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74" r:id="rId3"/>
    <p:sldId id="392" r:id="rId4"/>
    <p:sldId id="377" r:id="rId5"/>
    <p:sldId id="260" r:id="rId6"/>
    <p:sldId id="378" r:id="rId7"/>
    <p:sldId id="395" r:id="rId8"/>
    <p:sldId id="387" r:id="rId9"/>
    <p:sldId id="393" r:id="rId10"/>
    <p:sldId id="397" r:id="rId11"/>
    <p:sldId id="405" r:id="rId12"/>
    <p:sldId id="406" r:id="rId13"/>
    <p:sldId id="407" r:id="rId14"/>
    <p:sldId id="409" r:id="rId15"/>
    <p:sldId id="411" r:id="rId16"/>
    <p:sldId id="410" r:id="rId17"/>
    <p:sldId id="385" r:id="rId18"/>
    <p:sldId id="412" r:id="rId19"/>
    <p:sldId id="413" r:id="rId20"/>
    <p:sldId id="388" r:id="rId21"/>
    <p:sldId id="390" r:id="rId22"/>
    <p:sldId id="389" r:id="rId23"/>
    <p:sldId id="391" r:id="rId2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4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6&#24180;&#24230;\8_&#25152;&#22806;&#30330;&#34920;\GeoDict&#35352;&#37682;20260514_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6&#24180;&#24230;\8_&#25152;&#22806;&#30330;&#34920;\GeoDict&#35352;&#37682;20260514_3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6&#24180;&#24230;\8_&#25152;&#22806;&#30330;&#34920;\GeoDict&#35352;&#37682;20260514_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6&#24180;&#24230;\8_&#25152;&#22806;&#30330;&#34920;\GeoDict&#35352;&#37682;20260514_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6&#24180;&#24230;\8_&#25152;&#22806;&#30330;&#34920;\GeoDict&#35352;&#37682;20260514_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6&#24180;&#24230;\8_&#25152;&#22806;&#30330;&#34920;\GeoDict&#35352;&#37682;20260514_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6&#24180;&#24230;\8_&#25152;&#22806;&#30330;&#34920;\GeoDict&#35352;&#37682;20260514_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6&#24180;&#24230;\8_&#25152;&#22806;&#30330;&#34920;\GeoDict&#35352;&#37682;20260514_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6&#24180;&#24230;\8_&#25152;&#22806;&#30330;&#34920;\GeoDict&#35352;&#37682;20260514_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26&#24180;&#24230;\8_&#25152;&#22806;&#30330;&#34920;\GeoDict&#35352;&#37682;20260514_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6&#24180;&#24230;\8_&#25152;&#22806;&#30330;&#34920;\GeoDict&#35352;&#37682;20260514_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'roi_scan_means_step1 (2)'!$H$1</c:f>
              <c:strCache>
                <c:ptCount val="1"/>
                <c:pt idx="0">
                  <c:v>Water Saturation in Ca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'roi_scan_means_step1 (2)'!$F$2:$F$22178</c:f>
              <c:numCache>
                <c:formatCode>0_ </c:formatCode>
                <c:ptCount val="22177"/>
                <c:pt idx="0">
                  <c:v>68.360000000000014</c:v>
                </c:pt>
                <c:pt idx="1">
                  <c:v>74.240000000000009</c:v>
                </c:pt>
                <c:pt idx="2">
                  <c:v>73.759999999999991</c:v>
                </c:pt>
                <c:pt idx="3">
                  <c:v>67.040000000000006</c:v>
                </c:pt>
                <c:pt idx="4">
                  <c:v>68.44</c:v>
                </c:pt>
                <c:pt idx="5">
                  <c:v>69.08</c:v>
                </c:pt>
                <c:pt idx="6">
                  <c:v>69.040000000000006</c:v>
                </c:pt>
                <c:pt idx="7">
                  <c:v>69.319999999999993</c:v>
                </c:pt>
                <c:pt idx="8">
                  <c:v>62.839999999999996</c:v>
                </c:pt>
                <c:pt idx="9">
                  <c:v>52.12</c:v>
                </c:pt>
                <c:pt idx="10">
                  <c:v>44.28</c:v>
                </c:pt>
                <c:pt idx="11">
                  <c:v>46.080000000000005</c:v>
                </c:pt>
                <c:pt idx="12">
                  <c:v>52.52</c:v>
                </c:pt>
                <c:pt idx="13">
                  <c:v>60.8</c:v>
                </c:pt>
                <c:pt idx="14">
                  <c:v>67.48</c:v>
                </c:pt>
                <c:pt idx="15">
                  <c:v>68.040000000000006</c:v>
                </c:pt>
                <c:pt idx="16">
                  <c:v>65.440000000000012</c:v>
                </c:pt>
                <c:pt idx="17">
                  <c:v>58.48</c:v>
                </c:pt>
                <c:pt idx="18">
                  <c:v>63.399999999999991</c:v>
                </c:pt>
                <c:pt idx="19">
                  <c:v>69.52000000000001</c:v>
                </c:pt>
                <c:pt idx="20">
                  <c:v>74.760000000000005</c:v>
                </c:pt>
                <c:pt idx="21">
                  <c:v>72.399999999999991</c:v>
                </c:pt>
                <c:pt idx="22">
                  <c:v>80.040000000000006</c:v>
                </c:pt>
                <c:pt idx="23">
                  <c:v>79.84</c:v>
                </c:pt>
                <c:pt idx="24">
                  <c:v>74.64</c:v>
                </c:pt>
                <c:pt idx="25">
                  <c:v>69.72</c:v>
                </c:pt>
                <c:pt idx="26">
                  <c:v>68.11999999999999</c:v>
                </c:pt>
                <c:pt idx="27">
                  <c:v>63.640000000000008</c:v>
                </c:pt>
                <c:pt idx="28">
                  <c:v>63.080000000000005</c:v>
                </c:pt>
                <c:pt idx="29">
                  <c:v>60.759999999999991</c:v>
                </c:pt>
                <c:pt idx="30">
                  <c:v>61.240000000000009</c:v>
                </c:pt>
                <c:pt idx="31">
                  <c:v>63.6</c:v>
                </c:pt>
                <c:pt idx="32">
                  <c:v>59.08</c:v>
                </c:pt>
                <c:pt idx="33">
                  <c:v>51.320000000000007</c:v>
                </c:pt>
                <c:pt idx="34">
                  <c:v>44.8</c:v>
                </c:pt>
                <c:pt idx="35">
                  <c:v>50.32</c:v>
                </c:pt>
                <c:pt idx="36">
                  <c:v>56.84</c:v>
                </c:pt>
                <c:pt idx="37">
                  <c:v>62.639999999999993</c:v>
                </c:pt>
                <c:pt idx="38">
                  <c:v>66.399999999999991</c:v>
                </c:pt>
                <c:pt idx="39">
                  <c:v>76.039999999999992</c:v>
                </c:pt>
                <c:pt idx="40">
                  <c:v>75.84</c:v>
                </c:pt>
                <c:pt idx="41">
                  <c:v>71.28</c:v>
                </c:pt>
                <c:pt idx="42">
                  <c:v>66.959999999999994</c:v>
                </c:pt>
                <c:pt idx="43">
                  <c:v>66.12</c:v>
                </c:pt>
                <c:pt idx="44">
                  <c:v>61.44</c:v>
                </c:pt>
                <c:pt idx="45">
                  <c:v>61.88</c:v>
                </c:pt>
                <c:pt idx="46">
                  <c:v>62.440000000000005</c:v>
                </c:pt>
                <c:pt idx="47">
                  <c:v>66.16</c:v>
                </c:pt>
                <c:pt idx="48">
                  <c:v>64.959999999999994</c:v>
                </c:pt>
                <c:pt idx="49">
                  <c:v>66.320000000000007</c:v>
                </c:pt>
                <c:pt idx="50">
                  <c:v>59.24</c:v>
                </c:pt>
                <c:pt idx="51">
                  <c:v>52.72</c:v>
                </c:pt>
                <c:pt idx="52">
                  <c:v>50.8</c:v>
                </c:pt>
                <c:pt idx="53">
                  <c:v>50.040000000000006</c:v>
                </c:pt>
                <c:pt idx="54">
                  <c:v>46.040000000000006</c:v>
                </c:pt>
                <c:pt idx="55">
                  <c:v>43.96</c:v>
                </c:pt>
                <c:pt idx="56">
                  <c:v>40.160000000000004</c:v>
                </c:pt>
                <c:pt idx="57">
                  <c:v>34.160000000000004</c:v>
                </c:pt>
                <c:pt idx="58">
                  <c:v>36.32</c:v>
                </c:pt>
                <c:pt idx="59">
                  <c:v>44.92</c:v>
                </c:pt>
                <c:pt idx="60">
                  <c:v>52.080000000000005</c:v>
                </c:pt>
                <c:pt idx="61">
                  <c:v>55.000000000000007</c:v>
                </c:pt>
                <c:pt idx="62">
                  <c:v>56.639999999999993</c:v>
                </c:pt>
                <c:pt idx="63">
                  <c:v>59.039999999999992</c:v>
                </c:pt>
                <c:pt idx="64">
                  <c:v>59.559999999999988</c:v>
                </c:pt>
                <c:pt idx="65">
                  <c:v>54.92</c:v>
                </c:pt>
                <c:pt idx="66">
                  <c:v>58.24</c:v>
                </c:pt>
                <c:pt idx="67">
                  <c:v>62.79999999999999</c:v>
                </c:pt>
                <c:pt idx="68">
                  <c:v>66.399999999999991</c:v>
                </c:pt>
                <c:pt idx="69">
                  <c:v>67.320000000000007</c:v>
                </c:pt>
                <c:pt idx="70">
                  <c:v>66.039999999999992</c:v>
                </c:pt>
                <c:pt idx="71">
                  <c:v>68.72</c:v>
                </c:pt>
                <c:pt idx="72">
                  <c:v>72.12</c:v>
                </c:pt>
                <c:pt idx="73">
                  <c:v>65.72</c:v>
                </c:pt>
                <c:pt idx="74">
                  <c:v>59.28</c:v>
                </c:pt>
                <c:pt idx="75">
                  <c:v>54.92</c:v>
                </c:pt>
                <c:pt idx="76">
                  <c:v>49.720000000000006</c:v>
                </c:pt>
                <c:pt idx="77">
                  <c:v>62.28</c:v>
                </c:pt>
                <c:pt idx="78">
                  <c:v>68.199999999999989</c:v>
                </c:pt>
                <c:pt idx="79">
                  <c:v>72.399999999999991</c:v>
                </c:pt>
                <c:pt idx="80">
                  <c:v>65.84</c:v>
                </c:pt>
                <c:pt idx="81">
                  <c:v>69</c:v>
                </c:pt>
                <c:pt idx="82">
                  <c:v>71.44</c:v>
                </c:pt>
                <c:pt idx="83">
                  <c:v>71.28</c:v>
                </c:pt>
                <c:pt idx="84">
                  <c:v>68.040000000000006</c:v>
                </c:pt>
                <c:pt idx="85">
                  <c:v>61.000000000000007</c:v>
                </c:pt>
                <c:pt idx="86">
                  <c:v>52.959999999999994</c:v>
                </c:pt>
                <c:pt idx="87">
                  <c:v>44.84</c:v>
                </c:pt>
                <c:pt idx="88">
                  <c:v>46.64</c:v>
                </c:pt>
                <c:pt idx="89">
                  <c:v>54.96</c:v>
                </c:pt>
                <c:pt idx="90">
                  <c:v>64.72</c:v>
                </c:pt>
                <c:pt idx="91">
                  <c:v>70.52</c:v>
                </c:pt>
                <c:pt idx="92">
                  <c:v>72.16</c:v>
                </c:pt>
                <c:pt idx="93">
                  <c:v>68.92</c:v>
                </c:pt>
                <c:pt idx="94">
                  <c:v>63.6</c:v>
                </c:pt>
                <c:pt idx="95">
                  <c:v>65.360000000000014</c:v>
                </c:pt>
                <c:pt idx="96">
                  <c:v>69.64</c:v>
                </c:pt>
                <c:pt idx="97">
                  <c:v>72.680000000000007</c:v>
                </c:pt>
                <c:pt idx="98">
                  <c:v>67.36</c:v>
                </c:pt>
                <c:pt idx="99">
                  <c:v>70.36</c:v>
                </c:pt>
                <c:pt idx="100">
                  <c:v>72.680000000000007</c:v>
                </c:pt>
                <c:pt idx="101">
                  <c:v>67.679999999999993</c:v>
                </c:pt>
                <c:pt idx="102">
                  <c:v>63.239999999999995</c:v>
                </c:pt>
                <c:pt idx="103">
                  <c:v>63.999999999999993</c:v>
                </c:pt>
                <c:pt idx="104">
                  <c:v>60.56</c:v>
                </c:pt>
                <c:pt idx="105">
                  <c:v>58.4</c:v>
                </c:pt>
                <c:pt idx="106">
                  <c:v>56.720000000000006</c:v>
                </c:pt>
                <c:pt idx="107">
                  <c:v>58.080000000000013</c:v>
                </c:pt>
                <c:pt idx="108">
                  <c:v>61.28</c:v>
                </c:pt>
                <c:pt idx="109">
                  <c:v>60.239999999999995</c:v>
                </c:pt>
                <c:pt idx="110">
                  <c:v>56.000000000000007</c:v>
                </c:pt>
                <c:pt idx="111">
                  <c:v>47.08</c:v>
                </c:pt>
                <c:pt idx="112">
                  <c:v>52.92</c:v>
                </c:pt>
                <c:pt idx="113">
                  <c:v>59.12</c:v>
                </c:pt>
                <c:pt idx="114">
                  <c:v>61.199999999999996</c:v>
                </c:pt>
                <c:pt idx="115">
                  <c:v>61.28</c:v>
                </c:pt>
                <c:pt idx="116">
                  <c:v>69.599999999999994</c:v>
                </c:pt>
                <c:pt idx="117">
                  <c:v>67.48</c:v>
                </c:pt>
                <c:pt idx="118">
                  <c:v>61.919999999999995</c:v>
                </c:pt>
                <c:pt idx="119">
                  <c:v>59.4</c:v>
                </c:pt>
                <c:pt idx="120">
                  <c:v>65</c:v>
                </c:pt>
                <c:pt idx="121">
                  <c:v>65.400000000000006</c:v>
                </c:pt>
                <c:pt idx="122">
                  <c:v>64.240000000000009</c:v>
                </c:pt>
                <c:pt idx="123">
                  <c:v>62.039999999999992</c:v>
                </c:pt>
                <c:pt idx="124">
                  <c:v>63.480000000000004</c:v>
                </c:pt>
                <c:pt idx="125">
                  <c:v>61.28</c:v>
                </c:pt>
                <c:pt idx="126">
                  <c:v>61.88</c:v>
                </c:pt>
                <c:pt idx="127">
                  <c:v>56.52</c:v>
                </c:pt>
                <c:pt idx="128">
                  <c:v>53.839999999999996</c:v>
                </c:pt>
                <c:pt idx="129">
                  <c:v>56.800000000000004</c:v>
                </c:pt>
                <c:pt idx="130">
                  <c:v>55.92</c:v>
                </c:pt>
                <c:pt idx="131">
                  <c:v>52.480000000000004</c:v>
                </c:pt>
                <c:pt idx="132">
                  <c:v>50.080000000000005</c:v>
                </c:pt>
                <c:pt idx="133">
                  <c:v>44.84</c:v>
                </c:pt>
                <c:pt idx="134">
                  <c:v>37.840000000000003</c:v>
                </c:pt>
                <c:pt idx="135">
                  <c:v>39</c:v>
                </c:pt>
                <c:pt idx="136">
                  <c:v>43.28</c:v>
                </c:pt>
                <c:pt idx="137">
                  <c:v>51.480000000000004</c:v>
                </c:pt>
                <c:pt idx="138">
                  <c:v>55.680000000000007</c:v>
                </c:pt>
                <c:pt idx="139">
                  <c:v>58.160000000000004</c:v>
                </c:pt>
                <c:pt idx="140">
                  <c:v>61.039999999999992</c:v>
                </c:pt>
                <c:pt idx="141">
                  <c:v>64.72</c:v>
                </c:pt>
                <c:pt idx="142">
                  <c:v>60.480000000000004</c:v>
                </c:pt>
                <c:pt idx="143">
                  <c:v>66.08</c:v>
                </c:pt>
                <c:pt idx="144">
                  <c:v>71.679999999999993</c:v>
                </c:pt>
                <c:pt idx="145">
                  <c:v>74.240000000000009</c:v>
                </c:pt>
                <c:pt idx="146">
                  <c:v>74.48</c:v>
                </c:pt>
                <c:pt idx="147">
                  <c:v>71.92</c:v>
                </c:pt>
                <c:pt idx="148">
                  <c:v>71.08</c:v>
                </c:pt>
                <c:pt idx="149">
                  <c:v>70.44</c:v>
                </c:pt>
                <c:pt idx="150">
                  <c:v>62.4</c:v>
                </c:pt>
                <c:pt idx="151">
                  <c:v>52.92</c:v>
                </c:pt>
                <c:pt idx="152">
                  <c:v>49.04</c:v>
                </c:pt>
                <c:pt idx="153">
                  <c:v>41.68</c:v>
                </c:pt>
                <c:pt idx="154">
                  <c:v>63.360000000000007</c:v>
                </c:pt>
                <c:pt idx="155">
                  <c:v>71.2</c:v>
                </c:pt>
                <c:pt idx="156">
                  <c:v>73.400000000000006</c:v>
                </c:pt>
                <c:pt idx="157">
                  <c:v>65.56</c:v>
                </c:pt>
                <c:pt idx="158">
                  <c:v>67.2</c:v>
                </c:pt>
                <c:pt idx="159">
                  <c:v>70.44</c:v>
                </c:pt>
                <c:pt idx="160">
                  <c:v>67.64</c:v>
                </c:pt>
                <c:pt idx="161">
                  <c:v>64.8</c:v>
                </c:pt>
                <c:pt idx="162">
                  <c:v>59.36</c:v>
                </c:pt>
                <c:pt idx="163">
                  <c:v>53.800000000000004</c:v>
                </c:pt>
                <c:pt idx="164">
                  <c:v>47.199999999999996</c:v>
                </c:pt>
                <c:pt idx="165">
                  <c:v>51</c:v>
                </c:pt>
                <c:pt idx="166">
                  <c:v>58.64</c:v>
                </c:pt>
                <c:pt idx="167">
                  <c:v>65.400000000000006</c:v>
                </c:pt>
                <c:pt idx="168">
                  <c:v>65.8</c:v>
                </c:pt>
                <c:pt idx="169">
                  <c:v>65.08</c:v>
                </c:pt>
                <c:pt idx="170">
                  <c:v>61.959999999999994</c:v>
                </c:pt>
                <c:pt idx="171">
                  <c:v>60.759999999999991</c:v>
                </c:pt>
                <c:pt idx="172">
                  <c:v>65.960000000000008</c:v>
                </c:pt>
                <c:pt idx="173">
                  <c:v>72.599999999999994</c:v>
                </c:pt>
                <c:pt idx="174">
                  <c:v>72.36</c:v>
                </c:pt>
                <c:pt idx="175">
                  <c:v>63.360000000000007</c:v>
                </c:pt>
                <c:pt idx="176">
                  <c:v>64.2</c:v>
                </c:pt>
                <c:pt idx="177">
                  <c:v>66.48</c:v>
                </c:pt>
                <c:pt idx="178">
                  <c:v>61.28</c:v>
                </c:pt>
                <c:pt idx="179">
                  <c:v>59.48</c:v>
                </c:pt>
                <c:pt idx="180">
                  <c:v>63.44</c:v>
                </c:pt>
                <c:pt idx="181">
                  <c:v>57.2</c:v>
                </c:pt>
                <c:pt idx="182">
                  <c:v>54.92</c:v>
                </c:pt>
                <c:pt idx="183">
                  <c:v>55.16</c:v>
                </c:pt>
                <c:pt idx="184">
                  <c:v>54.08</c:v>
                </c:pt>
                <c:pt idx="185">
                  <c:v>57.28</c:v>
                </c:pt>
                <c:pt idx="186">
                  <c:v>62.039999999999992</c:v>
                </c:pt>
                <c:pt idx="187">
                  <c:v>58.36</c:v>
                </c:pt>
                <c:pt idx="188">
                  <c:v>48.4</c:v>
                </c:pt>
                <c:pt idx="189">
                  <c:v>56.120000000000005</c:v>
                </c:pt>
                <c:pt idx="190">
                  <c:v>62.239999999999995</c:v>
                </c:pt>
                <c:pt idx="191">
                  <c:v>60.319999999999993</c:v>
                </c:pt>
                <c:pt idx="192">
                  <c:v>58.8</c:v>
                </c:pt>
                <c:pt idx="193">
                  <c:v>65.47999999999999</c:v>
                </c:pt>
                <c:pt idx="194">
                  <c:v>62.20000000000001</c:v>
                </c:pt>
                <c:pt idx="195">
                  <c:v>53.960000000000008</c:v>
                </c:pt>
                <c:pt idx="196">
                  <c:v>51.840000000000011</c:v>
                </c:pt>
                <c:pt idx="197">
                  <c:v>58.040000000000006</c:v>
                </c:pt>
                <c:pt idx="198">
                  <c:v>62.160000000000004</c:v>
                </c:pt>
                <c:pt idx="199">
                  <c:v>60.839999999999996</c:v>
                </c:pt>
                <c:pt idx="200">
                  <c:v>59.72</c:v>
                </c:pt>
                <c:pt idx="201">
                  <c:v>59.08</c:v>
                </c:pt>
                <c:pt idx="202">
                  <c:v>56.84</c:v>
                </c:pt>
                <c:pt idx="203">
                  <c:v>56.48</c:v>
                </c:pt>
                <c:pt idx="204">
                  <c:v>55.600000000000009</c:v>
                </c:pt>
                <c:pt idx="205">
                  <c:v>57.919999999999995</c:v>
                </c:pt>
                <c:pt idx="206">
                  <c:v>64.680000000000007</c:v>
                </c:pt>
                <c:pt idx="207">
                  <c:v>62.4</c:v>
                </c:pt>
                <c:pt idx="208">
                  <c:v>58.36</c:v>
                </c:pt>
                <c:pt idx="209">
                  <c:v>55.44</c:v>
                </c:pt>
                <c:pt idx="210">
                  <c:v>47.92</c:v>
                </c:pt>
                <c:pt idx="211">
                  <c:v>41.68</c:v>
                </c:pt>
                <c:pt idx="212">
                  <c:v>45.72</c:v>
                </c:pt>
                <c:pt idx="213">
                  <c:v>48.480000000000004</c:v>
                </c:pt>
                <c:pt idx="214">
                  <c:v>56.16</c:v>
                </c:pt>
                <c:pt idx="215">
                  <c:v>61.639999999999993</c:v>
                </c:pt>
                <c:pt idx="216">
                  <c:v>63.759999999999991</c:v>
                </c:pt>
                <c:pt idx="217">
                  <c:v>64.64</c:v>
                </c:pt>
                <c:pt idx="218">
                  <c:v>65.72</c:v>
                </c:pt>
                <c:pt idx="219">
                  <c:v>61.039999999999992</c:v>
                </c:pt>
                <c:pt idx="220">
                  <c:v>65.64</c:v>
                </c:pt>
                <c:pt idx="221">
                  <c:v>68.72</c:v>
                </c:pt>
                <c:pt idx="222">
                  <c:v>69.48</c:v>
                </c:pt>
                <c:pt idx="223">
                  <c:v>70.8</c:v>
                </c:pt>
                <c:pt idx="224">
                  <c:v>69.08</c:v>
                </c:pt>
                <c:pt idx="225">
                  <c:v>67.48</c:v>
                </c:pt>
                <c:pt idx="226">
                  <c:v>67.52</c:v>
                </c:pt>
                <c:pt idx="227">
                  <c:v>63</c:v>
                </c:pt>
                <c:pt idx="228">
                  <c:v>55.16</c:v>
                </c:pt>
                <c:pt idx="229">
                  <c:v>52.480000000000004</c:v>
                </c:pt>
                <c:pt idx="230">
                  <c:v>46.64</c:v>
                </c:pt>
                <c:pt idx="231">
                  <c:v>60.839999999999996</c:v>
                </c:pt>
                <c:pt idx="232">
                  <c:v>69.64</c:v>
                </c:pt>
                <c:pt idx="233">
                  <c:v>73.08</c:v>
                </c:pt>
                <c:pt idx="234">
                  <c:v>71.240000000000009</c:v>
                </c:pt>
                <c:pt idx="235">
                  <c:v>72.28</c:v>
                </c:pt>
                <c:pt idx="236">
                  <c:v>75.52</c:v>
                </c:pt>
                <c:pt idx="237">
                  <c:v>70.12</c:v>
                </c:pt>
                <c:pt idx="238">
                  <c:v>65.319999999999993</c:v>
                </c:pt>
                <c:pt idx="239">
                  <c:v>56.280000000000008</c:v>
                </c:pt>
                <c:pt idx="240">
                  <c:v>53.559999999999995</c:v>
                </c:pt>
                <c:pt idx="241">
                  <c:v>46.96</c:v>
                </c:pt>
                <c:pt idx="242">
                  <c:v>52</c:v>
                </c:pt>
                <c:pt idx="243">
                  <c:v>58.080000000000013</c:v>
                </c:pt>
                <c:pt idx="244">
                  <c:v>63.519999999999996</c:v>
                </c:pt>
                <c:pt idx="245">
                  <c:v>56.2</c:v>
                </c:pt>
                <c:pt idx="246">
                  <c:v>52.279999999999994</c:v>
                </c:pt>
                <c:pt idx="247">
                  <c:v>51.679999999999993</c:v>
                </c:pt>
                <c:pt idx="248">
                  <c:v>56.800000000000004</c:v>
                </c:pt>
                <c:pt idx="249">
                  <c:v>63.44</c:v>
                </c:pt>
                <c:pt idx="250">
                  <c:v>72.399999999999991</c:v>
                </c:pt>
                <c:pt idx="251">
                  <c:v>71.44</c:v>
                </c:pt>
                <c:pt idx="252">
                  <c:v>57.879999999999995</c:v>
                </c:pt>
                <c:pt idx="253">
                  <c:v>52.2</c:v>
                </c:pt>
                <c:pt idx="254">
                  <c:v>54.32</c:v>
                </c:pt>
                <c:pt idx="255">
                  <c:v>51.800000000000004</c:v>
                </c:pt>
                <c:pt idx="256">
                  <c:v>52.839999999999996</c:v>
                </c:pt>
                <c:pt idx="257">
                  <c:v>60.120000000000005</c:v>
                </c:pt>
                <c:pt idx="258">
                  <c:v>57.76</c:v>
                </c:pt>
                <c:pt idx="259">
                  <c:v>55.36</c:v>
                </c:pt>
                <c:pt idx="260">
                  <c:v>56.68</c:v>
                </c:pt>
                <c:pt idx="261">
                  <c:v>55.64</c:v>
                </c:pt>
                <c:pt idx="262">
                  <c:v>57.599999999999994</c:v>
                </c:pt>
                <c:pt idx="263">
                  <c:v>60.319999999999993</c:v>
                </c:pt>
                <c:pt idx="264">
                  <c:v>57.440000000000005</c:v>
                </c:pt>
                <c:pt idx="265">
                  <c:v>48.44</c:v>
                </c:pt>
                <c:pt idx="266">
                  <c:v>55.24</c:v>
                </c:pt>
                <c:pt idx="267">
                  <c:v>59.28</c:v>
                </c:pt>
                <c:pt idx="268">
                  <c:v>57.239999999999988</c:v>
                </c:pt>
                <c:pt idx="269">
                  <c:v>55.24</c:v>
                </c:pt>
                <c:pt idx="270">
                  <c:v>58.76</c:v>
                </c:pt>
                <c:pt idx="271">
                  <c:v>55.48</c:v>
                </c:pt>
                <c:pt idx="272">
                  <c:v>50.040000000000006</c:v>
                </c:pt>
                <c:pt idx="273">
                  <c:v>50.960000000000008</c:v>
                </c:pt>
                <c:pt idx="274">
                  <c:v>54.96</c:v>
                </c:pt>
                <c:pt idx="275">
                  <c:v>61.199999999999996</c:v>
                </c:pt>
                <c:pt idx="276">
                  <c:v>60.8</c:v>
                </c:pt>
                <c:pt idx="277">
                  <c:v>60.88</c:v>
                </c:pt>
                <c:pt idx="278">
                  <c:v>58.4</c:v>
                </c:pt>
                <c:pt idx="279">
                  <c:v>57.720000000000006</c:v>
                </c:pt>
                <c:pt idx="280">
                  <c:v>54.559999999999995</c:v>
                </c:pt>
                <c:pt idx="281">
                  <c:v>58.519999999999996</c:v>
                </c:pt>
                <c:pt idx="282">
                  <c:v>63.080000000000005</c:v>
                </c:pt>
                <c:pt idx="283">
                  <c:v>69.48</c:v>
                </c:pt>
                <c:pt idx="284">
                  <c:v>67.320000000000007</c:v>
                </c:pt>
                <c:pt idx="285">
                  <c:v>63.640000000000008</c:v>
                </c:pt>
                <c:pt idx="286">
                  <c:v>56.280000000000008</c:v>
                </c:pt>
                <c:pt idx="287">
                  <c:v>47.16</c:v>
                </c:pt>
                <c:pt idx="288">
                  <c:v>44.72</c:v>
                </c:pt>
                <c:pt idx="289">
                  <c:v>49.32</c:v>
                </c:pt>
                <c:pt idx="290">
                  <c:v>53.239999999999995</c:v>
                </c:pt>
                <c:pt idx="291">
                  <c:v>63.679999999999993</c:v>
                </c:pt>
                <c:pt idx="292">
                  <c:v>68.28</c:v>
                </c:pt>
                <c:pt idx="293">
                  <c:v>68.44</c:v>
                </c:pt>
                <c:pt idx="294">
                  <c:v>68.88</c:v>
                </c:pt>
                <c:pt idx="295">
                  <c:v>70.44</c:v>
                </c:pt>
                <c:pt idx="296">
                  <c:v>67</c:v>
                </c:pt>
                <c:pt idx="297">
                  <c:v>72.760000000000005</c:v>
                </c:pt>
                <c:pt idx="298">
                  <c:v>73.64</c:v>
                </c:pt>
                <c:pt idx="299">
                  <c:v>70.28</c:v>
                </c:pt>
                <c:pt idx="300">
                  <c:v>67.160000000000011</c:v>
                </c:pt>
                <c:pt idx="301">
                  <c:v>63.28</c:v>
                </c:pt>
                <c:pt idx="302">
                  <c:v>56.639999999999993</c:v>
                </c:pt>
                <c:pt idx="303">
                  <c:v>55.199999999999996</c:v>
                </c:pt>
                <c:pt idx="304">
                  <c:v>53.52</c:v>
                </c:pt>
                <c:pt idx="305">
                  <c:v>51.359999999999992</c:v>
                </c:pt>
                <c:pt idx="306">
                  <c:v>50.640000000000008</c:v>
                </c:pt>
                <c:pt idx="307">
                  <c:v>52.160000000000004</c:v>
                </c:pt>
                <c:pt idx="308">
                  <c:v>58.96</c:v>
                </c:pt>
                <c:pt idx="309">
                  <c:v>69.679999999999993</c:v>
                </c:pt>
                <c:pt idx="310">
                  <c:v>77.8</c:v>
                </c:pt>
                <c:pt idx="311">
                  <c:v>79.320000000000007</c:v>
                </c:pt>
                <c:pt idx="312">
                  <c:v>79.16</c:v>
                </c:pt>
                <c:pt idx="313">
                  <c:v>81.760000000000005</c:v>
                </c:pt>
                <c:pt idx="314">
                  <c:v>75.400000000000006</c:v>
                </c:pt>
                <c:pt idx="315">
                  <c:v>70.36</c:v>
                </c:pt>
                <c:pt idx="316">
                  <c:v>59.440000000000005</c:v>
                </c:pt>
                <c:pt idx="317">
                  <c:v>58.28</c:v>
                </c:pt>
                <c:pt idx="318">
                  <c:v>50.839999999999996</c:v>
                </c:pt>
                <c:pt idx="319">
                  <c:v>56.76</c:v>
                </c:pt>
                <c:pt idx="320">
                  <c:v>61.8</c:v>
                </c:pt>
                <c:pt idx="321">
                  <c:v>67.2</c:v>
                </c:pt>
                <c:pt idx="322">
                  <c:v>56.84</c:v>
                </c:pt>
                <c:pt idx="323">
                  <c:v>51</c:v>
                </c:pt>
                <c:pt idx="324">
                  <c:v>46.28</c:v>
                </c:pt>
                <c:pt idx="325">
                  <c:v>49.120000000000005</c:v>
                </c:pt>
                <c:pt idx="326">
                  <c:v>53.080000000000005</c:v>
                </c:pt>
                <c:pt idx="327">
                  <c:v>63.16</c:v>
                </c:pt>
                <c:pt idx="328">
                  <c:v>62.480000000000004</c:v>
                </c:pt>
                <c:pt idx="329">
                  <c:v>50</c:v>
                </c:pt>
                <c:pt idx="330">
                  <c:v>42.08</c:v>
                </c:pt>
                <c:pt idx="331">
                  <c:v>46.160000000000004</c:v>
                </c:pt>
                <c:pt idx="332">
                  <c:v>43.519999999999996</c:v>
                </c:pt>
                <c:pt idx="333">
                  <c:v>49.2</c:v>
                </c:pt>
                <c:pt idx="334">
                  <c:v>62.20000000000001</c:v>
                </c:pt>
                <c:pt idx="335">
                  <c:v>63.44</c:v>
                </c:pt>
                <c:pt idx="336">
                  <c:v>60.400000000000006</c:v>
                </c:pt>
                <c:pt idx="337">
                  <c:v>60.480000000000004</c:v>
                </c:pt>
                <c:pt idx="338">
                  <c:v>57.320000000000007</c:v>
                </c:pt>
                <c:pt idx="339">
                  <c:v>56.84</c:v>
                </c:pt>
                <c:pt idx="340">
                  <c:v>60.36</c:v>
                </c:pt>
                <c:pt idx="341">
                  <c:v>57.68</c:v>
                </c:pt>
                <c:pt idx="342">
                  <c:v>50.640000000000008</c:v>
                </c:pt>
                <c:pt idx="343">
                  <c:v>57.56</c:v>
                </c:pt>
                <c:pt idx="344">
                  <c:v>60.400000000000006</c:v>
                </c:pt>
                <c:pt idx="345">
                  <c:v>58.4</c:v>
                </c:pt>
                <c:pt idx="346">
                  <c:v>57.879999999999995</c:v>
                </c:pt>
                <c:pt idx="347">
                  <c:v>61.72</c:v>
                </c:pt>
                <c:pt idx="348">
                  <c:v>58.4</c:v>
                </c:pt>
                <c:pt idx="349">
                  <c:v>52.480000000000004</c:v>
                </c:pt>
                <c:pt idx="350">
                  <c:v>49.760000000000005</c:v>
                </c:pt>
                <c:pt idx="351">
                  <c:v>50.68</c:v>
                </c:pt>
                <c:pt idx="352">
                  <c:v>56.84</c:v>
                </c:pt>
                <c:pt idx="353">
                  <c:v>52.440000000000012</c:v>
                </c:pt>
                <c:pt idx="354">
                  <c:v>52.239999999999995</c:v>
                </c:pt>
                <c:pt idx="355">
                  <c:v>56.000000000000007</c:v>
                </c:pt>
                <c:pt idx="356">
                  <c:v>56.88000000000001</c:v>
                </c:pt>
                <c:pt idx="357">
                  <c:v>55.04</c:v>
                </c:pt>
                <c:pt idx="358">
                  <c:v>64.240000000000009</c:v>
                </c:pt>
                <c:pt idx="359">
                  <c:v>69.52000000000001</c:v>
                </c:pt>
                <c:pt idx="360">
                  <c:v>72.12</c:v>
                </c:pt>
                <c:pt idx="361">
                  <c:v>71.88</c:v>
                </c:pt>
                <c:pt idx="362">
                  <c:v>68.47999999999999</c:v>
                </c:pt>
                <c:pt idx="363">
                  <c:v>61.160000000000004</c:v>
                </c:pt>
                <c:pt idx="364">
                  <c:v>53.32</c:v>
                </c:pt>
                <c:pt idx="365">
                  <c:v>49.04</c:v>
                </c:pt>
                <c:pt idx="366">
                  <c:v>48.160000000000004</c:v>
                </c:pt>
                <c:pt idx="367">
                  <c:v>50.080000000000005</c:v>
                </c:pt>
                <c:pt idx="368">
                  <c:v>58.8</c:v>
                </c:pt>
                <c:pt idx="369">
                  <c:v>63.080000000000005</c:v>
                </c:pt>
                <c:pt idx="370">
                  <c:v>67.160000000000011</c:v>
                </c:pt>
                <c:pt idx="371">
                  <c:v>70.84</c:v>
                </c:pt>
                <c:pt idx="372">
                  <c:v>72.399999999999991</c:v>
                </c:pt>
                <c:pt idx="373">
                  <c:v>70.48</c:v>
                </c:pt>
                <c:pt idx="374">
                  <c:v>76.84</c:v>
                </c:pt>
                <c:pt idx="375">
                  <c:v>77.56</c:v>
                </c:pt>
                <c:pt idx="376">
                  <c:v>72.12</c:v>
                </c:pt>
                <c:pt idx="377">
                  <c:v>67.84</c:v>
                </c:pt>
                <c:pt idx="378">
                  <c:v>61.84</c:v>
                </c:pt>
                <c:pt idx="379">
                  <c:v>53.6</c:v>
                </c:pt>
                <c:pt idx="380">
                  <c:v>51.480000000000004</c:v>
                </c:pt>
                <c:pt idx="381">
                  <c:v>53.239999999999995</c:v>
                </c:pt>
                <c:pt idx="382">
                  <c:v>55.559999999999995</c:v>
                </c:pt>
                <c:pt idx="383">
                  <c:v>56.88000000000001</c:v>
                </c:pt>
                <c:pt idx="384">
                  <c:v>58.8</c:v>
                </c:pt>
                <c:pt idx="385">
                  <c:v>61.84</c:v>
                </c:pt>
                <c:pt idx="386">
                  <c:v>71.48</c:v>
                </c:pt>
                <c:pt idx="387">
                  <c:v>78.92</c:v>
                </c:pt>
                <c:pt idx="388">
                  <c:v>79.56</c:v>
                </c:pt>
                <c:pt idx="389">
                  <c:v>78.88000000000001</c:v>
                </c:pt>
                <c:pt idx="390">
                  <c:v>82.56</c:v>
                </c:pt>
                <c:pt idx="391">
                  <c:v>77.08</c:v>
                </c:pt>
                <c:pt idx="392">
                  <c:v>74.440000000000012</c:v>
                </c:pt>
                <c:pt idx="393">
                  <c:v>69.040000000000006</c:v>
                </c:pt>
                <c:pt idx="394">
                  <c:v>67.8</c:v>
                </c:pt>
                <c:pt idx="395">
                  <c:v>61.039999999999992</c:v>
                </c:pt>
                <c:pt idx="396">
                  <c:v>64.240000000000009</c:v>
                </c:pt>
                <c:pt idx="397">
                  <c:v>64.56</c:v>
                </c:pt>
                <c:pt idx="398">
                  <c:v>66.039999999999992</c:v>
                </c:pt>
                <c:pt idx="399">
                  <c:v>59.919999999999995</c:v>
                </c:pt>
                <c:pt idx="400">
                  <c:v>55.48</c:v>
                </c:pt>
                <c:pt idx="401">
                  <c:v>50.32</c:v>
                </c:pt>
                <c:pt idx="402">
                  <c:v>51.92</c:v>
                </c:pt>
                <c:pt idx="403">
                  <c:v>54.36</c:v>
                </c:pt>
                <c:pt idx="404">
                  <c:v>60.8</c:v>
                </c:pt>
                <c:pt idx="405">
                  <c:v>57.64</c:v>
                </c:pt>
                <c:pt idx="406">
                  <c:v>45.76</c:v>
                </c:pt>
                <c:pt idx="407">
                  <c:v>36.24</c:v>
                </c:pt>
                <c:pt idx="408">
                  <c:v>42.04</c:v>
                </c:pt>
                <c:pt idx="409">
                  <c:v>39.32</c:v>
                </c:pt>
                <c:pt idx="410">
                  <c:v>46.44</c:v>
                </c:pt>
                <c:pt idx="411">
                  <c:v>61.08</c:v>
                </c:pt>
                <c:pt idx="412">
                  <c:v>68.399999999999991</c:v>
                </c:pt>
                <c:pt idx="413">
                  <c:v>63.640000000000008</c:v>
                </c:pt>
                <c:pt idx="414">
                  <c:v>62.960000000000008</c:v>
                </c:pt>
                <c:pt idx="415">
                  <c:v>57.08</c:v>
                </c:pt>
                <c:pt idx="416">
                  <c:v>53.559999999999995</c:v>
                </c:pt>
                <c:pt idx="417">
                  <c:v>57.519999999999996</c:v>
                </c:pt>
                <c:pt idx="418">
                  <c:v>59.36</c:v>
                </c:pt>
                <c:pt idx="419">
                  <c:v>53.92</c:v>
                </c:pt>
                <c:pt idx="420">
                  <c:v>62.360000000000007</c:v>
                </c:pt>
                <c:pt idx="421">
                  <c:v>64.92</c:v>
                </c:pt>
                <c:pt idx="422">
                  <c:v>63.28</c:v>
                </c:pt>
                <c:pt idx="423">
                  <c:v>63.28</c:v>
                </c:pt>
                <c:pt idx="424">
                  <c:v>66.64</c:v>
                </c:pt>
                <c:pt idx="425">
                  <c:v>61.08</c:v>
                </c:pt>
                <c:pt idx="426">
                  <c:v>56.44</c:v>
                </c:pt>
                <c:pt idx="427">
                  <c:v>52.680000000000007</c:v>
                </c:pt>
                <c:pt idx="428">
                  <c:v>52.64</c:v>
                </c:pt>
                <c:pt idx="429">
                  <c:v>58.719999999999992</c:v>
                </c:pt>
                <c:pt idx="430">
                  <c:v>53.44</c:v>
                </c:pt>
                <c:pt idx="431">
                  <c:v>53.2</c:v>
                </c:pt>
                <c:pt idx="432">
                  <c:v>56.52</c:v>
                </c:pt>
                <c:pt idx="433">
                  <c:v>54.120000000000005</c:v>
                </c:pt>
                <c:pt idx="434">
                  <c:v>52.72</c:v>
                </c:pt>
                <c:pt idx="435">
                  <c:v>65.199999999999989</c:v>
                </c:pt>
                <c:pt idx="436">
                  <c:v>70.72</c:v>
                </c:pt>
                <c:pt idx="437">
                  <c:v>70.12</c:v>
                </c:pt>
                <c:pt idx="438">
                  <c:v>69.319999999999993</c:v>
                </c:pt>
                <c:pt idx="439">
                  <c:v>64.959999999999994</c:v>
                </c:pt>
                <c:pt idx="440">
                  <c:v>61.320000000000007</c:v>
                </c:pt>
                <c:pt idx="441">
                  <c:v>57.720000000000006</c:v>
                </c:pt>
                <c:pt idx="442">
                  <c:v>53.76</c:v>
                </c:pt>
                <c:pt idx="443">
                  <c:v>55.080000000000005</c:v>
                </c:pt>
                <c:pt idx="444">
                  <c:v>57.239999999999988</c:v>
                </c:pt>
                <c:pt idx="445">
                  <c:v>61.08</c:v>
                </c:pt>
                <c:pt idx="446">
                  <c:v>60.159999999999989</c:v>
                </c:pt>
                <c:pt idx="447">
                  <c:v>62.839999999999996</c:v>
                </c:pt>
                <c:pt idx="448">
                  <c:v>62.039999999999992</c:v>
                </c:pt>
                <c:pt idx="449">
                  <c:v>61.320000000000007</c:v>
                </c:pt>
                <c:pt idx="450">
                  <c:v>58.040000000000006</c:v>
                </c:pt>
                <c:pt idx="451">
                  <c:v>63.759999999999991</c:v>
                </c:pt>
                <c:pt idx="452">
                  <c:v>67.52</c:v>
                </c:pt>
                <c:pt idx="453">
                  <c:v>67.84</c:v>
                </c:pt>
                <c:pt idx="454">
                  <c:v>67.36</c:v>
                </c:pt>
                <c:pt idx="455">
                  <c:v>63.92</c:v>
                </c:pt>
                <c:pt idx="456">
                  <c:v>57.519999999999996</c:v>
                </c:pt>
                <c:pt idx="457">
                  <c:v>54.400000000000006</c:v>
                </c:pt>
                <c:pt idx="458">
                  <c:v>56.000000000000007</c:v>
                </c:pt>
                <c:pt idx="459">
                  <c:v>57.16</c:v>
                </c:pt>
                <c:pt idx="460">
                  <c:v>58.000000000000007</c:v>
                </c:pt>
                <c:pt idx="461">
                  <c:v>60.120000000000005</c:v>
                </c:pt>
                <c:pt idx="462">
                  <c:v>62.28</c:v>
                </c:pt>
                <c:pt idx="463">
                  <c:v>71.16</c:v>
                </c:pt>
                <c:pt idx="464">
                  <c:v>80.28</c:v>
                </c:pt>
                <c:pt idx="465">
                  <c:v>79.400000000000006</c:v>
                </c:pt>
                <c:pt idx="466">
                  <c:v>77.08</c:v>
                </c:pt>
                <c:pt idx="467">
                  <c:v>81.84</c:v>
                </c:pt>
                <c:pt idx="468">
                  <c:v>73.52</c:v>
                </c:pt>
                <c:pt idx="469">
                  <c:v>72.720000000000013</c:v>
                </c:pt>
                <c:pt idx="470">
                  <c:v>72.16</c:v>
                </c:pt>
                <c:pt idx="471">
                  <c:v>70.960000000000008</c:v>
                </c:pt>
                <c:pt idx="472">
                  <c:v>66.399999999999991</c:v>
                </c:pt>
                <c:pt idx="473">
                  <c:v>71.92</c:v>
                </c:pt>
                <c:pt idx="474">
                  <c:v>69.64</c:v>
                </c:pt>
                <c:pt idx="475">
                  <c:v>66.52</c:v>
                </c:pt>
                <c:pt idx="476">
                  <c:v>57.919999999999995</c:v>
                </c:pt>
                <c:pt idx="477">
                  <c:v>51.28</c:v>
                </c:pt>
                <c:pt idx="478">
                  <c:v>46.92</c:v>
                </c:pt>
                <c:pt idx="479">
                  <c:v>50</c:v>
                </c:pt>
                <c:pt idx="480">
                  <c:v>56.24</c:v>
                </c:pt>
                <c:pt idx="481">
                  <c:v>65.56</c:v>
                </c:pt>
                <c:pt idx="482">
                  <c:v>64.64</c:v>
                </c:pt>
                <c:pt idx="483">
                  <c:v>53.6</c:v>
                </c:pt>
                <c:pt idx="484">
                  <c:v>42.6</c:v>
                </c:pt>
                <c:pt idx="485">
                  <c:v>45.12</c:v>
                </c:pt>
                <c:pt idx="486">
                  <c:v>40</c:v>
                </c:pt>
                <c:pt idx="487">
                  <c:v>44.519999999999996</c:v>
                </c:pt>
                <c:pt idx="488">
                  <c:v>56.720000000000006</c:v>
                </c:pt>
                <c:pt idx="489">
                  <c:v>65.16</c:v>
                </c:pt>
                <c:pt idx="490">
                  <c:v>62.360000000000007</c:v>
                </c:pt>
                <c:pt idx="491">
                  <c:v>63.960000000000008</c:v>
                </c:pt>
                <c:pt idx="492">
                  <c:v>57.839999999999989</c:v>
                </c:pt>
                <c:pt idx="493">
                  <c:v>52.92</c:v>
                </c:pt>
                <c:pt idx="494">
                  <c:v>54.599999999999994</c:v>
                </c:pt>
                <c:pt idx="495">
                  <c:v>54.400000000000006</c:v>
                </c:pt>
                <c:pt idx="496">
                  <c:v>51.12</c:v>
                </c:pt>
                <c:pt idx="497">
                  <c:v>60.159999999999989</c:v>
                </c:pt>
                <c:pt idx="498">
                  <c:v>63.72</c:v>
                </c:pt>
                <c:pt idx="499">
                  <c:v>65.239999999999995</c:v>
                </c:pt>
                <c:pt idx="500">
                  <c:v>68.399999999999991</c:v>
                </c:pt>
                <c:pt idx="501">
                  <c:v>72.839999999999989</c:v>
                </c:pt>
                <c:pt idx="502">
                  <c:v>67.160000000000011</c:v>
                </c:pt>
                <c:pt idx="503">
                  <c:v>62.88</c:v>
                </c:pt>
                <c:pt idx="504">
                  <c:v>57.519999999999996</c:v>
                </c:pt>
                <c:pt idx="505">
                  <c:v>54.879999999999995</c:v>
                </c:pt>
                <c:pt idx="506">
                  <c:v>59.12</c:v>
                </c:pt>
                <c:pt idx="507">
                  <c:v>57.239999999999988</c:v>
                </c:pt>
                <c:pt idx="508">
                  <c:v>61.44</c:v>
                </c:pt>
                <c:pt idx="509">
                  <c:v>67.72</c:v>
                </c:pt>
                <c:pt idx="510">
                  <c:v>64.48</c:v>
                </c:pt>
                <c:pt idx="511">
                  <c:v>59.559999999999988</c:v>
                </c:pt>
                <c:pt idx="512">
                  <c:v>68.320000000000007</c:v>
                </c:pt>
                <c:pt idx="513">
                  <c:v>68</c:v>
                </c:pt>
                <c:pt idx="514">
                  <c:v>60.8</c:v>
                </c:pt>
                <c:pt idx="515">
                  <c:v>58.040000000000006</c:v>
                </c:pt>
                <c:pt idx="516">
                  <c:v>54.279999999999994</c:v>
                </c:pt>
                <c:pt idx="517">
                  <c:v>52.959999999999994</c:v>
                </c:pt>
                <c:pt idx="518">
                  <c:v>53.04</c:v>
                </c:pt>
                <c:pt idx="519">
                  <c:v>53.48</c:v>
                </c:pt>
                <c:pt idx="520">
                  <c:v>58.76</c:v>
                </c:pt>
                <c:pt idx="521">
                  <c:v>61.000000000000007</c:v>
                </c:pt>
                <c:pt idx="522">
                  <c:v>59.52</c:v>
                </c:pt>
                <c:pt idx="523">
                  <c:v>55.120000000000005</c:v>
                </c:pt>
                <c:pt idx="524">
                  <c:v>53.6</c:v>
                </c:pt>
                <c:pt idx="525">
                  <c:v>48.08</c:v>
                </c:pt>
                <c:pt idx="526">
                  <c:v>45.6</c:v>
                </c:pt>
                <c:pt idx="527">
                  <c:v>42.04</c:v>
                </c:pt>
                <c:pt idx="528">
                  <c:v>46.680000000000007</c:v>
                </c:pt>
                <c:pt idx="529">
                  <c:v>53.839999999999996</c:v>
                </c:pt>
                <c:pt idx="530">
                  <c:v>57.76</c:v>
                </c:pt>
                <c:pt idx="531">
                  <c:v>57.36</c:v>
                </c:pt>
                <c:pt idx="532">
                  <c:v>55.44</c:v>
                </c:pt>
                <c:pt idx="533">
                  <c:v>50.6</c:v>
                </c:pt>
                <c:pt idx="534">
                  <c:v>49.96</c:v>
                </c:pt>
                <c:pt idx="535">
                  <c:v>55.080000000000005</c:v>
                </c:pt>
                <c:pt idx="536">
                  <c:v>62.88</c:v>
                </c:pt>
                <c:pt idx="537">
                  <c:v>69.919999999999987</c:v>
                </c:pt>
                <c:pt idx="538">
                  <c:v>76.400000000000006</c:v>
                </c:pt>
                <c:pt idx="539">
                  <c:v>63.44</c:v>
                </c:pt>
                <c:pt idx="540">
                  <c:v>69.84</c:v>
                </c:pt>
                <c:pt idx="541">
                  <c:v>79.400000000000006</c:v>
                </c:pt>
                <c:pt idx="542">
                  <c:v>77.12</c:v>
                </c:pt>
                <c:pt idx="543">
                  <c:v>75.36</c:v>
                </c:pt>
                <c:pt idx="544">
                  <c:v>81.399999999999991</c:v>
                </c:pt>
                <c:pt idx="545">
                  <c:v>74.88</c:v>
                </c:pt>
                <c:pt idx="546">
                  <c:v>70.56</c:v>
                </c:pt>
                <c:pt idx="547">
                  <c:v>73.36</c:v>
                </c:pt>
                <c:pt idx="548">
                  <c:v>73</c:v>
                </c:pt>
                <c:pt idx="549">
                  <c:v>67.92</c:v>
                </c:pt>
                <c:pt idx="550">
                  <c:v>70.12</c:v>
                </c:pt>
                <c:pt idx="551">
                  <c:v>71.52000000000001</c:v>
                </c:pt>
                <c:pt idx="552">
                  <c:v>68.88</c:v>
                </c:pt>
                <c:pt idx="553">
                  <c:v>61.44</c:v>
                </c:pt>
                <c:pt idx="554">
                  <c:v>55.8</c:v>
                </c:pt>
                <c:pt idx="555">
                  <c:v>54.679999999999993</c:v>
                </c:pt>
                <c:pt idx="556">
                  <c:v>55.879999999999995</c:v>
                </c:pt>
                <c:pt idx="557">
                  <c:v>58.080000000000013</c:v>
                </c:pt>
                <c:pt idx="558">
                  <c:v>65</c:v>
                </c:pt>
                <c:pt idx="559">
                  <c:v>67</c:v>
                </c:pt>
                <c:pt idx="560">
                  <c:v>58.4</c:v>
                </c:pt>
                <c:pt idx="561">
                  <c:v>48.8</c:v>
                </c:pt>
                <c:pt idx="562">
                  <c:v>51.16</c:v>
                </c:pt>
                <c:pt idx="563">
                  <c:v>46.28</c:v>
                </c:pt>
                <c:pt idx="564">
                  <c:v>48.52</c:v>
                </c:pt>
                <c:pt idx="565">
                  <c:v>54.44</c:v>
                </c:pt>
                <c:pt idx="566">
                  <c:v>60.839999999999996</c:v>
                </c:pt>
                <c:pt idx="567">
                  <c:v>59.36</c:v>
                </c:pt>
                <c:pt idx="568">
                  <c:v>61.68</c:v>
                </c:pt>
                <c:pt idx="569">
                  <c:v>57.04</c:v>
                </c:pt>
                <c:pt idx="570">
                  <c:v>54.599999999999994</c:v>
                </c:pt>
                <c:pt idx="571">
                  <c:v>54.279999999999994</c:v>
                </c:pt>
                <c:pt idx="572">
                  <c:v>50.12</c:v>
                </c:pt>
                <c:pt idx="573">
                  <c:v>48.68</c:v>
                </c:pt>
                <c:pt idx="574">
                  <c:v>57.120000000000005</c:v>
                </c:pt>
                <c:pt idx="575">
                  <c:v>61.88</c:v>
                </c:pt>
                <c:pt idx="576">
                  <c:v>67.040000000000006</c:v>
                </c:pt>
                <c:pt idx="577">
                  <c:v>72.2</c:v>
                </c:pt>
                <c:pt idx="578">
                  <c:v>73.64</c:v>
                </c:pt>
                <c:pt idx="579">
                  <c:v>69.12</c:v>
                </c:pt>
                <c:pt idx="580">
                  <c:v>66.8</c:v>
                </c:pt>
                <c:pt idx="581">
                  <c:v>60.199999999999996</c:v>
                </c:pt>
                <c:pt idx="582">
                  <c:v>59.760000000000005</c:v>
                </c:pt>
                <c:pt idx="583">
                  <c:v>64.52</c:v>
                </c:pt>
                <c:pt idx="584">
                  <c:v>62.239999999999995</c:v>
                </c:pt>
                <c:pt idx="585">
                  <c:v>65.92</c:v>
                </c:pt>
                <c:pt idx="586">
                  <c:v>75.720000000000013</c:v>
                </c:pt>
                <c:pt idx="587">
                  <c:v>71.240000000000009</c:v>
                </c:pt>
                <c:pt idx="588">
                  <c:v>65.08</c:v>
                </c:pt>
                <c:pt idx="589">
                  <c:v>68.88</c:v>
                </c:pt>
                <c:pt idx="590">
                  <c:v>62.559999999999995</c:v>
                </c:pt>
                <c:pt idx="591">
                  <c:v>49.519999999999996</c:v>
                </c:pt>
                <c:pt idx="592">
                  <c:v>46.36</c:v>
                </c:pt>
                <c:pt idx="593">
                  <c:v>42.56</c:v>
                </c:pt>
                <c:pt idx="594">
                  <c:v>44</c:v>
                </c:pt>
                <c:pt idx="595">
                  <c:v>49.96</c:v>
                </c:pt>
                <c:pt idx="596">
                  <c:v>55.48</c:v>
                </c:pt>
                <c:pt idx="597">
                  <c:v>61.88</c:v>
                </c:pt>
                <c:pt idx="598">
                  <c:v>62.92</c:v>
                </c:pt>
                <c:pt idx="599">
                  <c:v>60.199999999999996</c:v>
                </c:pt>
                <c:pt idx="600">
                  <c:v>51.320000000000007</c:v>
                </c:pt>
                <c:pt idx="601">
                  <c:v>46.160000000000004</c:v>
                </c:pt>
                <c:pt idx="602">
                  <c:v>39.72</c:v>
                </c:pt>
                <c:pt idx="603">
                  <c:v>40.760000000000005</c:v>
                </c:pt>
                <c:pt idx="604">
                  <c:v>40.239999999999995</c:v>
                </c:pt>
                <c:pt idx="605">
                  <c:v>48.000000000000007</c:v>
                </c:pt>
                <c:pt idx="606">
                  <c:v>57.519999999999996</c:v>
                </c:pt>
                <c:pt idx="607">
                  <c:v>62.28</c:v>
                </c:pt>
                <c:pt idx="608">
                  <c:v>59.4</c:v>
                </c:pt>
                <c:pt idx="609">
                  <c:v>54.120000000000005</c:v>
                </c:pt>
                <c:pt idx="610">
                  <c:v>48.52</c:v>
                </c:pt>
                <c:pt idx="611">
                  <c:v>47.28</c:v>
                </c:pt>
                <c:pt idx="612">
                  <c:v>51.6</c:v>
                </c:pt>
                <c:pt idx="613">
                  <c:v>60.319999999999993</c:v>
                </c:pt>
                <c:pt idx="614">
                  <c:v>68.88</c:v>
                </c:pt>
                <c:pt idx="615">
                  <c:v>77</c:v>
                </c:pt>
                <c:pt idx="616">
                  <c:v>67</c:v>
                </c:pt>
                <c:pt idx="617">
                  <c:v>70.84</c:v>
                </c:pt>
                <c:pt idx="618">
                  <c:v>80.64</c:v>
                </c:pt>
                <c:pt idx="619">
                  <c:v>76</c:v>
                </c:pt>
                <c:pt idx="620">
                  <c:v>75.599999999999994</c:v>
                </c:pt>
                <c:pt idx="621">
                  <c:v>81.56</c:v>
                </c:pt>
                <c:pt idx="622">
                  <c:v>75.960000000000008</c:v>
                </c:pt>
                <c:pt idx="623">
                  <c:v>70.16</c:v>
                </c:pt>
                <c:pt idx="624">
                  <c:v>76.56</c:v>
                </c:pt>
                <c:pt idx="625">
                  <c:v>75.319999999999993</c:v>
                </c:pt>
                <c:pt idx="626">
                  <c:v>70.599999999999994</c:v>
                </c:pt>
                <c:pt idx="627">
                  <c:v>74.559999999999988</c:v>
                </c:pt>
                <c:pt idx="628">
                  <c:v>75.960000000000008</c:v>
                </c:pt>
                <c:pt idx="629">
                  <c:v>71.2</c:v>
                </c:pt>
                <c:pt idx="630">
                  <c:v>67.679999999999993</c:v>
                </c:pt>
                <c:pt idx="631">
                  <c:v>65.199999999999989</c:v>
                </c:pt>
                <c:pt idx="632">
                  <c:v>63.640000000000008</c:v>
                </c:pt>
                <c:pt idx="633">
                  <c:v>63.999999999999993</c:v>
                </c:pt>
                <c:pt idx="634">
                  <c:v>64.36</c:v>
                </c:pt>
                <c:pt idx="635">
                  <c:v>67.72</c:v>
                </c:pt>
                <c:pt idx="636">
                  <c:v>68.56</c:v>
                </c:pt>
                <c:pt idx="637">
                  <c:v>62.6</c:v>
                </c:pt>
                <c:pt idx="638">
                  <c:v>54.32</c:v>
                </c:pt>
                <c:pt idx="639">
                  <c:v>56.000000000000007</c:v>
                </c:pt>
                <c:pt idx="640">
                  <c:v>54.120000000000005</c:v>
                </c:pt>
                <c:pt idx="641">
                  <c:v>54.800000000000004</c:v>
                </c:pt>
                <c:pt idx="642">
                  <c:v>53.52</c:v>
                </c:pt>
                <c:pt idx="643">
                  <c:v>55.36</c:v>
                </c:pt>
                <c:pt idx="644">
                  <c:v>54.72</c:v>
                </c:pt>
                <c:pt idx="645">
                  <c:v>55.92</c:v>
                </c:pt>
                <c:pt idx="646">
                  <c:v>52.92</c:v>
                </c:pt>
                <c:pt idx="647">
                  <c:v>53.960000000000008</c:v>
                </c:pt>
                <c:pt idx="648">
                  <c:v>55.76</c:v>
                </c:pt>
                <c:pt idx="649">
                  <c:v>48.36</c:v>
                </c:pt>
                <c:pt idx="650">
                  <c:v>46.32</c:v>
                </c:pt>
                <c:pt idx="651">
                  <c:v>54.52</c:v>
                </c:pt>
                <c:pt idx="652">
                  <c:v>62.039999999999992</c:v>
                </c:pt>
                <c:pt idx="653">
                  <c:v>70.760000000000005</c:v>
                </c:pt>
                <c:pt idx="654">
                  <c:v>79.400000000000006</c:v>
                </c:pt>
                <c:pt idx="655">
                  <c:v>80.64</c:v>
                </c:pt>
                <c:pt idx="656">
                  <c:v>74.2</c:v>
                </c:pt>
                <c:pt idx="657">
                  <c:v>67.959999999999994</c:v>
                </c:pt>
                <c:pt idx="658">
                  <c:v>57.2</c:v>
                </c:pt>
                <c:pt idx="659">
                  <c:v>57.76</c:v>
                </c:pt>
                <c:pt idx="660">
                  <c:v>60.159999999999989</c:v>
                </c:pt>
                <c:pt idx="661">
                  <c:v>57.56</c:v>
                </c:pt>
                <c:pt idx="662">
                  <c:v>61.72</c:v>
                </c:pt>
                <c:pt idx="663">
                  <c:v>73.2</c:v>
                </c:pt>
                <c:pt idx="664">
                  <c:v>69.2</c:v>
                </c:pt>
                <c:pt idx="665">
                  <c:v>68.11999999999999</c:v>
                </c:pt>
                <c:pt idx="666">
                  <c:v>70.48</c:v>
                </c:pt>
                <c:pt idx="667">
                  <c:v>62</c:v>
                </c:pt>
                <c:pt idx="668">
                  <c:v>48.8</c:v>
                </c:pt>
                <c:pt idx="669">
                  <c:v>45.56</c:v>
                </c:pt>
                <c:pt idx="670">
                  <c:v>40.4</c:v>
                </c:pt>
                <c:pt idx="671">
                  <c:v>43.160000000000004</c:v>
                </c:pt>
                <c:pt idx="672">
                  <c:v>52.080000000000005</c:v>
                </c:pt>
                <c:pt idx="673">
                  <c:v>58.080000000000013</c:v>
                </c:pt>
                <c:pt idx="674">
                  <c:v>63.040000000000006</c:v>
                </c:pt>
                <c:pt idx="675">
                  <c:v>62.12</c:v>
                </c:pt>
                <c:pt idx="676">
                  <c:v>57.96</c:v>
                </c:pt>
                <c:pt idx="677">
                  <c:v>51.079999999999991</c:v>
                </c:pt>
                <c:pt idx="678">
                  <c:v>46.599999999999994</c:v>
                </c:pt>
                <c:pt idx="679">
                  <c:v>40.519999999999996</c:v>
                </c:pt>
                <c:pt idx="680">
                  <c:v>41.24</c:v>
                </c:pt>
                <c:pt idx="681">
                  <c:v>39.76</c:v>
                </c:pt>
                <c:pt idx="682">
                  <c:v>42.52</c:v>
                </c:pt>
                <c:pt idx="683">
                  <c:v>53.960000000000008</c:v>
                </c:pt>
                <c:pt idx="684">
                  <c:v>60.720000000000006</c:v>
                </c:pt>
                <c:pt idx="685">
                  <c:v>62.039999999999992</c:v>
                </c:pt>
                <c:pt idx="686">
                  <c:v>59.639999999999993</c:v>
                </c:pt>
                <c:pt idx="687">
                  <c:v>60</c:v>
                </c:pt>
                <c:pt idx="688">
                  <c:v>55.400000000000006</c:v>
                </c:pt>
                <c:pt idx="689">
                  <c:v>54.96</c:v>
                </c:pt>
                <c:pt idx="690">
                  <c:v>58.080000000000013</c:v>
                </c:pt>
                <c:pt idx="691">
                  <c:v>66.759999999999991</c:v>
                </c:pt>
                <c:pt idx="692">
                  <c:v>71.240000000000009</c:v>
                </c:pt>
                <c:pt idx="693">
                  <c:v>67.48</c:v>
                </c:pt>
                <c:pt idx="694">
                  <c:v>68.360000000000014</c:v>
                </c:pt>
                <c:pt idx="695">
                  <c:v>75.680000000000007</c:v>
                </c:pt>
                <c:pt idx="696">
                  <c:v>72.040000000000006</c:v>
                </c:pt>
                <c:pt idx="697">
                  <c:v>75.28</c:v>
                </c:pt>
                <c:pt idx="698">
                  <c:v>80.36</c:v>
                </c:pt>
                <c:pt idx="699">
                  <c:v>74.400000000000006</c:v>
                </c:pt>
                <c:pt idx="700">
                  <c:v>69.88</c:v>
                </c:pt>
                <c:pt idx="701">
                  <c:v>78.16</c:v>
                </c:pt>
                <c:pt idx="702">
                  <c:v>75.680000000000007</c:v>
                </c:pt>
                <c:pt idx="703">
                  <c:v>70.400000000000006</c:v>
                </c:pt>
                <c:pt idx="704">
                  <c:v>75.28</c:v>
                </c:pt>
                <c:pt idx="705">
                  <c:v>75.52</c:v>
                </c:pt>
                <c:pt idx="706">
                  <c:v>68.360000000000014</c:v>
                </c:pt>
                <c:pt idx="707">
                  <c:v>66.320000000000007</c:v>
                </c:pt>
                <c:pt idx="708">
                  <c:v>68.52000000000001</c:v>
                </c:pt>
                <c:pt idx="709">
                  <c:v>69.44</c:v>
                </c:pt>
                <c:pt idx="710">
                  <c:v>68.8</c:v>
                </c:pt>
                <c:pt idx="711">
                  <c:v>67.88</c:v>
                </c:pt>
                <c:pt idx="712">
                  <c:v>67.080000000000013</c:v>
                </c:pt>
                <c:pt idx="713">
                  <c:v>66.2</c:v>
                </c:pt>
                <c:pt idx="714">
                  <c:v>61.359999999999992</c:v>
                </c:pt>
                <c:pt idx="715">
                  <c:v>56.999999999999993</c:v>
                </c:pt>
                <c:pt idx="716">
                  <c:v>58.96</c:v>
                </c:pt>
                <c:pt idx="717">
                  <c:v>62.039999999999992</c:v>
                </c:pt>
                <c:pt idx="718">
                  <c:v>61.919999999999995</c:v>
                </c:pt>
                <c:pt idx="719">
                  <c:v>53.72</c:v>
                </c:pt>
                <c:pt idx="720">
                  <c:v>51.320000000000007</c:v>
                </c:pt>
                <c:pt idx="721">
                  <c:v>52.6</c:v>
                </c:pt>
                <c:pt idx="722">
                  <c:v>55.64</c:v>
                </c:pt>
                <c:pt idx="723">
                  <c:v>53.92</c:v>
                </c:pt>
                <c:pt idx="724">
                  <c:v>57.76</c:v>
                </c:pt>
                <c:pt idx="725">
                  <c:v>58.11999999999999</c:v>
                </c:pt>
                <c:pt idx="726">
                  <c:v>51.840000000000011</c:v>
                </c:pt>
                <c:pt idx="727">
                  <c:v>49.68</c:v>
                </c:pt>
                <c:pt idx="728">
                  <c:v>56.2</c:v>
                </c:pt>
                <c:pt idx="729">
                  <c:v>64.48</c:v>
                </c:pt>
                <c:pt idx="730">
                  <c:v>77.64</c:v>
                </c:pt>
                <c:pt idx="731">
                  <c:v>86.4</c:v>
                </c:pt>
                <c:pt idx="732">
                  <c:v>83.28</c:v>
                </c:pt>
                <c:pt idx="733">
                  <c:v>73</c:v>
                </c:pt>
                <c:pt idx="734">
                  <c:v>66.44</c:v>
                </c:pt>
                <c:pt idx="735">
                  <c:v>56.84</c:v>
                </c:pt>
                <c:pt idx="736">
                  <c:v>58.000000000000007</c:v>
                </c:pt>
                <c:pt idx="737">
                  <c:v>62</c:v>
                </c:pt>
                <c:pt idx="738">
                  <c:v>66.239999999999995</c:v>
                </c:pt>
                <c:pt idx="739">
                  <c:v>72</c:v>
                </c:pt>
                <c:pt idx="740">
                  <c:v>78.44</c:v>
                </c:pt>
                <c:pt idx="741">
                  <c:v>72.040000000000006</c:v>
                </c:pt>
                <c:pt idx="742">
                  <c:v>67.040000000000006</c:v>
                </c:pt>
                <c:pt idx="743">
                  <c:v>65.12</c:v>
                </c:pt>
                <c:pt idx="744">
                  <c:v>56.919999999999995</c:v>
                </c:pt>
                <c:pt idx="745">
                  <c:v>45.32</c:v>
                </c:pt>
                <c:pt idx="746">
                  <c:v>40.32</c:v>
                </c:pt>
                <c:pt idx="747">
                  <c:v>35.519999999999996</c:v>
                </c:pt>
                <c:pt idx="748">
                  <c:v>40.040000000000006</c:v>
                </c:pt>
                <c:pt idx="749">
                  <c:v>48.120000000000005</c:v>
                </c:pt>
                <c:pt idx="750">
                  <c:v>57.519999999999996</c:v>
                </c:pt>
                <c:pt idx="751">
                  <c:v>64.56</c:v>
                </c:pt>
                <c:pt idx="752">
                  <c:v>63.480000000000004</c:v>
                </c:pt>
                <c:pt idx="753">
                  <c:v>57.320000000000007</c:v>
                </c:pt>
                <c:pt idx="754">
                  <c:v>51.88</c:v>
                </c:pt>
                <c:pt idx="755">
                  <c:v>44.72</c:v>
                </c:pt>
                <c:pt idx="756">
                  <c:v>36.92</c:v>
                </c:pt>
                <c:pt idx="757">
                  <c:v>36.6</c:v>
                </c:pt>
                <c:pt idx="758">
                  <c:v>32.519999999999996</c:v>
                </c:pt>
                <c:pt idx="759">
                  <c:v>31.56</c:v>
                </c:pt>
                <c:pt idx="760">
                  <c:v>42.68</c:v>
                </c:pt>
                <c:pt idx="761">
                  <c:v>52.760000000000005</c:v>
                </c:pt>
                <c:pt idx="762">
                  <c:v>56.48</c:v>
                </c:pt>
                <c:pt idx="763">
                  <c:v>56.24</c:v>
                </c:pt>
                <c:pt idx="764">
                  <c:v>59.639999999999993</c:v>
                </c:pt>
                <c:pt idx="765">
                  <c:v>53.76</c:v>
                </c:pt>
                <c:pt idx="766">
                  <c:v>50.92</c:v>
                </c:pt>
                <c:pt idx="767">
                  <c:v>56.120000000000005</c:v>
                </c:pt>
                <c:pt idx="768">
                  <c:v>68.320000000000007</c:v>
                </c:pt>
                <c:pt idx="769">
                  <c:v>72.559999999999988</c:v>
                </c:pt>
                <c:pt idx="770">
                  <c:v>65.28</c:v>
                </c:pt>
                <c:pt idx="771">
                  <c:v>65.88000000000001</c:v>
                </c:pt>
                <c:pt idx="772">
                  <c:v>71.399999999999991</c:v>
                </c:pt>
                <c:pt idx="773">
                  <c:v>67.160000000000011</c:v>
                </c:pt>
                <c:pt idx="774">
                  <c:v>73.8</c:v>
                </c:pt>
                <c:pt idx="775">
                  <c:v>77.64</c:v>
                </c:pt>
                <c:pt idx="776">
                  <c:v>69.12</c:v>
                </c:pt>
                <c:pt idx="777">
                  <c:v>63.999999999999993</c:v>
                </c:pt>
                <c:pt idx="778">
                  <c:v>72.760000000000005</c:v>
                </c:pt>
                <c:pt idx="779">
                  <c:v>69.319999999999993</c:v>
                </c:pt>
                <c:pt idx="780">
                  <c:v>64.84</c:v>
                </c:pt>
                <c:pt idx="781">
                  <c:v>70.28</c:v>
                </c:pt>
                <c:pt idx="782">
                  <c:v>72.08</c:v>
                </c:pt>
                <c:pt idx="783">
                  <c:v>65.199999999999989</c:v>
                </c:pt>
                <c:pt idx="784">
                  <c:v>61.56</c:v>
                </c:pt>
                <c:pt idx="785">
                  <c:v>60.68</c:v>
                </c:pt>
                <c:pt idx="786">
                  <c:v>64.48</c:v>
                </c:pt>
                <c:pt idx="787">
                  <c:v>65.12</c:v>
                </c:pt>
                <c:pt idx="788">
                  <c:v>64.400000000000006</c:v>
                </c:pt>
                <c:pt idx="789">
                  <c:v>64.72</c:v>
                </c:pt>
                <c:pt idx="790">
                  <c:v>63.839999999999996</c:v>
                </c:pt>
                <c:pt idx="791">
                  <c:v>58.96</c:v>
                </c:pt>
                <c:pt idx="792">
                  <c:v>56.600000000000009</c:v>
                </c:pt>
                <c:pt idx="793">
                  <c:v>57.96</c:v>
                </c:pt>
                <c:pt idx="794">
                  <c:v>63</c:v>
                </c:pt>
                <c:pt idx="795">
                  <c:v>65.600000000000009</c:v>
                </c:pt>
                <c:pt idx="796">
                  <c:v>56.96</c:v>
                </c:pt>
                <c:pt idx="797">
                  <c:v>50.32</c:v>
                </c:pt>
                <c:pt idx="798">
                  <c:v>52.12</c:v>
                </c:pt>
                <c:pt idx="799">
                  <c:v>55.680000000000007</c:v>
                </c:pt>
                <c:pt idx="800">
                  <c:v>56.08</c:v>
                </c:pt>
                <c:pt idx="801">
                  <c:v>60.440000000000005</c:v>
                </c:pt>
                <c:pt idx="802">
                  <c:v>61.08</c:v>
                </c:pt>
                <c:pt idx="803">
                  <c:v>55.559999999999995</c:v>
                </c:pt>
                <c:pt idx="804">
                  <c:v>53.16</c:v>
                </c:pt>
                <c:pt idx="805">
                  <c:v>57.68</c:v>
                </c:pt>
                <c:pt idx="806">
                  <c:v>66.2</c:v>
                </c:pt>
                <c:pt idx="807">
                  <c:v>78.47999999999999</c:v>
                </c:pt>
                <c:pt idx="808">
                  <c:v>85.4</c:v>
                </c:pt>
                <c:pt idx="809">
                  <c:v>83.36</c:v>
                </c:pt>
                <c:pt idx="810">
                  <c:v>74.72</c:v>
                </c:pt>
                <c:pt idx="811">
                  <c:v>69.72</c:v>
                </c:pt>
                <c:pt idx="812">
                  <c:v>62</c:v>
                </c:pt>
                <c:pt idx="813">
                  <c:v>65.239999999999995</c:v>
                </c:pt>
                <c:pt idx="814">
                  <c:v>67</c:v>
                </c:pt>
                <c:pt idx="815">
                  <c:v>72.36</c:v>
                </c:pt>
                <c:pt idx="816">
                  <c:v>78.72</c:v>
                </c:pt>
                <c:pt idx="817">
                  <c:v>85.36</c:v>
                </c:pt>
                <c:pt idx="818">
                  <c:v>80.199999999999989</c:v>
                </c:pt>
                <c:pt idx="819">
                  <c:v>71.92</c:v>
                </c:pt>
                <c:pt idx="820">
                  <c:v>63.44</c:v>
                </c:pt>
                <c:pt idx="821">
                  <c:v>51.64</c:v>
                </c:pt>
                <c:pt idx="822">
                  <c:v>40.56</c:v>
                </c:pt>
                <c:pt idx="823">
                  <c:v>34.799999999999997</c:v>
                </c:pt>
                <c:pt idx="824">
                  <c:v>35.28</c:v>
                </c:pt>
                <c:pt idx="825">
                  <c:v>41.6</c:v>
                </c:pt>
                <c:pt idx="826">
                  <c:v>46.800000000000004</c:v>
                </c:pt>
                <c:pt idx="827">
                  <c:v>56.36</c:v>
                </c:pt>
                <c:pt idx="828">
                  <c:v>61.480000000000004</c:v>
                </c:pt>
                <c:pt idx="829">
                  <c:v>59.639999999999993</c:v>
                </c:pt>
                <c:pt idx="830">
                  <c:v>56.32</c:v>
                </c:pt>
                <c:pt idx="831">
                  <c:v>55.84</c:v>
                </c:pt>
                <c:pt idx="832">
                  <c:v>48.28</c:v>
                </c:pt>
                <c:pt idx="833">
                  <c:v>43.84</c:v>
                </c:pt>
                <c:pt idx="834">
                  <c:v>44.320000000000007</c:v>
                </c:pt>
                <c:pt idx="835">
                  <c:v>39.76</c:v>
                </c:pt>
                <c:pt idx="836">
                  <c:v>39.04</c:v>
                </c:pt>
                <c:pt idx="837">
                  <c:v>47.96</c:v>
                </c:pt>
                <c:pt idx="838">
                  <c:v>51.320000000000007</c:v>
                </c:pt>
                <c:pt idx="839">
                  <c:v>50.88</c:v>
                </c:pt>
                <c:pt idx="840">
                  <c:v>51.76</c:v>
                </c:pt>
                <c:pt idx="841">
                  <c:v>56.08</c:v>
                </c:pt>
                <c:pt idx="842">
                  <c:v>53.080000000000005</c:v>
                </c:pt>
                <c:pt idx="843">
                  <c:v>54.679999999999993</c:v>
                </c:pt>
                <c:pt idx="844">
                  <c:v>59.639999999999993</c:v>
                </c:pt>
                <c:pt idx="845">
                  <c:v>67.599999999999994</c:v>
                </c:pt>
                <c:pt idx="846">
                  <c:v>69.36</c:v>
                </c:pt>
                <c:pt idx="847">
                  <c:v>71.960000000000008</c:v>
                </c:pt>
                <c:pt idx="848">
                  <c:v>71.679999999999993</c:v>
                </c:pt>
                <c:pt idx="849">
                  <c:v>73</c:v>
                </c:pt>
                <c:pt idx="850">
                  <c:v>67.160000000000011</c:v>
                </c:pt>
                <c:pt idx="851">
                  <c:v>72.559999999999988</c:v>
                </c:pt>
                <c:pt idx="852">
                  <c:v>73.48</c:v>
                </c:pt>
                <c:pt idx="853">
                  <c:v>65.56</c:v>
                </c:pt>
                <c:pt idx="854">
                  <c:v>60.519999999999996</c:v>
                </c:pt>
                <c:pt idx="855">
                  <c:v>68.84</c:v>
                </c:pt>
                <c:pt idx="856">
                  <c:v>64.44</c:v>
                </c:pt>
                <c:pt idx="857">
                  <c:v>61.08</c:v>
                </c:pt>
                <c:pt idx="858">
                  <c:v>65</c:v>
                </c:pt>
                <c:pt idx="859">
                  <c:v>67.84</c:v>
                </c:pt>
                <c:pt idx="860">
                  <c:v>62.760000000000005</c:v>
                </c:pt>
                <c:pt idx="861">
                  <c:v>63.6</c:v>
                </c:pt>
                <c:pt idx="862">
                  <c:v>62.039999999999992</c:v>
                </c:pt>
                <c:pt idx="863">
                  <c:v>64.8</c:v>
                </c:pt>
                <c:pt idx="864">
                  <c:v>61.8</c:v>
                </c:pt>
                <c:pt idx="865">
                  <c:v>58.920000000000009</c:v>
                </c:pt>
                <c:pt idx="866">
                  <c:v>54.72</c:v>
                </c:pt>
                <c:pt idx="867">
                  <c:v>50.47999999999999</c:v>
                </c:pt>
                <c:pt idx="868">
                  <c:v>51.28</c:v>
                </c:pt>
                <c:pt idx="869">
                  <c:v>53.559999999999995</c:v>
                </c:pt>
                <c:pt idx="870">
                  <c:v>56.32</c:v>
                </c:pt>
                <c:pt idx="871">
                  <c:v>64.88</c:v>
                </c:pt>
                <c:pt idx="872">
                  <c:v>70.760000000000005</c:v>
                </c:pt>
                <c:pt idx="873">
                  <c:v>61.8</c:v>
                </c:pt>
                <c:pt idx="874">
                  <c:v>57.16</c:v>
                </c:pt>
                <c:pt idx="875">
                  <c:v>58.84</c:v>
                </c:pt>
                <c:pt idx="876">
                  <c:v>59.760000000000005</c:v>
                </c:pt>
                <c:pt idx="877">
                  <c:v>60.400000000000006</c:v>
                </c:pt>
                <c:pt idx="878">
                  <c:v>64.64</c:v>
                </c:pt>
                <c:pt idx="879">
                  <c:v>65.400000000000006</c:v>
                </c:pt>
                <c:pt idx="880">
                  <c:v>61.519999999999996</c:v>
                </c:pt>
                <c:pt idx="881">
                  <c:v>61.240000000000009</c:v>
                </c:pt>
                <c:pt idx="882">
                  <c:v>65.319999999999993</c:v>
                </c:pt>
                <c:pt idx="883">
                  <c:v>70</c:v>
                </c:pt>
                <c:pt idx="884">
                  <c:v>75.440000000000012</c:v>
                </c:pt>
                <c:pt idx="885">
                  <c:v>80.64</c:v>
                </c:pt>
                <c:pt idx="886">
                  <c:v>76.679999999999993</c:v>
                </c:pt>
                <c:pt idx="887">
                  <c:v>68.56</c:v>
                </c:pt>
                <c:pt idx="888">
                  <c:v>69.2</c:v>
                </c:pt>
                <c:pt idx="889">
                  <c:v>67.320000000000007</c:v>
                </c:pt>
                <c:pt idx="890">
                  <c:v>70.240000000000009</c:v>
                </c:pt>
                <c:pt idx="891">
                  <c:v>73</c:v>
                </c:pt>
                <c:pt idx="892">
                  <c:v>75.440000000000012</c:v>
                </c:pt>
                <c:pt idx="893">
                  <c:v>75.64</c:v>
                </c:pt>
                <c:pt idx="894">
                  <c:v>78.08</c:v>
                </c:pt>
                <c:pt idx="895">
                  <c:v>73.679999999999993</c:v>
                </c:pt>
                <c:pt idx="896">
                  <c:v>66.52</c:v>
                </c:pt>
                <c:pt idx="897">
                  <c:v>58.600000000000009</c:v>
                </c:pt>
                <c:pt idx="898">
                  <c:v>49.28</c:v>
                </c:pt>
                <c:pt idx="899">
                  <c:v>40</c:v>
                </c:pt>
                <c:pt idx="900">
                  <c:v>36.72</c:v>
                </c:pt>
                <c:pt idx="901">
                  <c:v>38.68</c:v>
                </c:pt>
                <c:pt idx="902">
                  <c:v>46.64</c:v>
                </c:pt>
                <c:pt idx="903">
                  <c:v>54.72</c:v>
                </c:pt>
                <c:pt idx="904">
                  <c:v>63.759999999999991</c:v>
                </c:pt>
                <c:pt idx="905">
                  <c:v>62.239999999999995</c:v>
                </c:pt>
                <c:pt idx="906">
                  <c:v>58.8</c:v>
                </c:pt>
                <c:pt idx="907">
                  <c:v>58.96</c:v>
                </c:pt>
                <c:pt idx="908">
                  <c:v>59.919999999999995</c:v>
                </c:pt>
                <c:pt idx="909">
                  <c:v>55.36</c:v>
                </c:pt>
                <c:pt idx="910">
                  <c:v>55.600000000000009</c:v>
                </c:pt>
                <c:pt idx="911">
                  <c:v>55.52</c:v>
                </c:pt>
                <c:pt idx="912">
                  <c:v>51.679999999999993</c:v>
                </c:pt>
                <c:pt idx="913">
                  <c:v>48.000000000000007</c:v>
                </c:pt>
                <c:pt idx="914">
                  <c:v>52.04</c:v>
                </c:pt>
                <c:pt idx="915">
                  <c:v>52.92</c:v>
                </c:pt>
                <c:pt idx="916">
                  <c:v>55.16</c:v>
                </c:pt>
                <c:pt idx="917">
                  <c:v>56.08</c:v>
                </c:pt>
                <c:pt idx="918">
                  <c:v>60.68</c:v>
                </c:pt>
                <c:pt idx="919">
                  <c:v>56.399999999999991</c:v>
                </c:pt>
                <c:pt idx="920">
                  <c:v>55.120000000000005</c:v>
                </c:pt>
                <c:pt idx="921">
                  <c:v>53.2</c:v>
                </c:pt>
                <c:pt idx="922">
                  <c:v>56.68</c:v>
                </c:pt>
                <c:pt idx="923">
                  <c:v>58.040000000000006</c:v>
                </c:pt>
                <c:pt idx="924">
                  <c:v>70.64</c:v>
                </c:pt>
                <c:pt idx="925">
                  <c:v>69.599999999999994</c:v>
                </c:pt>
                <c:pt idx="926">
                  <c:v>70.64</c:v>
                </c:pt>
                <c:pt idx="927">
                  <c:v>69.399999999999991</c:v>
                </c:pt>
                <c:pt idx="928">
                  <c:v>75.64</c:v>
                </c:pt>
                <c:pt idx="929">
                  <c:v>74.64</c:v>
                </c:pt>
                <c:pt idx="930">
                  <c:v>66</c:v>
                </c:pt>
                <c:pt idx="931">
                  <c:v>63.239999999999995</c:v>
                </c:pt>
                <c:pt idx="932">
                  <c:v>65.039999999999992</c:v>
                </c:pt>
                <c:pt idx="933">
                  <c:v>58.11999999999999</c:v>
                </c:pt>
                <c:pt idx="934">
                  <c:v>56.039999999999992</c:v>
                </c:pt>
                <c:pt idx="935">
                  <c:v>64.240000000000009</c:v>
                </c:pt>
                <c:pt idx="936">
                  <c:v>64.84</c:v>
                </c:pt>
                <c:pt idx="937">
                  <c:v>60.519999999999996</c:v>
                </c:pt>
                <c:pt idx="938">
                  <c:v>61.12</c:v>
                </c:pt>
                <c:pt idx="939">
                  <c:v>59.24</c:v>
                </c:pt>
                <c:pt idx="940">
                  <c:v>57.120000000000005</c:v>
                </c:pt>
                <c:pt idx="941">
                  <c:v>52.79999999999999</c:v>
                </c:pt>
                <c:pt idx="942">
                  <c:v>52.839999999999996</c:v>
                </c:pt>
                <c:pt idx="943">
                  <c:v>48.28</c:v>
                </c:pt>
                <c:pt idx="944">
                  <c:v>42.8</c:v>
                </c:pt>
                <c:pt idx="945">
                  <c:v>45.76</c:v>
                </c:pt>
                <c:pt idx="946">
                  <c:v>47.56</c:v>
                </c:pt>
                <c:pt idx="947">
                  <c:v>48.28</c:v>
                </c:pt>
                <c:pt idx="948">
                  <c:v>56.84</c:v>
                </c:pt>
                <c:pt idx="949">
                  <c:v>63.519999999999996</c:v>
                </c:pt>
                <c:pt idx="950">
                  <c:v>55.84</c:v>
                </c:pt>
                <c:pt idx="951">
                  <c:v>54.2</c:v>
                </c:pt>
                <c:pt idx="952">
                  <c:v>57.440000000000005</c:v>
                </c:pt>
                <c:pt idx="953">
                  <c:v>60.28</c:v>
                </c:pt>
                <c:pt idx="954">
                  <c:v>62.32</c:v>
                </c:pt>
                <c:pt idx="955">
                  <c:v>68.88</c:v>
                </c:pt>
                <c:pt idx="956">
                  <c:v>71.960000000000008</c:v>
                </c:pt>
                <c:pt idx="957">
                  <c:v>70.599999999999994</c:v>
                </c:pt>
                <c:pt idx="958">
                  <c:v>71.679999999999993</c:v>
                </c:pt>
                <c:pt idx="959">
                  <c:v>73.72</c:v>
                </c:pt>
                <c:pt idx="960">
                  <c:v>73.2</c:v>
                </c:pt>
                <c:pt idx="961">
                  <c:v>73.88</c:v>
                </c:pt>
                <c:pt idx="962">
                  <c:v>78.47999999999999</c:v>
                </c:pt>
                <c:pt idx="963">
                  <c:v>77.440000000000012</c:v>
                </c:pt>
                <c:pt idx="964">
                  <c:v>70.599999999999994</c:v>
                </c:pt>
                <c:pt idx="965">
                  <c:v>74.08</c:v>
                </c:pt>
                <c:pt idx="966">
                  <c:v>70.760000000000005</c:v>
                </c:pt>
                <c:pt idx="967">
                  <c:v>70.88</c:v>
                </c:pt>
                <c:pt idx="968">
                  <c:v>70.72</c:v>
                </c:pt>
                <c:pt idx="969">
                  <c:v>70.64</c:v>
                </c:pt>
                <c:pt idx="970">
                  <c:v>67.599999999999994</c:v>
                </c:pt>
                <c:pt idx="971">
                  <c:v>71.88</c:v>
                </c:pt>
                <c:pt idx="972">
                  <c:v>68.199999999999989</c:v>
                </c:pt>
                <c:pt idx="973">
                  <c:v>62.92</c:v>
                </c:pt>
                <c:pt idx="974">
                  <c:v>58.96</c:v>
                </c:pt>
                <c:pt idx="975">
                  <c:v>53.44</c:v>
                </c:pt>
                <c:pt idx="976">
                  <c:v>46.040000000000006</c:v>
                </c:pt>
                <c:pt idx="977">
                  <c:v>47.12</c:v>
                </c:pt>
                <c:pt idx="978">
                  <c:v>47.52</c:v>
                </c:pt>
                <c:pt idx="979">
                  <c:v>53.32</c:v>
                </c:pt>
                <c:pt idx="980">
                  <c:v>61.639999999999993</c:v>
                </c:pt>
                <c:pt idx="981">
                  <c:v>68.92</c:v>
                </c:pt>
                <c:pt idx="982">
                  <c:v>63.92</c:v>
                </c:pt>
                <c:pt idx="983">
                  <c:v>62.92</c:v>
                </c:pt>
                <c:pt idx="984">
                  <c:v>62.6</c:v>
                </c:pt>
                <c:pt idx="985">
                  <c:v>62.28</c:v>
                </c:pt>
                <c:pt idx="986">
                  <c:v>58.11999999999999</c:v>
                </c:pt>
                <c:pt idx="987">
                  <c:v>59.639999999999993</c:v>
                </c:pt>
                <c:pt idx="988">
                  <c:v>57.76</c:v>
                </c:pt>
                <c:pt idx="989">
                  <c:v>54.44</c:v>
                </c:pt>
                <c:pt idx="990">
                  <c:v>50.040000000000006</c:v>
                </c:pt>
                <c:pt idx="991">
                  <c:v>54.679999999999993</c:v>
                </c:pt>
                <c:pt idx="992">
                  <c:v>54.2</c:v>
                </c:pt>
                <c:pt idx="993">
                  <c:v>57.04</c:v>
                </c:pt>
                <c:pt idx="994">
                  <c:v>57.64</c:v>
                </c:pt>
                <c:pt idx="995">
                  <c:v>59.319999999999993</c:v>
                </c:pt>
                <c:pt idx="996">
                  <c:v>51.12</c:v>
                </c:pt>
                <c:pt idx="997">
                  <c:v>46</c:v>
                </c:pt>
                <c:pt idx="998">
                  <c:v>43.8</c:v>
                </c:pt>
                <c:pt idx="999">
                  <c:v>49.120000000000005</c:v>
                </c:pt>
                <c:pt idx="1000">
                  <c:v>51.959999999999994</c:v>
                </c:pt>
                <c:pt idx="1001">
                  <c:v>69.800000000000011</c:v>
                </c:pt>
                <c:pt idx="1002">
                  <c:v>68.040000000000006</c:v>
                </c:pt>
                <c:pt idx="1003">
                  <c:v>70.320000000000007</c:v>
                </c:pt>
                <c:pt idx="1004">
                  <c:v>70.84</c:v>
                </c:pt>
                <c:pt idx="1005">
                  <c:v>75.960000000000008</c:v>
                </c:pt>
                <c:pt idx="1006">
                  <c:v>73.960000000000008</c:v>
                </c:pt>
                <c:pt idx="1007">
                  <c:v>65.440000000000012</c:v>
                </c:pt>
                <c:pt idx="1008">
                  <c:v>64.12</c:v>
                </c:pt>
                <c:pt idx="1009">
                  <c:v>62.039999999999992</c:v>
                </c:pt>
                <c:pt idx="1010">
                  <c:v>54.64</c:v>
                </c:pt>
                <c:pt idx="1011">
                  <c:v>50.68</c:v>
                </c:pt>
                <c:pt idx="1012">
                  <c:v>57.839999999999989</c:v>
                </c:pt>
                <c:pt idx="1013">
                  <c:v>58.439999999999991</c:v>
                </c:pt>
                <c:pt idx="1014">
                  <c:v>56.600000000000009</c:v>
                </c:pt>
                <c:pt idx="1015">
                  <c:v>55.36</c:v>
                </c:pt>
                <c:pt idx="1016">
                  <c:v>55.96</c:v>
                </c:pt>
                <c:pt idx="1017">
                  <c:v>53.48</c:v>
                </c:pt>
                <c:pt idx="1018">
                  <c:v>47.32</c:v>
                </c:pt>
                <c:pt idx="1019">
                  <c:v>46.28</c:v>
                </c:pt>
                <c:pt idx="1020">
                  <c:v>44.88</c:v>
                </c:pt>
                <c:pt idx="1021">
                  <c:v>40.839999999999996</c:v>
                </c:pt>
                <c:pt idx="1022">
                  <c:v>42.120000000000005</c:v>
                </c:pt>
                <c:pt idx="1023">
                  <c:v>44.84</c:v>
                </c:pt>
                <c:pt idx="1024">
                  <c:v>49.28</c:v>
                </c:pt>
                <c:pt idx="1025">
                  <c:v>53.6</c:v>
                </c:pt>
                <c:pt idx="1026">
                  <c:v>62.039999999999992</c:v>
                </c:pt>
                <c:pt idx="1027">
                  <c:v>59.319999999999993</c:v>
                </c:pt>
                <c:pt idx="1028">
                  <c:v>56.96</c:v>
                </c:pt>
                <c:pt idx="1029">
                  <c:v>57.96</c:v>
                </c:pt>
                <c:pt idx="1030">
                  <c:v>63.040000000000006</c:v>
                </c:pt>
                <c:pt idx="1031">
                  <c:v>62.28</c:v>
                </c:pt>
                <c:pt idx="1032">
                  <c:v>66</c:v>
                </c:pt>
                <c:pt idx="1033">
                  <c:v>69.64</c:v>
                </c:pt>
                <c:pt idx="1034">
                  <c:v>70.72</c:v>
                </c:pt>
                <c:pt idx="1035">
                  <c:v>71.399999999999991</c:v>
                </c:pt>
                <c:pt idx="1036">
                  <c:v>72.960000000000008</c:v>
                </c:pt>
                <c:pt idx="1037">
                  <c:v>72.760000000000005</c:v>
                </c:pt>
                <c:pt idx="1038">
                  <c:v>70.679999999999993</c:v>
                </c:pt>
                <c:pt idx="1039">
                  <c:v>73.2</c:v>
                </c:pt>
                <c:pt idx="1040">
                  <c:v>73.2</c:v>
                </c:pt>
                <c:pt idx="1041">
                  <c:v>68.239999999999995</c:v>
                </c:pt>
                <c:pt idx="1042">
                  <c:v>73.11999999999999</c:v>
                </c:pt>
                <c:pt idx="1043">
                  <c:v>72</c:v>
                </c:pt>
                <c:pt idx="1044">
                  <c:v>72.36</c:v>
                </c:pt>
                <c:pt idx="1045">
                  <c:v>73.240000000000009</c:v>
                </c:pt>
                <c:pt idx="1046">
                  <c:v>71.52000000000001</c:v>
                </c:pt>
                <c:pt idx="1047">
                  <c:v>66.64</c:v>
                </c:pt>
                <c:pt idx="1048">
                  <c:v>68.92</c:v>
                </c:pt>
                <c:pt idx="1049">
                  <c:v>63.32</c:v>
                </c:pt>
                <c:pt idx="1050">
                  <c:v>53.48</c:v>
                </c:pt>
                <c:pt idx="1051">
                  <c:v>49.92</c:v>
                </c:pt>
                <c:pt idx="1052">
                  <c:v>49.480000000000004</c:v>
                </c:pt>
                <c:pt idx="1053">
                  <c:v>47.68</c:v>
                </c:pt>
                <c:pt idx="1054">
                  <c:v>51.56</c:v>
                </c:pt>
                <c:pt idx="1055">
                  <c:v>51.92</c:v>
                </c:pt>
                <c:pt idx="1056">
                  <c:v>55.559999999999995</c:v>
                </c:pt>
                <c:pt idx="1057">
                  <c:v>59.48</c:v>
                </c:pt>
                <c:pt idx="1058">
                  <c:v>63.839999999999996</c:v>
                </c:pt>
                <c:pt idx="1059">
                  <c:v>59.84</c:v>
                </c:pt>
                <c:pt idx="1060">
                  <c:v>64.959999999999994</c:v>
                </c:pt>
                <c:pt idx="1061">
                  <c:v>68.399999999999991</c:v>
                </c:pt>
                <c:pt idx="1062">
                  <c:v>69.08</c:v>
                </c:pt>
                <c:pt idx="1063">
                  <c:v>65.56</c:v>
                </c:pt>
                <c:pt idx="1064">
                  <c:v>66.399999999999991</c:v>
                </c:pt>
                <c:pt idx="1065">
                  <c:v>61.88</c:v>
                </c:pt>
                <c:pt idx="1066">
                  <c:v>57.16</c:v>
                </c:pt>
                <c:pt idx="1067">
                  <c:v>53.679999999999993</c:v>
                </c:pt>
                <c:pt idx="1068">
                  <c:v>53.92</c:v>
                </c:pt>
                <c:pt idx="1069">
                  <c:v>50.360000000000007</c:v>
                </c:pt>
                <c:pt idx="1070">
                  <c:v>50.88</c:v>
                </c:pt>
                <c:pt idx="1071">
                  <c:v>49.08</c:v>
                </c:pt>
                <c:pt idx="1072">
                  <c:v>46.839999999999996</c:v>
                </c:pt>
                <c:pt idx="1073">
                  <c:v>41.28</c:v>
                </c:pt>
                <c:pt idx="1074">
                  <c:v>41</c:v>
                </c:pt>
                <c:pt idx="1075">
                  <c:v>43.919999999999995</c:v>
                </c:pt>
                <c:pt idx="1076">
                  <c:v>48.319999999999993</c:v>
                </c:pt>
                <c:pt idx="1077">
                  <c:v>52.879999999999995</c:v>
                </c:pt>
                <c:pt idx="1078">
                  <c:v>62.480000000000004</c:v>
                </c:pt>
                <c:pt idx="1079">
                  <c:v>63.040000000000006</c:v>
                </c:pt>
                <c:pt idx="1080">
                  <c:v>69.2</c:v>
                </c:pt>
                <c:pt idx="1081">
                  <c:v>67.88</c:v>
                </c:pt>
                <c:pt idx="1082">
                  <c:v>70.400000000000006</c:v>
                </c:pt>
                <c:pt idx="1083">
                  <c:v>70.56</c:v>
                </c:pt>
                <c:pt idx="1084">
                  <c:v>62.639999999999993</c:v>
                </c:pt>
                <c:pt idx="1085">
                  <c:v>58.64</c:v>
                </c:pt>
                <c:pt idx="1086">
                  <c:v>55.600000000000009</c:v>
                </c:pt>
                <c:pt idx="1087">
                  <c:v>48.72</c:v>
                </c:pt>
                <c:pt idx="1088">
                  <c:v>47.8</c:v>
                </c:pt>
                <c:pt idx="1089">
                  <c:v>55.559999999999995</c:v>
                </c:pt>
                <c:pt idx="1090">
                  <c:v>56.52</c:v>
                </c:pt>
                <c:pt idx="1091">
                  <c:v>57.599999999999994</c:v>
                </c:pt>
                <c:pt idx="1092">
                  <c:v>59.319999999999993</c:v>
                </c:pt>
                <c:pt idx="1093">
                  <c:v>57.720000000000006</c:v>
                </c:pt>
                <c:pt idx="1094">
                  <c:v>56.44</c:v>
                </c:pt>
                <c:pt idx="1095">
                  <c:v>52.239999999999995</c:v>
                </c:pt>
                <c:pt idx="1096">
                  <c:v>52.440000000000012</c:v>
                </c:pt>
                <c:pt idx="1097">
                  <c:v>51.800000000000004</c:v>
                </c:pt>
                <c:pt idx="1098">
                  <c:v>46.2</c:v>
                </c:pt>
                <c:pt idx="1099">
                  <c:v>42.76</c:v>
                </c:pt>
                <c:pt idx="1100">
                  <c:v>41.6</c:v>
                </c:pt>
                <c:pt idx="1101">
                  <c:v>44</c:v>
                </c:pt>
                <c:pt idx="1102">
                  <c:v>43.88</c:v>
                </c:pt>
                <c:pt idx="1103">
                  <c:v>54.84</c:v>
                </c:pt>
                <c:pt idx="1104">
                  <c:v>57.68</c:v>
                </c:pt>
                <c:pt idx="1105">
                  <c:v>59.88</c:v>
                </c:pt>
                <c:pt idx="1106">
                  <c:v>61.760000000000005</c:v>
                </c:pt>
                <c:pt idx="1107">
                  <c:v>65.47999999999999</c:v>
                </c:pt>
                <c:pt idx="1108">
                  <c:v>61.08</c:v>
                </c:pt>
                <c:pt idx="1109">
                  <c:v>62.440000000000005</c:v>
                </c:pt>
                <c:pt idx="1110">
                  <c:v>62.839999999999996</c:v>
                </c:pt>
                <c:pt idx="1111">
                  <c:v>61.639999999999993</c:v>
                </c:pt>
                <c:pt idx="1112">
                  <c:v>63.32</c:v>
                </c:pt>
                <c:pt idx="1113">
                  <c:v>67.400000000000006</c:v>
                </c:pt>
                <c:pt idx="1114">
                  <c:v>67.160000000000011</c:v>
                </c:pt>
                <c:pt idx="1115">
                  <c:v>64.08</c:v>
                </c:pt>
                <c:pt idx="1116">
                  <c:v>67.88</c:v>
                </c:pt>
                <c:pt idx="1117">
                  <c:v>68.360000000000014</c:v>
                </c:pt>
                <c:pt idx="1118">
                  <c:v>67.040000000000006</c:v>
                </c:pt>
                <c:pt idx="1119">
                  <c:v>72.64</c:v>
                </c:pt>
                <c:pt idx="1120">
                  <c:v>74</c:v>
                </c:pt>
                <c:pt idx="1121">
                  <c:v>72.88</c:v>
                </c:pt>
                <c:pt idx="1122">
                  <c:v>72.319999999999993</c:v>
                </c:pt>
                <c:pt idx="1123">
                  <c:v>64.959999999999994</c:v>
                </c:pt>
                <c:pt idx="1124">
                  <c:v>56.08</c:v>
                </c:pt>
                <c:pt idx="1125">
                  <c:v>56.280000000000008</c:v>
                </c:pt>
                <c:pt idx="1126">
                  <c:v>53.6</c:v>
                </c:pt>
                <c:pt idx="1127">
                  <c:v>49.480000000000004</c:v>
                </c:pt>
                <c:pt idx="1128">
                  <c:v>50.040000000000006</c:v>
                </c:pt>
                <c:pt idx="1129">
                  <c:v>51.64</c:v>
                </c:pt>
                <c:pt idx="1130">
                  <c:v>51.56</c:v>
                </c:pt>
                <c:pt idx="1131">
                  <c:v>57.68</c:v>
                </c:pt>
                <c:pt idx="1132">
                  <c:v>58.519999999999996</c:v>
                </c:pt>
                <c:pt idx="1133">
                  <c:v>60.480000000000004</c:v>
                </c:pt>
                <c:pt idx="1134">
                  <c:v>62.960000000000008</c:v>
                </c:pt>
                <c:pt idx="1135">
                  <c:v>64.36</c:v>
                </c:pt>
                <c:pt idx="1136">
                  <c:v>57.239999999999988</c:v>
                </c:pt>
                <c:pt idx="1137">
                  <c:v>58.920000000000009</c:v>
                </c:pt>
                <c:pt idx="1138">
                  <c:v>62.519999999999996</c:v>
                </c:pt>
                <c:pt idx="1139">
                  <c:v>64.2</c:v>
                </c:pt>
                <c:pt idx="1140">
                  <c:v>63.640000000000008</c:v>
                </c:pt>
                <c:pt idx="1141">
                  <c:v>66.84</c:v>
                </c:pt>
                <c:pt idx="1142">
                  <c:v>63.480000000000004</c:v>
                </c:pt>
                <c:pt idx="1143">
                  <c:v>59.96</c:v>
                </c:pt>
                <c:pt idx="1144">
                  <c:v>59.36</c:v>
                </c:pt>
                <c:pt idx="1145">
                  <c:v>57.480000000000011</c:v>
                </c:pt>
                <c:pt idx="1146">
                  <c:v>50.160000000000004</c:v>
                </c:pt>
                <c:pt idx="1147">
                  <c:v>48.24</c:v>
                </c:pt>
                <c:pt idx="1148">
                  <c:v>44.8</c:v>
                </c:pt>
                <c:pt idx="1149">
                  <c:v>39.36</c:v>
                </c:pt>
                <c:pt idx="1150">
                  <c:v>36.879999999999995</c:v>
                </c:pt>
                <c:pt idx="1151">
                  <c:v>40.32</c:v>
                </c:pt>
                <c:pt idx="1152">
                  <c:v>44.28</c:v>
                </c:pt>
                <c:pt idx="1153">
                  <c:v>48.68</c:v>
                </c:pt>
                <c:pt idx="1154">
                  <c:v>55.64</c:v>
                </c:pt>
                <c:pt idx="1155">
                  <c:v>60.480000000000004</c:v>
                </c:pt>
                <c:pt idx="1156">
                  <c:v>63.800000000000004</c:v>
                </c:pt>
                <c:pt idx="1157">
                  <c:v>74.039999999999992</c:v>
                </c:pt>
                <c:pt idx="1158">
                  <c:v>69.88</c:v>
                </c:pt>
                <c:pt idx="1159">
                  <c:v>70.64</c:v>
                </c:pt>
                <c:pt idx="1160">
                  <c:v>70.64</c:v>
                </c:pt>
                <c:pt idx="1161">
                  <c:v>65.8</c:v>
                </c:pt>
                <c:pt idx="1162">
                  <c:v>59.68</c:v>
                </c:pt>
                <c:pt idx="1163">
                  <c:v>55.600000000000009</c:v>
                </c:pt>
                <c:pt idx="1164">
                  <c:v>48.24</c:v>
                </c:pt>
                <c:pt idx="1165">
                  <c:v>48.000000000000007</c:v>
                </c:pt>
                <c:pt idx="1166">
                  <c:v>54.400000000000006</c:v>
                </c:pt>
                <c:pt idx="1167">
                  <c:v>56.44</c:v>
                </c:pt>
                <c:pt idx="1168">
                  <c:v>59.96</c:v>
                </c:pt>
                <c:pt idx="1169">
                  <c:v>65</c:v>
                </c:pt>
                <c:pt idx="1170">
                  <c:v>65.92</c:v>
                </c:pt>
                <c:pt idx="1171">
                  <c:v>60.040000000000006</c:v>
                </c:pt>
                <c:pt idx="1172">
                  <c:v>55.559999999999995</c:v>
                </c:pt>
                <c:pt idx="1173">
                  <c:v>57.400000000000006</c:v>
                </c:pt>
                <c:pt idx="1174">
                  <c:v>53.12</c:v>
                </c:pt>
                <c:pt idx="1175">
                  <c:v>45.239999999999995</c:v>
                </c:pt>
                <c:pt idx="1176">
                  <c:v>44.76</c:v>
                </c:pt>
                <c:pt idx="1177">
                  <c:v>43.56</c:v>
                </c:pt>
                <c:pt idx="1178">
                  <c:v>44.4</c:v>
                </c:pt>
                <c:pt idx="1179">
                  <c:v>42.480000000000004</c:v>
                </c:pt>
                <c:pt idx="1180">
                  <c:v>53.04</c:v>
                </c:pt>
                <c:pt idx="1181">
                  <c:v>56.88000000000001</c:v>
                </c:pt>
                <c:pt idx="1182">
                  <c:v>58.24</c:v>
                </c:pt>
                <c:pt idx="1183">
                  <c:v>57.839999999999989</c:v>
                </c:pt>
                <c:pt idx="1184">
                  <c:v>61.12</c:v>
                </c:pt>
                <c:pt idx="1185">
                  <c:v>55.16</c:v>
                </c:pt>
                <c:pt idx="1186">
                  <c:v>58.24</c:v>
                </c:pt>
                <c:pt idx="1187">
                  <c:v>57.2</c:v>
                </c:pt>
                <c:pt idx="1188">
                  <c:v>53.6</c:v>
                </c:pt>
                <c:pt idx="1189">
                  <c:v>59.160000000000004</c:v>
                </c:pt>
                <c:pt idx="1190">
                  <c:v>65.12</c:v>
                </c:pt>
                <c:pt idx="1191">
                  <c:v>61.480000000000004</c:v>
                </c:pt>
                <c:pt idx="1192">
                  <c:v>62.12</c:v>
                </c:pt>
                <c:pt idx="1193">
                  <c:v>70.48</c:v>
                </c:pt>
                <c:pt idx="1194">
                  <c:v>70.48</c:v>
                </c:pt>
                <c:pt idx="1195">
                  <c:v>68.44</c:v>
                </c:pt>
                <c:pt idx="1196">
                  <c:v>73.56</c:v>
                </c:pt>
                <c:pt idx="1197">
                  <c:v>73.320000000000007</c:v>
                </c:pt>
                <c:pt idx="1198">
                  <c:v>67.28</c:v>
                </c:pt>
                <c:pt idx="1199">
                  <c:v>63.72</c:v>
                </c:pt>
                <c:pt idx="1200">
                  <c:v>54.480000000000004</c:v>
                </c:pt>
                <c:pt idx="1201">
                  <c:v>42.279999999999994</c:v>
                </c:pt>
                <c:pt idx="1202">
                  <c:v>39.799999999999997</c:v>
                </c:pt>
                <c:pt idx="1203">
                  <c:v>41.52</c:v>
                </c:pt>
                <c:pt idx="1204">
                  <c:v>42.919999999999995</c:v>
                </c:pt>
                <c:pt idx="1205">
                  <c:v>49.8</c:v>
                </c:pt>
                <c:pt idx="1206">
                  <c:v>57.320000000000007</c:v>
                </c:pt>
                <c:pt idx="1207">
                  <c:v>56.84</c:v>
                </c:pt>
                <c:pt idx="1208">
                  <c:v>61.88</c:v>
                </c:pt>
                <c:pt idx="1209">
                  <c:v>61.959999999999994</c:v>
                </c:pt>
                <c:pt idx="1210">
                  <c:v>61.000000000000007</c:v>
                </c:pt>
                <c:pt idx="1211">
                  <c:v>64.279999999999987</c:v>
                </c:pt>
                <c:pt idx="1212">
                  <c:v>69.48</c:v>
                </c:pt>
                <c:pt idx="1213">
                  <c:v>60.839999999999996</c:v>
                </c:pt>
                <c:pt idx="1214">
                  <c:v>57.320000000000007</c:v>
                </c:pt>
                <c:pt idx="1215">
                  <c:v>58.160000000000004</c:v>
                </c:pt>
                <c:pt idx="1216">
                  <c:v>57.599999999999994</c:v>
                </c:pt>
                <c:pt idx="1217">
                  <c:v>57.8</c:v>
                </c:pt>
                <c:pt idx="1218">
                  <c:v>62.039999999999992</c:v>
                </c:pt>
                <c:pt idx="1219">
                  <c:v>61.480000000000004</c:v>
                </c:pt>
                <c:pt idx="1220">
                  <c:v>61.000000000000007</c:v>
                </c:pt>
                <c:pt idx="1221">
                  <c:v>57.04</c:v>
                </c:pt>
                <c:pt idx="1222">
                  <c:v>51.6</c:v>
                </c:pt>
                <c:pt idx="1223">
                  <c:v>45.68</c:v>
                </c:pt>
                <c:pt idx="1224">
                  <c:v>44.480000000000004</c:v>
                </c:pt>
                <c:pt idx="1225">
                  <c:v>38.28</c:v>
                </c:pt>
                <c:pt idx="1226">
                  <c:v>33.92</c:v>
                </c:pt>
                <c:pt idx="1227">
                  <c:v>33.68</c:v>
                </c:pt>
                <c:pt idx="1228">
                  <c:v>37.32</c:v>
                </c:pt>
                <c:pt idx="1229">
                  <c:v>41.88</c:v>
                </c:pt>
                <c:pt idx="1230">
                  <c:v>50.440000000000005</c:v>
                </c:pt>
                <c:pt idx="1231">
                  <c:v>58.920000000000009</c:v>
                </c:pt>
                <c:pt idx="1232">
                  <c:v>56.600000000000009</c:v>
                </c:pt>
                <c:pt idx="1233">
                  <c:v>61.519999999999996</c:v>
                </c:pt>
                <c:pt idx="1234">
                  <c:v>72.8</c:v>
                </c:pt>
                <c:pt idx="1235">
                  <c:v>70.16</c:v>
                </c:pt>
                <c:pt idx="1236">
                  <c:v>73.2</c:v>
                </c:pt>
                <c:pt idx="1237">
                  <c:v>73.56</c:v>
                </c:pt>
                <c:pt idx="1238">
                  <c:v>71.8</c:v>
                </c:pt>
                <c:pt idx="1239">
                  <c:v>63.2</c:v>
                </c:pt>
                <c:pt idx="1240">
                  <c:v>56.120000000000005</c:v>
                </c:pt>
                <c:pt idx="1241">
                  <c:v>48.000000000000007</c:v>
                </c:pt>
                <c:pt idx="1242">
                  <c:v>47.64</c:v>
                </c:pt>
                <c:pt idx="1243">
                  <c:v>52.160000000000004</c:v>
                </c:pt>
                <c:pt idx="1244">
                  <c:v>53.280000000000008</c:v>
                </c:pt>
                <c:pt idx="1245">
                  <c:v>57.839999999999989</c:v>
                </c:pt>
                <c:pt idx="1246">
                  <c:v>63.360000000000007</c:v>
                </c:pt>
                <c:pt idx="1247">
                  <c:v>64.52</c:v>
                </c:pt>
                <c:pt idx="1248">
                  <c:v>58.000000000000007</c:v>
                </c:pt>
                <c:pt idx="1249">
                  <c:v>58.56</c:v>
                </c:pt>
                <c:pt idx="1250">
                  <c:v>59.36</c:v>
                </c:pt>
                <c:pt idx="1251">
                  <c:v>53.16</c:v>
                </c:pt>
                <c:pt idx="1252">
                  <c:v>45.879999999999995</c:v>
                </c:pt>
                <c:pt idx="1253">
                  <c:v>44.28</c:v>
                </c:pt>
                <c:pt idx="1254">
                  <c:v>42.64</c:v>
                </c:pt>
                <c:pt idx="1255">
                  <c:v>46.040000000000006</c:v>
                </c:pt>
                <c:pt idx="1256">
                  <c:v>45.28</c:v>
                </c:pt>
                <c:pt idx="1257">
                  <c:v>55.36</c:v>
                </c:pt>
                <c:pt idx="1258">
                  <c:v>58.4</c:v>
                </c:pt>
                <c:pt idx="1259">
                  <c:v>54.52</c:v>
                </c:pt>
                <c:pt idx="1260">
                  <c:v>51.56</c:v>
                </c:pt>
                <c:pt idx="1261">
                  <c:v>54.96</c:v>
                </c:pt>
                <c:pt idx="1262">
                  <c:v>45.839999999999996</c:v>
                </c:pt>
                <c:pt idx="1263">
                  <c:v>49.760000000000005</c:v>
                </c:pt>
                <c:pt idx="1264">
                  <c:v>51.4</c:v>
                </c:pt>
                <c:pt idx="1265">
                  <c:v>47.96</c:v>
                </c:pt>
                <c:pt idx="1266">
                  <c:v>52.440000000000012</c:v>
                </c:pt>
                <c:pt idx="1267">
                  <c:v>61.199999999999996</c:v>
                </c:pt>
                <c:pt idx="1268">
                  <c:v>57.8</c:v>
                </c:pt>
                <c:pt idx="1269">
                  <c:v>59.559999999999988</c:v>
                </c:pt>
                <c:pt idx="1270">
                  <c:v>69.760000000000005</c:v>
                </c:pt>
                <c:pt idx="1271">
                  <c:v>72.680000000000007</c:v>
                </c:pt>
                <c:pt idx="1272">
                  <c:v>71.639999999999986</c:v>
                </c:pt>
                <c:pt idx="1273">
                  <c:v>76</c:v>
                </c:pt>
                <c:pt idx="1274">
                  <c:v>74.08</c:v>
                </c:pt>
                <c:pt idx="1275">
                  <c:v>64.319999999999993</c:v>
                </c:pt>
                <c:pt idx="1276">
                  <c:v>55.32</c:v>
                </c:pt>
                <c:pt idx="1277">
                  <c:v>45.08</c:v>
                </c:pt>
                <c:pt idx="1278">
                  <c:v>34</c:v>
                </c:pt>
                <c:pt idx="1279">
                  <c:v>33.479999999999997</c:v>
                </c:pt>
                <c:pt idx="1280">
                  <c:v>37.120000000000005</c:v>
                </c:pt>
                <c:pt idx="1281">
                  <c:v>42.6</c:v>
                </c:pt>
                <c:pt idx="1282">
                  <c:v>52.879999999999995</c:v>
                </c:pt>
                <c:pt idx="1283">
                  <c:v>59.72</c:v>
                </c:pt>
                <c:pt idx="1284">
                  <c:v>58.439999999999991</c:v>
                </c:pt>
                <c:pt idx="1285">
                  <c:v>62.639999999999993</c:v>
                </c:pt>
                <c:pt idx="1286">
                  <c:v>61.28</c:v>
                </c:pt>
                <c:pt idx="1287">
                  <c:v>53.88</c:v>
                </c:pt>
                <c:pt idx="1288">
                  <c:v>53.64</c:v>
                </c:pt>
                <c:pt idx="1289">
                  <c:v>59.68</c:v>
                </c:pt>
                <c:pt idx="1290">
                  <c:v>56.36</c:v>
                </c:pt>
                <c:pt idx="1291">
                  <c:v>56.2</c:v>
                </c:pt>
                <c:pt idx="1292">
                  <c:v>59.599999999999994</c:v>
                </c:pt>
                <c:pt idx="1293">
                  <c:v>61.600000000000009</c:v>
                </c:pt>
                <c:pt idx="1294">
                  <c:v>59.440000000000005</c:v>
                </c:pt>
                <c:pt idx="1295">
                  <c:v>59.88</c:v>
                </c:pt>
                <c:pt idx="1296">
                  <c:v>58.199999999999996</c:v>
                </c:pt>
                <c:pt idx="1297">
                  <c:v>58.11999999999999</c:v>
                </c:pt>
                <c:pt idx="1298">
                  <c:v>56.039999999999992</c:v>
                </c:pt>
                <c:pt idx="1299">
                  <c:v>52.400000000000006</c:v>
                </c:pt>
                <c:pt idx="1300">
                  <c:v>46.64</c:v>
                </c:pt>
                <c:pt idx="1301">
                  <c:v>42.52</c:v>
                </c:pt>
                <c:pt idx="1302">
                  <c:v>35.08</c:v>
                </c:pt>
                <c:pt idx="1303">
                  <c:v>31.399999999999995</c:v>
                </c:pt>
                <c:pt idx="1304">
                  <c:v>32.800000000000004</c:v>
                </c:pt>
                <c:pt idx="1305">
                  <c:v>37.68</c:v>
                </c:pt>
                <c:pt idx="1306">
                  <c:v>44.56</c:v>
                </c:pt>
                <c:pt idx="1307">
                  <c:v>54.279999999999994</c:v>
                </c:pt>
                <c:pt idx="1308">
                  <c:v>61.480000000000004</c:v>
                </c:pt>
                <c:pt idx="1309">
                  <c:v>56.08</c:v>
                </c:pt>
                <c:pt idx="1310">
                  <c:v>61.68</c:v>
                </c:pt>
                <c:pt idx="1311">
                  <c:v>71.08</c:v>
                </c:pt>
                <c:pt idx="1312">
                  <c:v>67.52</c:v>
                </c:pt>
                <c:pt idx="1313">
                  <c:v>69.72</c:v>
                </c:pt>
                <c:pt idx="1314">
                  <c:v>70.36</c:v>
                </c:pt>
                <c:pt idx="1315">
                  <c:v>71.84</c:v>
                </c:pt>
                <c:pt idx="1316">
                  <c:v>64.48</c:v>
                </c:pt>
                <c:pt idx="1317">
                  <c:v>59.12</c:v>
                </c:pt>
                <c:pt idx="1318">
                  <c:v>49.160000000000004</c:v>
                </c:pt>
                <c:pt idx="1319">
                  <c:v>48.68</c:v>
                </c:pt>
                <c:pt idx="1320">
                  <c:v>48.480000000000004</c:v>
                </c:pt>
                <c:pt idx="1321">
                  <c:v>46.44</c:v>
                </c:pt>
                <c:pt idx="1322">
                  <c:v>50.92</c:v>
                </c:pt>
                <c:pt idx="1323">
                  <c:v>60.519999999999996</c:v>
                </c:pt>
                <c:pt idx="1324">
                  <c:v>59.760000000000005</c:v>
                </c:pt>
                <c:pt idx="1325">
                  <c:v>57.720000000000006</c:v>
                </c:pt>
                <c:pt idx="1326">
                  <c:v>59.639999999999993</c:v>
                </c:pt>
                <c:pt idx="1327">
                  <c:v>57.720000000000006</c:v>
                </c:pt>
                <c:pt idx="1328">
                  <c:v>50.839999999999996</c:v>
                </c:pt>
                <c:pt idx="1329">
                  <c:v>46.760000000000005</c:v>
                </c:pt>
                <c:pt idx="1330">
                  <c:v>44.08</c:v>
                </c:pt>
                <c:pt idx="1331">
                  <c:v>45.08</c:v>
                </c:pt>
                <c:pt idx="1332">
                  <c:v>53.88</c:v>
                </c:pt>
                <c:pt idx="1333">
                  <c:v>52.64</c:v>
                </c:pt>
                <c:pt idx="1334">
                  <c:v>61.959999999999994</c:v>
                </c:pt>
                <c:pt idx="1335">
                  <c:v>67.44</c:v>
                </c:pt>
                <c:pt idx="1336">
                  <c:v>64.039999999999992</c:v>
                </c:pt>
                <c:pt idx="1337">
                  <c:v>58.600000000000009</c:v>
                </c:pt>
                <c:pt idx="1338">
                  <c:v>60.88</c:v>
                </c:pt>
                <c:pt idx="1339">
                  <c:v>50.47999999999999</c:v>
                </c:pt>
                <c:pt idx="1340">
                  <c:v>49.120000000000005</c:v>
                </c:pt>
                <c:pt idx="1341">
                  <c:v>48.8</c:v>
                </c:pt>
                <c:pt idx="1342">
                  <c:v>46.559999999999995</c:v>
                </c:pt>
                <c:pt idx="1343">
                  <c:v>50.88</c:v>
                </c:pt>
                <c:pt idx="1344">
                  <c:v>61.68</c:v>
                </c:pt>
                <c:pt idx="1345">
                  <c:v>61.000000000000007</c:v>
                </c:pt>
                <c:pt idx="1346">
                  <c:v>61.160000000000004</c:v>
                </c:pt>
                <c:pt idx="1347">
                  <c:v>69.399999999999991</c:v>
                </c:pt>
                <c:pt idx="1348">
                  <c:v>70.52</c:v>
                </c:pt>
                <c:pt idx="1349">
                  <c:v>65.680000000000007</c:v>
                </c:pt>
                <c:pt idx="1350">
                  <c:v>68.960000000000008</c:v>
                </c:pt>
                <c:pt idx="1351">
                  <c:v>72.12</c:v>
                </c:pt>
                <c:pt idx="1352">
                  <c:v>60.720000000000006</c:v>
                </c:pt>
                <c:pt idx="1353">
                  <c:v>53.04</c:v>
                </c:pt>
                <c:pt idx="1354">
                  <c:v>46.24</c:v>
                </c:pt>
                <c:pt idx="1355">
                  <c:v>38.880000000000003</c:v>
                </c:pt>
                <c:pt idx="1356">
                  <c:v>33.4</c:v>
                </c:pt>
                <c:pt idx="1357">
                  <c:v>37.479999999999997</c:v>
                </c:pt>
                <c:pt idx="1358">
                  <c:v>43.32</c:v>
                </c:pt>
                <c:pt idx="1359">
                  <c:v>51.12</c:v>
                </c:pt>
                <c:pt idx="1360">
                  <c:v>53.72</c:v>
                </c:pt>
                <c:pt idx="1361">
                  <c:v>52.6</c:v>
                </c:pt>
                <c:pt idx="1362">
                  <c:v>54.36</c:v>
                </c:pt>
                <c:pt idx="1363">
                  <c:v>52.359999999999992</c:v>
                </c:pt>
                <c:pt idx="1364">
                  <c:v>46.839999999999996</c:v>
                </c:pt>
                <c:pt idx="1365">
                  <c:v>47.88</c:v>
                </c:pt>
                <c:pt idx="1366">
                  <c:v>52.879999999999995</c:v>
                </c:pt>
                <c:pt idx="1367">
                  <c:v>51.72</c:v>
                </c:pt>
                <c:pt idx="1368">
                  <c:v>50.519999999999996</c:v>
                </c:pt>
                <c:pt idx="1369">
                  <c:v>54.879999999999995</c:v>
                </c:pt>
                <c:pt idx="1370">
                  <c:v>58.320000000000007</c:v>
                </c:pt>
                <c:pt idx="1371">
                  <c:v>58.56</c:v>
                </c:pt>
                <c:pt idx="1372">
                  <c:v>58.96</c:v>
                </c:pt>
                <c:pt idx="1373">
                  <c:v>55.92</c:v>
                </c:pt>
                <c:pt idx="1374">
                  <c:v>54.16</c:v>
                </c:pt>
                <c:pt idx="1375">
                  <c:v>52.239999999999995</c:v>
                </c:pt>
                <c:pt idx="1376">
                  <c:v>48.36</c:v>
                </c:pt>
                <c:pt idx="1377">
                  <c:v>43.36</c:v>
                </c:pt>
                <c:pt idx="1378">
                  <c:v>40.4</c:v>
                </c:pt>
                <c:pt idx="1379">
                  <c:v>35.36</c:v>
                </c:pt>
                <c:pt idx="1380">
                  <c:v>33.520000000000003</c:v>
                </c:pt>
                <c:pt idx="1381">
                  <c:v>36</c:v>
                </c:pt>
                <c:pt idx="1382">
                  <c:v>44.28</c:v>
                </c:pt>
                <c:pt idx="1383">
                  <c:v>53.76</c:v>
                </c:pt>
                <c:pt idx="1384">
                  <c:v>61.84</c:v>
                </c:pt>
                <c:pt idx="1385">
                  <c:v>67.400000000000006</c:v>
                </c:pt>
                <c:pt idx="1386">
                  <c:v>58.920000000000009</c:v>
                </c:pt>
                <c:pt idx="1387">
                  <c:v>62.72</c:v>
                </c:pt>
                <c:pt idx="1388">
                  <c:v>68.239999999999995</c:v>
                </c:pt>
                <c:pt idx="1389">
                  <c:v>61.639999999999993</c:v>
                </c:pt>
                <c:pt idx="1390">
                  <c:v>63.759999999999991</c:v>
                </c:pt>
                <c:pt idx="1391">
                  <c:v>67.56</c:v>
                </c:pt>
                <c:pt idx="1392">
                  <c:v>72.8</c:v>
                </c:pt>
                <c:pt idx="1393">
                  <c:v>64.959999999999994</c:v>
                </c:pt>
                <c:pt idx="1394">
                  <c:v>63.040000000000006</c:v>
                </c:pt>
                <c:pt idx="1395">
                  <c:v>50.32</c:v>
                </c:pt>
                <c:pt idx="1396">
                  <c:v>48.6</c:v>
                </c:pt>
                <c:pt idx="1397">
                  <c:v>44.56</c:v>
                </c:pt>
                <c:pt idx="1398">
                  <c:v>42.08</c:v>
                </c:pt>
                <c:pt idx="1399">
                  <c:v>47.199999999999996</c:v>
                </c:pt>
                <c:pt idx="1400">
                  <c:v>59.599999999999994</c:v>
                </c:pt>
                <c:pt idx="1401">
                  <c:v>56.639999999999993</c:v>
                </c:pt>
                <c:pt idx="1402">
                  <c:v>55.199999999999996</c:v>
                </c:pt>
                <c:pt idx="1403">
                  <c:v>58.24</c:v>
                </c:pt>
                <c:pt idx="1404">
                  <c:v>55.120000000000005</c:v>
                </c:pt>
                <c:pt idx="1405">
                  <c:v>48.36</c:v>
                </c:pt>
                <c:pt idx="1406">
                  <c:v>44.72</c:v>
                </c:pt>
                <c:pt idx="1407">
                  <c:v>45.6</c:v>
                </c:pt>
                <c:pt idx="1408">
                  <c:v>48.919999999999995</c:v>
                </c:pt>
                <c:pt idx="1409">
                  <c:v>56.52</c:v>
                </c:pt>
                <c:pt idx="1410">
                  <c:v>56.76</c:v>
                </c:pt>
                <c:pt idx="1411">
                  <c:v>67.48</c:v>
                </c:pt>
                <c:pt idx="1412">
                  <c:v>72.680000000000007</c:v>
                </c:pt>
                <c:pt idx="1413">
                  <c:v>70.960000000000008</c:v>
                </c:pt>
                <c:pt idx="1414">
                  <c:v>62.360000000000007</c:v>
                </c:pt>
                <c:pt idx="1415">
                  <c:v>59.12</c:v>
                </c:pt>
                <c:pt idx="1416">
                  <c:v>50</c:v>
                </c:pt>
                <c:pt idx="1417">
                  <c:v>46</c:v>
                </c:pt>
                <c:pt idx="1418">
                  <c:v>45.08</c:v>
                </c:pt>
                <c:pt idx="1419">
                  <c:v>46.24</c:v>
                </c:pt>
                <c:pt idx="1420">
                  <c:v>54.879999999999995</c:v>
                </c:pt>
                <c:pt idx="1421">
                  <c:v>66.039999999999992</c:v>
                </c:pt>
                <c:pt idx="1422">
                  <c:v>67.92</c:v>
                </c:pt>
                <c:pt idx="1423">
                  <c:v>67.760000000000005</c:v>
                </c:pt>
                <c:pt idx="1424">
                  <c:v>75.440000000000012</c:v>
                </c:pt>
                <c:pt idx="1425">
                  <c:v>72.960000000000008</c:v>
                </c:pt>
                <c:pt idx="1426">
                  <c:v>65</c:v>
                </c:pt>
                <c:pt idx="1427">
                  <c:v>67.84</c:v>
                </c:pt>
                <c:pt idx="1428">
                  <c:v>70</c:v>
                </c:pt>
                <c:pt idx="1429">
                  <c:v>58.000000000000007</c:v>
                </c:pt>
                <c:pt idx="1430">
                  <c:v>52.480000000000004</c:v>
                </c:pt>
                <c:pt idx="1431">
                  <c:v>46.760000000000005</c:v>
                </c:pt>
                <c:pt idx="1432">
                  <c:v>40.72</c:v>
                </c:pt>
                <c:pt idx="1433">
                  <c:v>35.559999999999995</c:v>
                </c:pt>
                <c:pt idx="1434">
                  <c:v>42.56</c:v>
                </c:pt>
                <c:pt idx="1435">
                  <c:v>50.8</c:v>
                </c:pt>
                <c:pt idx="1436">
                  <c:v>57.480000000000011</c:v>
                </c:pt>
                <c:pt idx="1437">
                  <c:v>53.88</c:v>
                </c:pt>
                <c:pt idx="1438">
                  <c:v>49.44</c:v>
                </c:pt>
                <c:pt idx="1439">
                  <c:v>48.88</c:v>
                </c:pt>
                <c:pt idx="1440">
                  <c:v>48.64</c:v>
                </c:pt>
                <c:pt idx="1441">
                  <c:v>47.52</c:v>
                </c:pt>
                <c:pt idx="1442">
                  <c:v>52.279999999999994</c:v>
                </c:pt>
                <c:pt idx="1443">
                  <c:v>55.16</c:v>
                </c:pt>
                <c:pt idx="1444">
                  <c:v>49.639999999999993</c:v>
                </c:pt>
                <c:pt idx="1445">
                  <c:v>43.56</c:v>
                </c:pt>
                <c:pt idx="1446">
                  <c:v>45.879999999999995</c:v>
                </c:pt>
                <c:pt idx="1447">
                  <c:v>49.04</c:v>
                </c:pt>
                <c:pt idx="1448">
                  <c:v>53.800000000000004</c:v>
                </c:pt>
                <c:pt idx="1449">
                  <c:v>56.720000000000006</c:v>
                </c:pt>
                <c:pt idx="1450">
                  <c:v>52.879999999999995</c:v>
                </c:pt>
                <c:pt idx="1451">
                  <c:v>51.679999999999993</c:v>
                </c:pt>
                <c:pt idx="1452">
                  <c:v>50.160000000000004</c:v>
                </c:pt>
                <c:pt idx="1453">
                  <c:v>47.04</c:v>
                </c:pt>
                <c:pt idx="1454">
                  <c:v>47.04</c:v>
                </c:pt>
                <c:pt idx="1455">
                  <c:v>47.96</c:v>
                </c:pt>
                <c:pt idx="1456">
                  <c:v>44.480000000000004</c:v>
                </c:pt>
                <c:pt idx="1457">
                  <c:v>45.6</c:v>
                </c:pt>
                <c:pt idx="1458">
                  <c:v>50.32</c:v>
                </c:pt>
                <c:pt idx="1459">
                  <c:v>56.039999999999992</c:v>
                </c:pt>
                <c:pt idx="1460">
                  <c:v>64.240000000000009</c:v>
                </c:pt>
                <c:pt idx="1461">
                  <c:v>71.679999999999993</c:v>
                </c:pt>
                <c:pt idx="1462">
                  <c:v>71.88</c:v>
                </c:pt>
                <c:pt idx="1463">
                  <c:v>66.399999999999991</c:v>
                </c:pt>
                <c:pt idx="1464">
                  <c:v>66.8</c:v>
                </c:pt>
                <c:pt idx="1465">
                  <c:v>71.72</c:v>
                </c:pt>
                <c:pt idx="1466">
                  <c:v>66</c:v>
                </c:pt>
                <c:pt idx="1467">
                  <c:v>69.52000000000001</c:v>
                </c:pt>
                <c:pt idx="1468">
                  <c:v>71.639999999999986</c:v>
                </c:pt>
                <c:pt idx="1469">
                  <c:v>76.12</c:v>
                </c:pt>
                <c:pt idx="1470">
                  <c:v>65.759999999999991</c:v>
                </c:pt>
                <c:pt idx="1471">
                  <c:v>63.92</c:v>
                </c:pt>
                <c:pt idx="1472">
                  <c:v>50.4</c:v>
                </c:pt>
                <c:pt idx="1473">
                  <c:v>45.92</c:v>
                </c:pt>
                <c:pt idx="1474">
                  <c:v>39.160000000000004</c:v>
                </c:pt>
                <c:pt idx="1475">
                  <c:v>39.199999999999996</c:v>
                </c:pt>
                <c:pt idx="1476">
                  <c:v>43.68</c:v>
                </c:pt>
                <c:pt idx="1477">
                  <c:v>55.84</c:v>
                </c:pt>
                <c:pt idx="1478">
                  <c:v>53.92</c:v>
                </c:pt>
                <c:pt idx="1479">
                  <c:v>55.96</c:v>
                </c:pt>
                <c:pt idx="1480">
                  <c:v>61.320000000000007</c:v>
                </c:pt>
                <c:pt idx="1481">
                  <c:v>57.2</c:v>
                </c:pt>
                <c:pt idx="1482">
                  <c:v>47.8</c:v>
                </c:pt>
                <c:pt idx="1483">
                  <c:v>46.64</c:v>
                </c:pt>
                <c:pt idx="1484">
                  <c:v>51.04</c:v>
                </c:pt>
                <c:pt idx="1485">
                  <c:v>52.72</c:v>
                </c:pt>
                <c:pt idx="1486">
                  <c:v>59.48</c:v>
                </c:pt>
                <c:pt idx="1487">
                  <c:v>64.48</c:v>
                </c:pt>
                <c:pt idx="1488">
                  <c:v>72.16</c:v>
                </c:pt>
                <c:pt idx="1489">
                  <c:v>72.960000000000008</c:v>
                </c:pt>
                <c:pt idx="1490">
                  <c:v>70.52</c:v>
                </c:pt>
                <c:pt idx="1491">
                  <c:v>58.56</c:v>
                </c:pt>
                <c:pt idx="1492">
                  <c:v>52</c:v>
                </c:pt>
                <c:pt idx="1493">
                  <c:v>45.72</c:v>
                </c:pt>
                <c:pt idx="1494">
                  <c:v>40.479999999999997</c:v>
                </c:pt>
                <c:pt idx="1495">
                  <c:v>42</c:v>
                </c:pt>
                <c:pt idx="1496">
                  <c:v>47.76</c:v>
                </c:pt>
                <c:pt idx="1497">
                  <c:v>58.080000000000013</c:v>
                </c:pt>
                <c:pt idx="1498">
                  <c:v>67.320000000000007</c:v>
                </c:pt>
                <c:pt idx="1499">
                  <c:v>70.56</c:v>
                </c:pt>
                <c:pt idx="1500">
                  <c:v>70.48</c:v>
                </c:pt>
                <c:pt idx="1501">
                  <c:v>76.2</c:v>
                </c:pt>
                <c:pt idx="1502">
                  <c:v>74.599999999999994</c:v>
                </c:pt>
                <c:pt idx="1503">
                  <c:v>66.8</c:v>
                </c:pt>
                <c:pt idx="1504">
                  <c:v>71.08</c:v>
                </c:pt>
                <c:pt idx="1505">
                  <c:v>71.08</c:v>
                </c:pt>
                <c:pt idx="1506">
                  <c:v>61.240000000000009</c:v>
                </c:pt>
                <c:pt idx="1507">
                  <c:v>55.76</c:v>
                </c:pt>
                <c:pt idx="1508">
                  <c:v>50.32</c:v>
                </c:pt>
                <c:pt idx="1509">
                  <c:v>44.92</c:v>
                </c:pt>
                <c:pt idx="1510">
                  <c:v>43.08</c:v>
                </c:pt>
                <c:pt idx="1511">
                  <c:v>50.88</c:v>
                </c:pt>
                <c:pt idx="1512">
                  <c:v>56.84</c:v>
                </c:pt>
                <c:pt idx="1513">
                  <c:v>62.559999999999995</c:v>
                </c:pt>
                <c:pt idx="1514">
                  <c:v>57.2</c:v>
                </c:pt>
                <c:pt idx="1515">
                  <c:v>49.24</c:v>
                </c:pt>
                <c:pt idx="1516">
                  <c:v>43.28</c:v>
                </c:pt>
                <c:pt idx="1517">
                  <c:v>40.44</c:v>
                </c:pt>
                <c:pt idx="1518">
                  <c:v>37.4</c:v>
                </c:pt>
                <c:pt idx="1519">
                  <c:v>42</c:v>
                </c:pt>
                <c:pt idx="1520">
                  <c:v>44.639999999999993</c:v>
                </c:pt>
                <c:pt idx="1521">
                  <c:v>43.8</c:v>
                </c:pt>
                <c:pt idx="1522">
                  <c:v>44.440000000000005</c:v>
                </c:pt>
                <c:pt idx="1523">
                  <c:v>51</c:v>
                </c:pt>
                <c:pt idx="1524">
                  <c:v>56.88000000000001</c:v>
                </c:pt>
                <c:pt idx="1525">
                  <c:v>60.68</c:v>
                </c:pt>
                <c:pt idx="1526">
                  <c:v>60.8</c:v>
                </c:pt>
                <c:pt idx="1527">
                  <c:v>56.56</c:v>
                </c:pt>
                <c:pt idx="1528">
                  <c:v>55.84</c:v>
                </c:pt>
                <c:pt idx="1529">
                  <c:v>52.64</c:v>
                </c:pt>
                <c:pt idx="1530">
                  <c:v>51.88</c:v>
                </c:pt>
                <c:pt idx="1531">
                  <c:v>53</c:v>
                </c:pt>
                <c:pt idx="1532">
                  <c:v>54.92</c:v>
                </c:pt>
                <c:pt idx="1533">
                  <c:v>52.480000000000004</c:v>
                </c:pt>
                <c:pt idx="1534">
                  <c:v>56.399999999999991</c:v>
                </c:pt>
                <c:pt idx="1535">
                  <c:v>61.359999999999992</c:v>
                </c:pt>
                <c:pt idx="1536">
                  <c:v>66.320000000000007</c:v>
                </c:pt>
                <c:pt idx="1537">
                  <c:v>67.92</c:v>
                </c:pt>
                <c:pt idx="1538">
                  <c:v>71.600000000000009</c:v>
                </c:pt>
                <c:pt idx="1539">
                  <c:v>65.199999999999989</c:v>
                </c:pt>
                <c:pt idx="1540">
                  <c:v>71.52000000000001</c:v>
                </c:pt>
                <c:pt idx="1541">
                  <c:v>66.8</c:v>
                </c:pt>
                <c:pt idx="1542">
                  <c:v>72.08</c:v>
                </c:pt>
                <c:pt idx="1543">
                  <c:v>69.919999999999987</c:v>
                </c:pt>
                <c:pt idx="1544">
                  <c:v>71.240000000000009</c:v>
                </c:pt>
                <c:pt idx="1545">
                  <c:v>73.040000000000006</c:v>
                </c:pt>
                <c:pt idx="1546">
                  <c:v>77.64</c:v>
                </c:pt>
                <c:pt idx="1547">
                  <c:v>65.600000000000009</c:v>
                </c:pt>
                <c:pt idx="1548">
                  <c:v>60</c:v>
                </c:pt>
                <c:pt idx="1549">
                  <c:v>49.559999999999995</c:v>
                </c:pt>
                <c:pt idx="1550">
                  <c:v>43.96</c:v>
                </c:pt>
                <c:pt idx="1551">
                  <c:v>35.92</c:v>
                </c:pt>
                <c:pt idx="1552">
                  <c:v>36.199999999999996</c:v>
                </c:pt>
                <c:pt idx="1553">
                  <c:v>41.08</c:v>
                </c:pt>
                <c:pt idx="1554">
                  <c:v>50</c:v>
                </c:pt>
                <c:pt idx="1555">
                  <c:v>49.480000000000004</c:v>
                </c:pt>
                <c:pt idx="1556">
                  <c:v>57.04</c:v>
                </c:pt>
                <c:pt idx="1557">
                  <c:v>63.239999999999995</c:v>
                </c:pt>
                <c:pt idx="1558">
                  <c:v>57.2</c:v>
                </c:pt>
                <c:pt idx="1559">
                  <c:v>51.28</c:v>
                </c:pt>
                <c:pt idx="1560">
                  <c:v>51.959999999999994</c:v>
                </c:pt>
                <c:pt idx="1561">
                  <c:v>53.280000000000008</c:v>
                </c:pt>
                <c:pt idx="1562">
                  <c:v>53.399999999999991</c:v>
                </c:pt>
                <c:pt idx="1563">
                  <c:v>59.84</c:v>
                </c:pt>
                <c:pt idx="1564">
                  <c:v>61.519999999999996</c:v>
                </c:pt>
                <c:pt idx="1565">
                  <c:v>62.839999999999996</c:v>
                </c:pt>
                <c:pt idx="1566">
                  <c:v>64.52</c:v>
                </c:pt>
                <c:pt idx="1567">
                  <c:v>65.84</c:v>
                </c:pt>
                <c:pt idx="1568">
                  <c:v>58.920000000000009</c:v>
                </c:pt>
                <c:pt idx="1569">
                  <c:v>53.239999999999995</c:v>
                </c:pt>
                <c:pt idx="1570">
                  <c:v>53.839999999999996</c:v>
                </c:pt>
                <c:pt idx="1571">
                  <c:v>45.76</c:v>
                </c:pt>
                <c:pt idx="1572">
                  <c:v>45.440000000000005</c:v>
                </c:pt>
                <c:pt idx="1573">
                  <c:v>49.24</c:v>
                </c:pt>
                <c:pt idx="1574">
                  <c:v>57.919999999999995</c:v>
                </c:pt>
                <c:pt idx="1575">
                  <c:v>63.800000000000004</c:v>
                </c:pt>
                <c:pt idx="1576">
                  <c:v>70.960000000000008</c:v>
                </c:pt>
                <c:pt idx="1577">
                  <c:v>70.400000000000006</c:v>
                </c:pt>
                <c:pt idx="1578">
                  <c:v>72.720000000000013</c:v>
                </c:pt>
                <c:pt idx="1579">
                  <c:v>69.399999999999991</c:v>
                </c:pt>
                <c:pt idx="1580">
                  <c:v>62.559999999999995</c:v>
                </c:pt>
                <c:pt idx="1581">
                  <c:v>65.759999999999991</c:v>
                </c:pt>
                <c:pt idx="1582">
                  <c:v>65.199999999999989</c:v>
                </c:pt>
                <c:pt idx="1583">
                  <c:v>61.4</c:v>
                </c:pt>
                <c:pt idx="1584">
                  <c:v>62.32</c:v>
                </c:pt>
                <c:pt idx="1585">
                  <c:v>58.199999999999996</c:v>
                </c:pt>
                <c:pt idx="1586">
                  <c:v>53.32</c:v>
                </c:pt>
                <c:pt idx="1587">
                  <c:v>55.400000000000006</c:v>
                </c:pt>
                <c:pt idx="1588">
                  <c:v>60.120000000000005</c:v>
                </c:pt>
                <c:pt idx="1589">
                  <c:v>63.480000000000004</c:v>
                </c:pt>
                <c:pt idx="1590">
                  <c:v>65.440000000000012</c:v>
                </c:pt>
                <c:pt idx="1591">
                  <c:v>56.56</c:v>
                </c:pt>
                <c:pt idx="1592">
                  <c:v>46.160000000000004</c:v>
                </c:pt>
                <c:pt idx="1593">
                  <c:v>39.440000000000005</c:v>
                </c:pt>
                <c:pt idx="1594">
                  <c:v>35.519999999999996</c:v>
                </c:pt>
                <c:pt idx="1595">
                  <c:v>34.799999999999997</c:v>
                </c:pt>
                <c:pt idx="1596">
                  <c:v>40.6</c:v>
                </c:pt>
                <c:pt idx="1597">
                  <c:v>43.120000000000005</c:v>
                </c:pt>
                <c:pt idx="1598">
                  <c:v>46.080000000000005</c:v>
                </c:pt>
                <c:pt idx="1599">
                  <c:v>48.96</c:v>
                </c:pt>
                <c:pt idx="1600">
                  <c:v>54.879999999999995</c:v>
                </c:pt>
                <c:pt idx="1601">
                  <c:v>59.160000000000004</c:v>
                </c:pt>
                <c:pt idx="1602">
                  <c:v>61.240000000000009</c:v>
                </c:pt>
                <c:pt idx="1603">
                  <c:v>59.160000000000004</c:v>
                </c:pt>
                <c:pt idx="1604">
                  <c:v>54.64</c:v>
                </c:pt>
                <c:pt idx="1605">
                  <c:v>55.36</c:v>
                </c:pt>
                <c:pt idx="1606">
                  <c:v>58.600000000000009</c:v>
                </c:pt>
                <c:pt idx="1607">
                  <c:v>60.480000000000004</c:v>
                </c:pt>
                <c:pt idx="1608">
                  <c:v>63.399999999999991</c:v>
                </c:pt>
                <c:pt idx="1609">
                  <c:v>66.56</c:v>
                </c:pt>
                <c:pt idx="1610">
                  <c:v>63.16</c:v>
                </c:pt>
                <c:pt idx="1611">
                  <c:v>64.319999999999993</c:v>
                </c:pt>
                <c:pt idx="1612">
                  <c:v>68.11999999999999</c:v>
                </c:pt>
                <c:pt idx="1613">
                  <c:v>70.08</c:v>
                </c:pt>
                <c:pt idx="1614">
                  <c:v>67.92</c:v>
                </c:pt>
                <c:pt idx="1615">
                  <c:v>69.040000000000006</c:v>
                </c:pt>
                <c:pt idx="1616">
                  <c:v>61.4</c:v>
                </c:pt>
                <c:pt idx="1617">
                  <c:v>76.92</c:v>
                </c:pt>
                <c:pt idx="1618">
                  <c:v>71.039999999999992</c:v>
                </c:pt>
                <c:pt idx="1619">
                  <c:v>76.08</c:v>
                </c:pt>
                <c:pt idx="1620">
                  <c:v>74.72</c:v>
                </c:pt>
                <c:pt idx="1621">
                  <c:v>73.040000000000006</c:v>
                </c:pt>
                <c:pt idx="1622">
                  <c:v>74.400000000000006</c:v>
                </c:pt>
                <c:pt idx="1623">
                  <c:v>75.47999999999999</c:v>
                </c:pt>
                <c:pt idx="1624">
                  <c:v>63</c:v>
                </c:pt>
                <c:pt idx="1625">
                  <c:v>54.599999999999994</c:v>
                </c:pt>
                <c:pt idx="1626">
                  <c:v>46.760000000000005</c:v>
                </c:pt>
                <c:pt idx="1627">
                  <c:v>39.119999999999997</c:v>
                </c:pt>
                <c:pt idx="1628">
                  <c:v>32.720000000000006</c:v>
                </c:pt>
                <c:pt idx="1629">
                  <c:v>35.68</c:v>
                </c:pt>
                <c:pt idx="1630">
                  <c:v>42.6</c:v>
                </c:pt>
                <c:pt idx="1631">
                  <c:v>50.040000000000006</c:v>
                </c:pt>
                <c:pt idx="1632">
                  <c:v>52.959999999999994</c:v>
                </c:pt>
                <c:pt idx="1633">
                  <c:v>60.96</c:v>
                </c:pt>
                <c:pt idx="1634">
                  <c:v>62</c:v>
                </c:pt>
                <c:pt idx="1635">
                  <c:v>58.040000000000006</c:v>
                </c:pt>
                <c:pt idx="1636">
                  <c:v>56.120000000000005</c:v>
                </c:pt>
                <c:pt idx="1637">
                  <c:v>55.8</c:v>
                </c:pt>
                <c:pt idx="1638">
                  <c:v>53.76</c:v>
                </c:pt>
                <c:pt idx="1639">
                  <c:v>53.76</c:v>
                </c:pt>
                <c:pt idx="1640">
                  <c:v>57.2</c:v>
                </c:pt>
                <c:pt idx="1641">
                  <c:v>53.92</c:v>
                </c:pt>
                <c:pt idx="1642">
                  <c:v>51.840000000000011</c:v>
                </c:pt>
                <c:pt idx="1643">
                  <c:v>57.519999999999996</c:v>
                </c:pt>
                <c:pt idx="1644">
                  <c:v>65.28</c:v>
                </c:pt>
                <c:pt idx="1645">
                  <c:v>61.320000000000007</c:v>
                </c:pt>
                <c:pt idx="1646">
                  <c:v>55.199999999999996</c:v>
                </c:pt>
                <c:pt idx="1647">
                  <c:v>61.160000000000004</c:v>
                </c:pt>
                <c:pt idx="1648">
                  <c:v>51.320000000000007</c:v>
                </c:pt>
                <c:pt idx="1649">
                  <c:v>44.320000000000007</c:v>
                </c:pt>
                <c:pt idx="1650">
                  <c:v>43.84</c:v>
                </c:pt>
                <c:pt idx="1651">
                  <c:v>53.64</c:v>
                </c:pt>
                <c:pt idx="1652">
                  <c:v>57.400000000000006</c:v>
                </c:pt>
                <c:pt idx="1653">
                  <c:v>66.8</c:v>
                </c:pt>
                <c:pt idx="1654">
                  <c:v>70.48</c:v>
                </c:pt>
                <c:pt idx="1655">
                  <c:v>73.759999999999991</c:v>
                </c:pt>
                <c:pt idx="1656">
                  <c:v>70.08</c:v>
                </c:pt>
                <c:pt idx="1657">
                  <c:v>63.040000000000006</c:v>
                </c:pt>
                <c:pt idx="1658">
                  <c:v>65.600000000000009</c:v>
                </c:pt>
                <c:pt idx="1659">
                  <c:v>66.44</c:v>
                </c:pt>
                <c:pt idx="1660">
                  <c:v>67.080000000000013</c:v>
                </c:pt>
                <c:pt idx="1661">
                  <c:v>72.12</c:v>
                </c:pt>
                <c:pt idx="1662">
                  <c:v>70.08</c:v>
                </c:pt>
                <c:pt idx="1663">
                  <c:v>66.72</c:v>
                </c:pt>
                <c:pt idx="1664">
                  <c:v>66.919999999999987</c:v>
                </c:pt>
                <c:pt idx="1665">
                  <c:v>66.72</c:v>
                </c:pt>
                <c:pt idx="1666">
                  <c:v>63.480000000000004</c:v>
                </c:pt>
                <c:pt idx="1667">
                  <c:v>60.440000000000005</c:v>
                </c:pt>
                <c:pt idx="1668">
                  <c:v>51.44</c:v>
                </c:pt>
                <c:pt idx="1669">
                  <c:v>43.08</c:v>
                </c:pt>
                <c:pt idx="1670">
                  <c:v>39.799999999999997</c:v>
                </c:pt>
                <c:pt idx="1671">
                  <c:v>41.08</c:v>
                </c:pt>
                <c:pt idx="1672">
                  <c:v>46.88</c:v>
                </c:pt>
                <c:pt idx="1673">
                  <c:v>54.559999999999995</c:v>
                </c:pt>
                <c:pt idx="1674">
                  <c:v>55.64</c:v>
                </c:pt>
                <c:pt idx="1675">
                  <c:v>54.76</c:v>
                </c:pt>
                <c:pt idx="1676">
                  <c:v>53.399999999999991</c:v>
                </c:pt>
                <c:pt idx="1677">
                  <c:v>55.48</c:v>
                </c:pt>
                <c:pt idx="1678">
                  <c:v>54.44</c:v>
                </c:pt>
                <c:pt idx="1679">
                  <c:v>56.639999999999993</c:v>
                </c:pt>
                <c:pt idx="1680">
                  <c:v>58.8</c:v>
                </c:pt>
                <c:pt idx="1681">
                  <c:v>58.48</c:v>
                </c:pt>
                <c:pt idx="1682">
                  <c:v>57.36</c:v>
                </c:pt>
                <c:pt idx="1683">
                  <c:v>59.639999999999993</c:v>
                </c:pt>
                <c:pt idx="1684">
                  <c:v>60.919999999999995</c:v>
                </c:pt>
                <c:pt idx="1685">
                  <c:v>63.12</c:v>
                </c:pt>
                <c:pt idx="1686">
                  <c:v>65.28</c:v>
                </c:pt>
                <c:pt idx="1687">
                  <c:v>62.68</c:v>
                </c:pt>
                <c:pt idx="1688">
                  <c:v>62.68</c:v>
                </c:pt>
                <c:pt idx="1689">
                  <c:v>64.56</c:v>
                </c:pt>
                <c:pt idx="1690">
                  <c:v>67.48</c:v>
                </c:pt>
                <c:pt idx="1691">
                  <c:v>67.8</c:v>
                </c:pt>
                <c:pt idx="1692">
                  <c:v>70.28</c:v>
                </c:pt>
                <c:pt idx="1693">
                  <c:v>62.960000000000008</c:v>
                </c:pt>
                <c:pt idx="1694">
                  <c:v>77</c:v>
                </c:pt>
                <c:pt idx="1695">
                  <c:v>72.48</c:v>
                </c:pt>
                <c:pt idx="1696">
                  <c:v>80.16</c:v>
                </c:pt>
                <c:pt idx="1697">
                  <c:v>80.199999999999989</c:v>
                </c:pt>
                <c:pt idx="1698">
                  <c:v>74.64</c:v>
                </c:pt>
                <c:pt idx="1699">
                  <c:v>74.72</c:v>
                </c:pt>
                <c:pt idx="1700">
                  <c:v>71.2</c:v>
                </c:pt>
                <c:pt idx="1701">
                  <c:v>55.64</c:v>
                </c:pt>
                <c:pt idx="1702">
                  <c:v>45.32</c:v>
                </c:pt>
                <c:pt idx="1703">
                  <c:v>41</c:v>
                </c:pt>
                <c:pt idx="1704">
                  <c:v>32.04</c:v>
                </c:pt>
                <c:pt idx="1705">
                  <c:v>30.800000000000004</c:v>
                </c:pt>
                <c:pt idx="1706">
                  <c:v>37.479999999999997</c:v>
                </c:pt>
                <c:pt idx="1707">
                  <c:v>47.44</c:v>
                </c:pt>
                <c:pt idx="1708">
                  <c:v>54.599999999999994</c:v>
                </c:pt>
                <c:pt idx="1709">
                  <c:v>61.160000000000004</c:v>
                </c:pt>
                <c:pt idx="1710">
                  <c:v>65.84</c:v>
                </c:pt>
                <c:pt idx="1711">
                  <c:v>68.47999999999999</c:v>
                </c:pt>
                <c:pt idx="1712">
                  <c:v>62.20000000000001</c:v>
                </c:pt>
                <c:pt idx="1713">
                  <c:v>60.96</c:v>
                </c:pt>
                <c:pt idx="1714">
                  <c:v>56.32</c:v>
                </c:pt>
                <c:pt idx="1715">
                  <c:v>50.8</c:v>
                </c:pt>
                <c:pt idx="1716">
                  <c:v>46</c:v>
                </c:pt>
                <c:pt idx="1717">
                  <c:v>46.96</c:v>
                </c:pt>
                <c:pt idx="1718">
                  <c:v>44.96</c:v>
                </c:pt>
                <c:pt idx="1719">
                  <c:v>42.199999999999996</c:v>
                </c:pt>
                <c:pt idx="1720">
                  <c:v>48.000000000000007</c:v>
                </c:pt>
                <c:pt idx="1721">
                  <c:v>57.28</c:v>
                </c:pt>
                <c:pt idx="1722">
                  <c:v>55.32</c:v>
                </c:pt>
                <c:pt idx="1723">
                  <c:v>45.72</c:v>
                </c:pt>
                <c:pt idx="1724">
                  <c:v>52.400000000000006</c:v>
                </c:pt>
                <c:pt idx="1725">
                  <c:v>45.16</c:v>
                </c:pt>
                <c:pt idx="1726">
                  <c:v>38.08</c:v>
                </c:pt>
                <c:pt idx="1727">
                  <c:v>37.840000000000003</c:v>
                </c:pt>
                <c:pt idx="1728">
                  <c:v>49.2</c:v>
                </c:pt>
                <c:pt idx="1729">
                  <c:v>55.120000000000005</c:v>
                </c:pt>
                <c:pt idx="1730">
                  <c:v>65.12</c:v>
                </c:pt>
                <c:pt idx="1731">
                  <c:v>70.960000000000008</c:v>
                </c:pt>
                <c:pt idx="1732">
                  <c:v>73.400000000000006</c:v>
                </c:pt>
                <c:pt idx="1733">
                  <c:v>69.48</c:v>
                </c:pt>
                <c:pt idx="1734">
                  <c:v>64.08</c:v>
                </c:pt>
                <c:pt idx="1735">
                  <c:v>66.56</c:v>
                </c:pt>
                <c:pt idx="1736">
                  <c:v>66.56</c:v>
                </c:pt>
                <c:pt idx="1737">
                  <c:v>70.52</c:v>
                </c:pt>
                <c:pt idx="1738">
                  <c:v>75.16</c:v>
                </c:pt>
                <c:pt idx="1739">
                  <c:v>71.760000000000005</c:v>
                </c:pt>
                <c:pt idx="1740">
                  <c:v>64.760000000000005</c:v>
                </c:pt>
                <c:pt idx="1741">
                  <c:v>63.399999999999991</c:v>
                </c:pt>
                <c:pt idx="1742">
                  <c:v>62.20000000000001</c:v>
                </c:pt>
                <c:pt idx="1743">
                  <c:v>57.16</c:v>
                </c:pt>
                <c:pt idx="1744">
                  <c:v>55.64</c:v>
                </c:pt>
                <c:pt idx="1745">
                  <c:v>53.88</c:v>
                </c:pt>
                <c:pt idx="1746">
                  <c:v>50.68</c:v>
                </c:pt>
                <c:pt idx="1747">
                  <c:v>48.6</c:v>
                </c:pt>
                <c:pt idx="1748">
                  <c:v>52.64</c:v>
                </c:pt>
                <c:pt idx="1749">
                  <c:v>54.76</c:v>
                </c:pt>
                <c:pt idx="1750">
                  <c:v>58.199999999999996</c:v>
                </c:pt>
                <c:pt idx="1751">
                  <c:v>57.64</c:v>
                </c:pt>
                <c:pt idx="1752">
                  <c:v>55.400000000000006</c:v>
                </c:pt>
                <c:pt idx="1753">
                  <c:v>55.36</c:v>
                </c:pt>
                <c:pt idx="1754">
                  <c:v>60.040000000000006</c:v>
                </c:pt>
                <c:pt idx="1755">
                  <c:v>58.160000000000004</c:v>
                </c:pt>
                <c:pt idx="1756">
                  <c:v>58.080000000000013</c:v>
                </c:pt>
                <c:pt idx="1757">
                  <c:v>59.319999999999993</c:v>
                </c:pt>
                <c:pt idx="1758">
                  <c:v>57.519999999999996</c:v>
                </c:pt>
                <c:pt idx="1759">
                  <c:v>53.32</c:v>
                </c:pt>
                <c:pt idx="1760">
                  <c:v>54.2</c:v>
                </c:pt>
                <c:pt idx="1761">
                  <c:v>55.8</c:v>
                </c:pt>
                <c:pt idx="1762">
                  <c:v>57.64</c:v>
                </c:pt>
                <c:pt idx="1763">
                  <c:v>62.92</c:v>
                </c:pt>
                <c:pt idx="1764">
                  <c:v>64.039999999999992</c:v>
                </c:pt>
                <c:pt idx="1765">
                  <c:v>67.28</c:v>
                </c:pt>
                <c:pt idx="1766">
                  <c:v>70.08</c:v>
                </c:pt>
                <c:pt idx="1767">
                  <c:v>71.039999999999992</c:v>
                </c:pt>
                <c:pt idx="1768">
                  <c:v>66.239999999999995</c:v>
                </c:pt>
                <c:pt idx="1769">
                  <c:v>66.320000000000007</c:v>
                </c:pt>
                <c:pt idx="1770">
                  <c:v>59</c:v>
                </c:pt>
                <c:pt idx="1771">
                  <c:v>73.16</c:v>
                </c:pt>
                <c:pt idx="1772">
                  <c:v>73.8</c:v>
                </c:pt>
                <c:pt idx="1773">
                  <c:v>82.8</c:v>
                </c:pt>
                <c:pt idx="1774">
                  <c:v>87.08</c:v>
                </c:pt>
                <c:pt idx="1775">
                  <c:v>81.399999999999991</c:v>
                </c:pt>
                <c:pt idx="1776">
                  <c:v>76.599999999999994</c:v>
                </c:pt>
                <c:pt idx="1777">
                  <c:v>67.239999999999995</c:v>
                </c:pt>
                <c:pt idx="1778">
                  <c:v>49.8</c:v>
                </c:pt>
                <c:pt idx="1779">
                  <c:v>36.119999999999997</c:v>
                </c:pt>
                <c:pt idx="1780">
                  <c:v>32.76</c:v>
                </c:pt>
                <c:pt idx="1781">
                  <c:v>29.359999999999996</c:v>
                </c:pt>
                <c:pt idx="1782">
                  <c:v>31.72</c:v>
                </c:pt>
                <c:pt idx="1783">
                  <c:v>41.559999999999995</c:v>
                </c:pt>
                <c:pt idx="1784">
                  <c:v>51.359999999999992</c:v>
                </c:pt>
                <c:pt idx="1785">
                  <c:v>58.519999999999996</c:v>
                </c:pt>
                <c:pt idx="1786">
                  <c:v>64.88</c:v>
                </c:pt>
                <c:pt idx="1787">
                  <c:v>71.84</c:v>
                </c:pt>
                <c:pt idx="1788">
                  <c:v>72.12</c:v>
                </c:pt>
                <c:pt idx="1789">
                  <c:v>65.47999999999999</c:v>
                </c:pt>
                <c:pt idx="1790">
                  <c:v>61.039999999999992</c:v>
                </c:pt>
                <c:pt idx="1791">
                  <c:v>54.800000000000004</c:v>
                </c:pt>
                <c:pt idx="1792">
                  <c:v>43.76</c:v>
                </c:pt>
                <c:pt idx="1793">
                  <c:v>35.92</c:v>
                </c:pt>
                <c:pt idx="1794">
                  <c:v>39.480000000000004</c:v>
                </c:pt>
                <c:pt idx="1795">
                  <c:v>38.56</c:v>
                </c:pt>
                <c:pt idx="1796">
                  <c:v>32.24</c:v>
                </c:pt>
                <c:pt idx="1797">
                  <c:v>39.36</c:v>
                </c:pt>
                <c:pt idx="1798">
                  <c:v>52.080000000000005</c:v>
                </c:pt>
                <c:pt idx="1799">
                  <c:v>53.04</c:v>
                </c:pt>
                <c:pt idx="1800">
                  <c:v>48.24</c:v>
                </c:pt>
                <c:pt idx="1801">
                  <c:v>56.48</c:v>
                </c:pt>
                <c:pt idx="1802">
                  <c:v>53.52</c:v>
                </c:pt>
                <c:pt idx="1803">
                  <c:v>47.12</c:v>
                </c:pt>
                <c:pt idx="1804">
                  <c:v>43.08</c:v>
                </c:pt>
                <c:pt idx="1805">
                  <c:v>49.480000000000004</c:v>
                </c:pt>
                <c:pt idx="1806">
                  <c:v>55.96</c:v>
                </c:pt>
                <c:pt idx="1807">
                  <c:v>62.6</c:v>
                </c:pt>
                <c:pt idx="1808">
                  <c:v>67.92</c:v>
                </c:pt>
                <c:pt idx="1809">
                  <c:v>70.72</c:v>
                </c:pt>
                <c:pt idx="1810">
                  <c:v>70.960000000000008</c:v>
                </c:pt>
                <c:pt idx="1811">
                  <c:v>67.56</c:v>
                </c:pt>
                <c:pt idx="1812">
                  <c:v>68</c:v>
                </c:pt>
                <c:pt idx="1813">
                  <c:v>67.320000000000007</c:v>
                </c:pt>
                <c:pt idx="1814">
                  <c:v>70.679999999999993</c:v>
                </c:pt>
                <c:pt idx="1815">
                  <c:v>72.16</c:v>
                </c:pt>
                <c:pt idx="1816">
                  <c:v>68.239999999999995</c:v>
                </c:pt>
                <c:pt idx="1817">
                  <c:v>62</c:v>
                </c:pt>
                <c:pt idx="1818">
                  <c:v>61.84</c:v>
                </c:pt>
                <c:pt idx="1819">
                  <c:v>60.88</c:v>
                </c:pt>
                <c:pt idx="1820">
                  <c:v>56.2</c:v>
                </c:pt>
                <c:pt idx="1821">
                  <c:v>53.679999999999993</c:v>
                </c:pt>
                <c:pt idx="1822">
                  <c:v>52.839999999999996</c:v>
                </c:pt>
                <c:pt idx="1823">
                  <c:v>47.48</c:v>
                </c:pt>
                <c:pt idx="1824">
                  <c:v>45.959999999999994</c:v>
                </c:pt>
                <c:pt idx="1825">
                  <c:v>47.24</c:v>
                </c:pt>
                <c:pt idx="1826">
                  <c:v>49.639999999999993</c:v>
                </c:pt>
                <c:pt idx="1827">
                  <c:v>53.64</c:v>
                </c:pt>
                <c:pt idx="1828">
                  <c:v>57.8</c:v>
                </c:pt>
                <c:pt idx="1829">
                  <c:v>60.440000000000005</c:v>
                </c:pt>
                <c:pt idx="1830">
                  <c:v>64.599999999999994</c:v>
                </c:pt>
                <c:pt idx="1831">
                  <c:v>67.44</c:v>
                </c:pt>
                <c:pt idx="1832">
                  <c:v>66.12</c:v>
                </c:pt>
                <c:pt idx="1833">
                  <c:v>62.559999999999995</c:v>
                </c:pt>
                <c:pt idx="1834">
                  <c:v>59.72</c:v>
                </c:pt>
                <c:pt idx="1835">
                  <c:v>56.96</c:v>
                </c:pt>
                <c:pt idx="1836">
                  <c:v>52.480000000000004</c:v>
                </c:pt>
                <c:pt idx="1837">
                  <c:v>53.2</c:v>
                </c:pt>
                <c:pt idx="1838">
                  <c:v>53.92</c:v>
                </c:pt>
                <c:pt idx="1839">
                  <c:v>53</c:v>
                </c:pt>
                <c:pt idx="1840">
                  <c:v>58.519999999999996</c:v>
                </c:pt>
                <c:pt idx="1841">
                  <c:v>60.759999999999991</c:v>
                </c:pt>
                <c:pt idx="1842">
                  <c:v>62.559999999999995</c:v>
                </c:pt>
                <c:pt idx="1843">
                  <c:v>66.759999999999991</c:v>
                </c:pt>
                <c:pt idx="1844">
                  <c:v>70.16</c:v>
                </c:pt>
                <c:pt idx="1845">
                  <c:v>62.960000000000008</c:v>
                </c:pt>
                <c:pt idx="1846">
                  <c:v>61.08</c:v>
                </c:pt>
                <c:pt idx="1847">
                  <c:v>55.48</c:v>
                </c:pt>
                <c:pt idx="1848">
                  <c:v>68.239999999999995</c:v>
                </c:pt>
                <c:pt idx="1849">
                  <c:v>67.760000000000005</c:v>
                </c:pt>
                <c:pt idx="1850">
                  <c:v>75.960000000000008</c:v>
                </c:pt>
                <c:pt idx="1851">
                  <c:v>84.11999999999999</c:v>
                </c:pt>
                <c:pt idx="1852">
                  <c:v>78.679999999999993</c:v>
                </c:pt>
                <c:pt idx="1853">
                  <c:v>73.960000000000008</c:v>
                </c:pt>
                <c:pt idx="1854">
                  <c:v>64.599999999999994</c:v>
                </c:pt>
                <c:pt idx="1855">
                  <c:v>48.96</c:v>
                </c:pt>
                <c:pt idx="1856">
                  <c:v>33.64</c:v>
                </c:pt>
                <c:pt idx="1857">
                  <c:v>30.759999999999998</c:v>
                </c:pt>
                <c:pt idx="1858">
                  <c:v>25.920000000000005</c:v>
                </c:pt>
                <c:pt idx="1859">
                  <c:v>29.92</c:v>
                </c:pt>
                <c:pt idx="1860">
                  <c:v>40.92</c:v>
                </c:pt>
                <c:pt idx="1861">
                  <c:v>51.800000000000004</c:v>
                </c:pt>
                <c:pt idx="1862">
                  <c:v>59.28</c:v>
                </c:pt>
                <c:pt idx="1863">
                  <c:v>66.36</c:v>
                </c:pt>
                <c:pt idx="1864">
                  <c:v>69.760000000000005</c:v>
                </c:pt>
                <c:pt idx="1865">
                  <c:v>67.959999999999994</c:v>
                </c:pt>
                <c:pt idx="1866">
                  <c:v>60.68</c:v>
                </c:pt>
                <c:pt idx="1867">
                  <c:v>54.92</c:v>
                </c:pt>
                <c:pt idx="1868">
                  <c:v>47.88</c:v>
                </c:pt>
                <c:pt idx="1869">
                  <c:v>39.64</c:v>
                </c:pt>
                <c:pt idx="1870">
                  <c:v>33.24</c:v>
                </c:pt>
                <c:pt idx="1871">
                  <c:v>40.36</c:v>
                </c:pt>
                <c:pt idx="1872">
                  <c:v>40.800000000000004</c:v>
                </c:pt>
                <c:pt idx="1873">
                  <c:v>36.879999999999995</c:v>
                </c:pt>
                <c:pt idx="1874">
                  <c:v>46.4</c:v>
                </c:pt>
                <c:pt idx="1875">
                  <c:v>59.08</c:v>
                </c:pt>
                <c:pt idx="1876">
                  <c:v>58.199999999999996</c:v>
                </c:pt>
                <c:pt idx="1877">
                  <c:v>56.52</c:v>
                </c:pt>
                <c:pt idx="1878">
                  <c:v>61.56</c:v>
                </c:pt>
                <c:pt idx="1879">
                  <c:v>57.839999999999989</c:v>
                </c:pt>
                <c:pt idx="1880">
                  <c:v>52.559999999999995</c:v>
                </c:pt>
                <c:pt idx="1881">
                  <c:v>48.120000000000005</c:v>
                </c:pt>
                <c:pt idx="1882">
                  <c:v>51</c:v>
                </c:pt>
                <c:pt idx="1883">
                  <c:v>59.800000000000011</c:v>
                </c:pt>
                <c:pt idx="1884">
                  <c:v>65.600000000000009</c:v>
                </c:pt>
                <c:pt idx="1885">
                  <c:v>68.52000000000001</c:v>
                </c:pt>
                <c:pt idx="1886">
                  <c:v>70.92</c:v>
                </c:pt>
                <c:pt idx="1887">
                  <c:v>70.240000000000009</c:v>
                </c:pt>
                <c:pt idx="1888">
                  <c:v>64.72</c:v>
                </c:pt>
                <c:pt idx="1889">
                  <c:v>64.279999999999987</c:v>
                </c:pt>
                <c:pt idx="1890">
                  <c:v>64.08</c:v>
                </c:pt>
                <c:pt idx="1891">
                  <c:v>68.11999999999999</c:v>
                </c:pt>
                <c:pt idx="1892">
                  <c:v>70.400000000000006</c:v>
                </c:pt>
                <c:pt idx="1893">
                  <c:v>68.44</c:v>
                </c:pt>
                <c:pt idx="1894">
                  <c:v>61.359999999999992</c:v>
                </c:pt>
                <c:pt idx="1895">
                  <c:v>57.879999999999995</c:v>
                </c:pt>
                <c:pt idx="1896">
                  <c:v>53.360000000000007</c:v>
                </c:pt>
                <c:pt idx="1897">
                  <c:v>50.040000000000006</c:v>
                </c:pt>
                <c:pt idx="1898">
                  <c:v>47.12</c:v>
                </c:pt>
                <c:pt idx="1899">
                  <c:v>45.76</c:v>
                </c:pt>
                <c:pt idx="1900">
                  <c:v>44.12</c:v>
                </c:pt>
                <c:pt idx="1901">
                  <c:v>48.28</c:v>
                </c:pt>
                <c:pt idx="1902">
                  <c:v>51.56</c:v>
                </c:pt>
                <c:pt idx="1903">
                  <c:v>57.04</c:v>
                </c:pt>
                <c:pt idx="1904">
                  <c:v>66</c:v>
                </c:pt>
                <c:pt idx="1905">
                  <c:v>72.64</c:v>
                </c:pt>
                <c:pt idx="1906">
                  <c:v>72.52</c:v>
                </c:pt>
                <c:pt idx="1907">
                  <c:v>69.760000000000005</c:v>
                </c:pt>
                <c:pt idx="1908">
                  <c:v>66</c:v>
                </c:pt>
                <c:pt idx="1909">
                  <c:v>58.920000000000009</c:v>
                </c:pt>
                <c:pt idx="1910">
                  <c:v>52.79999999999999</c:v>
                </c:pt>
                <c:pt idx="1911">
                  <c:v>50.720000000000013</c:v>
                </c:pt>
                <c:pt idx="1912">
                  <c:v>51.04</c:v>
                </c:pt>
                <c:pt idx="1913">
                  <c:v>50.519999999999996</c:v>
                </c:pt>
                <c:pt idx="1914">
                  <c:v>53.88</c:v>
                </c:pt>
                <c:pt idx="1915">
                  <c:v>55.000000000000007</c:v>
                </c:pt>
                <c:pt idx="1916">
                  <c:v>55.879999999999995</c:v>
                </c:pt>
                <c:pt idx="1917">
                  <c:v>61.199999999999996</c:v>
                </c:pt>
                <c:pt idx="1918">
                  <c:v>61.480000000000004</c:v>
                </c:pt>
                <c:pt idx="1919">
                  <c:v>60.400000000000006</c:v>
                </c:pt>
                <c:pt idx="1920">
                  <c:v>62.79999999999999</c:v>
                </c:pt>
                <c:pt idx="1921">
                  <c:v>62.360000000000007</c:v>
                </c:pt>
                <c:pt idx="1922">
                  <c:v>58.36</c:v>
                </c:pt>
                <c:pt idx="1923">
                  <c:v>58.879999999999995</c:v>
                </c:pt>
                <c:pt idx="1924">
                  <c:v>58.000000000000007</c:v>
                </c:pt>
                <c:pt idx="1925">
                  <c:v>64.88</c:v>
                </c:pt>
                <c:pt idx="1926">
                  <c:v>62.519999999999996</c:v>
                </c:pt>
                <c:pt idx="1927">
                  <c:v>66.72</c:v>
                </c:pt>
                <c:pt idx="1928">
                  <c:v>78.28</c:v>
                </c:pt>
                <c:pt idx="1929">
                  <c:v>74.039999999999992</c:v>
                </c:pt>
                <c:pt idx="1930">
                  <c:v>65.88000000000001</c:v>
                </c:pt>
                <c:pt idx="1931">
                  <c:v>56.48</c:v>
                </c:pt>
                <c:pt idx="1932">
                  <c:v>44.4</c:v>
                </c:pt>
                <c:pt idx="1933">
                  <c:v>31</c:v>
                </c:pt>
                <c:pt idx="1934">
                  <c:v>25.96</c:v>
                </c:pt>
                <c:pt idx="1935">
                  <c:v>22.12</c:v>
                </c:pt>
                <c:pt idx="1936">
                  <c:v>29.12</c:v>
                </c:pt>
                <c:pt idx="1937">
                  <c:v>40</c:v>
                </c:pt>
                <c:pt idx="1938">
                  <c:v>48.68</c:v>
                </c:pt>
                <c:pt idx="1939">
                  <c:v>59.52</c:v>
                </c:pt>
                <c:pt idx="1940">
                  <c:v>67.12</c:v>
                </c:pt>
                <c:pt idx="1941">
                  <c:v>67.44</c:v>
                </c:pt>
                <c:pt idx="1942">
                  <c:v>62.519999999999996</c:v>
                </c:pt>
                <c:pt idx="1943">
                  <c:v>57.440000000000005</c:v>
                </c:pt>
                <c:pt idx="1944">
                  <c:v>50.640000000000008</c:v>
                </c:pt>
                <c:pt idx="1945">
                  <c:v>46.080000000000005</c:v>
                </c:pt>
                <c:pt idx="1946">
                  <c:v>43.720000000000006</c:v>
                </c:pt>
                <c:pt idx="1947">
                  <c:v>40.56</c:v>
                </c:pt>
                <c:pt idx="1948">
                  <c:v>45.839999999999996</c:v>
                </c:pt>
                <c:pt idx="1949">
                  <c:v>49.2</c:v>
                </c:pt>
                <c:pt idx="1950">
                  <c:v>45.839999999999996</c:v>
                </c:pt>
                <c:pt idx="1951">
                  <c:v>51.480000000000004</c:v>
                </c:pt>
                <c:pt idx="1952">
                  <c:v>63.12</c:v>
                </c:pt>
                <c:pt idx="1953">
                  <c:v>59.639999999999993</c:v>
                </c:pt>
                <c:pt idx="1954">
                  <c:v>58.24</c:v>
                </c:pt>
                <c:pt idx="1955">
                  <c:v>61.12</c:v>
                </c:pt>
                <c:pt idx="1956">
                  <c:v>60.08</c:v>
                </c:pt>
                <c:pt idx="1957">
                  <c:v>57.2</c:v>
                </c:pt>
                <c:pt idx="1958">
                  <c:v>57.879999999999995</c:v>
                </c:pt>
                <c:pt idx="1959">
                  <c:v>58.11999999999999</c:v>
                </c:pt>
                <c:pt idx="1960">
                  <c:v>67.52</c:v>
                </c:pt>
                <c:pt idx="1961">
                  <c:v>67.88</c:v>
                </c:pt>
                <c:pt idx="1962">
                  <c:v>67.12</c:v>
                </c:pt>
                <c:pt idx="1963">
                  <c:v>69.919999999999987</c:v>
                </c:pt>
                <c:pt idx="1964">
                  <c:v>72.92</c:v>
                </c:pt>
                <c:pt idx="1965">
                  <c:v>66.52</c:v>
                </c:pt>
                <c:pt idx="1966">
                  <c:v>69.399999999999991</c:v>
                </c:pt>
                <c:pt idx="1967">
                  <c:v>71.28</c:v>
                </c:pt>
                <c:pt idx="1968">
                  <c:v>72.36</c:v>
                </c:pt>
                <c:pt idx="1969">
                  <c:v>71.760000000000005</c:v>
                </c:pt>
                <c:pt idx="1970">
                  <c:v>70.240000000000009</c:v>
                </c:pt>
                <c:pt idx="1971">
                  <c:v>64.160000000000011</c:v>
                </c:pt>
                <c:pt idx="1972">
                  <c:v>57.2</c:v>
                </c:pt>
                <c:pt idx="1973">
                  <c:v>50.040000000000006</c:v>
                </c:pt>
                <c:pt idx="1974">
                  <c:v>46.080000000000005</c:v>
                </c:pt>
                <c:pt idx="1975">
                  <c:v>43.600000000000009</c:v>
                </c:pt>
                <c:pt idx="1976">
                  <c:v>42.96</c:v>
                </c:pt>
                <c:pt idx="1977">
                  <c:v>43.600000000000009</c:v>
                </c:pt>
                <c:pt idx="1978">
                  <c:v>50.88</c:v>
                </c:pt>
                <c:pt idx="1979">
                  <c:v>54.84</c:v>
                </c:pt>
                <c:pt idx="1980">
                  <c:v>58.96</c:v>
                </c:pt>
                <c:pt idx="1981">
                  <c:v>66.759999999999991</c:v>
                </c:pt>
                <c:pt idx="1982">
                  <c:v>71.08</c:v>
                </c:pt>
                <c:pt idx="1983">
                  <c:v>68.760000000000005</c:v>
                </c:pt>
                <c:pt idx="1984">
                  <c:v>63.800000000000004</c:v>
                </c:pt>
                <c:pt idx="1985">
                  <c:v>61.68</c:v>
                </c:pt>
                <c:pt idx="1986">
                  <c:v>53.839999999999996</c:v>
                </c:pt>
                <c:pt idx="1987">
                  <c:v>47.44</c:v>
                </c:pt>
                <c:pt idx="1988">
                  <c:v>46.24</c:v>
                </c:pt>
                <c:pt idx="1989">
                  <c:v>49.480000000000004</c:v>
                </c:pt>
                <c:pt idx="1990">
                  <c:v>46.800000000000004</c:v>
                </c:pt>
                <c:pt idx="1991">
                  <c:v>49.24</c:v>
                </c:pt>
                <c:pt idx="1992">
                  <c:v>55.04</c:v>
                </c:pt>
                <c:pt idx="1993">
                  <c:v>57.400000000000006</c:v>
                </c:pt>
                <c:pt idx="1994">
                  <c:v>62.6</c:v>
                </c:pt>
                <c:pt idx="1995">
                  <c:v>68.080000000000013</c:v>
                </c:pt>
                <c:pt idx="1996">
                  <c:v>69.599999999999994</c:v>
                </c:pt>
                <c:pt idx="1997">
                  <c:v>69.52000000000001</c:v>
                </c:pt>
                <c:pt idx="1998">
                  <c:v>68.52000000000001</c:v>
                </c:pt>
                <c:pt idx="1999">
                  <c:v>66.64</c:v>
                </c:pt>
                <c:pt idx="2000">
                  <c:v>66.320000000000007</c:v>
                </c:pt>
                <c:pt idx="2001">
                  <c:v>63.800000000000004</c:v>
                </c:pt>
                <c:pt idx="2002">
                  <c:v>64.319999999999993</c:v>
                </c:pt>
                <c:pt idx="2003">
                  <c:v>57.839999999999989</c:v>
                </c:pt>
                <c:pt idx="2004">
                  <c:v>61.08</c:v>
                </c:pt>
                <c:pt idx="2005">
                  <c:v>73.72</c:v>
                </c:pt>
                <c:pt idx="2006">
                  <c:v>70.8</c:v>
                </c:pt>
                <c:pt idx="2007">
                  <c:v>59.319999999999993</c:v>
                </c:pt>
                <c:pt idx="2008">
                  <c:v>52.559999999999995</c:v>
                </c:pt>
                <c:pt idx="2009">
                  <c:v>43.96</c:v>
                </c:pt>
                <c:pt idx="2010">
                  <c:v>30.56</c:v>
                </c:pt>
                <c:pt idx="2011">
                  <c:v>23.96</c:v>
                </c:pt>
                <c:pt idx="2012">
                  <c:v>23</c:v>
                </c:pt>
                <c:pt idx="2013">
                  <c:v>32.36</c:v>
                </c:pt>
                <c:pt idx="2014">
                  <c:v>40</c:v>
                </c:pt>
                <c:pt idx="2015">
                  <c:v>45.4</c:v>
                </c:pt>
                <c:pt idx="2016">
                  <c:v>56.48</c:v>
                </c:pt>
                <c:pt idx="2017">
                  <c:v>64.44</c:v>
                </c:pt>
                <c:pt idx="2018">
                  <c:v>66.16</c:v>
                </c:pt>
                <c:pt idx="2019">
                  <c:v>65.039999999999992</c:v>
                </c:pt>
                <c:pt idx="2020">
                  <c:v>61.480000000000004</c:v>
                </c:pt>
                <c:pt idx="2021">
                  <c:v>55.16</c:v>
                </c:pt>
                <c:pt idx="2022">
                  <c:v>53</c:v>
                </c:pt>
                <c:pt idx="2023">
                  <c:v>50.8</c:v>
                </c:pt>
                <c:pt idx="2024">
                  <c:v>45.28</c:v>
                </c:pt>
                <c:pt idx="2025">
                  <c:v>50.28</c:v>
                </c:pt>
                <c:pt idx="2026">
                  <c:v>56.08</c:v>
                </c:pt>
                <c:pt idx="2027">
                  <c:v>54.480000000000004</c:v>
                </c:pt>
                <c:pt idx="2028">
                  <c:v>57.16</c:v>
                </c:pt>
                <c:pt idx="2029">
                  <c:v>66.28</c:v>
                </c:pt>
                <c:pt idx="2030">
                  <c:v>64.72</c:v>
                </c:pt>
                <c:pt idx="2031">
                  <c:v>64.92</c:v>
                </c:pt>
                <c:pt idx="2032">
                  <c:v>65.239999999999995</c:v>
                </c:pt>
                <c:pt idx="2033">
                  <c:v>64.279999999999987</c:v>
                </c:pt>
                <c:pt idx="2034">
                  <c:v>65.88000000000001</c:v>
                </c:pt>
                <c:pt idx="2035">
                  <c:v>69.679999999999993</c:v>
                </c:pt>
                <c:pt idx="2036">
                  <c:v>68.239999999999995</c:v>
                </c:pt>
                <c:pt idx="2037">
                  <c:v>74.680000000000007</c:v>
                </c:pt>
                <c:pt idx="2038">
                  <c:v>74.48</c:v>
                </c:pt>
                <c:pt idx="2039">
                  <c:v>70.44</c:v>
                </c:pt>
                <c:pt idx="2040">
                  <c:v>67.12</c:v>
                </c:pt>
                <c:pt idx="2041">
                  <c:v>66.48</c:v>
                </c:pt>
                <c:pt idx="2042">
                  <c:v>62.32</c:v>
                </c:pt>
                <c:pt idx="2043">
                  <c:v>64.680000000000007</c:v>
                </c:pt>
                <c:pt idx="2044">
                  <c:v>66.239999999999995</c:v>
                </c:pt>
                <c:pt idx="2045">
                  <c:v>69.679999999999993</c:v>
                </c:pt>
                <c:pt idx="2046">
                  <c:v>71.28</c:v>
                </c:pt>
                <c:pt idx="2047">
                  <c:v>69.88</c:v>
                </c:pt>
                <c:pt idx="2048">
                  <c:v>64.36</c:v>
                </c:pt>
                <c:pt idx="2049">
                  <c:v>56.919999999999995</c:v>
                </c:pt>
                <c:pt idx="2050">
                  <c:v>50.559999999999995</c:v>
                </c:pt>
                <c:pt idx="2051">
                  <c:v>46.36</c:v>
                </c:pt>
                <c:pt idx="2052">
                  <c:v>42.64</c:v>
                </c:pt>
                <c:pt idx="2053">
                  <c:v>42.24</c:v>
                </c:pt>
                <c:pt idx="2054">
                  <c:v>43.28</c:v>
                </c:pt>
                <c:pt idx="2055">
                  <c:v>50.4</c:v>
                </c:pt>
                <c:pt idx="2056">
                  <c:v>52.04</c:v>
                </c:pt>
                <c:pt idx="2057">
                  <c:v>55.559999999999995</c:v>
                </c:pt>
                <c:pt idx="2058">
                  <c:v>60.199999999999996</c:v>
                </c:pt>
                <c:pt idx="2059">
                  <c:v>61.84</c:v>
                </c:pt>
                <c:pt idx="2060">
                  <c:v>58.600000000000009</c:v>
                </c:pt>
                <c:pt idx="2061">
                  <c:v>58.36</c:v>
                </c:pt>
                <c:pt idx="2062">
                  <c:v>57.320000000000007</c:v>
                </c:pt>
                <c:pt idx="2063">
                  <c:v>51.76</c:v>
                </c:pt>
                <c:pt idx="2064">
                  <c:v>48.120000000000005</c:v>
                </c:pt>
                <c:pt idx="2065">
                  <c:v>48.120000000000005</c:v>
                </c:pt>
                <c:pt idx="2066">
                  <c:v>48.84</c:v>
                </c:pt>
                <c:pt idx="2067">
                  <c:v>44.76</c:v>
                </c:pt>
                <c:pt idx="2068">
                  <c:v>48.120000000000005</c:v>
                </c:pt>
                <c:pt idx="2069">
                  <c:v>52.440000000000012</c:v>
                </c:pt>
                <c:pt idx="2070">
                  <c:v>50.8</c:v>
                </c:pt>
                <c:pt idx="2071">
                  <c:v>55.96</c:v>
                </c:pt>
                <c:pt idx="2072">
                  <c:v>65.28</c:v>
                </c:pt>
                <c:pt idx="2073">
                  <c:v>70.679999999999993</c:v>
                </c:pt>
                <c:pt idx="2074">
                  <c:v>75.52</c:v>
                </c:pt>
                <c:pt idx="2075">
                  <c:v>78.28</c:v>
                </c:pt>
                <c:pt idx="2076">
                  <c:v>76.12</c:v>
                </c:pt>
                <c:pt idx="2077">
                  <c:v>72.16</c:v>
                </c:pt>
                <c:pt idx="2078">
                  <c:v>65.47999999999999</c:v>
                </c:pt>
                <c:pt idx="2079">
                  <c:v>69.48</c:v>
                </c:pt>
                <c:pt idx="2080">
                  <c:v>60.040000000000006</c:v>
                </c:pt>
                <c:pt idx="2081">
                  <c:v>60.720000000000006</c:v>
                </c:pt>
                <c:pt idx="2082">
                  <c:v>71.639999999999986</c:v>
                </c:pt>
                <c:pt idx="2083">
                  <c:v>72.36</c:v>
                </c:pt>
                <c:pt idx="2084">
                  <c:v>59.760000000000005</c:v>
                </c:pt>
                <c:pt idx="2085">
                  <c:v>56.639999999999993</c:v>
                </c:pt>
                <c:pt idx="2086">
                  <c:v>48.319999999999993</c:v>
                </c:pt>
                <c:pt idx="2087">
                  <c:v>35.68</c:v>
                </c:pt>
                <c:pt idx="2088">
                  <c:v>29.12</c:v>
                </c:pt>
                <c:pt idx="2089">
                  <c:v>31.2</c:v>
                </c:pt>
                <c:pt idx="2090">
                  <c:v>37.799999999999997</c:v>
                </c:pt>
                <c:pt idx="2091">
                  <c:v>46.4</c:v>
                </c:pt>
                <c:pt idx="2092">
                  <c:v>51.92</c:v>
                </c:pt>
                <c:pt idx="2093">
                  <c:v>59.08</c:v>
                </c:pt>
                <c:pt idx="2094">
                  <c:v>64.760000000000005</c:v>
                </c:pt>
                <c:pt idx="2095">
                  <c:v>66.039999999999992</c:v>
                </c:pt>
                <c:pt idx="2096">
                  <c:v>62.32</c:v>
                </c:pt>
                <c:pt idx="2097">
                  <c:v>61.12</c:v>
                </c:pt>
                <c:pt idx="2098">
                  <c:v>55.96</c:v>
                </c:pt>
                <c:pt idx="2099">
                  <c:v>56.88000000000001</c:v>
                </c:pt>
                <c:pt idx="2100">
                  <c:v>57.320000000000007</c:v>
                </c:pt>
                <c:pt idx="2101">
                  <c:v>54.52</c:v>
                </c:pt>
                <c:pt idx="2102">
                  <c:v>56.800000000000004</c:v>
                </c:pt>
                <c:pt idx="2103">
                  <c:v>60.36</c:v>
                </c:pt>
                <c:pt idx="2104">
                  <c:v>55.120000000000005</c:v>
                </c:pt>
                <c:pt idx="2105">
                  <c:v>55.120000000000005</c:v>
                </c:pt>
                <c:pt idx="2106">
                  <c:v>60.440000000000005</c:v>
                </c:pt>
                <c:pt idx="2107">
                  <c:v>59.28</c:v>
                </c:pt>
                <c:pt idx="2108">
                  <c:v>62.20000000000001</c:v>
                </c:pt>
                <c:pt idx="2109">
                  <c:v>66.44</c:v>
                </c:pt>
                <c:pt idx="2110">
                  <c:v>66.759999999999991</c:v>
                </c:pt>
                <c:pt idx="2111">
                  <c:v>71.36</c:v>
                </c:pt>
                <c:pt idx="2112">
                  <c:v>75</c:v>
                </c:pt>
                <c:pt idx="2113">
                  <c:v>72</c:v>
                </c:pt>
                <c:pt idx="2114">
                  <c:v>75.400000000000006</c:v>
                </c:pt>
                <c:pt idx="2115">
                  <c:v>74.84</c:v>
                </c:pt>
                <c:pt idx="2116">
                  <c:v>67.92</c:v>
                </c:pt>
                <c:pt idx="2117">
                  <c:v>65.16</c:v>
                </c:pt>
                <c:pt idx="2118">
                  <c:v>65.360000000000014</c:v>
                </c:pt>
                <c:pt idx="2119">
                  <c:v>62.519999999999996</c:v>
                </c:pt>
                <c:pt idx="2120">
                  <c:v>62.68</c:v>
                </c:pt>
                <c:pt idx="2121">
                  <c:v>66.56</c:v>
                </c:pt>
                <c:pt idx="2122">
                  <c:v>67.72</c:v>
                </c:pt>
                <c:pt idx="2123">
                  <c:v>68.760000000000005</c:v>
                </c:pt>
                <c:pt idx="2124">
                  <c:v>66.039999999999992</c:v>
                </c:pt>
                <c:pt idx="2125">
                  <c:v>64.72</c:v>
                </c:pt>
                <c:pt idx="2126">
                  <c:v>59.760000000000005</c:v>
                </c:pt>
                <c:pt idx="2127">
                  <c:v>53.32</c:v>
                </c:pt>
                <c:pt idx="2128">
                  <c:v>48.24</c:v>
                </c:pt>
                <c:pt idx="2129">
                  <c:v>41.88</c:v>
                </c:pt>
                <c:pt idx="2130">
                  <c:v>39.08</c:v>
                </c:pt>
                <c:pt idx="2131">
                  <c:v>37.159999999999997</c:v>
                </c:pt>
                <c:pt idx="2132">
                  <c:v>45</c:v>
                </c:pt>
                <c:pt idx="2133">
                  <c:v>46.36</c:v>
                </c:pt>
                <c:pt idx="2134">
                  <c:v>54.679999999999993</c:v>
                </c:pt>
                <c:pt idx="2135">
                  <c:v>59.599999999999994</c:v>
                </c:pt>
                <c:pt idx="2136">
                  <c:v>60.56</c:v>
                </c:pt>
                <c:pt idx="2137">
                  <c:v>55.8</c:v>
                </c:pt>
                <c:pt idx="2138">
                  <c:v>54.36</c:v>
                </c:pt>
                <c:pt idx="2139">
                  <c:v>47.32</c:v>
                </c:pt>
                <c:pt idx="2140">
                  <c:v>41.96</c:v>
                </c:pt>
                <c:pt idx="2141">
                  <c:v>43.120000000000005</c:v>
                </c:pt>
                <c:pt idx="2142">
                  <c:v>48.56</c:v>
                </c:pt>
                <c:pt idx="2143">
                  <c:v>53.16</c:v>
                </c:pt>
                <c:pt idx="2144">
                  <c:v>53.72</c:v>
                </c:pt>
                <c:pt idx="2145">
                  <c:v>55.680000000000007</c:v>
                </c:pt>
                <c:pt idx="2146">
                  <c:v>52.6</c:v>
                </c:pt>
                <c:pt idx="2147">
                  <c:v>48.480000000000004</c:v>
                </c:pt>
                <c:pt idx="2148">
                  <c:v>52.959999999999994</c:v>
                </c:pt>
                <c:pt idx="2149">
                  <c:v>61.359999999999992</c:v>
                </c:pt>
                <c:pt idx="2150">
                  <c:v>67.52</c:v>
                </c:pt>
                <c:pt idx="2151">
                  <c:v>75.440000000000012</c:v>
                </c:pt>
                <c:pt idx="2152">
                  <c:v>78.239999999999995</c:v>
                </c:pt>
                <c:pt idx="2153">
                  <c:v>77.36</c:v>
                </c:pt>
                <c:pt idx="2154">
                  <c:v>74.440000000000012</c:v>
                </c:pt>
                <c:pt idx="2155">
                  <c:v>67.64</c:v>
                </c:pt>
                <c:pt idx="2156">
                  <c:v>68.760000000000005</c:v>
                </c:pt>
                <c:pt idx="2157">
                  <c:v>56.84</c:v>
                </c:pt>
                <c:pt idx="2158">
                  <c:v>55.96</c:v>
                </c:pt>
                <c:pt idx="2159">
                  <c:v>64.36</c:v>
                </c:pt>
                <c:pt idx="2160">
                  <c:v>68.88</c:v>
                </c:pt>
                <c:pt idx="2161">
                  <c:v>58.600000000000009</c:v>
                </c:pt>
                <c:pt idx="2162">
                  <c:v>55.400000000000006</c:v>
                </c:pt>
                <c:pt idx="2163">
                  <c:v>48.4</c:v>
                </c:pt>
                <c:pt idx="2164">
                  <c:v>39.04</c:v>
                </c:pt>
                <c:pt idx="2165">
                  <c:v>35.44</c:v>
                </c:pt>
                <c:pt idx="2166">
                  <c:v>34.72</c:v>
                </c:pt>
                <c:pt idx="2167">
                  <c:v>42.879999999999995</c:v>
                </c:pt>
                <c:pt idx="2168">
                  <c:v>52</c:v>
                </c:pt>
                <c:pt idx="2169">
                  <c:v>58.68</c:v>
                </c:pt>
                <c:pt idx="2170">
                  <c:v>62.960000000000008</c:v>
                </c:pt>
                <c:pt idx="2171">
                  <c:v>70.08</c:v>
                </c:pt>
                <c:pt idx="2172">
                  <c:v>69.919999999999987</c:v>
                </c:pt>
                <c:pt idx="2173">
                  <c:v>66.399999999999991</c:v>
                </c:pt>
                <c:pt idx="2174">
                  <c:v>63.360000000000007</c:v>
                </c:pt>
                <c:pt idx="2175">
                  <c:v>58.040000000000006</c:v>
                </c:pt>
                <c:pt idx="2176">
                  <c:v>59.599999999999994</c:v>
                </c:pt>
                <c:pt idx="2177">
                  <c:v>59.96</c:v>
                </c:pt>
                <c:pt idx="2178">
                  <c:v>59.52</c:v>
                </c:pt>
                <c:pt idx="2179">
                  <c:v>61.240000000000009</c:v>
                </c:pt>
                <c:pt idx="2180">
                  <c:v>64.240000000000009</c:v>
                </c:pt>
                <c:pt idx="2181">
                  <c:v>56.720000000000006</c:v>
                </c:pt>
                <c:pt idx="2182">
                  <c:v>54.679999999999993</c:v>
                </c:pt>
                <c:pt idx="2183">
                  <c:v>57.08</c:v>
                </c:pt>
                <c:pt idx="2184">
                  <c:v>57.28</c:v>
                </c:pt>
                <c:pt idx="2185">
                  <c:v>58.84</c:v>
                </c:pt>
                <c:pt idx="2186">
                  <c:v>63.44</c:v>
                </c:pt>
                <c:pt idx="2187">
                  <c:v>64.12</c:v>
                </c:pt>
                <c:pt idx="2188">
                  <c:v>66.56</c:v>
                </c:pt>
                <c:pt idx="2189">
                  <c:v>67.8</c:v>
                </c:pt>
                <c:pt idx="2190">
                  <c:v>66.8</c:v>
                </c:pt>
                <c:pt idx="2191">
                  <c:v>71.000000000000014</c:v>
                </c:pt>
                <c:pt idx="2192">
                  <c:v>69.64</c:v>
                </c:pt>
                <c:pt idx="2193">
                  <c:v>60.88</c:v>
                </c:pt>
                <c:pt idx="2194">
                  <c:v>59.68</c:v>
                </c:pt>
                <c:pt idx="2195">
                  <c:v>59.84</c:v>
                </c:pt>
                <c:pt idx="2196">
                  <c:v>57.519999999999996</c:v>
                </c:pt>
                <c:pt idx="2197">
                  <c:v>61.639999999999993</c:v>
                </c:pt>
                <c:pt idx="2198">
                  <c:v>68.47999999999999</c:v>
                </c:pt>
                <c:pt idx="2199">
                  <c:v>68.760000000000005</c:v>
                </c:pt>
                <c:pt idx="2200">
                  <c:v>69.64</c:v>
                </c:pt>
                <c:pt idx="2201">
                  <c:v>65.92</c:v>
                </c:pt>
                <c:pt idx="2202">
                  <c:v>63.88</c:v>
                </c:pt>
                <c:pt idx="2203">
                  <c:v>59.760000000000005</c:v>
                </c:pt>
                <c:pt idx="2204">
                  <c:v>51.6</c:v>
                </c:pt>
                <c:pt idx="2205">
                  <c:v>45.56</c:v>
                </c:pt>
                <c:pt idx="2206">
                  <c:v>42.879999999999995</c:v>
                </c:pt>
                <c:pt idx="2207">
                  <c:v>42.480000000000004</c:v>
                </c:pt>
                <c:pt idx="2208">
                  <c:v>41.08</c:v>
                </c:pt>
                <c:pt idx="2209">
                  <c:v>51.6</c:v>
                </c:pt>
                <c:pt idx="2210">
                  <c:v>53.88</c:v>
                </c:pt>
                <c:pt idx="2211">
                  <c:v>57.64</c:v>
                </c:pt>
                <c:pt idx="2212">
                  <c:v>59.319999999999993</c:v>
                </c:pt>
                <c:pt idx="2213">
                  <c:v>56.96</c:v>
                </c:pt>
                <c:pt idx="2214">
                  <c:v>47.72</c:v>
                </c:pt>
                <c:pt idx="2215">
                  <c:v>42.84</c:v>
                </c:pt>
                <c:pt idx="2216">
                  <c:v>35.839999999999996</c:v>
                </c:pt>
                <c:pt idx="2217">
                  <c:v>30.4</c:v>
                </c:pt>
                <c:pt idx="2218">
                  <c:v>33.96</c:v>
                </c:pt>
                <c:pt idx="2219">
                  <c:v>41.6</c:v>
                </c:pt>
                <c:pt idx="2220">
                  <c:v>48.64</c:v>
                </c:pt>
                <c:pt idx="2221">
                  <c:v>51.679999999999993</c:v>
                </c:pt>
                <c:pt idx="2222">
                  <c:v>54.04</c:v>
                </c:pt>
                <c:pt idx="2223">
                  <c:v>53.88</c:v>
                </c:pt>
                <c:pt idx="2224">
                  <c:v>54.64</c:v>
                </c:pt>
                <c:pt idx="2225">
                  <c:v>58.56</c:v>
                </c:pt>
                <c:pt idx="2226">
                  <c:v>63.12</c:v>
                </c:pt>
                <c:pt idx="2227">
                  <c:v>67.760000000000005</c:v>
                </c:pt>
                <c:pt idx="2228">
                  <c:v>71.48</c:v>
                </c:pt>
                <c:pt idx="2229">
                  <c:v>67.72</c:v>
                </c:pt>
                <c:pt idx="2230">
                  <c:v>69.679999999999993</c:v>
                </c:pt>
                <c:pt idx="2231">
                  <c:v>72.720000000000013</c:v>
                </c:pt>
                <c:pt idx="2232">
                  <c:v>68.56</c:v>
                </c:pt>
                <c:pt idx="2233">
                  <c:v>71.600000000000009</c:v>
                </c:pt>
                <c:pt idx="2234">
                  <c:v>62.440000000000005</c:v>
                </c:pt>
                <c:pt idx="2235">
                  <c:v>60.159999999999989</c:v>
                </c:pt>
                <c:pt idx="2236">
                  <c:v>64.92</c:v>
                </c:pt>
                <c:pt idx="2237">
                  <c:v>70.400000000000006</c:v>
                </c:pt>
                <c:pt idx="2238">
                  <c:v>60.440000000000005</c:v>
                </c:pt>
                <c:pt idx="2239">
                  <c:v>53.960000000000008</c:v>
                </c:pt>
                <c:pt idx="2240">
                  <c:v>45.4</c:v>
                </c:pt>
                <c:pt idx="2241">
                  <c:v>34.92</c:v>
                </c:pt>
                <c:pt idx="2242">
                  <c:v>30.04</c:v>
                </c:pt>
                <c:pt idx="2243">
                  <c:v>33.520000000000003</c:v>
                </c:pt>
                <c:pt idx="2244">
                  <c:v>45.2</c:v>
                </c:pt>
                <c:pt idx="2245">
                  <c:v>54.04</c:v>
                </c:pt>
                <c:pt idx="2246">
                  <c:v>60.839999999999996</c:v>
                </c:pt>
                <c:pt idx="2247">
                  <c:v>63.360000000000007</c:v>
                </c:pt>
                <c:pt idx="2248">
                  <c:v>68.8</c:v>
                </c:pt>
                <c:pt idx="2249">
                  <c:v>67.959999999999994</c:v>
                </c:pt>
                <c:pt idx="2250">
                  <c:v>63.239999999999995</c:v>
                </c:pt>
                <c:pt idx="2251">
                  <c:v>59.559999999999988</c:v>
                </c:pt>
                <c:pt idx="2252">
                  <c:v>60.159999999999989</c:v>
                </c:pt>
                <c:pt idx="2253">
                  <c:v>62.68</c:v>
                </c:pt>
                <c:pt idx="2254">
                  <c:v>58.519999999999996</c:v>
                </c:pt>
                <c:pt idx="2255">
                  <c:v>61.519999999999996</c:v>
                </c:pt>
                <c:pt idx="2256">
                  <c:v>63.12</c:v>
                </c:pt>
                <c:pt idx="2257">
                  <c:v>60.159999999999989</c:v>
                </c:pt>
                <c:pt idx="2258">
                  <c:v>50.6</c:v>
                </c:pt>
                <c:pt idx="2259">
                  <c:v>50.640000000000008</c:v>
                </c:pt>
                <c:pt idx="2260">
                  <c:v>51.079999999999991</c:v>
                </c:pt>
                <c:pt idx="2261">
                  <c:v>54.400000000000006</c:v>
                </c:pt>
                <c:pt idx="2262">
                  <c:v>56.44</c:v>
                </c:pt>
                <c:pt idx="2263">
                  <c:v>61.760000000000005</c:v>
                </c:pt>
                <c:pt idx="2264">
                  <c:v>62.88</c:v>
                </c:pt>
                <c:pt idx="2265">
                  <c:v>64.44</c:v>
                </c:pt>
                <c:pt idx="2266">
                  <c:v>64.760000000000005</c:v>
                </c:pt>
                <c:pt idx="2267">
                  <c:v>64.8</c:v>
                </c:pt>
                <c:pt idx="2268">
                  <c:v>69.800000000000011</c:v>
                </c:pt>
                <c:pt idx="2269">
                  <c:v>66.399999999999991</c:v>
                </c:pt>
                <c:pt idx="2270">
                  <c:v>55.16</c:v>
                </c:pt>
                <c:pt idx="2271">
                  <c:v>54.16</c:v>
                </c:pt>
                <c:pt idx="2272">
                  <c:v>56.96</c:v>
                </c:pt>
                <c:pt idx="2273">
                  <c:v>55.199999999999996</c:v>
                </c:pt>
                <c:pt idx="2274">
                  <c:v>60.839999999999996</c:v>
                </c:pt>
                <c:pt idx="2275">
                  <c:v>68.320000000000007</c:v>
                </c:pt>
                <c:pt idx="2276">
                  <c:v>64.319999999999993</c:v>
                </c:pt>
                <c:pt idx="2277">
                  <c:v>62.559999999999995</c:v>
                </c:pt>
                <c:pt idx="2278">
                  <c:v>59.72</c:v>
                </c:pt>
                <c:pt idx="2279">
                  <c:v>58.199999999999996</c:v>
                </c:pt>
                <c:pt idx="2280">
                  <c:v>58.76</c:v>
                </c:pt>
                <c:pt idx="2281">
                  <c:v>56.16</c:v>
                </c:pt>
                <c:pt idx="2282">
                  <c:v>51.88</c:v>
                </c:pt>
                <c:pt idx="2283">
                  <c:v>48.199999999999996</c:v>
                </c:pt>
                <c:pt idx="2284">
                  <c:v>49.04</c:v>
                </c:pt>
                <c:pt idx="2285">
                  <c:v>46.52</c:v>
                </c:pt>
                <c:pt idx="2286">
                  <c:v>55.24</c:v>
                </c:pt>
                <c:pt idx="2287">
                  <c:v>56.16</c:v>
                </c:pt>
                <c:pt idx="2288">
                  <c:v>57.400000000000006</c:v>
                </c:pt>
                <c:pt idx="2289">
                  <c:v>56.399999999999991</c:v>
                </c:pt>
                <c:pt idx="2290">
                  <c:v>51.079999999999991</c:v>
                </c:pt>
                <c:pt idx="2291">
                  <c:v>40.56</c:v>
                </c:pt>
                <c:pt idx="2292">
                  <c:v>39.64</c:v>
                </c:pt>
                <c:pt idx="2293">
                  <c:v>38.720000000000006</c:v>
                </c:pt>
                <c:pt idx="2294">
                  <c:v>34.959999999999994</c:v>
                </c:pt>
                <c:pt idx="2295">
                  <c:v>38.32</c:v>
                </c:pt>
                <c:pt idx="2296">
                  <c:v>43.8</c:v>
                </c:pt>
                <c:pt idx="2297">
                  <c:v>46.040000000000006</c:v>
                </c:pt>
                <c:pt idx="2298">
                  <c:v>45.04</c:v>
                </c:pt>
                <c:pt idx="2299">
                  <c:v>46.88</c:v>
                </c:pt>
                <c:pt idx="2300">
                  <c:v>48.72</c:v>
                </c:pt>
                <c:pt idx="2301">
                  <c:v>49.720000000000006</c:v>
                </c:pt>
                <c:pt idx="2302">
                  <c:v>54.24</c:v>
                </c:pt>
                <c:pt idx="2303">
                  <c:v>60.519999999999996</c:v>
                </c:pt>
                <c:pt idx="2304">
                  <c:v>63.72</c:v>
                </c:pt>
                <c:pt idx="2305">
                  <c:v>66.28</c:v>
                </c:pt>
                <c:pt idx="2306">
                  <c:v>66.16</c:v>
                </c:pt>
                <c:pt idx="2307">
                  <c:v>70.199999999999989</c:v>
                </c:pt>
                <c:pt idx="2308">
                  <c:v>69.28</c:v>
                </c:pt>
                <c:pt idx="2309">
                  <c:v>64.240000000000009</c:v>
                </c:pt>
                <c:pt idx="2310">
                  <c:v>72.36</c:v>
                </c:pt>
                <c:pt idx="2311">
                  <c:v>67.040000000000006</c:v>
                </c:pt>
                <c:pt idx="2312">
                  <c:v>64.760000000000005</c:v>
                </c:pt>
                <c:pt idx="2313">
                  <c:v>65.92</c:v>
                </c:pt>
                <c:pt idx="2314">
                  <c:v>73.44</c:v>
                </c:pt>
                <c:pt idx="2315">
                  <c:v>65.84</c:v>
                </c:pt>
                <c:pt idx="2316">
                  <c:v>59.36</c:v>
                </c:pt>
                <c:pt idx="2317">
                  <c:v>50.4</c:v>
                </c:pt>
                <c:pt idx="2318">
                  <c:v>39.199999999999996</c:v>
                </c:pt>
                <c:pt idx="2319">
                  <c:v>35.28</c:v>
                </c:pt>
                <c:pt idx="2320">
                  <c:v>41.839999999999996</c:v>
                </c:pt>
                <c:pt idx="2321">
                  <c:v>51.76</c:v>
                </c:pt>
                <c:pt idx="2322">
                  <c:v>59.52</c:v>
                </c:pt>
                <c:pt idx="2323">
                  <c:v>64.959999999999994</c:v>
                </c:pt>
                <c:pt idx="2324">
                  <c:v>63.239999999999995</c:v>
                </c:pt>
                <c:pt idx="2325">
                  <c:v>64.12</c:v>
                </c:pt>
                <c:pt idx="2326">
                  <c:v>64.400000000000006</c:v>
                </c:pt>
                <c:pt idx="2327">
                  <c:v>60.56</c:v>
                </c:pt>
                <c:pt idx="2328">
                  <c:v>57.56</c:v>
                </c:pt>
                <c:pt idx="2329">
                  <c:v>58.56</c:v>
                </c:pt>
                <c:pt idx="2330">
                  <c:v>58.76</c:v>
                </c:pt>
                <c:pt idx="2331">
                  <c:v>50</c:v>
                </c:pt>
                <c:pt idx="2332">
                  <c:v>53.16</c:v>
                </c:pt>
                <c:pt idx="2333">
                  <c:v>58.719999999999992</c:v>
                </c:pt>
                <c:pt idx="2334">
                  <c:v>58.199999999999996</c:v>
                </c:pt>
                <c:pt idx="2335">
                  <c:v>54.400000000000006</c:v>
                </c:pt>
                <c:pt idx="2336">
                  <c:v>56.2</c:v>
                </c:pt>
                <c:pt idx="2337">
                  <c:v>54.08</c:v>
                </c:pt>
                <c:pt idx="2338">
                  <c:v>55.559999999999995</c:v>
                </c:pt>
                <c:pt idx="2339">
                  <c:v>53.52</c:v>
                </c:pt>
                <c:pt idx="2340">
                  <c:v>55.720000000000006</c:v>
                </c:pt>
                <c:pt idx="2341">
                  <c:v>57.08</c:v>
                </c:pt>
                <c:pt idx="2342">
                  <c:v>57.320000000000007</c:v>
                </c:pt>
                <c:pt idx="2343">
                  <c:v>57.36</c:v>
                </c:pt>
                <c:pt idx="2344">
                  <c:v>59.919999999999995</c:v>
                </c:pt>
                <c:pt idx="2345">
                  <c:v>65.319999999999993</c:v>
                </c:pt>
                <c:pt idx="2346">
                  <c:v>63.679999999999993</c:v>
                </c:pt>
                <c:pt idx="2347">
                  <c:v>53.16</c:v>
                </c:pt>
                <c:pt idx="2348">
                  <c:v>49.519999999999996</c:v>
                </c:pt>
                <c:pt idx="2349">
                  <c:v>50.640000000000008</c:v>
                </c:pt>
                <c:pt idx="2350">
                  <c:v>49.28</c:v>
                </c:pt>
                <c:pt idx="2351">
                  <c:v>50.92</c:v>
                </c:pt>
                <c:pt idx="2352">
                  <c:v>60.08</c:v>
                </c:pt>
                <c:pt idx="2353">
                  <c:v>56.720000000000006</c:v>
                </c:pt>
                <c:pt idx="2354">
                  <c:v>55.120000000000005</c:v>
                </c:pt>
                <c:pt idx="2355">
                  <c:v>53.2</c:v>
                </c:pt>
                <c:pt idx="2356">
                  <c:v>52.64</c:v>
                </c:pt>
                <c:pt idx="2357">
                  <c:v>55.000000000000007</c:v>
                </c:pt>
                <c:pt idx="2358">
                  <c:v>57.120000000000005</c:v>
                </c:pt>
                <c:pt idx="2359">
                  <c:v>53.080000000000005</c:v>
                </c:pt>
                <c:pt idx="2360">
                  <c:v>46.64</c:v>
                </c:pt>
                <c:pt idx="2361">
                  <c:v>50.32</c:v>
                </c:pt>
                <c:pt idx="2362">
                  <c:v>49.84</c:v>
                </c:pt>
                <c:pt idx="2363">
                  <c:v>56.399999999999991</c:v>
                </c:pt>
                <c:pt idx="2364">
                  <c:v>58.24</c:v>
                </c:pt>
                <c:pt idx="2365">
                  <c:v>63.399999999999991</c:v>
                </c:pt>
                <c:pt idx="2366">
                  <c:v>63.16</c:v>
                </c:pt>
                <c:pt idx="2367">
                  <c:v>56.800000000000004</c:v>
                </c:pt>
                <c:pt idx="2368">
                  <c:v>47.08</c:v>
                </c:pt>
                <c:pt idx="2369">
                  <c:v>49.24</c:v>
                </c:pt>
                <c:pt idx="2370">
                  <c:v>46.48</c:v>
                </c:pt>
                <c:pt idx="2371">
                  <c:v>42.919999999999995</c:v>
                </c:pt>
                <c:pt idx="2372">
                  <c:v>46.88</c:v>
                </c:pt>
                <c:pt idx="2373">
                  <c:v>52.92</c:v>
                </c:pt>
                <c:pt idx="2374">
                  <c:v>51.359999999999992</c:v>
                </c:pt>
                <c:pt idx="2375">
                  <c:v>50.080000000000005</c:v>
                </c:pt>
                <c:pt idx="2376">
                  <c:v>48.919999999999995</c:v>
                </c:pt>
                <c:pt idx="2377">
                  <c:v>48.56</c:v>
                </c:pt>
                <c:pt idx="2378">
                  <c:v>47.68</c:v>
                </c:pt>
                <c:pt idx="2379">
                  <c:v>49.04</c:v>
                </c:pt>
                <c:pt idx="2380">
                  <c:v>55.32</c:v>
                </c:pt>
                <c:pt idx="2381">
                  <c:v>58.96</c:v>
                </c:pt>
                <c:pt idx="2382">
                  <c:v>60.640000000000008</c:v>
                </c:pt>
                <c:pt idx="2383">
                  <c:v>61.039999999999992</c:v>
                </c:pt>
                <c:pt idx="2384">
                  <c:v>67.48</c:v>
                </c:pt>
                <c:pt idx="2385">
                  <c:v>63.360000000000007</c:v>
                </c:pt>
                <c:pt idx="2386">
                  <c:v>56.76</c:v>
                </c:pt>
                <c:pt idx="2387">
                  <c:v>67.080000000000013</c:v>
                </c:pt>
                <c:pt idx="2388">
                  <c:v>68.47999999999999</c:v>
                </c:pt>
                <c:pt idx="2389">
                  <c:v>66.08</c:v>
                </c:pt>
                <c:pt idx="2390">
                  <c:v>63.72</c:v>
                </c:pt>
                <c:pt idx="2391">
                  <c:v>70.36</c:v>
                </c:pt>
                <c:pt idx="2392">
                  <c:v>66.72</c:v>
                </c:pt>
                <c:pt idx="2393">
                  <c:v>57.879999999999995</c:v>
                </c:pt>
                <c:pt idx="2394">
                  <c:v>49.28</c:v>
                </c:pt>
                <c:pt idx="2395">
                  <c:v>44.56</c:v>
                </c:pt>
                <c:pt idx="2396">
                  <c:v>43.000000000000007</c:v>
                </c:pt>
                <c:pt idx="2397">
                  <c:v>48.480000000000004</c:v>
                </c:pt>
                <c:pt idx="2398">
                  <c:v>54.16</c:v>
                </c:pt>
                <c:pt idx="2399">
                  <c:v>63</c:v>
                </c:pt>
                <c:pt idx="2400">
                  <c:v>67.88</c:v>
                </c:pt>
                <c:pt idx="2401">
                  <c:v>63.32</c:v>
                </c:pt>
                <c:pt idx="2402">
                  <c:v>62.20000000000001</c:v>
                </c:pt>
                <c:pt idx="2403">
                  <c:v>63.72</c:v>
                </c:pt>
                <c:pt idx="2404">
                  <c:v>59.559999999999988</c:v>
                </c:pt>
                <c:pt idx="2405">
                  <c:v>53.48</c:v>
                </c:pt>
                <c:pt idx="2406">
                  <c:v>52.680000000000007</c:v>
                </c:pt>
                <c:pt idx="2407">
                  <c:v>50.68</c:v>
                </c:pt>
                <c:pt idx="2408">
                  <c:v>43.720000000000006</c:v>
                </c:pt>
                <c:pt idx="2409">
                  <c:v>47.72</c:v>
                </c:pt>
                <c:pt idx="2410">
                  <c:v>55.04</c:v>
                </c:pt>
                <c:pt idx="2411">
                  <c:v>55.84</c:v>
                </c:pt>
                <c:pt idx="2412">
                  <c:v>51.679999999999993</c:v>
                </c:pt>
                <c:pt idx="2413">
                  <c:v>51.079999999999991</c:v>
                </c:pt>
                <c:pt idx="2414">
                  <c:v>46.080000000000005</c:v>
                </c:pt>
                <c:pt idx="2415">
                  <c:v>42.84</c:v>
                </c:pt>
                <c:pt idx="2416">
                  <c:v>39.480000000000004</c:v>
                </c:pt>
                <c:pt idx="2417">
                  <c:v>44.36</c:v>
                </c:pt>
                <c:pt idx="2418">
                  <c:v>48.76</c:v>
                </c:pt>
                <c:pt idx="2419">
                  <c:v>49.480000000000004</c:v>
                </c:pt>
                <c:pt idx="2420">
                  <c:v>50.12</c:v>
                </c:pt>
                <c:pt idx="2421">
                  <c:v>52.080000000000005</c:v>
                </c:pt>
                <c:pt idx="2422">
                  <c:v>58.24</c:v>
                </c:pt>
                <c:pt idx="2423">
                  <c:v>58.36</c:v>
                </c:pt>
                <c:pt idx="2424">
                  <c:v>51.679999999999993</c:v>
                </c:pt>
                <c:pt idx="2425">
                  <c:v>53.960000000000008</c:v>
                </c:pt>
                <c:pt idx="2426">
                  <c:v>60.159999999999989</c:v>
                </c:pt>
                <c:pt idx="2427">
                  <c:v>58.28</c:v>
                </c:pt>
                <c:pt idx="2428">
                  <c:v>58.56</c:v>
                </c:pt>
                <c:pt idx="2429">
                  <c:v>66</c:v>
                </c:pt>
                <c:pt idx="2430">
                  <c:v>59.12</c:v>
                </c:pt>
                <c:pt idx="2431">
                  <c:v>54.04</c:v>
                </c:pt>
                <c:pt idx="2432">
                  <c:v>49.519999999999996</c:v>
                </c:pt>
                <c:pt idx="2433">
                  <c:v>48.120000000000005</c:v>
                </c:pt>
                <c:pt idx="2434">
                  <c:v>51.64</c:v>
                </c:pt>
                <c:pt idx="2435">
                  <c:v>54.559999999999995</c:v>
                </c:pt>
                <c:pt idx="2436">
                  <c:v>53.6</c:v>
                </c:pt>
                <c:pt idx="2437">
                  <c:v>50.759999999999991</c:v>
                </c:pt>
                <c:pt idx="2438">
                  <c:v>53.64</c:v>
                </c:pt>
                <c:pt idx="2439">
                  <c:v>50.12</c:v>
                </c:pt>
                <c:pt idx="2440">
                  <c:v>56.399999999999991</c:v>
                </c:pt>
                <c:pt idx="2441">
                  <c:v>55.120000000000005</c:v>
                </c:pt>
                <c:pt idx="2442">
                  <c:v>56.88000000000001</c:v>
                </c:pt>
                <c:pt idx="2443">
                  <c:v>58.68</c:v>
                </c:pt>
                <c:pt idx="2444">
                  <c:v>56.68</c:v>
                </c:pt>
                <c:pt idx="2445">
                  <c:v>48.76</c:v>
                </c:pt>
                <c:pt idx="2446">
                  <c:v>49.639999999999993</c:v>
                </c:pt>
                <c:pt idx="2447">
                  <c:v>49.8</c:v>
                </c:pt>
                <c:pt idx="2448">
                  <c:v>49.32</c:v>
                </c:pt>
                <c:pt idx="2449">
                  <c:v>52.879999999999995</c:v>
                </c:pt>
                <c:pt idx="2450">
                  <c:v>57.320000000000007</c:v>
                </c:pt>
                <c:pt idx="2451">
                  <c:v>58.68</c:v>
                </c:pt>
                <c:pt idx="2452">
                  <c:v>60.720000000000006</c:v>
                </c:pt>
                <c:pt idx="2453">
                  <c:v>59.800000000000011</c:v>
                </c:pt>
                <c:pt idx="2454">
                  <c:v>60.120000000000005</c:v>
                </c:pt>
                <c:pt idx="2455">
                  <c:v>62.12</c:v>
                </c:pt>
                <c:pt idx="2456">
                  <c:v>63.080000000000005</c:v>
                </c:pt>
                <c:pt idx="2457">
                  <c:v>64.92</c:v>
                </c:pt>
                <c:pt idx="2458">
                  <c:v>64.36</c:v>
                </c:pt>
                <c:pt idx="2459">
                  <c:v>63.28</c:v>
                </c:pt>
                <c:pt idx="2460">
                  <c:v>60.839999999999996</c:v>
                </c:pt>
                <c:pt idx="2461">
                  <c:v>67.36</c:v>
                </c:pt>
                <c:pt idx="2462">
                  <c:v>65.56</c:v>
                </c:pt>
                <c:pt idx="2463">
                  <c:v>63.12</c:v>
                </c:pt>
                <c:pt idx="2464">
                  <c:v>66.16</c:v>
                </c:pt>
                <c:pt idx="2465">
                  <c:v>67.8</c:v>
                </c:pt>
                <c:pt idx="2466">
                  <c:v>61.519999999999996</c:v>
                </c:pt>
                <c:pt idx="2467">
                  <c:v>56.280000000000008</c:v>
                </c:pt>
                <c:pt idx="2468">
                  <c:v>61.160000000000004</c:v>
                </c:pt>
                <c:pt idx="2469">
                  <c:v>60.08</c:v>
                </c:pt>
                <c:pt idx="2470">
                  <c:v>51.64</c:v>
                </c:pt>
                <c:pt idx="2471">
                  <c:v>48.88</c:v>
                </c:pt>
                <c:pt idx="2472">
                  <c:v>49.120000000000005</c:v>
                </c:pt>
                <c:pt idx="2473">
                  <c:v>49.6</c:v>
                </c:pt>
                <c:pt idx="2474">
                  <c:v>53.48</c:v>
                </c:pt>
                <c:pt idx="2475">
                  <c:v>56.000000000000007</c:v>
                </c:pt>
                <c:pt idx="2476">
                  <c:v>60.400000000000006</c:v>
                </c:pt>
                <c:pt idx="2477">
                  <c:v>59.639999999999993</c:v>
                </c:pt>
                <c:pt idx="2478">
                  <c:v>55.120000000000005</c:v>
                </c:pt>
                <c:pt idx="2479">
                  <c:v>53.16</c:v>
                </c:pt>
                <c:pt idx="2480">
                  <c:v>57.400000000000006</c:v>
                </c:pt>
                <c:pt idx="2481">
                  <c:v>55.76</c:v>
                </c:pt>
                <c:pt idx="2482">
                  <c:v>52.64</c:v>
                </c:pt>
                <c:pt idx="2483">
                  <c:v>51.359999999999992</c:v>
                </c:pt>
                <c:pt idx="2484">
                  <c:v>49.32</c:v>
                </c:pt>
                <c:pt idx="2485">
                  <c:v>42.36</c:v>
                </c:pt>
                <c:pt idx="2486">
                  <c:v>47.12</c:v>
                </c:pt>
                <c:pt idx="2487">
                  <c:v>55.16</c:v>
                </c:pt>
                <c:pt idx="2488">
                  <c:v>54.279999999999994</c:v>
                </c:pt>
                <c:pt idx="2489">
                  <c:v>52</c:v>
                </c:pt>
                <c:pt idx="2490">
                  <c:v>52.04</c:v>
                </c:pt>
                <c:pt idx="2491">
                  <c:v>46.839999999999996</c:v>
                </c:pt>
                <c:pt idx="2492">
                  <c:v>40.959999999999994</c:v>
                </c:pt>
                <c:pt idx="2493">
                  <c:v>39.96</c:v>
                </c:pt>
                <c:pt idx="2494">
                  <c:v>42.919999999999995</c:v>
                </c:pt>
                <c:pt idx="2495">
                  <c:v>46.52</c:v>
                </c:pt>
                <c:pt idx="2496">
                  <c:v>45.6</c:v>
                </c:pt>
                <c:pt idx="2497">
                  <c:v>44.68</c:v>
                </c:pt>
                <c:pt idx="2498">
                  <c:v>44.6</c:v>
                </c:pt>
                <c:pt idx="2499">
                  <c:v>51.92</c:v>
                </c:pt>
                <c:pt idx="2500">
                  <c:v>53</c:v>
                </c:pt>
                <c:pt idx="2501">
                  <c:v>49.720000000000006</c:v>
                </c:pt>
                <c:pt idx="2502">
                  <c:v>54.36</c:v>
                </c:pt>
                <c:pt idx="2503">
                  <c:v>63.759999999999991</c:v>
                </c:pt>
                <c:pt idx="2504">
                  <c:v>61.240000000000009</c:v>
                </c:pt>
                <c:pt idx="2505">
                  <c:v>61.519999999999996</c:v>
                </c:pt>
                <c:pt idx="2506">
                  <c:v>66.28</c:v>
                </c:pt>
                <c:pt idx="2507">
                  <c:v>62.440000000000005</c:v>
                </c:pt>
                <c:pt idx="2508">
                  <c:v>54.92</c:v>
                </c:pt>
                <c:pt idx="2509">
                  <c:v>53.800000000000004</c:v>
                </c:pt>
                <c:pt idx="2510">
                  <c:v>53.48</c:v>
                </c:pt>
                <c:pt idx="2511">
                  <c:v>54.84</c:v>
                </c:pt>
                <c:pt idx="2512">
                  <c:v>56.84</c:v>
                </c:pt>
                <c:pt idx="2513">
                  <c:v>59.88</c:v>
                </c:pt>
                <c:pt idx="2514">
                  <c:v>58.199999999999996</c:v>
                </c:pt>
                <c:pt idx="2515">
                  <c:v>59.919999999999995</c:v>
                </c:pt>
                <c:pt idx="2516">
                  <c:v>56.2</c:v>
                </c:pt>
                <c:pt idx="2517">
                  <c:v>60.8</c:v>
                </c:pt>
                <c:pt idx="2518">
                  <c:v>56.88000000000001</c:v>
                </c:pt>
                <c:pt idx="2519">
                  <c:v>54.64</c:v>
                </c:pt>
                <c:pt idx="2520">
                  <c:v>56.88000000000001</c:v>
                </c:pt>
                <c:pt idx="2521">
                  <c:v>57.64</c:v>
                </c:pt>
                <c:pt idx="2522">
                  <c:v>49.68</c:v>
                </c:pt>
                <c:pt idx="2523">
                  <c:v>50.47999999999999</c:v>
                </c:pt>
                <c:pt idx="2524">
                  <c:v>54.84</c:v>
                </c:pt>
                <c:pt idx="2525">
                  <c:v>54.08</c:v>
                </c:pt>
                <c:pt idx="2526">
                  <c:v>53.960000000000008</c:v>
                </c:pt>
                <c:pt idx="2527">
                  <c:v>56.56</c:v>
                </c:pt>
                <c:pt idx="2528">
                  <c:v>57.400000000000006</c:v>
                </c:pt>
                <c:pt idx="2529">
                  <c:v>57.04</c:v>
                </c:pt>
                <c:pt idx="2530">
                  <c:v>57.839999999999989</c:v>
                </c:pt>
                <c:pt idx="2531">
                  <c:v>63.960000000000008</c:v>
                </c:pt>
                <c:pt idx="2532">
                  <c:v>69.56</c:v>
                </c:pt>
                <c:pt idx="2533">
                  <c:v>69.599999999999994</c:v>
                </c:pt>
                <c:pt idx="2534">
                  <c:v>70.28</c:v>
                </c:pt>
                <c:pt idx="2535">
                  <c:v>67.959999999999994</c:v>
                </c:pt>
                <c:pt idx="2536">
                  <c:v>66.88000000000001</c:v>
                </c:pt>
                <c:pt idx="2537">
                  <c:v>66.08</c:v>
                </c:pt>
                <c:pt idx="2538">
                  <c:v>73.759999999999991</c:v>
                </c:pt>
                <c:pt idx="2539">
                  <c:v>72.399999999999991</c:v>
                </c:pt>
                <c:pt idx="2540">
                  <c:v>70.960000000000008</c:v>
                </c:pt>
                <c:pt idx="2541">
                  <c:v>69.48</c:v>
                </c:pt>
                <c:pt idx="2542">
                  <c:v>67.080000000000013</c:v>
                </c:pt>
                <c:pt idx="2543">
                  <c:v>60.319999999999993</c:v>
                </c:pt>
                <c:pt idx="2544">
                  <c:v>55.52</c:v>
                </c:pt>
                <c:pt idx="2545">
                  <c:v>55.400000000000006</c:v>
                </c:pt>
                <c:pt idx="2546">
                  <c:v>53.48</c:v>
                </c:pt>
                <c:pt idx="2547">
                  <c:v>49.92</c:v>
                </c:pt>
                <c:pt idx="2548">
                  <c:v>51.079999999999991</c:v>
                </c:pt>
                <c:pt idx="2549">
                  <c:v>51.679999999999993</c:v>
                </c:pt>
                <c:pt idx="2550">
                  <c:v>52.359999999999992</c:v>
                </c:pt>
                <c:pt idx="2551">
                  <c:v>58.24</c:v>
                </c:pt>
                <c:pt idx="2552">
                  <c:v>56.720000000000006</c:v>
                </c:pt>
                <c:pt idx="2553">
                  <c:v>55.64</c:v>
                </c:pt>
                <c:pt idx="2554">
                  <c:v>51.6</c:v>
                </c:pt>
                <c:pt idx="2555">
                  <c:v>49.760000000000005</c:v>
                </c:pt>
                <c:pt idx="2556">
                  <c:v>47.72</c:v>
                </c:pt>
                <c:pt idx="2557">
                  <c:v>53.559999999999995</c:v>
                </c:pt>
                <c:pt idx="2558">
                  <c:v>52.64</c:v>
                </c:pt>
                <c:pt idx="2559">
                  <c:v>51.359999999999992</c:v>
                </c:pt>
                <c:pt idx="2560">
                  <c:v>47.76</c:v>
                </c:pt>
                <c:pt idx="2561">
                  <c:v>44.519999999999996</c:v>
                </c:pt>
                <c:pt idx="2562">
                  <c:v>42.199999999999996</c:v>
                </c:pt>
                <c:pt idx="2563">
                  <c:v>48.4</c:v>
                </c:pt>
                <c:pt idx="2564">
                  <c:v>55.76</c:v>
                </c:pt>
                <c:pt idx="2565">
                  <c:v>57.56</c:v>
                </c:pt>
                <c:pt idx="2566">
                  <c:v>57.519999999999996</c:v>
                </c:pt>
                <c:pt idx="2567">
                  <c:v>55.52</c:v>
                </c:pt>
                <c:pt idx="2568">
                  <c:v>50.239999999999995</c:v>
                </c:pt>
                <c:pt idx="2569">
                  <c:v>42.44</c:v>
                </c:pt>
                <c:pt idx="2570">
                  <c:v>41.68</c:v>
                </c:pt>
                <c:pt idx="2571">
                  <c:v>43.000000000000007</c:v>
                </c:pt>
                <c:pt idx="2572">
                  <c:v>45.239999999999995</c:v>
                </c:pt>
                <c:pt idx="2573">
                  <c:v>46.599999999999994</c:v>
                </c:pt>
                <c:pt idx="2574">
                  <c:v>50.640000000000008</c:v>
                </c:pt>
                <c:pt idx="2575">
                  <c:v>49.160000000000004</c:v>
                </c:pt>
                <c:pt idx="2576">
                  <c:v>57.879999999999995</c:v>
                </c:pt>
                <c:pt idx="2577">
                  <c:v>61.28</c:v>
                </c:pt>
                <c:pt idx="2578">
                  <c:v>59.919999999999995</c:v>
                </c:pt>
                <c:pt idx="2579">
                  <c:v>61.08</c:v>
                </c:pt>
                <c:pt idx="2580">
                  <c:v>70.199999999999989</c:v>
                </c:pt>
                <c:pt idx="2581">
                  <c:v>67.760000000000005</c:v>
                </c:pt>
                <c:pt idx="2582">
                  <c:v>64.959999999999994</c:v>
                </c:pt>
                <c:pt idx="2583">
                  <c:v>68.92</c:v>
                </c:pt>
                <c:pt idx="2584">
                  <c:v>68.72</c:v>
                </c:pt>
                <c:pt idx="2585">
                  <c:v>63.080000000000005</c:v>
                </c:pt>
                <c:pt idx="2586">
                  <c:v>63.6</c:v>
                </c:pt>
                <c:pt idx="2587">
                  <c:v>61.84</c:v>
                </c:pt>
                <c:pt idx="2588">
                  <c:v>57.120000000000005</c:v>
                </c:pt>
                <c:pt idx="2589">
                  <c:v>57.879999999999995</c:v>
                </c:pt>
                <c:pt idx="2590">
                  <c:v>60.440000000000005</c:v>
                </c:pt>
                <c:pt idx="2591">
                  <c:v>54.879999999999995</c:v>
                </c:pt>
                <c:pt idx="2592">
                  <c:v>56.919999999999995</c:v>
                </c:pt>
                <c:pt idx="2593">
                  <c:v>55.879999999999995</c:v>
                </c:pt>
                <c:pt idx="2594">
                  <c:v>56.48</c:v>
                </c:pt>
                <c:pt idx="2595">
                  <c:v>54.04</c:v>
                </c:pt>
                <c:pt idx="2596">
                  <c:v>55.64</c:v>
                </c:pt>
                <c:pt idx="2597">
                  <c:v>57.96</c:v>
                </c:pt>
                <c:pt idx="2598">
                  <c:v>60.8</c:v>
                </c:pt>
                <c:pt idx="2599">
                  <c:v>57.96</c:v>
                </c:pt>
                <c:pt idx="2600">
                  <c:v>58.080000000000013</c:v>
                </c:pt>
                <c:pt idx="2601">
                  <c:v>60.08</c:v>
                </c:pt>
                <c:pt idx="2602">
                  <c:v>59.319999999999993</c:v>
                </c:pt>
                <c:pt idx="2603">
                  <c:v>57.64</c:v>
                </c:pt>
                <c:pt idx="2604">
                  <c:v>57.2</c:v>
                </c:pt>
                <c:pt idx="2605">
                  <c:v>55.36</c:v>
                </c:pt>
                <c:pt idx="2606">
                  <c:v>53.64</c:v>
                </c:pt>
                <c:pt idx="2607">
                  <c:v>53.960000000000008</c:v>
                </c:pt>
                <c:pt idx="2608">
                  <c:v>59.52</c:v>
                </c:pt>
                <c:pt idx="2609">
                  <c:v>63.239999999999995</c:v>
                </c:pt>
                <c:pt idx="2610">
                  <c:v>61.12</c:v>
                </c:pt>
                <c:pt idx="2611">
                  <c:v>66.36</c:v>
                </c:pt>
                <c:pt idx="2612">
                  <c:v>68.56</c:v>
                </c:pt>
                <c:pt idx="2613">
                  <c:v>69.28</c:v>
                </c:pt>
                <c:pt idx="2614">
                  <c:v>74.08</c:v>
                </c:pt>
                <c:pt idx="2615">
                  <c:v>84.52000000000001</c:v>
                </c:pt>
                <c:pt idx="2616">
                  <c:v>80.84</c:v>
                </c:pt>
                <c:pt idx="2617">
                  <c:v>78.56</c:v>
                </c:pt>
                <c:pt idx="2618">
                  <c:v>69.959999999999994</c:v>
                </c:pt>
                <c:pt idx="2619">
                  <c:v>66.320000000000007</c:v>
                </c:pt>
                <c:pt idx="2620">
                  <c:v>59.800000000000011</c:v>
                </c:pt>
                <c:pt idx="2621">
                  <c:v>55.16</c:v>
                </c:pt>
                <c:pt idx="2622">
                  <c:v>55.000000000000007</c:v>
                </c:pt>
                <c:pt idx="2623">
                  <c:v>54.52</c:v>
                </c:pt>
                <c:pt idx="2624">
                  <c:v>51.959999999999994</c:v>
                </c:pt>
                <c:pt idx="2625">
                  <c:v>53.360000000000007</c:v>
                </c:pt>
                <c:pt idx="2626">
                  <c:v>57.2</c:v>
                </c:pt>
                <c:pt idx="2627">
                  <c:v>59.48</c:v>
                </c:pt>
                <c:pt idx="2628">
                  <c:v>63.12</c:v>
                </c:pt>
                <c:pt idx="2629">
                  <c:v>61.08</c:v>
                </c:pt>
                <c:pt idx="2630">
                  <c:v>60.159999999999989</c:v>
                </c:pt>
                <c:pt idx="2631">
                  <c:v>55.44</c:v>
                </c:pt>
                <c:pt idx="2632">
                  <c:v>52.160000000000004</c:v>
                </c:pt>
                <c:pt idx="2633">
                  <c:v>50.2</c:v>
                </c:pt>
                <c:pt idx="2634">
                  <c:v>57.16</c:v>
                </c:pt>
                <c:pt idx="2635">
                  <c:v>56.120000000000005</c:v>
                </c:pt>
                <c:pt idx="2636">
                  <c:v>54.52</c:v>
                </c:pt>
                <c:pt idx="2637">
                  <c:v>49.08</c:v>
                </c:pt>
                <c:pt idx="2638">
                  <c:v>47.88</c:v>
                </c:pt>
                <c:pt idx="2639">
                  <c:v>45.72</c:v>
                </c:pt>
                <c:pt idx="2640">
                  <c:v>51.359999999999992</c:v>
                </c:pt>
                <c:pt idx="2641">
                  <c:v>58.719999999999992</c:v>
                </c:pt>
                <c:pt idx="2642">
                  <c:v>65</c:v>
                </c:pt>
                <c:pt idx="2643">
                  <c:v>63.56</c:v>
                </c:pt>
                <c:pt idx="2644">
                  <c:v>60.919999999999995</c:v>
                </c:pt>
                <c:pt idx="2645">
                  <c:v>53.399999999999991</c:v>
                </c:pt>
                <c:pt idx="2646">
                  <c:v>42.919999999999995</c:v>
                </c:pt>
                <c:pt idx="2647">
                  <c:v>41.68</c:v>
                </c:pt>
                <c:pt idx="2648">
                  <c:v>46.48</c:v>
                </c:pt>
                <c:pt idx="2649">
                  <c:v>50</c:v>
                </c:pt>
                <c:pt idx="2650">
                  <c:v>52.72</c:v>
                </c:pt>
                <c:pt idx="2651">
                  <c:v>55.84</c:v>
                </c:pt>
                <c:pt idx="2652">
                  <c:v>50.239999999999995</c:v>
                </c:pt>
                <c:pt idx="2653">
                  <c:v>54.879999999999995</c:v>
                </c:pt>
                <c:pt idx="2654">
                  <c:v>58.64</c:v>
                </c:pt>
                <c:pt idx="2655">
                  <c:v>62.6</c:v>
                </c:pt>
                <c:pt idx="2656">
                  <c:v>64.12</c:v>
                </c:pt>
                <c:pt idx="2657">
                  <c:v>74.400000000000006</c:v>
                </c:pt>
                <c:pt idx="2658">
                  <c:v>73.72</c:v>
                </c:pt>
                <c:pt idx="2659">
                  <c:v>69.72</c:v>
                </c:pt>
                <c:pt idx="2660">
                  <c:v>71.16</c:v>
                </c:pt>
                <c:pt idx="2661">
                  <c:v>74.959999999999994</c:v>
                </c:pt>
                <c:pt idx="2662">
                  <c:v>70.36</c:v>
                </c:pt>
                <c:pt idx="2663">
                  <c:v>66.959999999999994</c:v>
                </c:pt>
                <c:pt idx="2664">
                  <c:v>64.319999999999993</c:v>
                </c:pt>
                <c:pt idx="2665">
                  <c:v>59.08</c:v>
                </c:pt>
                <c:pt idx="2666">
                  <c:v>58.600000000000009</c:v>
                </c:pt>
                <c:pt idx="2667">
                  <c:v>58.64</c:v>
                </c:pt>
                <c:pt idx="2668">
                  <c:v>52.79999999999999</c:v>
                </c:pt>
                <c:pt idx="2669">
                  <c:v>53.44</c:v>
                </c:pt>
                <c:pt idx="2670">
                  <c:v>50.519999999999996</c:v>
                </c:pt>
                <c:pt idx="2671">
                  <c:v>49.760000000000005</c:v>
                </c:pt>
                <c:pt idx="2672">
                  <c:v>49</c:v>
                </c:pt>
                <c:pt idx="2673">
                  <c:v>55.16</c:v>
                </c:pt>
                <c:pt idx="2674">
                  <c:v>60.319999999999993</c:v>
                </c:pt>
                <c:pt idx="2675">
                  <c:v>65.759999999999991</c:v>
                </c:pt>
                <c:pt idx="2676">
                  <c:v>63.040000000000006</c:v>
                </c:pt>
                <c:pt idx="2677">
                  <c:v>60.6</c:v>
                </c:pt>
                <c:pt idx="2678">
                  <c:v>59.52</c:v>
                </c:pt>
                <c:pt idx="2679">
                  <c:v>56.280000000000008</c:v>
                </c:pt>
                <c:pt idx="2680">
                  <c:v>56.120000000000005</c:v>
                </c:pt>
                <c:pt idx="2681">
                  <c:v>59.20000000000001</c:v>
                </c:pt>
                <c:pt idx="2682">
                  <c:v>59.639999999999993</c:v>
                </c:pt>
                <c:pt idx="2683">
                  <c:v>56.720000000000006</c:v>
                </c:pt>
                <c:pt idx="2684">
                  <c:v>58.28</c:v>
                </c:pt>
                <c:pt idx="2685">
                  <c:v>61.600000000000009</c:v>
                </c:pt>
                <c:pt idx="2686">
                  <c:v>62.519999999999996</c:v>
                </c:pt>
                <c:pt idx="2687">
                  <c:v>59.08</c:v>
                </c:pt>
                <c:pt idx="2688">
                  <c:v>65.12</c:v>
                </c:pt>
                <c:pt idx="2689">
                  <c:v>71.2</c:v>
                </c:pt>
                <c:pt idx="2690">
                  <c:v>72.12</c:v>
                </c:pt>
                <c:pt idx="2691">
                  <c:v>73.8</c:v>
                </c:pt>
                <c:pt idx="2692">
                  <c:v>82.96</c:v>
                </c:pt>
                <c:pt idx="2693">
                  <c:v>82.08</c:v>
                </c:pt>
                <c:pt idx="2694">
                  <c:v>79.12</c:v>
                </c:pt>
                <c:pt idx="2695">
                  <c:v>69.760000000000005</c:v>
                </c:pt>
                <c:pt idx="2696">
                  <c:v>66.12</c:v>
                </c:pt>
                <c:pt idx="2697">
                  <c:v>59.68</c:v>
                </c:pt>
                <c:pt idx="2698">
                  <c:v>57.320000000000007</c:v>
                </c:pt>
                <c:pt idx="2699">
                  <c:v>53.92</c:v>
                </c:pt>
                <c:pt idx="2700">
                  <c:v>51.04</c:v>
                </c:pt>
                <c:pt idx="2701">
                  <c:v>45.6</c:v>
                </c:pt>
                <c:pt idx="2702">
                  <c:v>48.72</c:v>
                </c:pt>
                <c:pt idx="2703">
                  <c:v>55.080000000000005</c:v>
                </c:pt>
                <c:pt idx="2704">
                  <c:v>60.040000000000006</c:v>
                </c:pt>
                <c:pt idx="2705">
                  <c:v>64.48</c:v>
                </c:pt>
                <c:pt idx="2706">
                  <c:v>64.240000000000009</c:v>
                </c:pt>
                <c:pt idx="2707">
                  <c:v>62</c:v>
                </c:pt>
                <c:pt idx="2708">
                  <c:v>56.16</c:v>
                </c:pt>
                <c:pt idx="2709">
                  <c:v>50.519999999999996</c:v>
                </c:pt>
                <c:pt idx="2710">
                  <c:v>47.400000000000006</c:v>
                </c:pt>
                <c:pt idx="2711">
                  <c:v>54.36</c:v>
                </c:pt>
                <c:pt idx="2712">
                  <c:v>55.92</c:v>
                </c:pt>
                <c:pt idx="2713">
                  <c:v>54.52</c:v>
                </c:pt>
                <c:pt idx="2714">
                  <c:v>53.32</c:v>
                </c:pt>
                <c:pt idx="2715">
                  <c:v>53.559999999999995</c:v>
                </c:pt>
                <c:pt idx="2716">
                  <c:v>50.32</c:v>
                </c:pt>
                <c:pt idx="2717">
                  <c:v>51.72</c:v>
                </c:pt>
                <c:pt idx="2718">
                  <c:v>57.120000000000005</c:v>
                </c:pt>
                <c:pt idx="2719">
                  <c:v>60.96</c:v>
                </c:pt>
                <c:pt idx="2720">
                  <c:v>58.84</c:v>
                </c:pt>
                <c:pt idx="2721">
                  <c:v>57.400000000000006</c:v>
                </c:pt>
                <c:pt idx="2722">
                  <c:v>54.120000000000005</c:v>
                </c:pt>
                <c:pt idx="2723">
                  <c:v>48.52</c:v>
                </c:pt>
                <c:pt idx="2724">
                  <c:v>50.4</c:v>
                </c:pt>
                <c:pt idx="2725">
                  <c:v>55.52</c:v>
                </c:pt>
                <c:pt idx="2726">
                  <c:v>59.08</c:v>
                </c:pt>
                <c:pt idx="2727">
                  <c:v>60.120000000000005</c:v>
                </c:pt>
                <c:pt idx="2728">
                  <c:v>58.96</c:v>
                </c:pt>
                <c:pt idx="2729">
                  <c:v>49</c:v>
                </c:pt>
                <c:pt idx="2730">
                  <c:v>53</c:v>
                </c:pt>
                <c:pt idx="2731">
                  <c:v>56.96</c:v>
                </c:pt>
                <c:pt idx="2732">
                  <c:v>62.28</c:v>
                </c:pt>
                <c:pt idx="2733">
                  <c:v>67.040000000000006</c:v>
                </c:pt>
                <c:pt idx="2734">
                  <c:v>80.28</c:v>
                </c:pt>
                <c:pt idx="2735">
                  <c:v>79.679999999999993</c:v>
                </c:pt>
                <c:pt idx="2736">
                  <c:v>77.440000000000012</c:v>
                </c:pt>
                <c:pt idx="2737">
                  <c:v>79.039999999999992</c:v>
                </c:pt>
                <c:pt idx="2738">
                  <c:v>79.88</c:v>
                </c:pt>
                <c:pt idx="2739">
                  <c:v>71.960000000000008</c:v>
                </c:pt>
                <c:pt idx="2740">
                  <c:v>66.56</c:v>
                </c:pt>
                <c:pt idx="2741">
                  <c:v>63</c:v>
                </c:pt>
                <c:pt idx="2742">
                  <c:v>57.320000000000007</c:v>
                </c:pt>
                <c:pt idx="2743">
                  <c:v>54.24</c:v>
                </c:pt>
                <c:pt idx="2744">
                  <c:v>54.2</c:v>
                </c:pt>
                <c:pt idx="2745">
                  <c:v>51.76</c:v>
                </c:pt>
                <c:pt idx="2746">
                  <c:v>51.6</c:v>
                </c:pt>
                <c:pt idx="2747">
                  <c:v>48.08</c:v>
                </c:pt>
                <c:pt idx="2748">
                  <c:v>50.4</c:v>
                </c:pt>
                <c:pt idx="2749">
                  <c:v>51</c:v>
                </c:pt>
                <c:pt idx="2750">
                  <c:v>53.839999999999996</c:v>
                </c:pt>
                <c:pt idx="2751">
                  <c:v>55.400000000000006</c:v>
                </c:pt>
                <c:pt idx="2752">
                  <c:v>60.400000000000006</c:v>
                </c:pt>
                <c:pt idx="2753">
                  <c:v>55.680000000000007</c:v>
                </c:pt>
                <c:pt idx="2754">
                  <c:v>51.64</c:v>
                </c:pt>
                <c:pt idx="2755">
                  <c:v>54.36</c:v>
                </c:pt>
                <c:pt idx="2756">
                  <c:v>54.36</c:v>
                </c:pt>
                <c:pt idx="2757">
                  <c:v>52.64</c:v>
                </c:pt>
                <c:pt idx="2758">
                  <c:v>57.8</c:v>
                </c:pt>
                <c:pt idx="2759">
                  <c:v>60.720000000000006</c:v>
                </c:pt>
                <c:pt idx="2760">
                  <c:v>58.080000000000013</c:v>
                </c:pt>
                <c:pt idx="2761">
                  <c:v>60.040000000000006</c:v>
                </c:pt>
                <c:pt idx="2762">
                  <c:v>62.239999999999995</c:v>
                </c:pt>
                <c:pt idx="2763">
                  <c:v>59.319999999999993</c:v>
                </c:pt>
                <c:pt idx="2764">
                  <c:v>57.8</c:v>
                </c:pt>
                <c:pt idx="2765">
                  <c:v>60.56</c:v>
                </c:pt>
                <c:pt idx="2766">
                  <c:v>63.88</c:v>
                </c:pt>
                <c:pt idx="2767">
                  <c:v>68.239999999999995</c:v>
                </c:pt>
                <c:pt idx="2768">
                  <c:v>71.84</c:v>
                </c:pt>
                <c:pt idx="2769">
                  <c:v>76.240000000000009</c:v>
                </c:pt>
                <c:pt idx="2770">
                  <c:v>76.759999999999991</c:v>
                </c:pt>
                <c:pt idx="2771">
                  <c:v>75.88000000000001</c:v>
                </c:pt>
                <c:pt idx="2772">
                  <c:v>73.48</c:v>
                </c:pt>
                <c:pt idx="2773">
                  <c:v>66</c:v>
                </c:pt>
                <c:pt idx="2774">
                  <c:v>58.000000000000007</c:v>
                </c:pt>
                <c:pt idx="2775">
                  <c:v>59.319999999999993</c:v>
                </c:pt>
                <c:pt idx="2776">
                  <c:v>55.44</c:v>
                </c:pt>
                <c:pt idx="2777">
                  <c:v>52</c:v>
                </c:pt>
                <c:pt idx="2778">
                  <c:v>49.559999999999995</c:v>
                </c:pt>
                <c:pt idx="2779">
                  <c:v>55.44</c:v>
                </c:pt>
                <c:pt idx="2780">
                  <c:v>58.76</c:v>
                </c:pt>
                <c:pt idx="2781">
                  <c:v>64.88</c:v>
                </c:pt>
                <c:pt idx="2782">
                  <c:v>69.959999999999994</c:v>
                </c:pt>
                <c:pt idx="2783">
                  <c:v>70.08</c:v>
                </c:pt>
                <c:pt idx="2784">
                  <c:v>65.56</c:v>
                </c:pt>
                <c:pt idx="2785">
                  <c:v>57.76</c:v>
                </c:pt>
                <c:pt idx="2786">
                  <c:v>48.919999999999995</c:v>
                </c:pt>
                <c:pt idx="2787">
                  <c:v>41.28</c:v>
                </c:pt>
                <c:pt idx="2788">
                  <c:v>44.92</c:v>
                </c:pt>
                <c:pt idx="2789">
                  <c:v>48.64</c:v>
                </c:pt>
                <c:pt idx="2790">
                  <c:v>50.440000000000005</c:v>
                </c:pt>
                <c:pt idx="2791">
                  <c:v>51.56</c:v>
                </c:pt>
                <c:pt idx="2792">
                  <c:v>53.48</c:v>
                </c:pt>
                <c:pt idx="2793">
                  <c:v>49.639999999999993</c:v>
                </c:pt>
                <c:pt idx="2794">
                  <c:v>49.6</c:v>
                </c:pt>
                <c:pt idx="2795">
                  <c:v>52.160000000000004</c:v>
                </c:pt>
                <c:pt idx="2796">
                  <c:v>56.88000000000001</c:v>
                </c:pt>
                <c:pt idx="2797">
                  <c:v>59.12</c:v>
                </c:pt>
                <c:pt idx="2798">
                  <c:v>61.919999999999995</c:v>
                </c:pt>
                <c:pt idx="2799">
                  <c:v>61.959999999999994</c:v>
                </c:pt>
                <c:pt idx="2800">
                  <c:v>61.359999999999992</c:v>
                </c:pt>
                <c:pt idx="2801">
                  <c:v>62.32</c:v>
                </c:pt>
                <c:pt idx="2802">
                  <c:v>64.36</c:v>
                </c:pt>
                <c:pt idx="2803">
                  <c:v>67.2</c:v>
                </c:pt>
                <c:pt idx="2804">
                  <c:v>67.679999999999993</c:v>
                </c:pt>
                <c:pt idx="2805">
                  <c:v>66.759999999999991</c:v>
                </c:pt>
                <c:pt idx="2806">
                  <c:v>58.000000000000007</c:v>
                </c:pt>
                <c:pt idx="2807">
                  <c:v>62.960000000000008</c:v>
                </c:pt>
                <c:pt idx="2808">
                  <c:v>63.6</c:v>
                </c:pt>
                <c:pt idx="2809">
                  <c:v>63.2</c:v>
                </c:pt>
                <c:pt idx="2810">
                  <c:v>63.2</c:v>
                </c:pt>
                <c:pt idx="2811">
                  <c:v>75.47999999999999</c:v>
                </c:pt>
                <c:pt idx="2812">
                  <c:v>74.039999999999992</c:v>
                </c:pt>
                <c:pt idx="2813">
                  <c:v>71.320000000000007</c:v>
                </c:pt>
                <c:pt idx="2814">
                  <c:v>73</c:v>
                </c:pt>
                <c:pt idx="2815">
                  <c:v>72.12</c:v>
                </c:pt>
                <c:pt idx="2816">
                  <c:v>61.72</c:v>
                </c:pt>
                <c:pt idx="2817">
                  <c:v>58.199999999999996</c:v>
                </c:pt>
                <c:pt idx="2818">
                  <c:v>54.400000000000006</c:v>
                </c:pt>
                <c:pt idx="2819">
                  <c:v>48.68</c:v>
                </c:pt>
                <c:pt idx="2820">
                  <c:v>47.64</c:v>
                </c:pt>
                <c:pt idx="2821">
                  <c:v>50.2</c:v>
                </c:pt>
                <c:pt idx="2822">
                  <c:v>48.68</c:v>
                </c:pt>
                <c:pt idx="2823">
                  <c:v>52.6</c:v>
                </c:pt>
                <c:pt idx="2824">
                  <c:v>56.08</c:v>
                </c:pt>
                <c:pt idx="2825">
                  <c:v>59.12</c:v>
                </c:pt>
                <c:pt idx="2826">
                  <c:v>60.08</c:v>
                </c:pt>
                <c:pt idx="2827">
                  <c:v>59.559999999999988</c:v>
                </c:pt>
                <c:pt idx="2828">
                  <c:v>57.599999999999994</c:v>
                </c:pt>
                <c:pt idx="2829">
                  <c:v>59.319999999999993</c:v>
                </c:pt>
                <c:pt idx="2830">
                  <c:v>56.000000000000007</c:v>
                </c:pt>
                <c:pt idx="2831">
                  <c:v>51.800000000000004</c:v>
                </c:pt>
                <c:pt idx="2832">
                  <c:v>55.879999999999995</c:v>
                </c:pt>
                <c:pt idx="2833">
                  <c:v>55.879999999999995</c:v>
                </c:pt>
                <c:pt idx="2834">
                  <c:v>54.120000000000005</c:v>
                </c:pt>
                <c:pt idx="2835">
                  <c:v>58.600000000000009</c:v>
                </c:pt>
                <c:pt idx="2836">
                  <c:v>60.36</c:v>
                </c:pt>
                <c:pt idx="2837">
                  <c:v>56.88000000000001</c:v>
                </c:pt>
                <c:pt idx="2838">
                  <c:v>58.080000000000013</c:v>
                </c:pt>
                <c:pt idx="2839">
                  <c:v>57.16</c:v>
                </c:pt>
                <c:pt idx="2840">
                  <c:v>51.2</c:v>
                </c:pt>
                <c:pt idx="2841">
                  <c:v>51.2</c:v>
                </c:pt>
                <c:pt idx="2842">
                  <c:v>53.6</c:v>
                </c:pt>
                <c:pt idx="2843">
                  <c:v>58.519999999999996</c:v>
                </c:pt>
                <c:pt idx="2844">
                  <c:v>65.92</c:v>
                </c:pt>
                <c:pt idx="2845">
                  <c:v>72.48</c:v>
                </c:pt>
                <c:pt idx="2846">
                  <c:v>75.599999999999994</c:v>
                </c:pt>
                <c:pt idx="2847">
                  <c:v>75.960000000000008</c:v>
                </c:pt>
                <c:pt idx="2848">
                  <c:v>74.8</c:v>
                </c:pt>
                <c:pt idx="2849">
                  <c:v>72.88</c:v>
                </c:pt>
                <c:pt idx="2850">
                  <c:v>67.679999999999993</c:v>
                </c:pt>
                <c:pt idx="2851">
                  <c:v>62.519999999999996</c:v>
                </c:pt>
                <c:pt idx="2852">
                  <c:v>67.12</c:v>
                </c:pt>
                <c:pt idx="2853">
                  <c:v>66.8</c:v>
                </c:pt>
                <c:pt idx="2854">
                  <c:v>63.2</c:v>
                </c:pt>
                <c:pt idx="2855">
                  <c:v>57.56</c:v>
                </c:pt>
                <c:pt idx="2856">
                  <c:v>60.519999999999996</c:v>
                </c:pt>
                <c:pt idx="2857">
                  <c:v>59.84</c:v>
                </c:pt>
                <c:pt idx="2858">
                  <c:v>62.519999999999996</c:v>
                </c:pt>
                <c:pt idx="2859">
                  <c:v>66.08</c:v>
                </c:pt>
                <c:pt idx="2860">
                  <c:v>71.28</c:v>
                </c:pt>
                <c:pt idx="2861">
                  <c:v>70.84</c:v>
                </c:pt>
                <c:pt idx="2862">
                  <c:v>64.36</c:v>
                </c:pt>
                <c:pt idx="2863">
                  <c:v>54.72</c:v>
                </c:pt>
                <c:pt idx="2864">
                  <c:v>46.599999999999994</c:v>
                </c:pt>
                <c:pt idx="2865">
                  <c:v>44.96</c:v>
                </c:pt>
                <c:pt idx="2866">
                  <c:v>45.879999999999995</c:v>
                </c:pt>
                <c:pt idx="2867">
                  <c:v>44.519999999999996</c:v>
                </c:pt>
                <c:pt idx="2868">
                  <c:v>45</c:v>
                </c:pt>
                <c:pt idx="2869">
                  <c:v>46.24</c:v>
                </c:pt>
                <c:pt idx="2870">
                  <c:v>45.839999999999996</c:v>
                </c:pt>
                <c:pt idx="2871">
                  <c:v>46.040000000000006</c:v>
                </c:pt>
                <c:pt idx="2872">
                  <c:v>52.959999999999994</c:v>
                </c:pt>
                <c:pt idx="2873">
                  <c:v>63.360000000000007</c:v>
                </c:pt>
                <c:pt idx="2874">
                  <c:v>67.760000000000005</c:v>
                </c:pt>
                <c:pt idx="2875">
                  <c:v>68.44</c:v>
                </c:pt>
                <c:pt idx="2876">
                  <c:v>66.600000000000009</c:v>
                </c:pt>
                <c:pt idx="2877">
                  <c:v>65.680000000000007</c:v>
                </c:pt>
                <c:pt idx="2878">
                  <c:v>64.279999999999987</c:v>
                </c:pt>
                <c:pt idx="2879">
                  <c:v>66.56</c:v>
                </c:pt>
                <c:pt idx="2880">
                  <c:v>72.599999999999994</c:v>
                </c:pt>
                <c:pt idx="2881">
                  <c:v>72.16</c:v>
                </c:pt>
                <c:pt idx="2882">
                  <c:v>71.8</c:v>
                </c:pt>
                <c:pt idx="2883">
                  <c:v>64.84</c:v>
                </c:pt>
                <c:pt idx="2884">
                  <c:v>66.88000000000001</c:v>
                </c:pt>
                <c:pt idx="2885">
                  <c:v>63.360000000000007</c:v>
                </c:pt>
                <c:pt idx="2886">
                  <c:v>64.92</c:v>
                </c:pt>
                <c:pt idx="2887">
                  <c:v>64.56</c:v>
                </c:pt>
                <c:pt idx="2888">
                  <c:v>75</c:v>
                </c:pt>
                <c:pt idx="2889">
                  <c:v>75.28</c:v>
                </c:pt>
                <c:pt idx="2890">
                  <c:v>72.8</c:v>
                </c:pt>
                <c:pt idx="2891">
                  <c:v>70.12</c:v>
                </c:pt>
                <c:pt idx="2892">
                  <c:v>64.52</c:v>
                </c:pt>
                <c:pt idx="2893">
                  <c:v>52.680000000000007</c:v>
                </c:pt>
                <c:pt idx="2894">
                  <c:v>47.48</c:v>
                </c:pt>
                <c:pt idx="2895">
                  <c:v>41.12</c:v>
                </c:pt>
                <c:pt idx="2896">
                  <c:v>39.239999999999995</c:v>
                </c:pt>
                <c:pt idx="2897">
                  <c:v>43.44</c:v>
                </c:pt>
                <c:pt idx="2898">
                  <c:v>47.72</c:v>
                </c:pt>
                <c:pt idx="2899">
                  <c:v>47.24</c:v>
                </c:pt>
                <c:pt idx="2900">
                  <c:v>52.959999999999994</c:v>
                </c:pt>
                <c:pt idx="2901">
                  <c:v>55.52</c:v>
                </c:pt>
                <c:pt idx="2902">
                  <c:v>55.400000000000006</c:v>
                </c:pt>
                <c:pt idx="2903">
                  <c:v>55.680000000000007</c:v>
                </c:pt>
                <c:pt idx="2904">
                  <c:v>55.76</c:v>
                </c:pt>
                <c:pt idx="2905">
                  <c:v>51.679999999999993</c:v>
                </c:pt>
                <c:pt idx="2906">
                  <c:v>51.92</c:v>
                </c:pt>
                <c:pt idx="2907">
                  <c:v>53.360000000000007</c:v>
                </c:pt>
                <c:pt idx="2908">
                  <c:v>50.92</c:v>
                </c:pt>
                <c:pt idx="2909">
                  <c:v>53.280000000000008</c:v>
                </c:pt>
                <c:pt idx="2910">
                  <c:v>59.4</c:v>
                </c:pt>
                <c:pt idx="2911">
                  <c:v>62.72</c:v>
                </c:pt>
                <c:pt idx="2912">
                  <c:v>64.319999999999993</c:v>
                </c:pt>
                <c:pt idx="2913">
                  <c:v>63.239999999999995</c:v>
                </c:pt>
                <c:pt idx="2914">
                  <c:v>60.720000000000006</c:v>
                </c:pt>
                <c:pt idx="2915">
                  <c:v>61.199999999999996</c:v>
                </c:pt>
                <c:pt idx="2916">
                  <c:v>57.04</c:v>
                </c:pt>
                <c:pt idx="2917">
                  <c:v>50.12</c:v>
                </c:pt>
                <c:pt idx="2918">
                  <c:v>50.080000000000005</c:v>
                </c:pt>
                <c:pt idx="2919">
                  <c:v>51.320000000000007</c:v>
                </c:pt>
                <c:pt idx="2920">
                  <c:v>54.64</c:v>
                </c:pt>
                <c:pt idx="2921">
                  <c:v>61.919999999999995</c:v>
                </c:pt>
                <c:pt idx="2922">
                  <c:v>68.360000000000014</c:v>
                </c:pt>
                <c:pt idx="2923">
                  <c:v>72.64</c:v>
                </c:pt>
                <c:pt idx="2924">
                  <c:v>72.88</c:v>
                </c:pt>
                <c:pt idx="2925">
                  <c:v>68.600000000000009</c:v>
                </c:pt>
                <c:pt idx="2926">
                  <c:v>74.8</c:v>
                </c:pt>
                <c:pt idx="2927">
                  <c:v>73.52</c:v>
                </c:pt>
                <c:pt idx="2928">
                  <c:v>70.240000000000009</c:v>
                </c:pt>
                <c:pt idx="2929">
                  <c:v>72.88</c:v>
                </c:pt>
                <c:pt idx="2930">
                  <c:v>71.760000000000005</c:v>
                </c:pt>
                <c:pt idx="2931">
                  <c:v>69.399999999999991</c:v>
                </c:pt>
                <c:pt idx="2932">
                  <c:v>60.6</c:v>
                </c:pt>
                <c:pt idx="2933">
                  <c:v>58.48</c:v>
                </c:pt>
                <c:pt idx="2934">
                  <c:v>56.800000000000004</c:v>
                </c:pt>
                <c:pt idx="2935">
                  <c:v>58.11999999999999</c:v>
                </c:pt>
                <c:pt idx="2936">
                  <c:v>56.800000000000004</c:v>
                </c:pt>
                <c:pt idx="2937">
                  <c:v>62.360000000000007</c:v>
                </c:pt>
                <c:pt idx="2938">
                  <c:v>66.320000000000007</c:v>
                </c:pt>
                <c:pt idx="2939">
                  <c:v>65.12</c:v>
                </c:pt>
                <c:pt idx="2940">
                  <c:v>57.8</c:v>
                </c:pt>
                <c:pt idx="2941">
                  <c:v>48.04</c:v>
                </c:pt>
                <c:pt idx="2942">
                  <c:v>42.84</c:v>
                </c:pt>
                <c:pt idx="2943">
                  <c:v>41</c:v>
                </c:pt>
                <c:pt idx="2944">
                  <c:v>36.72</c:v>
                </c:pt>
                <c:pt idx="2945">
                  <c:v>39.92</c:v>
                </c:pt>
                <c:pt idx="2946">
                  <c:v>46.36</c:v>
                </c:pt>
                <c:pt idx="2947">
                  <c:v>48.68</c:v>
                </c:pt>
                <c:pt idx="2948">
                  <c:v>48.52</c:v>
                </c:pt>
                <c:pt idx="2949">
                  <c:v>53.399999999999991</c:v>
                </c:pt>
                <c:pt idx="2950">
                  <c:v>59.24</c:v>
                </c:pt>
                <c:pt idx="2951">
                  <c:v>62.160000000000004</c:v>
                </c:pt>
                <c:pt idx="2952">
                  <c:v>63.999999999999993</c:v>
                </c:pt>
                <c:pt idx="2953">
                  <c:v>61.519999999999996</c:v>
                </c:pt>
                <c:pt idx="2954">
                  <c:v>64.92</c:v>
                </c:pt>
                <c:pt idx="2955">
                  <c:v>64.44</c:v>
                </c:pt>
                <c:pt idx="2956">
                  <c:v>68.44</c:v>
                </c:pt>
                <c:pt idx="2957">
                  <c:v>74.959999999999994</c:v>
                </c:pt>
                <c:pt idx="2958">
                  <c:v>72.52</c:v>
                </c:pt>
                <c:pt idx="2959">
                  <c:v>67.88</c:v>
                </c:pt>
                <c:pt idx="2960">
                  <c:v>63.239999999999995</c:v>
                </c:pt>
                <c:pt idx="2961">
                  <c:v>59.800000000000011</c:v>
                </c:pt>
                <c:pt idx="2962">
                  <c:v>53.64</c:v>
                </c:pt>
                <c:pt idx="2963">
                  <c:v>58.199999999999996</c:v>
                </c:pt>
                <c:pt idx="2964">
                  <c:v>61.68</c:v>
                </c:pt>
                <c:pt idx="2965">
                  <c:v>70.64</c:v>
                </c:pt>
                <c:pt idx="2966">
                  <c:v>72.399999999999991</c:v>
                </c:pt>
                <c:pt idx="2967">
                  <c:v>71.8</c:v>
                </c:pt>
                <c:pt idx="2968">
                  <c:v>67.2</c:v>
                </c:pt>
                <c:pt idx="2969">
                  <c:v>57.56</c:v>
                </c:pt>
                <c:pt idx="2970">
                  <c:v>44.08</c:v>
                </c:pt>
                <c:pt idx="2971">
                  <c:v>38.840000000000003</c:v>
                </c:pt>
                <c:pt idx="2972">
                  <c:v>31.96</c:v>
                </c:pt>
                <c:pt idx="2973">
                  <c:v>36.799999999999997</c:v>
                </c:pt>
                <c:pt idx="2974">
                  <c:v>44.6</c:v>
                </c:pt>
                <c:pt idx="2975">
                  <c:v>48.480000000000004</c:v>
                </c:pt>
                <c:pt idx="2976">
                  <c:v>48.04</c:v>
                </c:pt>
                <c:pt idx="2977">
                  <c:v>51.800000000000004</c:v>
                </c:pt>
                <c:pt idx="2978">
                  <c:v>50.759999999999991</c:v>
                </c:pt>
                <c:pt idx="2979">
                  <c:v>50.92</c:v>
                </c:pt>
                <c:pt idx="2980">
                  <c:v>50.88</c:v>
                </c:pt>
                <c:pt idx="2981">
                  <c:v>52.359999999999992</c:v>
                </c:pt>
                <c:pt idx="2982">
                  <c:v>51.359999999999992</c:v>
                </c:pt>
                <c:pt idx="2983">
                  <c:v>49.28</c:v>
                </c:pt>
                <c:pt idx="2984">
                  <c:v>46.599999999999994</c:v>
                </c:pt>
                <c:pt idx="2985">
                  <c:v>47.32</c:v>
                </c:pt>
                <c:pt idx="2986">
                  <c:v>52.760000000000005</c:v>
                </c:pt>
                <c:pt idx="2987">
                  <c:v>59.12</c:v>
                </c:pt>
                <c:pt idx="2988">
                  <c:v>62.440000000000005</c:v>
                </c:pt>
                <c:pt idx="2989">
                  <c:v>67.760000000000005</c:v>
                </c:pt>
                <c:pt idx="2990">
                  <c:v>69.28</c:v>
                </c:pt>
                <c:pt idx="2991">
                  <c:v>63.759999999999991</c:v>
                </c:pt>
                <c:pt idx="2992">
                  <c:v>62.72</c:v>
                </c:pt>
                <c:pt idx="2993">
                  <c:v>59.800000000000011</c:v>
                </c:pt>
                <c:pt idx="2994">
                  <c:v>53.960000000000008</c:v>
                </c:pt>
                <c:pt idx="2995">
                  <c:v>51.679999999999993</c:v>
                </c:pt>
                <c:pt idx="2996">
                  <c:v>49.519999999999996</c:v>
                </c:pt>
                <c:pt idx="2997">
                  <c:v>49.4</c:v>
                </c:pt>
                <c:pt idx="2998">
                  <c:v>57.839999999999989</c:v>
                </c:pt>
                <c:pt idx="2999">
                  <c:v>62.4</c:v>
                </c:pt>
                <c:pt idx="3000">
                  <c:v>65.960000000000008</c:v>
                </c:pt>
                <c:pt idx="3001">
                  <c:v>69.800000000000011</c:v>
                </c:pt>
                <c:pt idx="3002">
                  <c:v>66.320000000000007</c:v>
                </c:pt>
                <c:pt idx="3003">
                  <c:v>76.36</c:v>
                </c:pt>
                <c:pt idx="3004">
                  <c:v>73.64</c:v>
                </c:pt>
                <c:pt idx="3005">
                  <c:v>70.92</c:v>
                </c:pt>
                <c:pt idx="3006">
                  <c:v>73.11999999999999</c:v>
                </c:pt>
                <c:pt idx="3007">
                  <c:v>67.12</c:v>
                </c:pt>
                <c:pt idx="3008">
                  <c:v>63.56</c:v>
                </c:pt>
                <c:pt idx="3009">
                  <c:v>58.160000000000004</c:v>
                </c:pt>
                <c:pt idx="3010">
                  <c:v>61.72</c:v>
                </c:pt>
                <c:pt idx="3011">
                  <c:v>60.400000000000006</c:v>
                </c:pt>
                <c:pt idx="3012">
                  <c:v>62.32</c:v>
                </c:pt>
                <c:pt idx="3013">
                  <c:v>61.28</c:v>
                </c:pt>
                <c:pt idx="3014">
                  <c:v>62.839999999999996</c:v>
                </c:pt>
                <c:pt idx="3015">
                  <c:v>62.039999999999992</c:v>
                </c:pt>
                <c:pt idx="3016">
                  <c:v>61.160000000000004</c:v>
                </c:pt>
                <c:pt idx="3017">
                  <c:v>57.8</c:v>
                </c:pt>
                <c:pt idx="3018">
                  <c:v>47.96</c:v>
                </c:pt>
                <c:pt idx="3019">
                  <c:v>42.64</c:v>
                </c:pt>
                <c:pt idx="3020">
                  <c:v>41.08</c:v>
                </c:pt>
                <c:pt idx="3021">
                  <c:v>39.160000000000004</c:v>
                </c:pt>
                <c:pt idx="3022">
                  <c:v>42.16</c:v>
                </c:pt>
                <c:pt idx="3023">
                  <c:v>45.36</c:v>
                </c:pt>
                <c:pt idx="3024">
                  <c:v>50.720000000000013</c:v>
                </c:pt>
                <c:pt idx="3025">
                  <c:v>49.760000000000005</c:v>
                </c:pt>
                <c:pt idx="3026">
                  <c:v>48.919999999999995</c:v>
                </c:pt>
                <c:pt idx="3027">
                  <c:v>49.36</c:v>
                </c:pt>
                <c:pt idx="3028">
                  <c:v>54.52</c:v>
                </c:pt>
                <c:pt idx="3029">
                  <c:v>55.559999999999995</c:v>
                </c:pt>
                <c:pt idx="3030">
                  <c:v>54.599999999999994</c:v>
                </c:pt>
                <c:pt idx="3031">
                  <c:v>63.12</c:v>
                </c:pt>
                <c:pt idx="3032">
                  <c:v>62</c:v>
                </c:pt>
                <c:pt idx="3033">
                  <c:v>64.72</c:v>
                </c:pt>
                <c:pt idx="3034">
                  <c:v>71.48</c:v>
                </c:pt>
                <c:pt idx="3035">
                  <c:v>69.28</c:v>
                </c:pt>
                <c:pt idx="3036">
                  <c:v>63.399999999999991</c:v>
                </c:pt>
                <c:pt idx="3037">
                  <c:v>66.44</c:v>
                </c:pt>
                <c:pt idx="3038">
                  <c:v>62.72</c:v>
                </c:pt>
                <c:pt idx="3039">
                  <c:v>53.64</c:v>
                </c:pt>
                <c:pt idx="3040">
                  <c:v>55.24</c:v>
                </c:pt>
                <c:pt idx="3041">
                  <c:v>61.359999999999992</c:v>
                </c:pt>
                <c:pt idx="3042">
                  <c:v>67.28</c:v>
                </c:pt>
                <c:pt idx="3043">
                  <c:v>68.72</c:v>
                </c:pt>
                <c:pt idx="3044">
                  <c:v>71.399999999999991</c:v>
                </c:pt>
                <c:pt idx="3045">
                  <c:v>70.92</c:v>
                </c:pt>
                <c:pt idx="3046">
                  <c:v>58.040000000000006</c:v>
                </c:pt>
                <c:pt idx="3047">
                  <c:v>43.000000000000007</c:v>
                </c:pt>
                <c:pt idx="3048">
                  <c:v>42.400000000000006</c:v>
                </c:pt>
                <c:pt idx="3049">
                  <c:v>38.6</c:v>
                </c:pt>
                <c:pt idx="3050">
                  <c:v>40.68</c:v>
                </c:pt>
                <c:pt idx="3051">
                  <c:v>45.2</c:v>
                </c:pt>
                <c:pt idx="3052">
                  <c:v>47.52</c:v>
                </c:pt>
                <c:pt idx="3053">
                  <c:v>43.32</c:v>
                </c:pt>
                <c:pt idx="3054">
                  <c:v>43.24</c:v>
                </c:pt>
                <c:pt idx="3055">
                  <c:v>41.36</c:v>
                </c:pt>
                <c:pt idx="3056">
                  <c:v>43.88</c:v>
                </c:pt>
                <c:pt idx="3057">
                  <c:v>46.559999999999995</c:v>
                </c:pt>
                <c:pt idx="3058">
                  <c:v>46.32</c:v>
                </c:pt>
                <c:pt idx="3059">
                  <c:v>43.68</c:v>
                </c:pt>
                <c:pt idx="3060">
                  <c:v>41.76</c:v>
                </c:pt>
                <c:pt idx="3061">
                  <c:v>40.239999999999995</c:v>
                </c:pt>
                <c:pt idx="3062">
                  <c:v>39.839999999999996</c:v>
                </c:pt>
                <c:pt idx="3063">
                  <c:v>47.08</c:v>
                </c:pt>
                <c:pt idx="3064">
                  <c:v>58.519999999999996</c:v>
                </c:pt>
                <c:pt idx="3065">
                  <c:v>62.4</c:v>
                </c:pt>
                <c:pt idx="3066">
                  <c:v>65.72</c:v>
                </c:pt>
                <c:pt idx="3067">
                  <c:v>70.52</c:v>
                </c:pt>
                <c:pt idx="3068">
                  <c:v>64.160000000000011</c:v>
                </c:pt>
                <c:pt idx="3069">
                  <c:v>56.280000000000008</c:v>
                </c:pt>
                <c:pt idx="3070">
                  <c:v>54.599999999999994</c:v>
                </c:pt>
                <c:pt idx="3071">
                  <c:v>53.52</c:v>
                </c:pt>
                <c:pt idx="3072">
                  <c:v>50.759999999999991</c:v>
                </c:pt>
                <c:pt idx="3073">
                  <c:v>48.24</c:v>
                </c:pt>
                <c:pt idx="3074">
                  <c:v>50.960000000000008</c:v>
                </c:pt>
                <c:pt idx="3075">
                  <c:v>60.96</c:v>
                </c:pt>
                <c:pt idx="3076">
                  <c:v>63.960000000000008</c:v>
                </c:pt>
                <c:pt idx="3077">
                  <c:v>65.680000000000007</c:v>
                </c:pt>
                <c:pt idx="3078">
                  <c:v>72.2</c:v>
                </c:pt>
                <c:pt idx="3079">
                  <c:v>68.960000000000008</c:v>
                </c:pt>
                <c:pt idx="3080">
                  <c:v>77.160000000000011</c:v>
                </c:pt>
                <c:pt idx="3081">
                  <c:v>75.2</c:v>
                </c:pt>
                <c:pt idx="3082">
                  <c:v>73.8</c:v>
                </c:pt>
                <c:pt idx="3083">
                  <c:v>72.2</c:v>
                </c:pt>
                <c:pt idx="3084">
                  <c:v>66.28</c:v>
                </c:pt>
                <c:pt idx="3085">
                  <c:v>67</c:v>
                </c:pt>
                <c:pt idx="3086">
                  <c:v>62.12</c:v>
                </c:pt>
                <c:pt idx="3087">
                  <c:v>64.48</c:v>
                </c:pt>
                <c:pt idx="3088">
                  <c:v>61.8</c:v>
                </c:pt>
                <c:pt idx="3089">
                  <c:v>61.919999999999995</c:v>
                </c:pt>
                <c:pt idx="3090">
                  <c:v>57.2</c:v>
                </c:pt>
                <c:pt idx="3091">
                  <c:v>60.640000000000008</c:v>
                </c:pt>
                <c:pt idx="3092">
                  <c:v>60.720000000000006</c:v>
                </c:pt>
                <c:pt idx="3093">
                  <c:v>61.039999999999992</c:v>
                </c:pt>
                <c:pt idx="3094">
                  <c:v>61.12</c:v>
                </c:pt>
                <c:pt idx="3095">
                  <c:v>54.120000000000005</c:v>
                </c:pt>
                <c:pt idx="3096">
                  <c:v>47.24</c:v>
                </c:pt>
                <c:pt idx="3097">
                  <c:v>43.600000000000009</c:v>
                </c:pt>
                <c:pt idx="3098">
                  <c:v>45</c:v>
                </c:pt>
                <c:pt idx="3099">
                  <c:v>46.64</c:v>
                </c:pt>
                <c:pt idx="3100">
                  <c:v>48.72</c:v>
                </c:pt>
                <c:pt idx="3101">
                  <c:v>53.76</c:v>
                </c:pt>
                <c:pt idx="3102">
                  <c:v>55.879999999999995</c:v>
                </c:pt>
                <c:pt idx="3103">
                  <c:v>50.960000000000008</c:v>
                </c:pt>
                <c:pt idx="3104">
                  <c:v>48.04</c:v>
                </c:pt>
                <c:pt idx="3105">
                  <c:v>50.839999999999996</c:v>
                </c:pt>
                <c:pt idx="3106">
                  <c:v>51.480000000000004</c:v>
                </c:pt>
                <c:pt idx="3107">
                  <c:v>45.839999999999996</c:v>
                </c:pt>
                <c:pt idx="3108">
                  <c:v>52.239999999999995</c:v>
                </c:pt>
                <c:pt idx="3109">
                  <c:v>51.359999999999992</c:v>
                </c:pt>
                <c:pt idx="3110">
                  <c:v>55.000000000000007</c:v>
                </c:pt>
                <c:pt idx="3111">
                  <c:v>62.6</c:v>
                </c:pt>
                <c:pt idx="3112">
                  <c:v>66.2</c:v>
                </c:pt>
                <c:pt idx="3113">
                  <c:v>63.16</c:v>
                </c:pt>
                <c:pt idx="3114">
                  <c:v>71.56</c:v>
                </c:pt>
                <c:pt idx="3115">
                  <c:v>68.360000000000014</c:v>
                </c:pt>
                <c:pt idx="3116">
                  <c:v>58.48</c:v>
                </c:pt>
                <c:pt idx="3117">
                  <c:v>55.199999999999996</c:v>
                </c:pt>
                <c:pt idx="3118">
                  <c:v>59.52</c:v>
                </c:pt>
                <c:pt idx="3119">
                  <c:v>63.16</c:v>
                </c:pt>
                <c:pt idx="3120">
                  <c:v>65.680000000000007</c:v>
                </c:pt>
                <c:pt idx="3121">
                  <c:v>69.800000000000011</c:v>
                </c:pt>
                <c:pt idx="3122">
                  <c:v>69.88</c:v>
                </c:pt>
                <c:pt idx="3123">
                  <c:v>62.639999999999993</c:v>
                </c:pt>
                <c:pt idx="3124">
                  <c:v>50.080000000000005</c:v>
                </c:pt>
                <c:pt idx="3125">
                  <c:v>49.24</c:v>
                </c:pt>
                <c:pt idx="3126">
                  <c:v>43.96</c:v>
                </c:pt>
                <c:pt idx="3127">
                  <c:v>43.36</c:v>
                </c:pt>
                <c:pt idx="3128">
                  <c:v>45.440000000000005</c:v>
                </c:pt>
                <c:pt idx="3129">
                  <c:v>46.48</c:v>
                </c:pt>
                <c:pt idx="3130">
                  <c:v>41.559999999999995</c:v>
                </c:pt>
                <c:pt idx="3131">
                  <c:v>42.08</c:v>
                </c:pt>
                <c:pt idx="3132">
                  <c:v>43.4</c:v>
                </c:pt>
                <c:pt idx="3133">
                  <c:v>44.72</c:v>
                </c:pt>
                <c:pt idx="3134">
                  <c:v>45.92</c:v>
                </c:pt>
                <c:pt idx="3135">
                  <c:v>46.52</c:v>
                </c:pt>
                <c:pt idx="3136">
                  <c:v>43.32</c:v>
                </c:pt>
                <c:pt idx="3137">
                  <c:v>40.32</c:v>
                </c:pt>
                <c:pt idx="3138">
                  <c:v>41.76</c:v>
                </c:pt>
                <c:pt idx="3139">
                  <c:v>42.36</c:v>
                </c:pt>
                <c:pt idx="3140">
                  <c:v>44.08</c:v>
                </c:pt>
                <c:pt idx="3141">
                  <c:v>57.2</c:v>
                </c:pt>
                <c:pt idx="3142">
                  <c:v>63</c:v>
                </c:pt>
                <c:pt idx="3143">
                  <c:v>62.72</c:v>
                </c:pt>
                <c:pt idx="3144">
                  <c:v>67.12</c:v>
                </c:pt>
                <c:pt idx="3145">
                  <c:v>62.839999999999996</c:v>
                </c:pt>
                <c:pt idx="3146">
                  <c:v>53.960000000000008</c:v>
                </c:pt>
                <c:pt idx="3147">
                  <c:v>54.52</c:v>
                </c:pt>
                <c:pt idx="3148">
                  <c:v>55.600000000000009</c:v>
                </c:pt>
                <c:pt idx="3149">
                  <c:v>50.640000000000008</c:v>
                </c:pt>
                <c:pt idx="3150">
                  <c:v>49.8</c:v>
                </c:pt>
                <c:pt idx="3151">
                  <c:v>55.120000000000005</c:v>
                </c:pt>
                <c:pt idx="3152">
                  <c:v>59.20000000000001</c:v>
                </c:pt>
                <c:pt idx="3153">
                  <c:v>61.12</c:v>
                </c:pt>
                <c:pt idx="3154">
                  <c:v>64.72</c:v>
                </c:pt>
                <c:pt idx="3155">
                  <c:v>72.36</c:v>
                </c:pt>
                <c:pt idx="3156">
                  <c:v>69.919999999999987</c:v>
                </c:pt>
                <c:pt idx="3157">
                  <c:v>74.959999999999994</c:v>
                </c:pt>
                <c:pt idx="3158">
                  <c:v>71.760000000000005</c:v>
                </c:pt>
                <c:pt idx="3159">
                  <c:v>73.44</c:v>
                </c:pt>
                <c:pt idx="3160">
                  <c:v>70.84</c:v>
                </c:pt>
                <c:pt idx="3161">
                  <c:v>65.47999999999999</c:v>
                </c:pt>
                <c:pt idx="3162">
                  <c:v>65.72</c:v>
                </c:pt>
                <c:pt idx="3163">
                  <c:v>59.4</c:v>
                </c:pt>
                <c:pt idx="3164">
                  <c:v>56.919999999999995</c:v>
                </c:pt>
                <c:pt idx="3165">
                  <c:v>56.000000000000007</c:v>
                </c:pt>
                <c:pt idx="3166">
                  <c:v>58.36</c:v>
                </c:pt>
                <c:pt idx="3167">
                  <c:v>53.2</c:v>
                </c:pt>
                <c:pt idx="3168">
                  <c:v>58.080000000000013</c:v>
                </c:pt>
                <c:pt idx="3169">
                  <c:v>60.96</c:v>
                </c:pt>
                <c:pt idx="3170">
                  <c:v>61.359999999999992</c:v>
                </c:pt>
                <c:pt idx="3171">
                  <c:v>63.480000000000004</c:v>
                </c:pt>
                <c:pt idx="3172">
                  <c:v>61.28</c:v>
                </c:pt>
                <c:pt idx="3173">
                  <c:v>57.56</c:v>
                </c:pt>
                <c:pt idx="3174">
                  <c:v>52</c:v>
                </c:pt>
                <c:pt idx="3175">
                  <c:v>54.879999999999995</c:v>
                </c:pt>
                <c:pt idx="3176">
                  <c:v>54.96</c:v>
                </c:pt>
                <c:pt idx="3177">
                  <c:v>56.84</c:v>
                </c:pt>
                <c:pt idx="3178">
                  <c:v>59.20000000000001</c:v>
                </c:pt>
                <c:pt idx="3179">
                  <c:v>62.519999999999996</c:v>
                </c:pt>
                <c:pt idx="3180">
                  <c:v>54.679999999999993</c:v>
                </c:pt>
                <c:pt idx="3181">
                  <c:v>48.52</c:v>
                </c:pt>
                <c:pt idx="3182">
                  <c:v>45.12</c:v>
                </c:pt>
                <c:pt idx="3183">
                  <c:v>43.2</c:v>
                </c:pt>
                <c:pt idx="3184">
                  <c:v>36.96</c:v>
                </c:pt>
                <c:pt idx="3185">
                  <c:v>42.52</c:v>
                </c:pt>
                <c:pt idx="3186">
                  <c:v>43.600000000000009</c:v>
                </c:pt>
                <c:pt idx="3187">
                  <c:v>49.559999999999995</c:v>
                </c:pt>
                <c:pt idx="3188">
                  <c:v>60.480000000000004</c:v>
                </c:pt>
                <c:pt idx="3189">
                  <c:v>63.399999999999991</c:v>
                </c:pt>
                <c:pt idx="3190">
                  <c:v>58.84</c:v>
                </c:pt>
                <c:pt idx="3191">
                  <c:v>66.759999999999991</c:v>
                </c:pt>
                <c:pt idx="3192">
                  <c:v>63.88</c:v>
                </c:pt>
                <c:pt idx="3193">
                  <c:v>53.399999999999991</c:v>
                </c:pt>
                <c:pt idx="3194">
                  <c:v>50.2</c:v>
                </c:pt>
                <c:pt idx="3195">
                  <c:v>56.2</c:v>
                </c:pt>
                <c:pt idx="3196">
                  <c:v>59.760000000000005</c:v>
                </c:pt>
                <c:pt idx="3197">
                  <c:v>62.160000000000004</c:v>
                </c:pt>
                <c:pt idx="3198">
                  <c:v>68.760000000000005</c:v>
                </c:pt>
                <c:pt idx="3199">
                  <c:v>72.760000000000005</c:v>
                </c:pt>
                <c:pt idx="3200">
                  <c:v>71.36</c:v>
                </c:pt>
                <c:pt idx="3201">
                  <c:v>63.480000000000004</c:v>
                </c:pt>
                <c:pt idx="3202">
                  <c:v>59.84</c:v>
                </c:pt>
                <c:pt idx="3203">
                  <c:v>51.519999999999996</c:v>
                </c:pt>
                <c:pt idx="3204">
                  <c:v>48.36</c:v>
                </c:pt>
                <c:pt idx="3205">
                  <c:v>48.44</c:v>
                </c:pt>
                <c:pt idx="3206">
                  <c:v>47.32</c:v>
                </c:pt>
                <c:pt idx="3207">
                  <c:v>42.04</c:v>
                </c:pt>
                <c:pt idx="3208">
                  <c:v>41.96</c:v>
                </c:pt>
                <c:pt idx="3209">
                  <c:v>39.160000000000004</c:v>
                </c:pt>
                <c:pt idx="3210">
                  <c:v>37.08</c:v>
                </c:pt>
                <c:pt idx="3211">
                  <c:v>35.6</c:v>
                </c:pt>
                <c:pt idx="3212">
                  <c:v>41.12</c:v>
                </c:pt>
                <c:pt idx="3213">
                  <c:v>42.56</c:v>
                </c:pt>
                <c:pt idx="3214">
                  <c:v>40.040000000000006</c:v>
                </c:pt>
                <c:pt idx="3215">
                  <c:v>40.160000000000004</c:v>
                </c:pt>
                <c:pt idx="3216">
                  <c:v>42.52</c:v>
                </c:pt>
                <c:pt idx="3217">
                  <c:v>38.840000000000003</c:v>
                </c:pt>
                <c:pt idx="3218">
                  <c:v>48.199999999999996</c:v>
                </c:pt>
                <c:pt idx="3219">
                  <c:v>55.36</c:v>
                </c:pt>
                <c:pt idx="3220">
                  <c:v>54.400000000000006</c:v>
                </c:pt>
                <c:pt idx="3221">
                  <c:v>59.08</c:v>
                </c:pt>
                <c:pt idx="3222">
                  <c:v>58.439999999999991</c:v>
                </c:pt>
                <c:pt idx="3223">
                  <c:v>51.64</c:v>
                </c:pt>
                <c:pt idx="3224">
                  <c:v>55.879999999999995</c:v>
                </c:pt>
                <c:pt idx="3225">
                  <c:v>62.72</c:v>
                </c:pt>
                <c:pt idx="3226">
                  <c:v>54.800000000000004</c:v>
                </c:pt>
                <c:pt idx="3227">
                  <c:v>54.24</c:v>
                </c:pt>
                <c:pt idx="3228">
                  <c:v>58.4</c:v>
                </c:pt>
                <c:pt idx="3229">
                  <c:v>57.64</c:v>
                </c:pt>
                <c:pt idx="3230">
                  <c:v>55.720000000000006</c:v>
                </c:pt>
                <c:pt idx="3231">
                  <c:v>58.080000000000013</c:v>
                </c:pt>
                <c:pt idx="3232">
                  <c:v>63.800000000000004</c:v>
                </c:pt>
                <c:pt idx="3233">
                  <c:v>61.240000000000009</c:v>
                </c:pt>
                <c:pt idx="3234">
                  <c:v>74.16</c:v>
                </c:pt>
                <c:pt idx="3235">
                  <c:v>68.56</c:v>
                </c:pt>
                <c:pt idx="3236">
                  <c:v>71.36</c:v>
                </c:pt>
                <c:pt idx="3237">
                  <c:v>65.16</c:v>
                </c:pt>
                <c:pt idx="3238">
                  <c:v>55.000000000000007</c:v>
                </c:pt>
                <c:pt idx="3239">
                  <c:v>54.679999999999993</c:v>
                </c:pt>
                <c:pt idx="3240">
                  <c:v>53.76</c:v>
                </c:pt>
                <c:pt idx="3241">
                  <c:v>50.720000000000013</c:v>
                </c:pt>
                <c:pt idx="3242">
                  <c:v>53.399999999999991</c:v>
                </c:pt>
                <c:pt idx="3243">
                  <c:v>58.56</c:v>
                </c:pt>
                <c:pt idx="3244">
                  <c:v>53.52</c:v>
                </c:pt>
                <c:pt idx="3245">
                  <c:v>55.559999999999995</c:v>
                </c:pt>
                <c:pt idx="3246">
                  <c:v>56.56</c:v>
                </c:pt>
                <c:pt idx="3247">
                  <c:v>58.76</c:v>
                </c:pt>
                <c:pt idx="3248">
                  <c:v>65.16</c:v>
                </c:pt>
                <c:pt idx="3249">
                  <c:v>67.44</c:v>
                </c:pt>
                <c:pt idx="3250">
                  <c:v>67.84</c:v>
                </c:pt>
                <c:pt idx="3251">
                  <c:v>61.56</c:v>
                </c:pt>
                <c:pt idx="3252">
                  <c:v>65.08</c:v>
                </c:pt>
                <c:pt idx="3253">
                  <c:v>65.56</c:v>
                </c:pt>
                <c:pt idx="3254">
                  <c:v>67.28</c:v>
                </c:pt>
                <c:pt idx="3255">
                  <c:v>66.36</c:v>
                </c:pt>
                <c:pt idx="3256">
                  <c:v>68.679999999999993</c:v>
                </c:pt>
                <c:pt idx="3257">
                  <c:v>55.680000000000007</c:v>
                </c:pt>
                <c:pt idx="3258">
                  <c:v>46.64</c:v>
                </c:pt>
                <c:pt idx="3259">
                  <c:v>39.56</c:v>
                </c:pt>
                <c:pt idx="3260">
                  <c:v>37.56</c:v>
                </c:pt>
                <c:pt idx="3261">
                  <c:v>34.839999999999996</c:v>
                </c:pt>
                <c:pt idx="3262">
                  <c:v>42.44</c:v>
                </c:pt>
                <c:pt idx="3263">
                  <c:v>43.160000000000004</c:v>
                </c:pt>
                <c:pt idx="3264">
                  <c:v>49.519999999999996</c:v>
                </c:pt>
                <c:pt idx="3265">
                  <c:v>57.879999999999995</c:v>
                </c:pt>
                <c:pt idx="3266">
                  <c:v>60.440000000000005</c:v>
                </c:pt>
                <c:pt idx="3267">
                  <c:v>54.120000000000005</c:v>
                </c:pt>
                <c:pt idx="3268">
                  <c:v>58.24</c:v>
                </c:pt>
                <c:pt idx="3269">
                  <c:v>57.239999999999988</c:v>
                </c:pt>
                <c:pt idx="3270">
                  <c:v>49.519999999999996</c:v>
                </c:pt>
                <c:pt idx="3271">
                  <c:v>43.160000000000004</c:v>
                </c:pt>
                <c:pt idx="3272">
                  <c:v>47.88</c:v>
                </c:pt>
                <c:pt idx="3273">
                  <c:v>54.2</c:v>
                </c:pt>
                <c:pt idx="3274">
                  <c:v>56.639999999999993</c:v>
                </c:pt>
                <c:pt idx="3275">
                  <c:v>66.56</c:v>
                </c:pt>
                <c:pt idx="3276">
                  <c:v>77.72</c:v>
                </c:pt>
                <c:pt idx="3277">
                  <c:v>81.919999999999987</c:v>
                </c:pt>
                <c:pt idx="3278">
                  <c:v>77.88</c:v>
                </c:pt>
                <c:pt idx="3279">
                  <c:v>71.760000000000005</c:v>
                </c:pt>
                <c:pt idx="3280">
                  <c:v>60.120000000000005</c:v>
                </c:pt>
                <c:pt idx="3281">
                  <c:v>55.720000000000006</c:v>
                </c:pt>
                <c:pt idx="3282">
                  <c:v>52.64</c:v>
                </c:pt>
                <c:pt idx="3283">
                  <c:v>46.040000000000006</c:v>
                </c:pt>
                <c:pt idx="3284">
                  <c:v>41.32</c:v>
                </c:pt>
                <c:pt idx="3285">
                  <c:v>41.72</c:v>
                </c:pt>
                <c:pt idx="3286">
                  <c:v>37.04</c:v>
                </c:pt>
                <c:pt idx="3287">
                  <c:v>36.08</c:v>
                </c:pt>
                <c:pt idx="3288">
                  <c:v>36.08</c:v>
                </c:pt>
                <c:pt idx="3289">
                  <c:v>39.36</c:v>
                </c:pt>
                <c:pt idx="3290">
                  <c:v>41.44</c:v>
                </c:pt>
                <c:pt idx="3291">
                  <c:v>41.559999999999995</c:v>
                </c:pt>
                <c:pt idx="3292">
                  <c:v>40.200000000000003</c:v>
                </c:pt>
                <c:pt idx="3293">
                  <c:v>40.08</c:v>
                </c:pt>
                <c:pt idx="3294">
                  <c:v>37.159999999999997</c:v>
                </c:pt>
                <c:pt idx="3295">
                  <c:v>43.76</c:v>
                </c:pt>
                <c:pt idx="3296">
                  <c:v>47.96</c:v>
                </c:pt>
                <c:pt idx="3297">
                  <c:v>47.96</c:v>
                </c:pt>
                <c:pt idx="3298">
                  <c:v>56.32</c:v>
                </c:pt>
                <c:pt idx="3299">
                  <c:v>58.320000000000007</c:v>
                </c:pt>
                <c:pt idx="3300">
                  <c:v>53</c:v>
                </c:pt>
                <c:pt idx="3301">
                  <c:v>55.32</c:v>
                </c:pt>
                <c:pt idx="3302">
                  <c:v>61.56</c:v>
                </c:pt>
                <c:pt idx="3303">
                  <c:v>55.32</c:v>
                </c:pt>
                <c:pt idx="3304">
                  <c:v>53.44</c:v>
                </c:pt>
                <c:pt idx="3305">
                  <c:v>56.48</c:v>
                </c:pt>
                <c:pt idx="3306">
                  <c:v>57.68</c:v>
                </c:pt>
                <c:pt idx="3307">
                  <c:v>53.64</c:v>
                </c:pt>
                <c:pt idx="3308">
                  <c:v>51.840000000000011</c:v>
                </c:pt>
                <c:pt idx="3309">
                  <c:v>59.919999999999995</c:v>
                </c:pt>
                <c:pt idx="3310">
                  <c:v>59.800000000000011</c:v>
                </c:pt>
                <c:pt idx="3311">
                  <c:v>74.440000000000012</c:v>
                </c:pt>
                <c:pt idx="3312">
                  <c:v>66.48</c:v>
                </c:pt>
                <c:pt idx="3313">
                  <c:v>68.84</c:v>
                </c:pt>
                <c:pt idx="3314">
                  <c:v>62.79999999999999</c:v>
                </c:pt>
                <c:pt idx="3315">
                  <c:v>51.88</c:v>
                </c:pt>
                <c:pt idx="3316">
                  <c:v>52.04</c:v>
                </c:pt>
                <c:pt idx="3317">
                  <c:v>56.24</c:v>
                </c:pt>
                <c:pt idx="3318">
                  <c:v>55.92</c:v>
                </c:pt>
                <c:pt idx="3319">
                  <c:v>58.600000000000009</c:v>
                </c:pt>
                <c:pt idx="3320">
                  <c:v>64.72</c:v>
                </c:pt>
                <c:pt idx="3321">
                  <c:v>63.72</c:v>
                </c:pt>
                <c:pt idx="3322">
                  <c:v>65.8</c:v>
                </c:pt>
                <c:pt idx="3323">
                  <c:v>65.52</c:v>
                </c:pt>
                <c:pt idx="3324">
                  <c:v>65.64</c:v>
                </c:pt>
                <c:pt idx="3325">
                  <c:v>71.639999999999986</c:v>
                </c:pt>
                <c:pt idx="3326">
                  <c:v>73.48</c:v>
                </c:pt>
                <c:pt idx="3327">
                  <c:v>74.8</c:v>
                </c:pt>
                <c:pt idx="3328">
                  <c:v>67.040000000000006</c:v>
                </c:pt>
                <c:pt idx="3329">
                  <c:v>70.84</c:v>
                </c:pt>
                <c:pt idx="3330">
                  <c:v>71.320000000000007</c:v>
                </c:pt>
                <c:pt idx="3331">
                  <c:v>71.16</c:v>
                </c:pt>
                <c:pt idx="3332">
                  <c:v>67.320000000000007</c:v>
                </c:pt>
                <c:pt idx="3333">
                  <c:v>71.92</c:v>
                </c:pt>
                <c:pt idx="3334">
                  <c:v>61.88</c:v>
                </c:pt>
                <c:pt idx="3335">
                  <c:v>53.72</c:v>
                </c:pt>
                <c:pt idx="3336">
                  <c:v>47.88</c:v>
                </c:pt>
                <c:pt idx="3337">
                  <c:v>46.4</c:v>
                </c:pt>
                <c:pt idx="3338">
                  <c:v>43.48</c:v>
                </c:pt>
                <c:pt idx="3339">
                  <c:v>46.680000000000007</c:v>
                </c:pt>
                <c:pt idx="3340">
                  <c:v>47.52</c:v>
                </c:pt>
                <c:pt idx="3341">
                  <c:v>52.12</c:v>
                </c:pt>
                <c:pt idx="3342">
                  <c:v>57.68</c:v>
                </c:pt>
                <c:pt idx="3343">
                  <c:v>62.08</c:v>
                </c:pt>
                <c:pt idx="3344">
                  <c:v>58.76</c:v>
                </c:pt>
                <c:pt idx="3345">
                  <c:v>57.599999999999994</c:v>
                </c:pt>
                <c:pt idx="3346">
                  <c:v>57.519999999999996</c:v>
                </c:pt>
                <c:pt idx="3347">
                  <c:v>50.759999999999991</c:v>
                </c:pt>
                <c:pt idx="3348">
                  <c:v>37.879999999999995</c:v>
                </c:pt>
                <c:pt idx="3349">
                  <c:v>40.040000000000006</c:v>
                </c:pt>
                <c:pt idx="3350">
                  <c:v>49.24</c:v>
                </c:pt>
                <c:pt idx="3351">
                  <c:v>52.12</c:v>
                </c:pt>
                <c:pt idx="3352">
                  <c:v>63.480000000000004</c:v>
                </c:pt>
                <c:pt idx="3353">
                  <c:v>79.039999999999992</c:v>
                </c:pt>
                <c:pt idx="3354">
                  <c:v>83.76</c:v>
                </c:pt>
                <c:pt idx="3355">
                  <c:v>80.92</c:v>
                </c:pt>
                <c:pt idx="3356">
                  <c:v>75.559999999999988</c:v>
                </c:pt>
                <c:pt idx="3357">
                  <c:v>62.440000000000005</c:v>
                </c:pt>
                <c:pt idx="3358">
                  <c:v>52.879999999999995</c:v>
                </c:pt>
                <c:pt idx="3359">
                  <c:v>49.480000000000004</c:v>
                </c:pt>
                <c:pt idx="3360">
                  <c:v>46.040000000000006</c:v>
                </c:pt>
                <c:pt idx="3361">
                  <c:v>42.319999999999993</c:v>
                </c:pt>
                <c:pt idx="3362">
                  <c:v>45.28</c:v>
                </c:pt>
                <c:pt idx="3363">
                  <c:v>45.32</c:v>
                </c:pt>
                <c:pt idx="3364">
                  <c:v>45.92</c:v>
                </c:pt>
                <c:pt idx="3365">
                  <c:v>44.04</c:v>
                </c:pt>
                <c:pt idx="3366">
                  <c:v>42.279999999999994</c:v>
                </c:pt>
                <c:pt idx="3367">
                  <c:v>40.200000000000003</c:v>
                </c:pt>
                <c:pt idx="3368">
                  <c:v>40</c:v>
                </c:pt>
                <c:pt idx="3369">
                  <c:v>41.24</c:v>
                </c:pt>
                <c:pt idx="3370">
                  <c:v>38.92</c:v>
                </c:pt>
                <c:pt idx="3371">
                  <c:v>34.520000000000003</c:v>
                </c:pt>
                <c:pt idx="3372">
                  <c:v>41.76</c:v>
                </c:pt>
                <c:pt idx="3373">
                  <c:v>46.160000000000004</c:v>
                </c:pt>
                <c:pt idx="3374">
                  <c:v>44.4</c:v>
                </c:pt>
                <c:pt idx="3375">
                  <c:v>51.28</c:v>
                </c:pt>
                <c:pt idx="3376">
                  <c:v>59.559999999999988</c:v>
                </c:pt>
                <c:pt idx="3377">
                  <c:v>58.600000000000009</c:v>
                </c:pt>
                <c:pt idx="3378">
                  <c:v>57.64</c:v>
                </c:pt>
                <c:pt idx="3379">
                  <c:v>58.56</c:v>
                </c:pt>
                <c:pt idx="3380">
                  <c:v>57.28</c:v>
                </c:pt>
                <c:pt idx="3381">
                  <c:v>56.720000000000006</c:v>
                </c:pt>
                <c:pt idx="3382">
                  <c:v>60.199999999999996</c:v>
                </c:pt>
                <c:pt idx="3383">
                  <c:v>61.199999999999996</c:v>
                </c:pt>
                <c:pt idx="3384">
                  <c:v>58.96</c:v>
                </c:pt>
                <c:pt idx="3385">
                  <c:v>54.36</c:v>
                </c:pt>
                <c:pt idx="3386">
                  <c:v>56.2</c:v>
                </c:pt>
                <c:pt idx="3387">
                  <c:v>52.959999999999994</c:v>
                </c:pt>
                <c:pt idx="3388">
                  <c:v>74.959999999999994</c:v>
                </c:pt>
                <c:pt idx="3389">
                  <c:v>69.88</c:v>
                </c:pt>
                <c:pt idx="3390">
                  <c:v>71.56</c:v>
                </c:pt>
                <c:pt idx="3391">
                  <c:v>66.56</c:v>
                </c:pt>
                <c:pt idx="3392">
                  <c:v>59.24</c:v>
                </c:pt>
                <c:pt idx="3393">
                  <c:v>56.999999999999993</c:v>
                </c:pt>
                <c:pt idx="3394">
                  <c:v>60.400000000000006</c:v>
                </c:pt>
                <c:pt idx="3395">
                  <c:v>58.199999999999996</c:v>
                </c:pt>
                <c:pt idx="3396">
                  <c:v>59.639999999999993</c:v>
                </c:pt>
                <c:pt idx="3397">
                  <c:v>66.08</c:v>
                </c:pt>
                <c:pt idx="3398">
                  <c:v>68.56</c:v>
                </c:pt>
                <c:pt idx="3399">
                  <c:v>71.48</c:v>
                </c:pt>
                <c:pt idx="3400">
                  <c:v>70.84</c:v>
                </c:pt>
                <c:pt idx="3401">
                  <c:v>70.12</c:v>
                </c:pt>
                <c:pt idx="3402">
                  <c:v>70.760000000000005</c:v>
                </c:pt>
                <c:pt idx="3403">
                  <c:v>70.36</c:v>
                </c:pt>
                <c:pt idx="3404">
                  <c:v>71.320000000000007</c:v>
                </c:pt>
                <c:pt idx="3405">
                  <c:v>64.36</c:v>
                </c:pt>
                <c:pt idx="3406">
                  <c:v>65.600000000000009</c:v>
                </c:pt>
                <c:pt idx="3407">
                  <c:v>67.760000000000005</c:v>
                </c:pt>
                <c:pt idx="3408">
                  <c:v>68.72</c:v>
                </c:pt>
                <c:pt idx="3409">
                  <c:v>63.399999999999991</c:v>
                </c:pt>
                <c:pt idx="3410">
                  <c:v>69.679999999999993</c:v>
                </c:pt>
                <c:pt idx="3411">
                  <c:v>66.52</c:v>
                </c:pt>
                <c:pt idx="3412">
                  <c:v>61.72</c:v>
                </c:pt>
                <c:pt idx="3413">
                  <c:v>57.2</c:v>
                </c:pt>
                <c:pt idx="3414">
                  <c:v>53.800000000000004</c:v>
                </c:pt>
                <c:pt idx="3415">
                  <c:v>47.92</c:v>
                </c:pt>
                <c:pt idx="3416">
                  <c:v>46.4</c:v>
                </c:pt>
                <c:pt idx="3417">
                  <c:v>48.000000000000007</c:v>
                </c:pt>
                <c:pt idx="3418">
                  <c:v>52.32</c:v>
                </c:pt>
                <c:pt idx="3419">
                  <c:v>57.96</c:v>
                </c:pt>
                <c:pt idx="3420">
                  <c:v>64.959999999999994</c:v>
                </c:pt>
                <c:pt idx="3421">
                  <c:v>65.52</c:v>
                </c:pt>
                <c:pt idx="3422">
                  <c:v>59.68</c:v>
                </c:pt>
                <c:pt idx="3423">
                  <c:v>58.080000000000013</c:v>
                </c:pt>
                <c:pt idx="3424">
                  <c:v>54.44</c:v>
                </c:pt>
                <c:pt idx="3425">
                  <c:v>39.519999999999996</c:v>
                </c:pt>
                <c:pt idx="3426">
                  <c:v>36.480000000000004</c:v>
                </c:pt>
                <c:pt idx="3427">
                  <c:v>47.44</c:v>
                </c:pt>
                <c:pt idx="3428">
                  <c:v>52.480000000000004</c:v>
                </c:pt>
                <c:pt idx="3429">
                  <c:v>58.96</c:v>
                </c:pt>
                <c:pt idx="3430">
                  <c:v>72.399999999999991</c:v>
                </c:pt>
                <c:pt idx="3431">
                  <c:v>79.48</c:v>
                </c:pt>
                <c:pt idx="3432">
                  <c:v>77.680000000000007</c:v>
                </c:pt>
                <c:pt idx="3433">
                  <c:v>71.399999999999991</c:v>
                </c:pt>
                <c:pt idx="3434">
                  <c:v>60.199999999999996</c:v>
                </c:pt>
                <c:pt idx="3435">
                  <c:v>51.64</c:v>
                </c:pt>
                <c:pt idx="3436">
                  <c:v>48.160000000000004</c:v>
                </c:pt>
                <c:pt idx="3437">
                  <c:v>44.16</c:v>
                </c:pt>
                <c:pt idx="3438">
                  <c:v>41.28</c:v>
                </c:pt>
                <c:pt idx="3439">
                  <c:v>48.160000000000004</c:v>
                </c:pt>
                <c:pt idx="3440">
                  <c:v>50.47999999999999</c:v>
                </c:pt>
                <c:pt idx="3441">
                  <c:v>49.36</c:v>
                </c:pt>
                <c:pt idx="3442">
                  <c:v>46.72</c:v>
                </c:pt>
                <c:pt idx="3443">
                  <c:v>46.4</c:v>
                </c:pt>
                <c:pt idx="3444">
                  <c:v>42.72</c:v>
                </c:pt>
                <c:pt idx="3445">
                  <c:v>43.36</c:v>
                </c:pt>
                <c:pt idx="3446">
                  <c:v>46.760000000000005</c:v>
                </c:pt>
                <c:pt idx="3447">
                  <c:v>48.199999999999996</c:v>
                </c:pt>
                <c:pt idx="3448">
                  <c:v>40.68</c:v>
                </c:pt>
                <c:pt idx="3449">
                  <c:v>44</c:v>
                </c:pt>
                <c:pt idx="3450">
                  <c:v>48.64</c:v>
                </c:pt>
                <c:pt idx="3451">
                  <c:v>47.199999999999996</c:v>
                </c:pt>
                <c:pt idx="3452">
                  <c:v>51</c:v>
                </c:pt>
                <c:pt idx="3453">
                  <c:v>63.640000000000008</c:v>
                </c:pt>
                <c:pt idx="3454">
                  <c:v>68.239999999999995</c:v>
                </c:pt>
                <c:pt idx="3455">
                  <c:v>61.88</c:v>
                </c:pt>
                <c:pt idx="3456">
                  <c:v>58.080000000000013</c:v>
                </c:pt>
                <c:pt idx="3457">
                  <c:v>56.56</c:v>
                </c:pt>
                <c:pt idx="3458">
                  <c:v>55.84</c:v>
                </c:pt>
                <c:pt idx="3459">
                  <c:v>57.08</c:v>
                </c:pt>
                <c:pt idx="3460">
                  <c:v>61.480000000000004</c:v>
                </c:pt>
                <c:pt idx="3461">
                  <c:v>66.16</c:v>
                </c:pt>
                <c:pt idx="3462">
                  <c:v>63.44</c:v>
                </c:pt>
                <c:pt idx="3463">
                  <c:v>61.039999999999992</c:v>
                </c:pt>
                <c:pt idx="3464">
                  <c:v>58.040000000000006</c:v>
                </c:pt>
                <c:pt idx="3465">
                  <c:v>78.960000000000008</c:v>
                </c:pt>
                <c:pt idx="3466">
                  <c:v>73.48</c:v>
                </c:pt>
                <c:pt idx="3467">
                  <c:v>74.279999999999987</c:v>
                </c:pt>
                <c:pt idx="3468">
                  <c:v>70.44</c:v>
                </c:pt>
                <c:pt idx="3469">
                  <c:v>61.44</c:v>
                </c:pt>
                <c:pt idx="3470">
                  <c:v>55.879999999999995</c:v>
                </c:pt>
                <c:pt idx="3471">
                  <c:v>61.639999999999993</c:v>
                </c:pt>
                <c:pt idx="3472">
                  <c:v>60.400000000000006</c:v>
                </c:pt>
                <c:pt idx="3473">
                  <c:v>62.480000000000004</c:v>
                </c:pt>
                <c:pt idx="3474">
                  <c:v>70.72</c:v>
                </c:pt>
                <c:pt idx="3475">
                  <c:v>75.84</c:v>
                </c:pt>
                <c:pt idx="3476">
                  <c:v>74.8</c:v>
                </c:pt>
                <c:pt idx="3477">
                  <c:v>71.240000000000009</c:v>
                </c:pt>
                <c:pt idx="3478">
                  <c:v>67.52</c:v>
                </c:pt>
                <c:pt idx="3479">
                  <c:v>65.28</c:v>
                </c:pt>
                <c:pt idx="3480">
                  <c:v>65.440000000000012</c:v>
                </c:pt>
                <c:pt idx="3481">
                  <c:v>67.080000000000013</c:v>
                </c:pt>
                <c:pt idx="3482">
                  <c:v>60.519999999999996</c:v>
                </c:pt>
                <c:pt idx="3483">
                  <c:v>59.12</c:v>
                </c:pt>
                <c:pt idx="3484">
                  <c:v>61.039999999999992</c:v>
                </c:pt>
                <c:pt idx="3485">
                  <c:v>59.919999999999995</c:v>
                </c:pt>
                <c:pt idx="3486">
                  <c:v>56.039999999999992</c:v>
                </c:pt>
                <c:pt idx="3487">
                  <c:v>64.760000000000005</c:v>
                </c:pt>
                <c:pt idx="3488">
                  <c:v>68.320000000000007</c:v>
                </c:pt>
                <c:pt idx="3489">
                  <c:v>66.8</c:v>
                </c:pt>
                <c:pt idx="3490">
                  <c:v>64.400000000000006</c:v>
                </c:pt>
                <c:pt idx="3491">
                  <c:v>60.319999999999993</c:v>
                </c:pt>
                <c:pt idx="3492">
                  <c:v>53.88</c:v>
                </c:pt>
                <c:pt idx="3493">
                  <c:v>50.519999999999996</c:v>
                </c:pt>
                <c:pt idx="3494">
                  <c:v>49.68</c:v>
                </c:pt>
                <c:pt idx="3495">
                  <c:v>52.279999999999994</c:v>
                </c:pt>
                <c:pt idx="3496">
                  <c:v>56.399999999999991</c:v>
                </c:pt>
                <c:pt idx="3497">
                  <c:v>63.32</c:v>
                </c:pt>
                <c:pt idx="3498">
                  <c:v>64.400000000000006</c:v>
                </c:pt>
                <c:pt idx="3499">
                  <c:v>59.20000000000001</c:v>
                </c:pt>
                <c:pt idx="3500">
                  <c:v>56.96</c:v>
                </c:pt>
                <c:pt idx="3501">
                  <c:v>55.120000000000005</c:v>
                </c:pt>
                <c:pt idx="3502">
                  <c:v>41.88</c:v>
                </c:pt>
                <c:pt idx="3503">
                  <c:v>39.96</c:v>
                </c:pt>
                <c:pt idx="3504">
                  <c:v>49.6</c:v>
                </c:pt>
                <c:pt idx="3505">
                  <c:v>54.04</c:v>
                </c:pt>
                <c:pt idx="3506">
                  <c:v>56.2</c:v>
                </c:pt>
                <c:pt idx="3507">
                  <c:v>66.88000000000001</c:v>
                </c:pt>
                <c:pt idx="3508">
                  <c:v>70.199999999999989</c:v>
                </c:pt>
                <c:pt idx="3509">
                  <c:v>68.84</c:v>
                </c:pt>
                <c:pt idx="3510">
                  <c:v>65.92</c:v>
                </c:pt>
                <c:pt idx="3511">
                  <c:v>61.240000000000009</c:v>
                </c:pt>
                <c:pt idx="3512">
                  <c:v>56.000000000000007</c:v>
                </c:pt>
                <c:pt idx="3513">
                  <c:v>51.480000000000004</c:v>
                </c:pt>
                <c:pt idx="3514">
                  <c:v>46.64</c:v>
                </c:pt>
                <c:pt idx="3515">
                  <c:v>42.84</c:v>
                </c:pt>
                <c:pt idx="3516">
                  <c:v>44.4</c:v>
                </c:pt>
                <c:pt idx="3517">
                  <c:v>42.64</c:v>
                </c:pt>
                <c:pt idx="3518">
                  <c:v>42.199999999999996</c:v>
                </c:pt>
                <c:pt idx="3519">
                  <c:v>37.879999999999995</c:v>
                </c:pt>
                <c:pt idx="3520">
                  <c:v>35.200000000000003</c:v>
                </c:pt>
                <c:pt idx="3521">
                  <c:v>34.239999999999995</c:v>
                </c:pt>
                <c:pt idx="3522">
                  <c:v>38.120000000000005</c:v>
                </c:pt>
                <c:pt idx="3523">
                  <c:v>39.6</c:v>
                </c:pt>
                <c:pt idx="3524">
                  <c:v>45.36</c:v>
                </c:pt>
                <c:pt idx="3525">
                  <c:v>45.04</c:v>
                </c:pt>
                <c:pt idx="3526">
                  <c:v>46.040000000000006</c:v>
                </c:pt>
                <c:pt idx="3527">
                  <c:v>49.160000000000004</c:v>
                </c:pt>
                <c:pt idx="3528">
                  <c:v>47.72</c:v>
                </c:pt>
                <c:pt idx="3529">
                  <c:v>48.000000000000007</c:v>
                </c:pt>
                <c:pt idx="3530">
                  <c:v>57.8</c:v>
                </c:pt>
                <c:pt idx="3531">
                  <c:v>64.92</c:v>
                </c:pt>
                <c:pt idx="3532">
                  <c:v>57.2</c:v>
                </c:pt>
                <c:pt idx="3533">
                  <c:v>55.879999999999995</c:v>
                </c:pt>
                <c:pt idx="3534">
                  <c:v>56.84</c:v>
                </c:pt>
                <c:pt idx="3535">
                  <c:v>54.64</c:v>
                </c:pt>
                <c:pt idx="3536">
                  <c:v>55.400000000000006</c:v>
                </c:pt>
                <c:pt idx="3537">
                  <c:v>64.279999999999987</c:v>
                </c:pt>
                <c:pt idx="3538">
                  <c:v>71.11999999999999</c:v>
                </c:pt>
                <c:pt idx="3539">
                  <c:v>70.84</c:v>
                </c:pt>
                <c:pt idx="3540">
                  <c:v>70.12</c:v>
                </c:pt>
                <c:pt idx="3541">
                  <c:v>64.279999999999987</c:v>
                </c:pt>
                <c:pt idx="3542">
                  <c:v>78.999999999999986</c:v>
                </c:pt>
                <c:pt idx="3543">
                  <c:v>75.559999999999988</c:v>
                </c:pt>
                <c:pt idx="3544">
                  <c:v>75.36</c:v>
                </c:pt>
                <c:pt idx="3545">
                  <c:v>72.239999999999995</c:v>
                </c:pt>
                <c:pt idx="3546">
                  <c:v>65.08</c:v>
                </c:pt>
                <c:pt idx="3547">
                  <c:v>62.4</c:v>
                </c:pt>
                <c:pt idx="3548">
                  <c:v>68.88</c:v>
                </c:pt>
                <c:pt idx="3549">
                  <c:v>69.2</c:v>
                </c:pt>
                <c:pt idx="3550">
                  <c:v>68.960000000000008</c:v>
                </c:pt>
                <c:pt idx="3551">
                  <c:v>73.040000000000006</c:v>
                </c:pt>
                <c:pt idx="3552">
                  <c:v>76.52</c:v>
                </c:pt>
                <c:pt idx="3553">
                  <c:v>70.760000000000005</c:v>
                </c:pt>
                <c:pt idx="3554">
                  <c:v>62.480000000000004</c:v>
                </c:pt>
                <c:pt idx="3555">
                  <c:v>57.68</c:v>
                </c:pt>
                <c:pt idx="3556">
                  <c:v>54.679999999999993</c:v>
                </c:pt>
                <c:pt idx="3557">
                  <c:v>55.36</c:v>
                </c:pt>
                <c:pt idx="3558">
                  <c:v>59.559999999999988</c:v>
                </c:pt>
                <c:pt idx="3559">
                  <c:v>55.92</c:v>
                </c:pt>
                <c:pt idx="3560">
                  <c:v>53.48</c:v>
                </c:pt>
                <c:pt idx="3561">
                  <c:v>58.11999999999999</c:v>
                </c:pt>
                <c:pt idx="3562">
                  <c:v>58.439999999999991</c:v>
                </c:pt>
                <c:pt idx="3563">
                  <c:v>55.199999999999996</c:v>
                </c:pt>
                <c:pt idx="3564">
                  <c:v>62.360000000000007</c:v>
                </c:pt>
                <c:pt idx="3565">
                  <c:v>71.56</c:v>
                </c:pt>
                <c:pt idx="3566">
                  <c:v>71.72</c:v>
                </c:pt>
                <c:pt idx="3567">
                  <c:v>70.48</c:v>
                </c:pt>
                <c:pt idx="3568">
                  <c:v>68.080000000000013</c:v>
                </c:pt>
                <c:pt idx="3569">
                  <c:v>64.08</c:v>
                </c:pt>
                <c:pt idx="3570">
                  <c:v>58.320000000000007</c:v>
                </c:pt>
                <c:pt idx="3571">
                  <c:v>54.2</c:v>
                </c:pt>
                <c:pt idx="3572">
                  <c:v>53.839999999999996</c:v>
                </c:pt>
                <c:pt idx="3573">
                  <c:v>54.879999999999995</c:v>
                </c:pt>
                <c:pt idx="3574">
                  <c:v>61.760000000000005</c:v>
                </c:pt>
                <c:pt idx="3575">
                  <c:v>64.680000000000007</c:v>
                </c:pt>
                <c:pt idx="3576">
                  <c:v>61.68</c:v>
                </c:pt>
                <c:pt idx="3577">
                  <c:v>57.96</c:v>
                </c:pt>
                <c:pt idx="3578">
                  <c:v>57.28</c:v>
                </c:pt>
                <c:pt idx="3579">
                  <c:v>47.04</c:v>
                </c:pt>
                <c:pt idx="3580">
                  <c:v>43.36</c:v>
                </c:pt>
                <c:pt idx="3581">
                  <c:v>50.47999999999999</c:v>
                </c:pt>
                <c:pt idx="3582">
                  <c:v>55.8</c:v>
                </c:pt>
                <c:pt idx="3583">
                  <c:v>53.559999999999995</c:v>
                </c:pt>
                <c:pt idx="3584">
                  <c:v>57.720000000000006</c:v>
                </c:pt>
                <c:pt idx="3585">
                  <c:v>58.199999999999996</c:v>
                </c:pt>
                <c:pt idx="3586">
                  <c:v>56.720000000000006</c:v>
                </c:pt>
                <c:pt idx="3587">
                  <c:v>57.28</c:v>
                </c:pt>
                <c:pt idx="3588">
                  <c:v>58.199999999999996</c:v>
                </c:pt>
                <c:pt idx="3589">
                  <c:v>57.8</c:v>
                </c:pt>
                <c:pt idx="3590">
                  <c:v>53.360000000000007</c:v>
                </c:pt>
                <c:pt idx="3591">
                  <c:v>46.36</c:v>
                </c:pt>
                <c:pt idx="3592">
                  <c:v>43.8</c:v>
                </c:pt>
                <c:pt idx="3593">
                  <c:v>42.919999999999995</c:v>
                </c:pt>
                <c:pt idx="3594">
                  <c:v>38.800000000000004</c:v>
                </c:pt>
                <c:pt idx="3595">
                  <c:v>38.28</c:v>
                </c:pt>
                <c:pt idx="3596">
                  <c:v>39.119999999999997</c:v>
                </c:pt>
                <c:pt idx="3597">
                  <c:v>33.68</c:v>
                </c:pt>
                <c:pt idx="3598">
                  <c:v>29.439999999999998</c:v>
                </c:pt>
                <c:pt idx="3599">
                  <c:v>32.64</c:v>
                </c:pt>
                <c:pt idx="3600">
                  <c:v>34.520000000000003</c:v>
                </c:pt>
                <c:pt idx="3601">
                  <c:v>39.160000000000004</c:v>
                </c:pt>
                <c:pt idx="3602">
                  <c:v>43.64</c:v>
                </c:pt>
                <c:pt idx="3603">
                  <c:v>49.36</c:v>
                </c:pt>
                <c:pt idx="3604">
                  <c:v>51.480000000000004</c:v>
                </c:pt>
                <c:pt idx="3605">
                  <c:v>50.559999999999995</c:v>
                </c:pt>
                <c:pt idx="3606">
                  <c:v>49.36</c:v>
                </c:pt>
                <c:pt idx="3607">
                  <c:v>54.24</c:v>
                </c:pt>
                <c:pt idx="3608">
                  <c:v>60.199999999999996</c:v>
                </c:pt>
                <c:pt idx="3609">
                  <c:v>54.679999999999993</c:v>
                </c:pt>
                <c:pt idx="3610">
                  <c:v>54.64</c:v>
                </c:pt>
                <c:pt idx="3611">
                  <c:v>57.919999999999995</c:v>
                </c:pt>
                <c:pt idx="3612">
                  <c:v>57.720000000000006</c:v>
                </c:pt>
                <c:pt idx="3613">
                  <c:v>58.48</c:v>
                </c:pt>
                <c:pt idx="3614">
                  <c:v>69</c:v>
                </c:pt>
                <c:pt idx="3615">
                  <c:v>74.16</c:v>
                </c:pt>
                <c:pt idx="3616">
                  <c:v>72.760000000000005</c:v>
                </c:pt>
                <c:pt idx="3617">
                  <c:v>69.959999999999994</c:v>
                </c:pt>
                <c:pt idx="3618">
                  <c:v>63.399999999999991</c:v>
                </c:pt>
                <c:pt idx="3619">
                  <c:v>73.44</c:v>
                </c:pt>
                <c:pt idx="3620">
                  <c:v>72.559999999999988</c:v>
                </c:pt>
                <c:pt idx="3621">
                  <c:v>71.44</c:v>
                </c:pt>
                <c:pt idx="3622">
                  <c:v>70.48</c:v>
                </c:pt>
                <c:pt idx="3623">
                  <c:v>68.080000000000013</c:v>
                </c:pt>
                <c:pt idx="3624">
                  <c:v>69.64</c:v>
                </c:pt>
                <c:pt idx="3625">
                  <c:v>73</c:v>
                </c:pt>
                <c:pt idx="3626">
                  <c:v>76.12</c:v>
                </c:pt>
                <c:pt idx="3627">
                  <c:v>72.599999999999994</c:v>
                </c:pt>
                <c:pt idx="3628">
                  <c:v>75.52</c:v>
                </c:pt>
                <c:pt idx="3629">
                  <c:v>80.36</c:v>
                </c:pt>
                <c:pt idx="3630">
                  <c:v>72.36</c:v>
                </c:pt>
                <c:pt idx="3631">
                  <c:v>61.919999999999995</c:v>
                </c:pt>
                <c:pt idx="3632">
                  <c:v>55.16</c:v>
                </c:pt>
                <c:pt idx="3633">
                  <c:v>45.36</c:v>
                </c:pt>
                <c:pt idx="3634">
                  <c:v>39.28</c:v>
                </c:pt>
                <c:pt idx="3635">
                  <c:v>44.199999999999996</c:v>
                </c:pt>
                <c:pt idx="3636">
                  <c:v>45.519999999999996</c:v>
                </c:pt>
                <c:pt idx="3637">
                  <c:v>46.88</c:v>
                </c:pt>
                <c:pt idx="3638">
                  <c:v>55.720000000000006</c:v>
                </c:pt>
                <c:pt idx="3639">
                  <c:v>59.599999999999994</c:v>
                </c:pt>
                <c:pt idx="3640">
                  <c:v>58.000000000000007</c:v>
                </c:pt>
                <c:pt idx="3641">
                  <c:v>62.760000000000005</c:v>
                </c:pt>
                <c:pt idx="3642">
                  <c:v>71.000000000000014</c:v>
                </c:pt>
                <c:pt idx="3643">
                  <c:v>70.040000000000006</c:v>
                </c:pt>
                <c:pt idx="3644">
                  <c:v>72.64</c:v>
                </c:pt>
                <c:pt idx="3645">
                  <c:v>71.320000000000007</c:v>
                </c:pt>
                <c:pt idx="3646">
                  <c:v>68.47999999999999</c:v>
                </c:pt>
                <c:pt idx="3647">
                  <c:v>62.239999999999995</c:v>
                </c:pt>
                <c:pt idx="3648">
                  <c:v>57.879999999999995</c:v>
                </c:pt>
                <c:pt idx="3649">
                  <c:v>55.120000000000005</c:v>
                </c:pt>
                <c:pt idx="3650">
                  <c:v>56.08</c:v>
                </c:pt>
                <c:pt idx="3651">
                  <c:v>61.320000000000007</c:v>
                </c:pt>
                <c:pt idx="3652">
                  <c:v>65.239999999999995</c:v>
                </c:pt>
                <c:pt idx="3653">
                  <c:v>63.480000000000004</c:v>
                </c:pt>
                <c:pt idx="3654">
                  <c:v>58.68</c:v>
                </c:pt>
                <c:pt idx="3655">
                  <c:v>58.600000000000009</c:v>
                </c:pt>
                <c:pt idx="3656">
                  <c:v>49.24</c:v>
                </c:pt>
                <c:pt idx="3657">
                  <c:v>46.36</c:v>
                </c:pt>
                <c:pt idx="3658">
                  <c:v>53.239999999999995</c:v>
                </c:pt>
                <c:pt idx="3659">
                  <c:v>56.52</c:v>
                </c:pt>
                <c:pt idx="3660">
                  <c:v>49.4</c:v>
                </c:pt>
                <c:pt idx="3661">
                  <c:v>51.16</c:v>
                </c:pt>
                <c:pt idx="3662">
                  <c:v>52.32</c:v>
                </c:pt>
                <c:pt idx="3663">
                  <c:v>50.080000000000005</c:v>
                </c:pt>
                <c:pt idx="3664">
                  <c:v>54.879999999999995</c:v>
                </c:pt>
                <c:pt idx="3665">
                  <c:v>61.039999999999992</c:v>
                </c:pt>
                <c:pt idx="3666">
                  <c:v>60.640000000000008</c:v>
                </c:pt>
                <c:pt idx="3667">
                  <c:v>56.32</c:v>
                </c:pt>
                <c:pt idx="3668">
                  <c:v>51.76</c:v>
                </c:pt>
                <c:pt idx="3669">
                  <c:v>46.680000000000007</c:v>
                </c:pt>
                <c:pt idx="3670">
                  <c:v>44.320000000000007</c:v>
                </c:pt>
                <c:pt idx="3671">
                  <c:v>43.36</c:v>
                </c:pt>
                <c:pt idx="3672">
                  <c:v>41.48</c:v>
                </c:pt>
                <c:pt idx="3673">
                  <c:v>40.92</c:v>
                </c:pt>
                <c:pt idx="3674">
                  <c:v>37.56</c:v>
                </c:pt>
                <c:pt idx="3675">
                  <c:v>32.680000000000007</c:v>
                </c:pt>
                <c:pt idx="3676">
                  <c:v>30.800000000000004</c:v>
                </c:pt>
                <c:pt idx="3677">
                  <c:v>30.679999999999996</c:v>
                </c:pt>
                <c:pt idx="3678">
                  <c:v>35.24</c:v>
                </c:pt>
                <c:pt idx="3679">
                  <c:v>38</c:v>
                </c:pt>
                <c:pt idx="3680">
                  <c:v>42.8</c:v>
                </c:pt>
                <c:pt idx="3681">
                  <c:v>48.68</c:v>
                </c:pt>
                <c:pt idx="3682">
                  <c:v>51.44</c:v>
                </c:pt>
                <c:pt idx="3683">
                  <c:v>52.959999999999994</c:v>
                </c:pt>
                <c:pt idx="3684">
                  <c:v>59.800000000000011</c:v>
                </c:pt>
                <c:pt idx="3685">
                  <c:v>66.039999999999992</c:v>
                </c:pt>
                <c:pt idx="3686">
                  <c:v>60.480000000000004</c:v>
                </c:pt>
                <c:pt idx="3687">
                  <c:v>59.440000000000005</c:v>
                </c:pt>
                <c:pt idx="3688">
                  <c:v>59.760000000000005</c:v>
                </c:pt>
                <c:pt idx="3689">
                  <c:v>59.800000000000011</c:v>
                </c:pt>
                <c:pt idx="3690">
                  <c:v>59.559999999999988</c:v>
                </c:pt>
                <c:pt idx="3691">
                  <c:v>69.88</c:v>
                </c:pt>
                <c:pt idx="3692">
                  <c:v>78.039999999999992</c:v>
                </c:pt>
                <c:pt idx="3693">
                  <c:v>79.039999999999992</c:v>
                </c:pt>
                <c:pt idx="3694">
                  <c:v>73.72</c:v>
                </c:pt>
                <c:pt idx="3695">
                  <c:v>69.52000000000001</c:v>
                </c:pt>
                <c:pt idx="3696">
                  <c:v>64.88</c:v>
                </c:pt>
                <c:pt idx="3697">
                  <c:v>68.760000000000005</c:v>
                </c:pt>
                <c:pt idx="3698">
                  <c:v>66.72</c:v>
                </c:pt>
                <c:pt idx="3699">
                  <c:v>66.399999999999991</c:v>
                </c:pt>
                <c:pt idx="3700">
                  <c:v>70.52</c:v>
                </c:pt>
                <c:pt idx="3701">
                  <c:v>73.8</c:v>
                </c:pt>
                <c:pt idx="3702">
                  <c:v>73.8</c:v>
                </c:pt>
                <c:pt idx="3703">
                  <c:v>79.72</c:v>
                </c:pt>
                <c:pt idx="3704">
                  <c:v>76.959999999999994</c:v>
                </c:pt>
                <c:pt idx="3705">
                  <c:v>80.040000000000006</c:v>
                </c:pt>
                <c:pt idx="3706">
                  <c:v>85.6</c:v>
                </c:pt>
                <c:pt idx="3707">
                  <c:v>77.680000000000007</c:v>
                </c:pt>
                <c:pt idx="3708">
                  <c:v>62.639999999999993</c:v>
                </c:pt>
                <c:pt idx="3709">
                  <c:v>51.240000000000009</c:v>
                </c:pt>
                <c:pt idx="3710">
                  <c:v>37.08</c:v>
                </c:pt>
                <c:pt idx="3711">
                  <c:v>31.480000000000004</c:v>
                </c:pt>
                <c:pt idx="3712">
                  <c:v>36.119999999999997</c:v>
                </c:pt>
                <c:pt idx="3713">
                  <c:v>43.4</c:v>
                </c:pt>
                <c:pt idx="3714">
                  <c:v>47.96</c:v>
                </c:pt>
                <c:pt idx="3715">
                  <c:v>57.36</c:v>
                </c:pt>
                <c:pt idx="3716">
                  <c:v>60.040000000000006</c:v>
                </c:pt>
                <c:pt idx="3717">
                  <c:v>58.36</c:v>
                </c:pt>
                <c:pt idx="3718">
                  <c:v>60</c:v>
                </c:pt>
                <c:pt idx="3719">
                  <c:v>65.600000000000009</c:v>
                </c:pt>
                <c:pt idx="3720">
                  <c:v>64.08</c:v>
                </c:pt>
                <c:pt idx="3721">
                  <c:v>68</c:v>
                </c:pt>
                <c:pt idx="3722">
                  <c:v>67.72</c:v>
                </c:pt>
                <c:pt idx="3723">
                  <c:v>63.88</c:v>
                </c:pt>
                <c:pt idx="3724">
                  <c:v>61.320000000000007</c:v>
                </c:pt>
                <c:pt idx="3725">
                  <c:v>58.36</c:v>
                </c:pt>
                <c:pt idx="3726">
                  <c:v>53.32</c:v>
                </c:pt>
                <c:pt idx="3727">
                  <c:v>52.160000000000004</c:v>
                </c:pt>
                <c:pt idx="3728">
                  <c:v>55.559999999999995</c:v>
                </c:pt>
                <c:pt idx="3729">
                  <c:v>58.11999999999999</c:v>
                </c:pt>
                <c:pt idx="3730">
                  <c:v>60.36</c:v>
                </c:pt>
                <c:pt idx="3731">
                  <c:v>58.519999999999996</c:v>
                </c:pt>
                <c:pt idx="3732">
                  <c:v>60.319999999999993</c:v>
                </c:pt>
                <c:pt idx="3733">
                  <c:v>57.08</c:v>
                </c:pt>
                <c:pt idx="3734">
                  <c:v>51.64</c:v>
                </c:pt>
                <c:pt idx="3735">
                  <c:v>52.2</c:v>
                </c:pt>
                <c:pt idx="3736">
                  <c:v>50.640000000000008</c:v>
                </c:pt>
                <c:pt idx="3737">
                  <c:v>39.519999999999996</c:v>
                </c:pt>
                <c:pt idx="3738">
                  <c:v>37.799999999999997</c:v>
                </c:pt>
                <c:pt idx="3739">
                  <c:v>45.440000000000005</c:v>
                </c:pt>
                <c:pt idx="3740">
                  <c:v>44.12</c:v>
                </c:pt>
                <c:pt idx="3741">
                  <c:v>50.440000000000005</c:v>
                </c:pt>
                <c:pt idx="3742">
                  <c:v>60.480000000000004</c:v>
                </c:pt>
                <c:pt idx="3743">
                  <c:v>61.039999999999992</c:v>
                </c:pt>
                <c:pt idx="3744">
                  <c:v>52.2</c:v>
                </c:pt>
                <c:pt idx="3745">
                  <c:v>48.04</c:v>
                </c:pt>
                <c:pt idx="3746">
                  <c:v>44.08</c:v>
                </c:pt>
                <c:pt idx="3747">
                  <c:v>44.04</c:v>
                </c:pt>
                <c:pt idx="3748">
                  <c:v>45.440000000000005</c:v>
                </c:pt>
                <c:pt idx="3749">
                  <c:v>44.88</c:v>
                </c:pt>
                <c:pt idx="3750">
                  <c:v>45.56</c:v>
                </c:pt>
                <c:pt idx="3751">
                  <c:v>43.04</c:v>
                </c:pt>
                <c:pt idx="3752">
                  <c:v>37.68</c:v>
                </c:pt>
                <c:pt idx="3753">
                  <c:v>35.200000000000003</c:v>
                </c:pt>
                <c:pt idx="3754">
                  <c:v>31.56</c:v>
                </c:pt>
                <c:pt idx="3755">
                  <c:v>33.6</c:v>
                </c:pt>
                <c:pt idx="3756">
                  <c:v>35.839999999999996</c:v>
                </c:pt>
                <c:pt idx="3757">
                  <c:v>37.24</c:v>
                </c:pt>
                <c:pt idx="3758">
                  <c:v>41.96</c:v>
                </c:pt>
                <c:pt idx="3759">
                  <c:v>48.44</c:v>
                </c:pt>
                <c:pt idx="3760">
                  <c:v>55.32</c:v>
                </c:pt>
                <c:pt idx="3761">
                  <c:v>63.679999999999993</c:v>
                </c:pt>
                <c:pt idx="3762">
                  <c:v>71.960000000000008</c:v>
                </c:pt>
                <c:pt idx="3763">
                  <c:v>68.16</c:v>
                </c:pt>
                <c:pt idx="3764">
                  <c:v>70.320000000000007</c:v>
                </c:pt>
                <c:pt idx="3765">
                  <c:v>67.12</c:v>
                </c:pt>
                <c:pt idx="3766">
                  <c:v>62.28</c:v>
                </c:pt>
                <c:pt idx="3767">
                  <c:v>58.600000000000009</c:v>
                </c:pt>
                <c:pt idx="3768">
                  <c:v>66.36</c:v>
                </c:pt>
                <c:pt idx="3769">
                  <c:v>70.16</c:v>
                </c:pt>
                <c:pt idx="3770">
                  <c:v>71.000000000000014</c:v>
                </c:pt>
                <c:pt idx="3771">
                  <c:v>68.11999999999999</c:v>
                </c:pt>
                <c:pt idx="3772">
                  <c:v>65.600000000000009</c:v>
                </c:pt>
                <c:pt idx="3773">
                  <c:v>58.24</c:v>
                </c:pt>
                <c:pt idx="3774">
                  <c:v>64.84</c:v>
                </c:pt>
                <c:pt idx="3775">
                  <c:v>62.239999999999995</c:v>
                </c:pt>
                <c:pt idx="3776">
                  <c:v>59.440000000000005</c:v>
                </c:pt>
                <c:pt idx="3777">
                  <c:v>64.400000000000006</c:v>
                </c:pt>
                <c:pt idx="3778">
                  <c:v>70.28</c:v>
                </c:pt>
                <c:pt idx="3779">
                  <c:v>70</c:v>
                </c:pt>
                <c:pt idx="3780">
                  <c:v>75.759999999999991</c:v>
                </c:pt>
                <c:pt idx="3781">
                  <c:v>74.400000000000006</c:v>
                </c:pt>
                <c:pt idx="3782">
                  <c:v>78.56</c:v>
                </c:pt>
                <c:pt idx="3783">
                  <c:v>84.08</c:v>
                </c:pt>
                <c:pt idx="3784">
                  <c:v>75.400000000000006</c:v>
                </c:pt>
                <c:pt idx="3785">
                  <c:v>58.96</c:v>
                </c:pt>
                <c:pt idx="3786">
                  <c:v>49.04</c:v>
                </c:pt>
                <c:pt idx="3787">
                  <c:v>37.44</c:v>
                </c:pt>
                <c:pt idx="3788">
                  <c:v>33.64</c:v>
                </c:pt>
                <c:pt idx="3789">
                  <c:v>37.6</c:v>
                </c:pt>
                <c:pt idx="3790">
                  <c:v>45.92</c:v>
                </c:pt>
                <c:pt idx="3791">
                  <c:v>48.64</c:v>
                </c:pt>
                <c:pt idx="3792">
                  <c:v>56.96</c:v>
                </c:pt>
                <c:pt idx="3793">
                  <c:v>57.64</c:v>
                </c:pt>
                <c:pt idx="3794">
                  <c:v>55.76</c:v>
                </c:pt>
                <c:pt idx="3795">
                  <c:v>56.68</c:v>
                </c:pt>
                <c:pt idx="3796">
                  <c:v>61.760000000000005</c:v>
                </c:pt>
                <c:pt idx="3797">
                  <c:v>57.599999999999994</c:v>
                </c:pt>
                <c:pt idx="3798">
                  <c:v>61.359999999999992</c:v>
                </c:pt>
                <c:pt idx="3799">
                  <c:v>63.480000000000004</c:v>
                </c:pt>
                <c:pt idx="3800">
                  <c:v>64.08</c:v>
                </c:pt>
                <c:pt idx="3801">
                  <c:v>63.519999999999996</c:v>
                </c:pt>
                <c:pt idx="3802">
                  <c:v>61.88</c:v>
                </c:pt>
                <c:pt idx="3803">
                  <c:v>57.64</c:v>
                </c:pt>
                <c:pt idx="3804">
                  <c:v>56.280000000000008</c:v>
                </c:pt>
                <c:pt idx="3805">
                  <c:v>55.559999999999995</c:v>
                </c:pt>
                <c:pt idx="3806">
                  <c:v>57.120000000000005</c:v>
                </c:pt>
                <c:pt idx="3807">
                  <c:v>59.28</c:v>
                </c:pt>
                <c:pt idx="3808">
                  <c:v>59.28</c:v>
                </c:pt>
                <c:pt idx="3809">
                  <c:v>62</c:v>
                </c:pt>
                <c:pt idx="3810">
                  <c:v>62.639999999999993</c:v>
                </c:pt>
                <c:pt idx="3811">
                  <c:v>59.160000000000004</c:v>
                </c:pt>
                <c:pt idx="3812">
                  <c:v>59.52</c:v>
                </c:pt>
                <c:pt idx="3813">
                  <c:v>55.120000000000005</c:v>
                </c:pt>
                <c:pt idx="3814">
                  <c:v>43.68</c:v>
                </c:pt>
                <c:pt idx="3815">
                  <c:v>38.6</c:v>
                </c:pt>
                <c:pt idx="3816">
                  <c:v>43.84</c:v>
                </c:pt>
                <c:pt idx="3817">
                  <c:v>41.68</c:v>
                </c:pt>
                <c:pt idx="3818">
                  <c:v>45.2</c:v>
                </c:pt>
                <c:pt idx="3819">
                  <c:v>52.559999999999995</c:v>
                </c:pt>
                <c:pt idx="3820">
                  <c:v>53.52</c:v>
                </c:pt>
                <c:pt idx="3821">
                  <c:v>45.239999999999995</c:v>
                </c:pt>
                <c:pt idx="3822">
                  <c:v>43.28</c:v>
                </c:pt>
                <c:pt idx="3823">
                  <c:v>43.88</c:v>
                </c:pt>
                <c:pt idx="3824">
                  <c:v>44.8</c:v>
                </c:pt>
                <c:pt idx="3825">
                  <c:v>48.76</c:v>
                </c:pt>
                <c:pt idx="3826">
                  <c:v>51.519999999999996</c:v>
                </c:pt>
                <c:pt idx="3827">
                  <c:v>52.359999999999992</c:v>
                </c:pt>
                <c:pt idx="3828">
                  <c:v>49.6</c:v>
                </c:pt>
                <c:pt idx="3829">
                  <c:v>45.879999999999995</c:v>
                </c:pt>
                <c:pt idx="3830">
                  <c:v>41.36</c:v>
                </c:pt>
                <c:pt idx="3831">
                  <c:v>36.32</c:v>
                </c:pt>
                <c:pt idx="3832">
                  <c:v>37.92</c:v>
                </c:pt>
                <c:pt idx="3833">
                  <c:v>41.28</c:v>
                </c:pt>
                <c:pt idx="3834">
                  <c:v>44.480000000000004</c:v>
                </c:pt>
                <c:pt idx="3835">
                  <c:v>48.68</c:v>
                </c:pt>
                <c:pt idx="3836">
                  <c:v>54.400000000000006</c:v>
                </c:pt>
                <c:pt idx="3837">
                  <c:v>59.12</c:v>
                </c:pt>
                <c:pt idx="3838">
                  <c:v>65.360000000000014</c:v>
                </c:pt>
                <c:pt idx="3839">
                  <c:v>72.28</c:v>
                </c:pt>
                <c:pt idx="3840">
                  <c:v>72.08</c:v>
                </c:pt>
                <c:pt idx="3841">
                  <c:v>75.960000000000008</c:v>
                </c:pt>
                <c:pt idx="3842">
                  <c:v>73.679999999999993</c:v>
                </c:pt>
                <c:pt idx="3843">
                  <c:v>68.080000000000013</c:v>
                </c:pt>
                <c:pt idx="3844">
                  <c:v>60.120000000000005</c:v>
                </c:pt>
                <c:pt idx="3845">
                  <c:v>60.839999999999996</c:v>
                </c:pt>
                <c:pt idx="3846">
                  <c:v>57.64</c:v>
                </c:pt>
                <c:pt idx="3847">
                  <c:v>58.439999999999991</c:v>
                </c:pt>
                <c:pt idx="3848">
                  <c:v>54.04</c:v>
                </c:pt>
                <c:pt idx="3849">
                  <c:v>51.320000000000007</c:v>
                </c:pt>
                <c:pt idx="3850">
                  <c:v>52.879999999999995</c:v>
                </c:pt>
                <c:pt idx="3851">
                  <c:v>61.72</c:v>
                </c:pt>
                <c:pt idx="3852">
                  <c:v>58.920000000000009</c:v>
                </c:pt>
                <c:pt idx="3853">
                  <c:v>53.64</c:v>
                </c:pt>
                <c:pt idx="3854">
                  <c:v>62.72</c:v>
                </c:pt>
                <c:pt idx="3855">
                  <c:v>69.800000000000011</c:v>
                </c:pt>
                <c:pt idx="3856">
                  <c:v>67.599999999999994</c:v>
                </c:pt>
                <c:pt idx="3857">
                  <c:v>72.559999999999988</c:v>
                </c:pt>
                <c:pt idx="3858">
                  <c:v>71.84</c:v>
                </c:pt>
                <c:pt idx="3859">
                  <c:v>73.679999999999993</c:v>
                </c:pt>
                <c:pt idx="3860">
                  <c:v>77.039999999999992</c:v>
                </c:pt>
                <c:pt idx="3861">
                  <c:v>70.48</c:v>
                </c:pt>
                <c:pt idx="3862">
                  <c:v>55.720000000000006</c:v>
                </c:pt>
                <c:pt idx="3863">
                  <c:v>50.519999999999996</c:v>
                </c:pt>
                <c:pt idx="3864">
                  <c:v>40.64</c:v>
                </c:pt>
                <c:pt idx="3865">
                  <c:v>37.92</c:v>
                </c:pt>
                <c:pt idx="3866">
                  <c:v>41.92</c:v>
                </c:pt>
                <c:pt idx="3867">
                  <c:v>52.959999999999994</c:v>
                </c:pt>
                <c:pt idx="3868">
                  <c:v>57.120000000000005</c:v>
                </c:pt>
                <c:pt idx="3869">
                  <c:v>64.84</c:v>
                </c:pt>
                <c:pt idx="3870">
                  <c:v>64.88</c:v>
                </c:pt>
                <c:pt idx="3871">
                  <c:v>61.600000000000009</c:v>
                </c:pt>
                <c:pt idx="3872">
                  <c:v>56.2</c:v>
                </c:pt>
                <c:pt idx="3873">
                  <c:v>57.2</c:v>
                </c:pt>
                <c:pt idx="3874">
                  <c:v>54.84</c:v>
                </c:pt>
                <c:pt idx="3875">
                  <c:v>59.52</c:v>
                </c:pt>
                <c:pt idx="3876">
                  <c:v>63.360000000000007</c:v>
                </c:pt>
                <c:pt idx="3877">
                  <c:v>65.400000000000006</c:v>
                </c:pt>
                <c:pt idx="3878">
                  <c:v>65.56</c:v>
                </c:pt>
                <c:pt idx="3879">
                  <c:v>66.08</c:v>
                </c:pt>
                <c:pt idx="3880">
                  <c:v>61.240000000000009</c:v>
                </c:pt>
                <c:pt idx="3881">
                  <c:v>59.68</c:v>
                </c:pt>
                <c:pt idx="3882">
                  <c:v>58.76</c:v>
                </c:pt>
                <c:pt idx="3883">
                  <c:v>57.2</c:v>
                </c:pt>
                <c:pt idx="3884">
                  <c:v>53.12</c:v>
                </c:pt>
                <c:pt idx="3885">
                  <c:v>55.44</c:v>
                </c:pt>
                <c:pt idx="3886">
                  <c:v>57.879999999999995</c:v>
                </c:pt>
                <c:pt idx="3887">
                  <c:v>61.919999999999995</c:v>
                </c:pt>
                <c:pt idx="3888">
                  <c:v>60.08</c:v>
                </c:pt>
                <c:pt idx="3889">
                  <c:v>63</c:v>
                </c:pt>
                <c:pt idx="3890">
                  <c:v>58.68</c:v>
                </c:pt>
                <c:pt idx="3891">
                  <c:v>48.919999999999995</c:v>
                </c:pt>
                <c:pt idx="3892">
                  <c:v>41.12</c:v>
                </c:pt>
                <c:pt idx="3893">
                  <c:v>46.36</c:v>
                </c:pt>
                <c:pt idx="3894">
                  <c:v>43.04</c:v>
                </c:pt>
                <c:pt idx="3895">
                  <c:v>44.16</c:v>
                </c:pt>
                <c:pt idx="3896">
                  <c:v>49.559999999999995</c:v>
                </c:pt>
                <c:pt idx="3897">
                  <c:v>52.760000000000005</c:v>
                </c:pt>
                <c:pt idx="3898">
                  <c:v>49.04</c:v>
                </c:pt>
                <c:pt idx="3899">
                  <c:v>50.720000000000013</c:v>
                </c:pt>
                <c:pt idx="3900">
                  <c:v>51.76</c:v>
                </c:pt>
                <c:pt idx="3901">
                  <c:v>54.800000000000004</c:v>
                </c:pt>
                <c:pt idx="3902">
                  <c:v>58.48</c:v>
                </c:pt>
                <c:pt idx="3903">
                  <c:v>59.599999999999994</c:v>
                </c:pt>
                <c:pt idx="3904">
                  <c:v>61.28</c:v>
                </c:pt>
                <c:pt idx="3905">
                  <c:v>60.56</c:v>
                </c:pt>
                <c:pt idx="3906">
                  <c:v>57.8</c:v>
                </c:pt>
                <c:pt idx="3907">
                  <c:v>52.559999999999995</c:v>
                </c:pt>
                <c:pt idx="3908">
                  <c:v>48.6</c:v>
                </c:pt>
                <c:pt idx="3909">
                  <c:v>47.48</c:v>
                </c:pt>
                <c:pt idx="3910">
                  <c:v>45.68</c:v>
                </c:pt>
                <c:pt idx="3911">
                  <c:v>44.72</c:v>
                </c:pt>
                <c:pt idx="3912">
                  <c:v>49.68</c:v>
                </c:pt>
                <c:pt idx="3913">
                  <c:v>57.04</c:v>
                </c:pt>
                <c:pt idx="3914">
                  <c:v>63.28</c:v>
                </c:pt>
                <c:pt idx="3915">
                  <c:v>72.48</c:v>
                </c:pt>
                <c:pt idx="3916">
                  <c:v>80.040000000000006</c:v>
                </c:pt>
                <c:pt idx="3917">
                  <c:v>76.2</c:v>
                </c:pt>
                <c:pt idx="3918">
                  <c:v>78.600000000000009</c:v>
                </c:pt>
                <c:pt idx="3919">
                  <c:v>76.12</c:v>
                </c:pt>
                <c:pt idx="3920">
                  <c:v>72.2</c:v>
                </c:pt>
                <c:pt idx="3921">
                  <c:v>64.36</c:v>
                </c:pt>
                <c:pt idx="3922">
                  <c:v>67.400000000000006</c:v>
                </c:pt>
                <c:pt idx="3923">
                  <c:v>60.720000000000006</c:v>
                </c:pt>
                <c:pt idx="3924">
                  <c:v>59.440000000000005</c:v>
                </c:pt>
                <c:pt idx="3925">
                  <c:v>52.79999999999999</c:v>
                </c:pt>
                <c:pt idx="3926">
                  <c:v>50.360000000000007</c:v>
                </c:pt>
                <c:pt idx="3927">
                  <c:v>55.32</c:v>
                </c:pt>
                <c:pt idx="3928">
                  <c:v>63.88</c:v>
                </c:pt>
                <c:pt idx="3929">
                  <c:v>57.919999999999995</c:v>
                </c:pt>
                <c:pt idx="3930">
                  <c:v>49.44</c:v>
                </c:pt>
                <c:pt idx="3931">
                  <c:v>54.72</c:v>
                </c:pt>
                <c:pt idx="3932">
                  <c:v>55.96</c:v>
                </c:pt>
                <c:pt idx="3933">
                  <c:v>53.080000000000005</c:v>
                </c:pt>
                <c:pt idx="3934">
                  <c:v>60.199999999999996</c:v>
                </c:pt>
                <c:pt idx="3935">
                  <c:v>63.519999999999996</c:v>
                </c:pt>
                <c:pt idx="3936">
                  <c:v>68.199999999999989</c:v>
                </c:pt>
                <c:pt idx="3937">
                  <c:v>73.679999999999993</c:v>
                </c:pt>
                <c:pt idx="3938">
                  <c:v>71.11999999999999</c:v>
                </c:pt>
                <c:pt idx="3939">
                  <c:v>58.879999999999995</c:v>
                </c:pt>
                <c:pt idx="3940">
                  <c:v>57.08</c:v>
                </c:pt>
                <c:pt idx="3941">
                  <c:v>50.640000000000008</c:v>
                </c:pt>
                <c:pt idx="3942">
                  <c:v>47.64</c:v>
                </c:pt>
                <c:pt idx="3943">
                  <c:v>46.72</c:v>
                </c:pt>
                <c:pt idx="3944">
                  <c:v>53.559999999999995</c:v>
                </c:pt>
                <c:pt idx="3945">
                  <c:v>54.559999999999995</c:v>
                </c:pt>
                <c:pt idx="3946">
                  <c:v>59.440000000000005</c:v>
                </c:pt>
                <c:pt idx="3947">
                  <c:v>58.24</c:v>
                </c:pt>
                <c:pt idx="3948">
                  <c:v>59.599999999999994</c:v>
                </c:pt>
                <c:pt idx="3949">
                  <c:v>59.639999999999993</c:v>
                </c:pt>
                <c:pt idx="3950">
                  <c:v>60.440000000000005</c:v>
                </c:pt>
                <c:pt idx="3951">
                  <c:v>57.8</c:v>
                </c:pt>
                <c:pt idx="3952">
                  <c:v>66.12</c:v>
                </c:pt>
                <c:pt idx="3953">
                  <c:v>69.28</c:v>
                </c:pt>
                <c:pt idx="3954">
                  <c:v>67.239999999999995</c:v>
                </c:pt>
                <c:pt idx="3955">
                  <c:v>65.960000000000008</c:v>
                </c:pt>
                <c:pt idx="3956">
                  <c:v>69</c:v>
                </c:pt>
                <c:pt idx="3957">
                  <c:v>65.12</c:v>
                </c:pt>
                <c:pt idx="3958">
                  <c:v>62.960000000000008</c:v>
                </c:pt>
                <c:pt idx="3959">
                  <c:v>60.68</c:v>
                </c:pt>
                <c:pt idx="3960">
                  <c:v>56.639999999999993</c:v>
                </c:pt>
                <c:pt idx="3961">
                  <c:v>47.32</c:v>
                </c:pt>
                <c:pt idx="3962">
                  <c:v>49.639999999999993</c:v>
                </c:pt>
                <c:pt idx="3963">
                  <c:v>51.16</c:v>
                </c:pt>
                <c:pt idx="3964">
                  <c:v>57.68</c:v>
                </c:pt>
                <c:pt idx="3965">
                  <c:v>58.320000000000007</c:v>
                </c:pt>
                <c:pt idx="3966">
                  <c:v>65.28</c:v>
                </c:pt>
                <c:pt idx="3967">
                  <c:v>58.76</c:v>
                </c:pt>
                <c:pt idx="3968">
                  <c:v>49.68</c:v>
                </c:pt>
                <c:pt idx="3969">
                  <c:v>41.48</c:v>
                </c:pt>
                <c:pt idx="3970">
                  <c:v>47.599999999999994</c:v>
                </c:pt>
                <c:pt idx="3971">
                  <c:v>41.44</c:v>
                </c:pt>
                <c:pt idx="3972">
                  <c:v>40.72</c:v>
                </c:pt>
                <c:pt idx="3973">
                  <c:v>44.480000000000004</c:v>
                </c:pt>
                <c:pt idx="3974">
                  <c:v>45.12</c:v>
                </c:pt>
                <c:pt idx="3975">
                  <c:v>40.56</c:v>
                </c:pt>
                <c:pt idx="3976">
                  <c:v>43.96</c:v>
                </c:pt>
                <c:pt idx="3977">
                  <c:v>46.24</c:v>
                </c:pt>
                <c:pt idx="3978">
                  <c:v>53.76</c:v>
                </c:pt>
                <c:pt idx="3979">
                  <c:v>63.72</c:v>
                </c:pt>
                <c:pt idx="3980">
                  <c:v>68.92</c:v>
                </c:pt>
                <c:pt idx="3981">
                  <c:v>71.44</c:v>
                </c:pt>
                <c:pt idx="3982">
                  <c:v>72.8</c:v>
                </c:pt>
                <c:pt idx="3983">
                  <c:v>70.960000000000008</c:v>
                </c:pt>
                <c:pt idx="3984">
                  <c:v>65.239999999999995</c:v>
                </c:pt>
                <c:pt idx="3985">
                  <c:v>62.08</c:v>
                </c:pt>
                <c:pt idx="3986">
                  <c:v>60.480000000000004</c:v>
                </c:pt>
                <c:pt idx="3987">
                  <c:v>56.600000000000009</c:v>
                </c:pt>
                <c:pt idx="3988">
                  <c:v>52.32</c:v>
                </c:pt>
                <c:pt idx="3989">
                  <c:v>57.36</c:v>
                </c:pt>
                <c:pt idx="3990">
                  <c:v>64.56</c:v>
                </c:pt>
                <c:pt idx="3991">
                  <c:v>69.919999999999987</c:v>
                </c:pt>
                <c:pt idx="3992">
                  <c:v>76.400000000000006</c:v>
                </c:pt>
                <c:pt idx="3993">
                  <c:v>80.680000000000007</c:v>
                </c:pt>
                <c:pt idx="3994">
                  <c:v>71.28</c:v>
                </c:pt>
                <c:pt idx="3995">
                  <c:v>66.2</c:v>
                </c:pt>
                <c:pt idx="3996">
                  <c:v>60.68</c:v>
                </c:pt>
                <c:pt idx="3997">
                  <c:v>58.439999999999991</c:v>
                </c:pt>
                <c:pt idx="3998">
                  <c:v>53.360000000000007</c:v>
                </c:pt>
                <c:pt idx="3999">
                  <c:v>59.52</c:v>
                </c:pt>
                <c:pt idx="4000">
                  <c:v>58.96</c:v>
                </c:pt>
                <c:pt idx="4001">
                  <c:v>64.12</c:v>
                </c:pt>
                <c:pt idx="4002">
                  <c:v>62.039999999999992</c:v>
                </c:pt>
                <c:pt idx="4003">
                  <c:v>60.759999999999991</c:v>
                </c:pt>
                <c:pt idx="4004">
                  <c:v>58.28</c:v>
                </c:pt>
                <c:pt idx="4005">
                  <c:v>64.400000000000006</c:v>
                </c:pt>
                <c:pt idx="4006">
                  <c:v>56.44</c:v>
                </c:pt>
                <c:pt idx="4007">
                  <c:v>46.2</c:v>
                </c:pt>
                <c:pt idx="4008">
                  <c:v>48.36</c:v>
                </c:pt>
                <c:pt idx="4009">
                  <c:v>48.8</c:v>
                </c:pt>
                <c:pt idx="4010">
                  <c:v>48.56</c:v>
                </c:pt>
                <c:pt idx="4011">
                  <c:v>54.24</c:v>
                </c:pt>
                <c:pt idx="4012">
                  <c:v>60.28</c:v>
                </c:pt>
                <c:pt idx="4013">
                  <c:v>64.44</c:v>
                </c:pt>
                <c:pt idx="4014">
                  <c:v>67.2</c:v>
                </c:pt>
                <c:pt idx="4015">
                  <c:v>67.679999999999993</c:v>
                </c:pt>
                <c:pt idx="4016">
                  <c:v>59.68</c:v>
                </c:pt>
                <c:pt idx="4017">
                  <c:v>59.20000000000001</c:v>
                </c:pt>
                <c:pt idx="4018">
                  <c:v>59.28</c:v>
                </c:pt>
                <c:pt idx="4019">
                  <c:v>63.32</c:v>
                </c:pt>
                <c:pt idx="4020">
                  <c:v>62.160000000000004</c:v>
                </c:pt>
                <c:pt idx="4021">
                  <c:v>65.28</c:v>
                </c:pt>
                <c:pt idx="4022">
                  <c:v>60.640000000000008</c:v>
                </c:pt>
                <c:pt idx="4023">
                  <c:v>58.519999999999996</c:v>
                </c:pt>
                <c:pt idx="4024">
                  <c:v>53.76</c:v>
                </c:pt>
                <c:pt idx="4025">
                  <c:v>52.359999999999992</c:v>
                </c:pt>
                <c:pt idx="4026">
                  <c:v>56.039999999999992</c:v>
                </c:pt>
                <c:pt idx="4027">
                  <c:v>62.79999999999999</c:v>
                </c:pt>
                <c:pt idx="4028">
                  <c:v>64.48</c:v>
                </c:pt>
                <c:pt idx="4029">
                  <c:v>72.48</c:v>
                </c:pt>
                <c:pt idx="4030">
                  <c:v>79.12</c:v>
                </c:pt>
                <c:pt idx="4031">
                  <c:v>75.88000000000001</c:v>
                </c:pt>
                <c:pt idx="4032">
                  <c:v>74.48</c:v>
                </c:pt>
                <c:pt idx="4033">
                  <c:v>76.2</c:v>
                </c:pt>
                <c:pt idx="4034">
                  <c:v>69.08</c:v>
                </c:pt>
                <c:pt idx="4035">
                  <c:v>64.279999999999987</c:v>
                </c:pt>
                <c:pt idx="4036">
                  <c:v>63.2</c:v>
                </c:pt>
                <c:pt idx="4037">
                  <c:v>58.439999999999991</c:v>
                </c:pt>
                <c:pt idx="4038">
                  <c:v>48.919999999999995</c:v>
                </c:pt>
                <c:pt idx="4039">
                  <c:v>52.239999999999995</c:v>
                </c:pt>
                <c:pt idx="4040">
                  <c:v>53.080000000000005</c:v>
                </c:pt>
                <c:pt idx="4041">
                  <c:v>59.52</c:v>
                </c:pt>
                <c:pt idx="4042">
                  <c:v>56.919999999999995</c:v>
                </c:pt>
                <c:pt idx="4043">
                  <c:v>64.72</c:v>
                </c:pt>
                <c:pt idx="4044">
                  <c:v>61.4</c:v>
                </c:pt>
                <c:pt idx="4045">
                  <c:v>53.12</c:v>
                </c:pt>
                <c:pt idx="4046">
                  <c:v>39.96</c:v>
                </c:pt>
                <c:pt idx="4047">
                  <c:v>43.08</c:v>
                </c:pt>
                <c:pt idx="4048">
                  <c:v>34.56</c:v>
                </c:pt>
                <c:pt idx="4049">
                  <c:v>30.079999999999995</c:v>
                </c:pt>
                <c:pt idx="4050">
                  <c:v>33.199999999999996</c:v>
                </c:pt>
                <c:pt idx="4051">
                  <c:v>37.64</c:v>
                </c:pt>
                <c:pt idx="4052">
                  <c:v>36.92</c:v>
                </c:pt>
                <c:pt idx="4053">
                  <c:v>42.68</c:v>
                </c:pt>
                <c:pt idx="4054">
                  <c:v>48.480000000000004</c:v>
                </c:pt>
                <c:pt idx="4055">
                  <c:v>56.720000000000006</c:v>
                </c:pt>
                <c:pt idx="4056">
                  <c:v>65.84</c:v>
                </c:pt>
                <c:pt idx="4057">
                  <c:v>74.599999999999994</c:v>
                </c:pt>
                <c:pt idx="4058">
                  <c:v>80.47999999999999</c:v>
                </c:pt>
                <c:pt idx="4059">
                  <c:v>82.320000000000007</c:v>
                </c:pt>
                <c:pt idx="4060">
                  <c:v>81.08</c:v>
                </c:pt>
                <c:pt idx="4061">
                  <c:v>77.160000000000011</c:v>
                </c:pt>
                <c:pt idx="4062">
                  <c:v>74.279999999999987</c:v>
                </c:pt>
                <c:pt idx="4063">
                  <c:v>71.44</c:v>
                </c:pt>
                <c:pt idx="4064">
                  <c:v>67.72</c:v>
                </c:pt>
                <c:pt idx="4065">
                  <c:v>61.600000000000009</c:v>
                </c:pt>
                <c:pt idx="4066">
                  <c:v>64.279999999999987</c:v>
                </c:pt>
                <c:pt idx="4067">
                  <c:v>68.72</c:v>
                </c:pt>
                <c:pt idx="4068">
                  <c:v>70.040000000000006</c:v>
                </c:pt>
                <c:pt idx="4069">
                  <c:v>73.679999999999993</c:v>
                </c:pt>
                <c:pt idx="4070">
                  <c:v>78.47999999999999</c:v>
                </c:pt>
                <c:pt idx="4071">
                  <c:v>69.399999999999991</c:v>
                </c:pt>
                <c:pt idx="4072">
                  <c:v>60.88</c:v>
                </c:pt>
                <c:pt idx="4073">
                  <c:v>53.04</c:v>
                </c:pt>
                <c:pt idx="4074">
                  <c:v>48.68</c:v>
                </c:pt>
                <c:pt idx="4075">
                  <c:v>43.04</c:v>
                </c:pt>
                <c:pt idx="4076">
                  <c:v>47.88</c:v>
                </c:pt>
                <c:pt idx="4077">
                  <c:v>49.68</c:v>
                </c:pt>
                <c:pt idx="4078">
                  <c:v>58.68</c:v>
                </c:pt>
                <c:pt idx="4079">
                  <c:v>58.080000000000013</c:v>
                </c:pt>
                <c:pt idx="4080">
                  <c:v>54.879999999999995</c:v>
                </c:pt>
                <c:pt idx="4081">
                  <c:v>60.96</c:v>
                </c:pt>
                <c:pt idx="4082">
                  <c:v>63.399999999999991</c:v>
                </c:pt>
                <c:pt idx="4083">
                  <c:v>56.32</c:v>
                </c:pt>
                <c:pt idx="4084">
                  <c:v>48.04</c:v>
                </c:pt>
                <c:pt idx="4085">
                  <c:v>47</c:v>
                </c:pt>
                <c:pt idx="4086">
                  <c:v>45.92</c:v>
                </c:pt>
                <c:pt idx="4087">
                  <c:v>46.32</c:v>
                </c:pt>
                <c:pt idx="4088">
                  <c:v>49.720000000000006</c:v>
                </c:pt>
                <c:pt idx="4089">
                  <c:v>52.79999999999999</c:v>
                </c:pt>
                <c:pt idx="4090">
                  <c:v>57.28</c:v>
                </c:pt>
                <c:pt idx="4091">
                  <c:v>59.039999999999992</c:v>
                </c:pt>
                <c:pt idx="4092">
                  <c:v>60.120000000000005</c:v>
                </c:pt>
                <c:pt idx="4093">
                  <c:v>54.480000000000004</c:v>
                </c:pt>
                <c:pt idx="4094">
                  <c:v>60.239999999999995</c:v>
                </c:pt>
                <c:pt idx="4095">
                  <c:v>61.12</c:v>
                </c:pt>
                <c:pt idx="4096">
                  <c:v>67.8</c:v>
                </c:pt>
                <c:pt idx="4097">
                  <c:v>67.52</c:v>
                </c:pt>
                <c:pt idx="4098">
                  <c:v>69.959999999999994</c:v>
                </c:pt>
                <c:pt idx="4099">
                  <c:v>65.440000000000012</c:v>
                </c:pt>
                <c:pt idx="4100">
                  <c:v>65.319999999999993</c:v>
                </c:pt>
                <c:pt idx="4101">
                  <c:v>58.600000000000009</c:v>
                </c:pt>
                <c:pt idx="4102">
                  <c:v>53.92</c:v>
                </c:pt>
                <c:pt idx="4103">
                  <c:v>53.360000000000007</c:v>
                </c:pt>
                <c:pt idx="4104">
                  <c:v>57.2</c:v>
                </c:pt>
                <c:pt idx="4105">
                  <c:v>59.88</c:v>
                </c:pt>
                <c:pt idx="4106">
                  <c:v>70.12</c:v>
                </c:pt>
                <c:pt idx="4107">
                  <c:v>80</c:v>
                </c:pt>
                <c:pt idx="4108">
                  <c:v>81.88000000000001</c:v>
                </c:pt>
                <c:pt idx="4109">
                  <c:v>79.239999999999995</c:v>
                </c:pt>
                <c:pt idx="4110">
                  <c:v>76.959999999999994</c:v>
                </c:pt>
                <c:pt idx="4111">
                  <c:v>67.8</c:v>
                </c:pt>
                <c:pt idx="4112">
                  <c:v>63.12</c:v>
                </c:pt>
                <c:pt idx="4113">
                  <c:v>63.12</c:v>
                </c:pt>
                <c:pt idx="4114">
                  <c:v>60.88</c:v>
                </c:pt>
                <c:pt idx="4115">
                  <c:v>51.359999999999992</c:v>
                </c:pt>
                <c:pt idx="4116">
                  <c:v>54.400000000000006</c:v>
                </c:pt>
                <c:pt idx="4117">
                  <c:v>54.480000000000004</c:v>
                </c:pt>
                <c:pt idx="4118">
                  <c:v>58.160000000000004</c:v>
                </c:pt>
                <c:pt idx="4119">
                  <c:v>53.76</c:v>
                </c:pt>
                <c:pt idx="4120">
                  <c:v>63.640000000000008</c:v>
                </c:pt>
                <c:pt idx="4121">
                  <c:v>64.400000000000006</c:v>
                </c:pt>
                <c:pt idx="4122">
                  <c:v>60.6</c:v>
                </c:pt>
                <c:pt idx="4123">
                  <c:v>48.480000000000004</c:v>
                </c:pt>
                <c:pt idx="4124">
                  <c:v>50.559999999999995</c:v>
                </c:pt>
                <c:pt idx="4125">
                  <c:v>43.88</c:v>
                </c:pt>
                <c:pt idx="4126">
                  <c:v>38.639999999999993</c:v>
                </c:pt>
                <c:pt idx="4127">
                  <c:v>40.32</c:v>
                </c:pt>
                <c:pt idx="4128">
                  <c:v>45.480000000000004</c:v>
                </c:pt>
                <c:pt idx="4129">
                  <c:v>47.72</c:v>
                </c:pt>
                <c:pt idx="4130">
                  <c:v>52.239999999999995</c:v>
                </c:pt>
                <c:pt idx="4131">
                  <c:v>58.160000000000004</c:v>
                </c:pt>
                <c:pt idx="4132">
                  <c:v>63.32</c:v>
                </c:pt>
                <c:pt idx="4133">
                  <c:v>68.040000000000006</c:v>
                </c:pt>
                <c:pt idx="4134">
                  <c:v>73.240000000000009</c:v>
                </c:pt>
                <c:pt idx="4135">
                  <c:v>78.8</c:v>
                </c:pt>
                <c:pt idx="4136">
                  <c:v>81.52000000000001</c:v>
                </c:pt>
                <c:pt idx="4137">
                  <c:v>80.52</c:v>
                </c:pt>
                <c:pt idx="4138">
                  <c:v>77.08</c:v>
                </c:pt>
                <c:pt idx="4139">
                  <c:v>76.320000000000007</c:v>
                </c:pt>
                <c:pt idx="4140">
                  <c:v>72.720000000000013</c:v>
                </c:pt>
                <c:pt idx="4141">
                  <c:v>66.919999999999987</c:v>
                </c:pt>
                <c:pt idx="4142">
                  <c:v>64.56</c:v>
                </c:pt>
                <c:pt idx="4143">
                  <c:v>69.599999999999994</c:v>
                </c:pt>
                <c:pt idx="4144">
                  <c:v>70.599999999999994</c:v>
                </c:pt>
                <c:pt idx="4145">
                  <c:v>70.040000000000006</c:v>
                </c:pt>
                <c:pt idx="4146">
                  <c:v>70.400000000000006</c:v>
                </c:pt>
                <c:pt idx="4147">
                  <c:v>70.28</c:v>
                </c:pt>
                <c:pt idx="4148">
                  <c:v>61.68</c:v>
                </c:pt>
                <c:pt idx="4149">
                  <c:v>55.559999999999995</c:v>
                </c:pt>
                <c:pt idx="4150">
                  <c:v>47.12</c:v>
                </c:pt>
                <c:pt idx="4151">
                  <c:v>45.239999999999995</c:v>
                </c:pt>
                <c:pt idx="4152">
                  <c:v>40.64</c:v>
                </c:pt>
                <c:pt idx="4153">
                  <c:v>43.32</c:v>
                </c:pt>
                <c:pt idx="4154">
                  <c:v>45.839999999999996</c:v>
                </c:pt>
                <c:pt idx="4155">
                  <c:v>55.48</c:v>
                </c:pt>
                <c:pt idx="4156">
                  <c:v>54.76</c:v>
                </c:pt>
                <c:pt idx="4157">
                  <c:v>53.12</c:v>
                </c:pt>
                <c:pt idx="4158">
                  <c:v>67.239999999999995</c:v>
                </c:pt>
                <c:pt idx="4159">
                  <c:v>66.84</c:v>
                </c:pt>
                <c:pt idx="4160">
                  <c:v>59.639999999999993</c:v>
                </c:pt>
                <c:pt idx="4161">
                  <c:v>54.92</c:v>
                </c:pt>
                <c:pt idx="4162">
                  <c:v>52</c:v>
                </c:pt>
                <c:pt idx="4163">
                  <c:v>47.12</c:v>
                </c:pt>
                <c:pt idx="4164">
                  <c:v>46.64</c:v>
                </c:pt>
                <c:pt idx="4165">
                  <c:v>51.679999999999993</c:v>
                </c:pt>
                <c:pt idx="4166">
                  <c:v>51.12</c:v>
                </c:pt>
                <c:pt idx="4167">
                  <c:v>50.839999999999996</c:v>
                </c:pt>
                <c:pt idx="4168">
                  <c:v>52.160000000000004</c:v>
                </c:pt>
                <c:pt idx="4169">
                  <c:v>55.199999999999996</c:v>
                </c:pt>
                <c:pt idx="4170">
                  <c:v>52.440000000000012</c:v>
                </c:pt>
                <c:pt idx="4171">
                  <c:v>60.040000000000006</c:v>
                </c:pt>
                <c:pt idx="4172">
                  <c:v>61.44</c:v>
                </c:pt>
                <c:pt idx="4173">
                  <c:v>67.080000000000013</c:v>
                </c:pt>
                <c:pt idx="4174">
                  <c:v>67.320000000000007</c:v>
                </c:pt>
                <c:pt idx="4175">
                  <c:v>69.72</c:v>
                </c:pt>
                <c:pt idx="4176">
                  <c:v>67.88</c:v>
                </c:pt>
                <c:pt idx="4177">
                  <c:v>70.240000000000009</c:v>
                </c:pt>
                <c:pt idx="4178">
                  <c:v>68.040000000000006</c:v>
                </c:pt>
                <c:pt idx="4179">
                  <c:v>60.480000000000004</c:v>
                </c:pt>
                <c:pt idx="4180">
                  <c:v>54.92</c:v>
                </c:pt>
                <c:pt idx="4181">
                  <c:v>56.600000000000009</c:v>
                </c:pt>
                <c:pt idx="4182">
                  <c:v>62.08</c:v>
                </c:pt>
                <c:pt idx="4183">
                  <c:v>70</c:v>
                </c:pt>
                <c:pt idx="4184">
                  <c:v>80.44</c:v>
                </c:pt>
                <c:pt idx="4185">
                  <c:v>83.44</c:v>
                </c:pt>
                <c:pt idx="4186">
                  <c:v>77.56</c:v>
                </c:pt>
                <c:pt idx="4187">
                  <c:v>72.48</c:v>
                </c:pt>
                <c:pt idx="4188">
                  <c:v>60.319999999999993</c:v>
                </c:pt>
                <c:pt idx="4189">
                  <c:v>55.16</c:v>
                </c:pt>
                <c:pt idx="4190">
                  <c:v>55.76</c:v>
                </c:pt>
                <c:pt idx="4191">
                  <c:v>55.000000000000007</c:v>
                </c:pt>
                <c:pt idx="4192">
                  <c:v>45.4</c:v>
                </c:pt>
                <c:pt idx="4193">
                  <c:v>51.2</c:v>
                </c:pt>
                <c:pt idx="4194">
                  <c:v>52.12</c:v>
                </c:pt>
                <c:pt idx="4195">
                  <c:v>54.279999999999994</c:v>
                </c:pt>
                <c:pt idx="4196">
                  <c:v>48.72</c:v>
                </c:pt>
                <c:pt idx="4197">
                  <c:v>59.96</c:v>
                </c:pt>
                <c:pt idx="4198">
                  <c:v>61.4</c:v>
                </c:pt>
                <c:pt idx="4199">
                  <c:v>59.639999999999993</c:v>
                </c:pt>
                <c:pt idx="4200">
                  <c:v>52.04</c:v>
                </c:pt>
                <c:pt idx="4201">
                  <c:v>59</c:v>
                </c:pt>
                <c:pt idx="4202">
                  <c:v>54.04</c:v>
                </c:pt>
                <c:pt idx="4203">
                  <c:v>51.4</c:v>
                </c:pt>
                <c:pt idx="4204">
                  <c:v>53</c:v>
                </c:pt>
                <c:pt idx="4205">
                  <c:v>59.160000000000004</c:v>
                </c:pt>
                <c:pt idx="4206">
                  <c:v>62.4</c:v>
                </c:pt>
                <c:pt idx="4207">
                  <c:v>66.759999999999991</c:v>
                </c:pt>
                <c:pt idx="4208">
                  <c:v>70.16</c:v>
                </c:pt>
                <c:pt idx="4209">
                  <c:v>74.8</c:v>
                </c:pt>
                <c:pt idx="4210">
                  <c:v>76.36</c:v>
                </c:pt>
                <c:pt idx="4211">
                  <c:v>77.600000000000009</c:v>
                </c:pt>
                <c:pt idx="4212">
                  <c:v>79.44</c:v>
                </c:pt>
                <c:pt idx="4213">
                  <c:v>77.600000000000009</c:v>
                </c:pt>
                <c:pt idx="4214">
                  <c:v>71.760000000000005</c:v>
                </c:pt>
                <c:pt idx="4215">
                  <c:v>66.16</c:v>
                </c:pt>
                <c:pt idx="4216">
                  <c:v>66.679999999999993</c:v>
                </c:pt>
                <c:pt idx="4217">
                  <c:v>64.2</c:v>
                </c:pt>
                <c:pt idx="4218">
                  <c:v>61.959999999999994</c:v>
                </c:pt>
                <c:pt idx="4219">
                  <c:v>62.88</c:v>
                </c:pt>
                <c:pt idx="4220">
                  <c:v>67.12</c:v>
                </c:pt>
                <c:pt idx="4221">
                  <c:v>64.2</c:v>
                </c:pt>
                <c:pt idx="4222">
                  <c:v>61.519999999999996</c:v>
                </c:pt>
                <c:pt idx="4223">
                  <c:v>59.36</c:v>
                </c:pt>
                <c:pt idx="4224">
                  <c:v>57.36</c:v>
                </c:pt>
                <c:pt idx="4225">
                  <c:v>51.64</c:v>
                </c:pt>
                <c:pt idx="4226">
                  <c:v>48.76</c:v>
                </c:pt>
                <c:pt idx="4227">
                  <c:v>44.72</c:v>
                </c:pt>
                <c:pt idx="4228">
                  <c:v>45.28</c:v>
                </c:pt>
                <c:pt idx="4229">
                  <c:v>42.44</c:v>
                </c:pt>
                <c:pt idx="4230">
                  <c:v>44.76</c:v>
                </c:pt>
                <c:pt idx="4231">
                  <c:v>47.56</c:v>
                </c:pt>
                <c:pt idx="4232">
                  <c:v>52.559999999999995</c:v>
                </c:pt>
                <c:pt idx="4233">
                  <c:v>51.72</c:v>
                </c:pt>
                <c:pt idx="4234">
                  <c:v>53.44</c:v>
                </c:pt>
                <c:pt idx="4235">
                  <c:v>71.320000000000007</c:v>
                </c:pt>
                <c:pt idx="4236">
                  <c:v>67.12</c:v>
                </c:pt>
                <c:pt idx="4237">
                  <c:v>57.239999999999988</c:v>
                </c:pt>
                <c:pt idx="4238">
                  <c:v>55.879999999999995</c:v>
                </c:pt>
                <c:pt idx="4239">
                  <c:v>52.64</c:v>
                </c:pt>
                <c:pt idx="4240">
                  <c:v>47.96</c:v>
                </c:pt>
                <c:pt idx="4241">
                  <c:v>50.519999999999996</c:v>
                </c:pt>
                <c:pt idx="4242">
                  <c:v>58.48</c:v>
                </c:pt>
                <c:pt idx="4243">
                  <c:v>53.12</c:v>
                </c:pt>
                <c:pt idx="4244">
                  <c:v>48.76</c:v>
                </c:pt>
                <c:pt idx="4245">
                  <c:v>50.040000000000006</c:v>
                </c:pt>
                <c:pt idx="4246">
                  <c:v>53.04</c:v>
                </c:pt>
                <c:pt idx="4247">
                  <c:v>50.559999999999995</c:v>
                </c:pt>
                <c:pt idx="4248">
                  <c:v>59.12</c:v>
                </c:pt>
                <c:pt idx="4249">
                  <c:v>64.12</c:v>
                </c:pt>
                <c:pt idx="4250">
                  <c:v>69.72</c:v>
                </c:pt>
                <c:pt idx="4251">
                  <c:v>68.47999999999999</c:v>
                </c:pt>
                <c:pt idx="4252">
                  <c:v>66.399999999999991</c:v>
                </c:pt>
                <c:pt idx="4253">
                  <c:v>60.88</c:v>
                </c:pt>
                <c:pt idx="4254">
                  <c:v>59.52</c:v>
                </c:pt>
                <c:pt idx="4255">
                  <c:v>57.480000000000011</c:v>
                </c:pt>
                <c:pt idx="4256">
                  <c:v>53</c:v>
                </c:pt>
                <c:pt idx="4257">
                  <c:v>53.44</c:v>
                </c:pt>
                <c:pt idx="4258">
                  <c:v>59.639999999999993</c:v>
                </c:pt>
                <c:pt idx="4259">
                  <c:v>67.320000000000007</c:v>
                </c:pt>
                <c:pt idx="4260">
                  <c:v>74.11999999999999</c:v>
                </c:pt>
                <c:pt idx="4261">
                  <c:v>80.959999999999994</c:v>
                </c:pt>
                <c:pt idx="4262">
                  <c:v>82.28</c:v>
                </c:pt>
                <c:pt idx="4263">
                  <c:v>75.040000000000006</c:v>
                </c:pt>
                <c:pt idx="4264">
                  <c:v>67.160000000000011</c:v>
                </c:pt>
                <c:pt idx="4265">
                  <c:v>55.44</c:v>
                </c:pt>
                <c:pt idx="4266">
                  <c:v>52.2</c:v>
                </c:pt>
                <c:pt idx="4267">
                  <c:v>53.64</c:v>
                </c:pt>
                <c:pt idx="4268">
                  <c:v>55.64</c:v>
                </c:pt>
                <c:pt idx="4269">
                  <c:v>48.72</c:v>
                </c:pt>
                <c:pt idx="4270">
                  <c:v>53.44</c:v>
                </c:pt>
                <c:pt idx="4271">
                  <c:v>54.559999999999995</c:v>
                </c:pt>
                <c:pt idx="4272">
                  <c:v>55.32</c:v>
                </c:pt>
                <c:pt idx="4273">
                  <c:v>48.4</c:v>
                </c:pt>
                <c:pt idx="4274">
                  <c:v>57.400000000000006</c:v>
                </c:pt>
                <c:pt idx="4275">
                  <c:v>58.199999999999996</c:v>
                </c:pt>
                <c:pt idx="4276">
                  <c:v>56.399999999999991</c:v>
                </c:pt>
                <c:pt idx="4277">
                  <c:v>51.4</c:v>
                </c:pt>
                <c:pt idx="4278">
                  <c:v>59.48</c:v>
                </c:pt>
                <c:pt idx="4279">
                  <c:v>59.36</c:v>
                </c:pt>
                <c:pt idx="4280">
                  <c:v>59.160000000000004</c:v>
                </c:pt>
                <c:pt idx="4281">
                  <c:v>60.36</c:v>
                </c:pt>
                <c:pt idx="4282">
                  <c:v>63.28</c:v>
                </c:pt>
                <c:pt idx="4283">
                  <c:v>65</c:v>
                </c:pt>
                <c:pt idx="4284">
                  <c:v>68.320000000000007</c:v>
                </c:pt>
                <c:pt idx="4285">
                  <c:v>72.599999999999994</c:v>
                </c:pt>
                <c:pt idx="4286">
                  <c:v>75.8</c:v>
                </c:pt>
                <c:pt idx="4287">
                  <c:v>76.400000000000006</c:v>
                </c:pt>
                <c:pt idx="4288">
                  <c:v>73.72</c:v>
                </c:pt>
                <c:pt idx="4289">
                  <c:v>70.92</c:v>
                </c:pt>
                <c:pt idx="4290">
                  <c:v>64.56</c:v>
                </c:pt>
                <c:pt idx="4291">
                  <c:v>57.120000000000005</c:v>
                </c:pt>
                <c:pt idx="4292">
                  <c:v>53.559999999999995</c:v>
                </c:pt>
                <c:pt idx="4293">
                  <c:v>57.839999999999989</c:v>
                </c:pt>
                <c:pt idx="4294">
                  <c:v>58.000000000000007</c:v>
                </c:pt>
                <c:pt idx="4295">
                  <c:v>59.319999999999993</c:v>
                </c:pt>
                <c:pt idx="4296">
                  <c:v>65.199999999999989</c:v>
                </c:pt>
                <c:pt idx="4297">
                  <c:v>66.8</c:v>
                </c:pt>
                <c:pt idx="4298">
                  <c:v>61.519999999999996</c:v>
                </c:pt>
                <c:pt idx="4299">
                  <c:v>56.08</c:v>
                </c:pt>
                <c:pt idx="4300">
                  <c:v>49.559999999999995</c:v>
                </c:pt>
                <c:pt idx="4301">
                  <c:v>43.160000000000004</c:v>
                </c:pt>
                <c:pt idx="4302">
                  <c:v>43.600000000000009</c:v>
                </c:pt>
                <c:pt idx="4303">
                  <c:v>41.2</c:v>
                </c:pt>
                <c:pt idx="4304">
                  <c:v>39.519999999999996</c:v>
                </c:pt>
                <c:pt idx="4305">
                  <c:v>43.600000000000009</c:v>
                </c:pt>
                <c:pt idx="4306">
                  <c:v>43.28</c:v>
                </c:pt>
                <c:pt idx="4307">
                  <c:v>39.04</c:v>
                </c:pt>
                <c:pt idx="4308">
                  <c:v>40.519999999999996</c:v>
                </c:pt>
                <c:pt idx="4309">
                  <c:v>45.72</c:v>
                </c:pt>
                <c:pt idx="4310">
                  <c:v>46.12</c:v>
                </c:pt>
                <c:pt idx="4311">
                  <c:v>50.559999999999995</c:v>
                </c:pt>
                <c:pt idx="4312">
                  <c:v>67.36</c:v>
                </c:pt>
                <c:pt idx="4313">
                  <c:v>60.480000000000004</c:v>
                </c:pt>
                <c:pt idx="4314">
                  <c:v>51.480000000000004</c:v>
                </c:pt>
                <c:pt idx="4315">
                  <c:v>56.039999999999992</c:v>
                </c:pt>
                <c:pt idx="4316">
                  <c:v>56.919999999999995</c:v>
                </c:pt>
                <c:pt idx="4317">
                  <c:v>53.2</c:v>
                </c:pt>
                <c:pt idx="4318">
                  <c:v>58.320000000000007</c:v>
                </c:pt>
                <c:pt idx="4319">
                  <c:v>67.72</c:v>
                </c:pt>
                <c:pt idx="4320">
                  <c:v>55.92</c:v>
                </c:pt>
                <c:pt idx="4321">
                  <c:v>46.4</c:v>
                </c:pt>
                <c:pt idx="4322">
                  <c:v>47.599999999999994</c:v>
                </c:pt>
                <c:pt idx="4323">
                  <c:v>49.2</c:v>
                </c:pt>
                <c:pt idx="4324">
                  <c:v>47.44</c:v>
                </c:pt>
                <c:pt idx="4325">
                  <c:v>59.919999999999995</c:v>
                </c:pt>
                <c:pt idx="4326">
                  <c:v>66.239999999999995</c:v>
                </c:pt>
                <c:pt idx="4327">
                  <c:v>70.8</c:v>
                </c:pt>
                <c:pt idx="4328">
                  <c:v>72.960000000000008</c:v>
                </c:pt>
                <c:pt idx="4329">
                  <c:v>69.72</c:v>
                </c:pt>
                <c:pt idx="4330">
                  <c:v>63.519999999999996</c:v>
                </c:pt>
                <c:pt idx="4331">
                  <c:v>61.359999999999992</c:v>
                </c:pt>
                <c:pt idx="4332">
                  <c:v>61.72</c:v>
                </c:pt>
                <c:pt idx="4333">
                  <c:v>54.679999999999993</c:v>
                </c:pt>
                <c:pt idx="4334">
                  <c:v>54.120000000000005</c:v>
                </c:pt>
                <c:pt idx="4335">
                  <c:v>60.759999999999991</c:v>
                </c:pt>
                <c:pt idx="4336">
                  <c:v>69.2</c:v>
                </c:pt>
                <c:pt idx="4337">
                  <c:v>73.64</c:v>
                </c:pt>
                <c:pt idx="4338">
                  <c:v>80.64</c:v>
                </c:pt>
                <c:pt idx="4339">
                  <c:v>83.92</c:v>
                </c:pt>
                <c:pt idx="4340">
                  <c:v>77.680000000000007</c:v>
                </c:pt>
                <c:pt idx="4341">
                  <c:v>66.919999999999987</c:v>
                </c:pt>
                <c:pt idx="4342">
                  <c:v>51.76</c:v>
                </c:pt>
                <c:pt idx="4343">
                  <c:v>46.4</c:v>
                </c:pt>
                <c:pt idx="4344">
                  <c:v>48.480000000000004</c:v>
                </c:pt>
                <c:pt idx="4345">
                  <c:v>53.12</c:v>
                </c:pt>
                <c:pt idx="4346">
                  <c:v>50.360000000000007</c:v>
                </c:pt>
                <c:pt idx="4347">
                  <c:v>56.720000000000006</c:v>
                </c:pt>
                <c:pt idx="4348">
                  <c:v>60.68</c:v>
                </c:pt>
                <c:pt idx="4349">
                  <c:v>59.88</c:v>
                </c:pt>
                <c:pt idx="4350">
                  <c:v>53.080000000000005</c:v>
                </c:pt>
                <c:pt idx="4351">
                  <c:v>60.120000000000005</c:v>
                </c:pt>
                <c:pt idx="4352">
                  <c:v>64.400000000000006</c:v>
                </c:pt>
                <c:pt idx="4353">
                  <c:v>64.8</c:v>
                </c:pt>
                <c:pt idx="4354">
                  <c:v>60.440000000000005</c:v>
                </c:pt>
                <c:pt idx="4355">
                  <c:v>65.199999999999989</c:v>
                </c:pt>
                <c:pt idx="4356">
                  <c:v>66.72</c:v>
                </c:pt>
                <c:pt idx="4357">
                  <c:v>68.72</c:v>
                </c:pt>
                <c:pt idx="4358">
                  <c:v>70.48</c:v>
                </c:pt>
                <c:pt idx="4359">
                  <c:v>74.400000000000006</c:v>
                </c:pt>
                <c:pt idx="4360">
                  <c:v>76.8</c:v>
                </c:pt>
                <c:pt idx="4361">
                  <c:v>81.56</c:v>
                </c:pt>
                <c:pt idx="4362">
                  <c:v>82.679999999999993</c:v>
                </c:pt>
                <c:pt idx="4363">
                  <c:v>78.56</c:v>
                </c:pt>
                <c:pt idx="4364">
                  <c:v>74.2</c:v>
                </c:pt>
                <c:pt idx="4365">
                  <c:v>68.64</c:v>
                </c:pt>
                <c:pt idx="4366">
                  <c:v>60.759999999999991</c:v>
                </c:pt>
                <c:pt idx="4367">
                  <c:v>52.79999999999999</c:v>
                </c:pt>
                <c:pt idx="4368">
                  <c:v>49.2</c:v>
                </c:pt>
                <c:pt idx="4369">
                  <c:v>49.760000000000005</c:v>
                </c:pt>
                <c:pt idx="4370">
                  <c:v>55.879999999999995</c:v>
                </c:pt>
                <c:pt idx="4371">
                  <c:v>58.439999999999991</c:v>
                </c:pt>
                <c:pt idx="4372">
                  <c:v>60.400000000000006</c:v>
                </c:pt>
                <c:pt idx="4373">
                  <c:v>66.16</c:v>
                </c:pt>
                <c:pt idx="4374">
                  <c:v>64.52</c:v>
                </c:pt>
                <c:pt idx="4375">
                  <c:v>56.24</c:v>
                </c:pt>
                <c:pt idx="4376">
                  <c:v>51.88</c:v>
                </c:pt>
                <c:pt idx="4377">
                  <c:v>46.4</c:v>
                </c:pt>
                <c:pt idx="4378">
                  <c:v>39.239999999999995</c:v>
                </c:pt>
                <c:pt idx="4379">
                  <c:v>44.76</c:v>
                </c:pt>
                <c:pt idx="4380">
                  <c:v>47.08</c:v>
                </c:pt>
                <c:pt idx="4381">
                  <c:v>44.6</c:v>
                </c:pt>
                <c:pt idx="4382">
                  <c:v>45.16</c:v>
                </c:pt>
                <c:pt idx="4383">
                  <c:v>44</c:v>
                </c:pt>
                <c:pt idx="4384">
                  <c:v>33.880000000000003</c:v>
                </c:pt>
                <c:pt idx="4385">
                  <c:v>32.599999999999994</c:v>
                </c:pt>
                <c:pt idx="4386">
                  <c:v>37.879999999999995</c:v>
                </c:pt>
                <c:pt idx="4387">
                  <c:v>39.879999999999995</c:v>
                </c:pt>
                <c:pt idx="4388">
                  <c:v>42.24</c:v>
                </c:pt>
                <c:pt idx="4389">
                  <c:v>59.36</c:v>
                </c:pt>
                <c:pt idx="4390">
                  <c:v>54.16</c:v>
                </c:pt>
                <c:pt idx="4391">
                  <c:v>47.44</c:v>
                </c:pt>
                <c:pt idx="4392">
                  <c:v>58.11999999999999</c:v>
                </c:pt>
                <c:pt idx="4393">
                  <c:v>62.639999999999993</c:v>
                </c:pt>
                <c:pt idx="4394">
                  <c:v>56.24</c:v>
                </c:pt>
                <c:pt idx="4395">
                  <c:v>60.400000000000006</c:v>
                </c:pt>
                <c:pt idx="4396">
                  <c:v>71.92</c:v>
                </c:pt>
                <c:pt idx="4397">
                  <c:v>58.56</c:v>
                </c:pt>
                <c:pt idx="4398">
                  <c:v>49.84</c:v>
                </c:pt>
                <c:pt idx="4399">
                  <c:v>54.36</c:v>
                </c:pt>
                <c:pt idx="4400">
                  <c:v>56.88000000000001</c:v>
                </c:pt>
                <c:pt idx="4401">
                  <c:v>53.559999999999995</c:v>
                </c:pt>
                <c:pt idx="4402">
                  <c:v>64.279999999999987</c:v>
                </c:pt>
                <c:pt idx="4403">
                  <c:v>66.2</c:v>
                </c:pt>
                <c:pt idx="4404">
                  <c:v>66.52</c:v>
                </c:pt>
                <c:pt idx="4405">
                  <c:v>68.679999999999993</c:v>
                </c:pt>
                <c:pt idx="4406">
                  <c:v>65.8</c:v>
                </c:pt>
                <c:pt idx="4407">
                  <c:v>63.56</c:v>
                </c:pt>
                <c:pt idx="4408">
                  <c:v>65.64</c:v>
                </c:pt>
                <c:pt idx="4409">
                  <c:v>65.12</c:v>
                </c:pt>
                <c:pt idx="4410">
                  <c:v>55.96</c:v>
                </c:pt>
                <c:pt idx="4411">
                  <c:v>51.2</c:v>
                </c:pt>
                <c:pt idx="4412">
                  <c:v>52.12</c:v>
                </c:pt>
                <c:pt idx="4413">
                  <c:v>57.879999999999995</c:v>
                </c:pt>
                <c:pt idx="4414">
                  <c:v>63.040000000000006</c:v>
                </c:pt>
                <c:pt idx="4415">
                  <c:v>70.199999999999989</c:v>
                </c:pt>
                <c:pt idx="4416">
                  <c:v>76.400000000000006</c:v>
                </c:pt>
                <c:pt idx="4417">
                  <c:v>72.92</c:v>
                </c:pt>
                <c:pt idx="4418">
                  <c:v>63.360000000000007</c:v>
                </c:pt>
                <c:pt idx="4419">
                  <c:v>51.04</c:v>
                </c:pt>
                <c:pt idx="4420">
                  <c:v>45</c:v>
                </c:pt>
                <c:pt idx="4421">
                  <c:v>43.64</c:v>
                </c:pt>
                <c:pt idx="4422">
                  <c:v>46.64</c:v>
                </c:pt>
                <c:pt idx="4423">
                  <c:v>45.56</c:v>
                </c:pt>
                <c:pt idx="4424">
                  <c:v>54.279999999999994</c:v>
                </c:pt>
                <c:pt idx="4425">
                  <c:v>62.20000000000001</c:v>
                </c:pt>
                <c:pt idx="4426">
                  <c:v>65.84</c:v>
                </c:pt>
                <c:pt idx="4427">
                  <c:v>64.64</c:v>
                </c:pt>
                <c:pt idx="4428">
                  <c:v>69</c:v>
                </c:pt>
                <c:pt idx="4429">
                  <c:v>70.72</c:v>
                </c:pt>
                <c:pt idx="4430">
                  <c:v>72.48</c:v>
                </c:pt>
                <c:pt idx="4431">
                  <c:v>71.11999999999999</c:v>
                </c:pt>
                <c:pt idx="4432">
                  <c:v>74.88</c:v>
                </c:pt>
                <c:pt idx="4433">
                  <c:v>77.56</c:v>
                </c:pt>
                <c:pt idx="4434">
                  <c:v>79.08</c:v>
                </c:pt>
                <c:pt idx="4435">
                  <c:v>75.960000000000008</c:v>
                </c:pt>
                <c:pt idx="4436">
                  <c:v>72.680000000000007</c:v>
                </c:pt>
                <c:pt idx="4437">
                  <c:v>68.399999999999991</c:v>
                </c:pt>
                <c:pt idx="4438">
                  <c:v>69.959999999999994</c:v>
                </c:pt>
                <c:pt idx="4439">
                  <c:v>70.400000000000006</c:v>
                </c:pt>
                <c:pt idx="4440">
                  <c:v>65.08</c:v>
                </c:pt>
                <c:pt idx="4441">
                  <c:v>61.08</c:v>
                </c:pt>
                <c:pt idx="4442">
                  <c:v>57.120000000000005</c:v>
                </c:pt>
                <c:pt idx="4443">
                  <c:v>51.079999999999991</c:v>
                </c:pt>
                <c:pt idx="4444">
                  <c:v>43.4</c:v>
                </c:pt>
                <c:pt idx="4445">
                  <c:v>44.639999999999993</c:v>
                </c:pt>
                <c:pt idx="4446">
                  <c:v>48.28</c:v>
                </c:pt>
                <c:pt idx="4447">
                  <c:v>54.800000000000004</c:v>
                </c:pt>
                <c:pt idx="4448">
                  <c:v>58.76</c:v>
                </c:pt>
                <c:pt idx="4449">
                  <c:v>63.12</c:v>
                </c:pt>
                <c:pt idx="4450">
                  <c:v>70.240000000000009</c:v>
                </c:pt>
                <c:pt idx="4451">
                  <c:v>68.360000000000014</c:v>
                </c:pt>
                <c:pt idx="4452">
                  <c:v>61.88</c:v>
                </c:pt>
                <c:pt idx="4453">
                  <c:v>57.8</c:v>
                </c:pt>
                <c:pt idx="4454">
                  <c:v>51.240000000000009</c:v>
                </c:pt>
                <c:pt idx="4455">
                  <c:v>40.72</c:v>
                </c:pt>
                <c:pt idx="4456">
                  <c:v>48.24</c:v>
                </c:pt>
                <c:pt idx="4457">
                  <c:v>53.12</c:v>
                </c:pt>
                <c:pt idx="4458">
                  <c:v>49</c:v>
                </c:pt>
                <c:pt idx="4459">
                  <c:v>48.52</c:v>
                </c:pt>
                <c:pt idx="4460">
                  <c:v>48.56</c:v>
                </c:pt>
                <c:pt idx="4461">
                  <c:v>37.4</c:v>
                </c:pt>
                <c:pt idx="4462">
                  <c:v>33.119999999999997</c:v>
                </c:pt>
                <c:pt idx="4463">
                  <c:v>35.200000000000003</c:v>
                </c:pt>
                <c:pt idx="4464">
                  <c:v>38.519999999999996</c:v>
                </c:pt>
                <c:pt idx="4465">
                  <c:v>41.68</c:v>
                </c:pt>
                <c:pt idx="4466">
                  <c:v>65.199999999999989</c:v>
                </c:pt>
                <c:pt idx="4467">
                  <c:v>62.839999999999996</c:v>
                </c:pt>
                <c:pt idx="4468">
                  <c:v>57.400000000000006</c:v>
                </c:pt>
                <c:pt idx="4469">
                  <c:v>66</c:v>
                </c:pt>
                <c:pt idx="4470">
                  <c:v>70.199999999999989</c:v>
                </c:pt>
                <c:pt idx="4471">
                  <c:v>62.440000000000005</c:v>
                </c:pt>
                <c:pt idx="4472">
                  <c:v>64.2</c:v>
                </c:pt>
                <c:pt idx="4473">
                  <c:v>74.08</c:v>
                </c:pt>
                <c:pt idx="4474">
                  <c:v>63</c:v>
                </c:pt>
                <c:pt idx="4475">
                  <c:v>54.24</c:v>
                </c:pt>
                <c:pt idx="4476">
                  <c:v>58.96</c:v>
                </c:pt>
                <c:pt idx="4477">
                  <c:v>62.440000000000005</c:v>
                </c:pt>
                <c:pt idx="4478">
                  <c:v>61.08</c:v>
                </c:pt>
                <c:pt idx="4479">
                  <c:v>67.599999999999994</c:v>
                </c:pt>
                <c:pt idx="4480">
                  <c:v>70.12</c:v>
                </c:pt>
                <c:pt idx="4481">
                  <c:v>67.400000000000006</c:v>
                </c:pt>
                <c:pt idx="4482">
                  <c:v>69.88</c:v>
                </c:pt>
                <c:pt idx="4483">
                  <c:v>65.16</c:v>
                </c:pt>
                <c:pt idx="4484">
                  <c:v>61.84</c:v>
                </c:pt>
                <c:pt idx="4485">
                  <c:v>62.360000000000007</c:v>
                </c:pt>
                <c:pt idx="4486">
                  <c:v>64.2</c:v>
                </c:pt>
                <c:pt idx="4487">
                  <c:v>57.720000000000006</c:v>
                </c:pt>
                <c:pt idx="4488">
                  <c:v>54.679999999999993</c:v>
                </c:pt>
                <c:pt idx="4489">
                  <c:v>59.88</c:v>
                </c:pt>
                <c:pt idx="4490">
                  <c:v>65.08</c:v>
                </c:pt>
                <c:pt idx="4491">
                  <c:v>67.320000000000007</c:v>
                </c:pt>
                <c:pt idx="4492">
                  <c:v>67.48</c:v>
                </c:pt>
                <c:pt idx="4493">
                  <c:v>70.28</c:v>
                </c:pt>
                <c:pt idx="4494">
                  <c:v>64.279999999999987</c:v>
                </c:pt>
                <c:pt idx="4495">
                  <c:v>55.84</c:v>
                </c:pt>
                <c:pt idx="4496">
                  <c:v>48.36</c:v>
                </c:pt>
                <c:pt idx="4497">
                  <c:v>47.64</c:v>
                </c:pt>
                <c:pt idx="4498">
                  <c:v>45.68</c:v>
                </c:pt>
                <c:pt idx="4499">
                  <c:v>46.800000000000004</c:v>
                </c:pt>
                <c:pt idx="4500">
                  <c:v>44.4</c:v>
                </c:pt>
                <c:pt idx="4501">
                  <c:v>51.04</c:v>
                </c:pt>
                <c:pt idx="4502">
                  <c:v>59.4</c:v>
                </c:pt>
                <c:pt idx="4503">
                  <c:v>67.28</c:v>
                </c:pt>
                <c:pt idx="4504">
                  <c:v>73.08</c:v>
                </c:pt>
                <c:pt idx="4505">
                  <c:v>80.92</c:v>
                </c:pt>
                <c:pt idx="4506">
                  <c:v>82.4</c:v>
                </c:pt>
                <c:pt idx="4507">
                  <c:v>80.28</c:v>
                </c:pt>
                <c:pt idx="4508">
                  <c:v>76.72</c:v>
                </c:pt>
                <c:pt idx="4509">
                  <c:v>75.28</c:v>
                </c:pt>
                <c:pt idx="4510">
                  <c:v>71.8</c:v>
                </c:pt>
                <c:pt idx="4511">
                  <c:v>68.16</c:v>
                </c:pt>
                <c:pt idx="4512">
                  <c:v>63.12</c:v>
                </c:pt>
                <c:pt idx="4513">
                  <c:v>58.719999999999992</c:v>
                </c:pt>
                <c:pt idx="4514">
                  <c:v>52.6</c:v>
                </c:pt>
                <c:pt idx="4515">
                  <c:v>53.559999999999995</c:v>
                </c:pt>
                <c:pt idx="4516">
                  <c:v>54.44</c:v>
                </c:pt>
                <c:pt idx="4517">
                  <c:v>49.24</c:v>
                </c:pt>
                <c:pt idx="4518">
                  <c:v>47.04</c:v>
                </c:pt>
                <c:pt idx="4519">
                  <c:v>48.4</c:v>
                </c:pt>
                <c:pt idx="4520">
                  <c:v>46.36</c:v>
                </c:pt>
                <c:pt idx="4521">
                  <c:v>41.88</c:v>
                </c:pt>
                <c:pt idx="4522">
                  <c:v>47.32</c:v>
                </c:pt>
                <c:pt idx="4523">
                  <c:v>51.72</c:v>
                </c:pt>
                <c:pt idx="4524">
                  <c:v>56.639999999999993</c:v>
                </c:pt>
                <c:pt idx="4525">
                  <c:v>62.92</c:v>
                </c:pt>
                <c:pt idx="4526">
                  <c:v>70.88</c:v>
                </c:pt>
                <c:pt idx="4527">
                  <c:v>77.239999999999995</c:v>
                </c:pt>
                <c:pt idx="4528">
                  <c:v>72.760000000000005</c:v>
                </c:pt>
                <c:pt idx="4529">
                  <c:v>65.319999999999993</c:v>
                </c:pt>
                <c:pt idx="4530">
                  <c:v>56.56</c:v>
                </c:pt>
                <c:pt idx="4531">
                  <c:v>47.52</c:v>
                </c:pt>
                <c:pt idx="4532">
                  <c:v>38.68</c:v>
                </c:pt>
                <c:pt idx="4533">
                  <c:v>47.12</c:v>
                </c:pt>
                <c:pt idx="4534">
                  <c:v>51.04</c:v>
                </c:pt>
                <c:pt idx="4535">
                  <c:v>48.68</c:v>
                </c:pt>
                <c:pt idx="4536">
                  <c:v>49.84</c:v>
                </c:pt>
                <c:pt idx="4537">
                  <c:v>51.2</c:v>
                </c:pt>
                <c:pt idx="4538">
                  <c:v>42.919999999999995</c:v>
                </c:pt>
                <c:pt idx="4539">
                  <c:v>38.6</c:v>
                </c:pt>
                <c:pt idx="4540">
                  <c:v>39.519999999999996</c:v>
                </c:pt>
                <c:pt idx="4541">
                  <c:v>42.919999999999995</c:v>
                </c:pt>
                <c:pt idx="4542">
                  <c:v>45.64</c:v>
                </c:pt>
                <c:pt idx="4543">
                  <c:v>63.92</c:v>
                </c:pt>
                <c:pt idx="4544">
                  <c:v>60.68</c:v>
                </c:pt>
                <c:pt idx="4545">
                  <c:v>56.999999999999993</c:v>
                </c:pt>
                <c:pt idx="4546">
                  <c:v>62.360000000000007</c:v>
                </c:pt>
                <c:pt idx="4547">
                  <c:v>63.999999999999993</c:v>
                </c:pt>
                <c:pt idx="4548">
                  <c:v>58.000000000000007</c:v>
                </c:pt>
                <c:pt idx="4549">
                  <c:v>59.84</c:v>
                </c:pt>
                <c:pt idx="4550">
                  <c:v>65.16</c:v>
                </c:pt>
                <c:pt idx="4551">
                  <c:v>58.920000000000009</c:v>
                </c:pt>
                <c:pt idx="4552">
                  <c:v>55.680000000000007</c:v>
                </c:pt>
                <c:pt idx="4553">
                  <c:v>61.039999999999992</c:v>
                </c:pt>
                <c:pt idx="4554">
                  <c:v>66.72</c:v>
                </c:pt>
                <c:pt idx="4555">
                  <c:v>68.320000000000007</c:v>
                </c:pt>
                <c:pt idx="4556">
                  <c:v>71.48</c:v>
                </c:pt>
                <c:pt idx="4557">
                  <c:v>74.8</c:v>
                </c:pt>
                <c:pt idx="4558">
                  <c:v>74.760000000000005</c:v>
                </c:pt>
                <c:pt idx="4559">
                  <c:v>77.88</c:v>
                </c:pt>
                <c:pt idx="4560">
                  <c:v>71.92</c:v>
                </c:pt>
                <c:pt idx="4561">
                  <c:v>67.36</c:v>
                </c:pt>
                <c:pt idx="4562">
                  <c:v>64.760000000000005</c:v>
                </c:pt>
                <c:pt idx="4563">
                  <c:v>63.92</c:v>
                </c:pt>
                <c:pt idx="4564">
                  <c:v>59.08</c:v>
                </c:pt>
                <c:pt idx="4565">
                  <c:v>58.48</c:v>
                </c:pt>
                <c:pt idx="4566">
                  <c:v>61.8</c:v>
                </c:pt>
                <c:pt idx="4567">
                  <c:v>62.88</c:v>
                </c:pt>
                <c:pt idx="4568">
                  <c:v>63.28</c:v>
                </c:pt>
                <c:pt idx="4569">
                  <c:v>59</c:v>
                </c:pt>
                <c:pt idx="4570">
                  <c:v>58.439999999999991</c:v>
                </c:pt>
                <c:pt idx="4571">
                  <c:v>56.36</c:v>
                </c:pt>
                <c:pt idx="4572">
                  <c:v>52.559999999999995</c:v>
                </c:pt>
                <c:pt idx="4573">
                  <c:v>49.2</c:v>
                </c:pt>
                <c:pt idx="4574">
                  <c:v>52.480000000000004</c:v>
                </c:pt>
                <c:pt idx="4575">
                  <c:v>53.399999999999991</c:v>
                </c:pt>
                <c:pt idx="4576">
                  <c:v>54.92</c:v>
                </c:pt>
                <c:pt idx="4577">
                  <c:v>54.16</c:v>
                </c:pt>
                <c:pt idx="4578">
                  <c:v>58.320000000000007</c:v>
                </c:pt>
                <c:pt idx="4579">
                  <c:v>64.44</c:v>
                </c:pt>
                <c:pt idx="4580">
                  <c:v>72.8</c:v>
                </c:pt>
                <c:pt idx="4581">
                  <c:v>80.400000000000006</c:v>
                </c:pt>
                <c:pt idx="4582">
                  <c:v>83.080000000000013</c:v>
                </c:pt>
                <c:pt idx="4583">
                  <c:v>84.44</c:v>
                </c:pt>
                <c:pt idx="4584">
                  <c:v>81.84</c:v>
                </c:pt>
                <c:pt idx="4585">
                  <c:v>74.11999999999999</c:v>
                </c:pt>
                <c:pt idx="4586">
                  <c:v>69</c:v>
                </c:pt>
                <c:pt idx="4587">
                  <c:v>66.48</c:v>
                </c:pt>
                <c:pt idx="4588">
                  <c:v>59.319999999999993</c:v>
                </c:pt>
                <c:pt idx="4589">
                  <c:v>52.2</c:v>
                </c:pt>
                <c:pt idx="4590">
                  <c:v>46.92</c:v>
                </c:pt>
                <c:pt idx="4591">
                  <c:v>37.96</c:v>
                </c:pt>
                <c:pt idx="4592">
                  <c:v>36.72</c:v>
                </c:pt>
                <c:pt idx="4593">
                  <c:v>39</c:v>
                </c:pt>
                <c:pt idx="4594">
                  <c:v>36.04</c:v>
                </c:pt>
                <c:pt idx="4595">
                  <c:v>36.92</c:v>
                </c:pt>
                <c:pt idx="4596">
                  <c:v>41.48</c:v>
                </c:pt>
                <c:pt idx="4597">
                  <c:v>44.08</c:v>
                </c:pt>
                <c:pt idx="4598">
                  <c:v>42</c:v>
                </c:pt>
                <c:pt idx="4599">
                  <c:v>49.160000000000004</c:v>
                </c:pt>
                <c:pt idx="4600">
                  <c:v>56.32</c:v>
                </c:pt>
                <c:pt idx="4601">
                  <c:v>59.760000000000005</c:v>
                </c:pt>
                <c:pt idx="4602">
                  <c:v>65.239999999999995</c:v>
                </c:pt>
                <c:pt idx="4603">
                  <c:v>73.36</c:v>
                </c:pt>
                <c:pt idx="4604">
                  <c:v>78.960000000000008</c:v>
                </c:pt>
                <c:pt idx="4605">
                  <c:v>74.400000000000006</c:v>
                </c:pt>
                <c:pt idx="4606">
                  <c:v>68.56</c:v>
                </c:pt>
                <c:pt idx="4607">
                  <c:v>59.20000000000001</c:v>
                </c:pt>
                <c:pt idx="4608">
                  <c:v>50.080000000000005</c:v>
                </c:pt>
                <c:pt idx="4609">
                  <c:v>40.92</c:v>
                </c:pt>
                <c:pt idx="4610">
                  <c:v>43.720000000000006</c:v>
                </c:pt>
                <c:pt idx="4611">
                  <c:v>44.96</c:v>
                </c:pt>
                <c:pt idx="4612">
                  <c:v>42.480000000000004</c:v>
                </c:pt>
                <c:pt idx="4613">
                  <c:v>44.68</c:v>
                </c:pt>
                <c:pt idx="4614">
                  <c:v>48.160000000000004</c:v>
                </c:pt>
                <c:pt idx="4615">
                  <c:v>44.92</c:v>
                </c:pt>
                <c:pt idx="4616">
                  <c:v>44.24</c:v>
                </c:pt>
                <c:pt idx="4617">
                  <c:v>47.72</c:v>
                </c:pt>
                <c:pt idx="4618">
                  <c:v>50</c:v>
                </c:pt>
                <c:pt idx="4619">
                  <c:v>51</c:v>
                </c:pt>
                <c:pt idx="4620">
                  <c:v>57.519999999999996</c:v>
                </c:pt>
                <c:pt idx="4621">
                  <c:v>56.68</c:v>
                </c:pt>
                <c:pt idx="4622">
                  <c:v>58.000000000000007</c:v>
                </c:pt>
                <c:pt idx="4623">
                  <c:v>60.319999999999993</c:v>
                </c:pt>
                <c:pt idx="4624">
                  <c:v>58.320000000000007</c:v>
                </c:pt>
                <c:pt idx="4625">
                  <c:v>55.559999999999995</c:v>
                </c:pt>
                <c:pt idx="4626">
                  <c:v>58.600000000000009</c:v>
                </c:pt>
                <c:pt idx="4627">
                  <c:v>60.56</c:v>
                </c:pt>
                <c:pt idx="4628">
                  <c:v>59.88</c:v>
                </c:pt>
                <c:pt idx="4629">
                  <c:v>61.72</c:v>
                </c:pt>
                <c:pt idx="4630">
                  <c:v>67.52</c:v>
                </c:pt>
                <c:pt idx="4631">
                  <c:v>72.52</c:v>
                </c:pt>
                <c:pt idx="4632">
                  <c:v>74.959999999999994</c:v>
                </c:pt>
                <c:pt idx="4633">
                  <c:v>75.720000000000013</c:v>
                </c:pt>
                <c:pt idx="4634">
                  <c:v>75.52</c:v>
                </c:pt>
                <c:pt idx="4635">
                  <c:v>74.440000000000012</c:v>
                </c:pt>
                <c:pt idx="4636">
                  <c:v>78.239999999999995</c:v>
                </c:pt>
                <c:pt idx="4637">
                  <c:v>75.47999999999999</c:v>
                </c:pt>
                <c:pt idx="4638">
                  <c:v>73.599999999999994</c:v>
                </c:pt>
                <c:pt idx="4639">
                  <c:v>74.84</c:v>
                </c:pt>
                <c:pt idx="4640">
                  <c:v>75.239999999999995</c:v>
                </c:pt>
                <c:pt idx="4641">
                  <c:v>67.040000000000006</c:v>
                </c:pt>
                <c:pt idx="4642">
                  <c:v>59.20000000000001</c:v>
                </c:pt>
                <c:pt idx="4643">
                  <c:v>55.24</c:v>
                </c:pt>
                <c:pt idx="4644">
                  <c:v>51.44</c:v>
                </c:pt>
                <c:pt idx="4645">
                  <c:v>50.839999999999996</c:v>
                </c:pt>
                <c:pt idx="4646">
                  <c:v>50.32</c:v>
                </c:pt>
                <c:pt idx="4647">
                  <c:v>56.2</c:v>
                </c:pt>
                <c:pt idx="4648">
                  <c:v>60.28</c:v>
                </c:pt>
                <c:pt idx="4649">
                  <c:v>62.08</c:v>
                </c:pt>
                <c:pt idx="4650">
                  <c:v>62.760000000000005</c:v>
                </c:pt>
                <c:pt idx="4651">
                  <c:v>64.52</c:v>
                </c:pt>
                <c:pt idx="4652">
                  <c:v>61.12</c:v>
                </c:pt>
                <c:pt idx="4653">
                  <c:v>60.480000000000004</c:v>
                </c:pt>
                <c:pt idx="4654">
                  <c:v>59.559999999999988</c:v>
                </c:pt>
                <c:pt idx="4655">
                  <c:v>60.919999999999995</c:v>
                </c:pt>
                <c:pt idx="4656">
                  <c:v>67</c:v>
                </c:pt>
                <c:pt idx="4657">
                  <c:v>77</c:v>
                </c:pt>
                <c:pt idx="4658">
                  <c:v>85.08</c:v>
                </c:pt>
                <c:pt idx="4659">
                  <c:v>87.4</c:v>
                </c:pt>
                <c:pt idx="4660">
                  <c:v>90.92</c:v>
                </c:pt>
                <c:pt idx="4661">
                  <c:v>89.12</c:v>
                </c:pt>
                <c:pt idx="4662">
                  <c:v>81.28</c:v>
                </c:pt>
                <c:pt idx="4663">
                  <c:v>73.2</c:v>
                </c:pt>
                <c:pt idx="4664">
                  <c:v>66.239999999999995</c:v>
                </c:pt>
                <c:pt idx="4665">
                  <c:v>54.92</c:v>
                </c:pt>
                <c:pt idx="4666">
                  <c:v>46.64</c:v>
                </c:pt>
                <c:pt idx="4667">
                  <c:v>40.08</c:v>
                </c:pt>
                <c:pt idx="4668">
                  <c:v>31.080000000000002</c:v>
                </c:pt>
                <c:pt idx="4669">
                  <c:v>27.840000000000003</c:v>
                </c:pt>
                <c:pt idx="4670">
                  <c:v>29.880000000000003</c:v>
                </c:pt>
                <c:pt idx="4671">
                  <c:v>27.76</c:v>
                </c:pt>
                <c:pt idx="4672">
                  <c:v>30.200000000000003</c:v>
                </c:pt>
                <c:pt idx="4673">
                  <c:v>39.76</c:v>
                </c:pt>
                <c:pt idx="4674">
                  <c:v>48.64</c:v>
                </c:pt>
                <c:pt idx="4675">
                  <c:v>51.56</c:v>
                </c:pt>
                <c:pt idx="4676">
                  <c:v>61.44</c:v>
                </c:pt>
                <c:pt idx="4677">
                  <c:v>68.760000000000005</c:v>
                </c:pt>
                <c:pt idx="4678">
                  <c:v>68.84</c:v>
                </c:pt>
                <c:pt idx="4679">
                  <c:v>72.52</c:v>
                </c:pt>
                <c:pt idx="4680">
                  <c:v>79.239999999999995</c:v>
                </c:pt>
                <c:pt idx="4681">
                  <c:v>83</c:v>
                </c:pt>
                <c:pt idx="4682">
                  <c:v>81.639999999999986</c:v>
                </c:pt>
                <c:pt idx="4683">
                  <c:v>78.16</c:v>
                </c:pt>
                <c:pt idx="4684">
                  <c:v>68.72</c:v>
                </c:pt>
                <c:pt idx="4685">
                  <c:v>57.76</c:v>
                </c:pt>
                <c:pt idx="4686">
                  <c:v>46.96</c:v>
                </c:pt>
                <c:pt idx="4687">
                  <c:v>44.24</c:v>
                </c:pt>
                <c:pt idx="4688">
                  <c:v>44.92</c:v>
                </c:pt>
                <c:pt idx="4689">
                  <c:v>41.48</c:v>
                </c:pt>
                <c:pt idx="4690">
                  <c:v>40.880000000000003</c:v>
                </c:pt>
                <c:pt idx="4691">
                  <c:v>44.84</c:v>
                </c:pt>
                <c:pt idx="4692">
                  <c:v>46.160000000000004</c:v>
                </c:pt>
                <c:pt idx="4693">
                  <c:v>47.400000000000006</c:v>
                </c:pt>
                <c:pt idx="4694">
                  <c:v>51.44</c:v>
                </c:pt>
                <c:pt idx="4695">
                  <c:v>53.679999999999993</c:v>
                </c:pt>
                <c:pt idx="4696">
                  <c:v>54.279999999999994</c:v>
                </c:pt>
                <c:pt idx="4697">
                  <c:v>59.84</c:v>
                </c:pt>
                <c:pt idx="4698">
                  <c:v>62.32</c:v>
                </c:pt>
                <c:pt idx="4699">
                  <c:v>66.039999999999992</c:v>
                </c:pt>
                <c:pt idx="4700">
                  <c:v>65.960000000000008</c:v>
                </c:pt>
                <c:pt idx="4701">
                  <c:v>63.72</c:v>
                </c:pt>
                <c:pt idx="4702">
                  <c:v>65.47999999999999</c:v>
                </c:pt>
                <c:pt idx="4703">
                  <c:v>67.400000000000006</c:v>
                </c:pt>
                <c:pt idx="4704">
                  <c:v>64.2</c:v>
                </c:pt>
                <c:pt idx="4705">
                  <c:v>63.239999999999995</c:v>
                </c:pt>
                <c:pt idx="4706">
                  <c:v>64.319999999999993</c:v>
                </c:pt>
                <c:pt idx="4707">
                  <c:v>69.08</c:v>
                </c:pt>
                <c:pt idx="4708">
                  <c:v>73</c:v>
                </c:pt>
                <c:pt idx="4709">
                  <c:v>74.440000000000012</c:v>
                </c:pt>
                <c:pt idx="4710">
                  <c:v>72.2</c:v>
                </c:pt>
                <c:pt idx="4711">
                  <c:v>69.84</c:v>
                </c:pt>
                <c:pt idx="4712">
                  <c:v>67.72</c:v>
                </c:pt>
                <c:pt idx="4713">
                  <c:v>71.28</c:v>
                </c:pt>
                <c:pt idx="4714">
                  <c:v>71.2</c:v>
                </c:pt>
                <c:pt idx="4715">
                  <c:v>73.44</c:v>
                </c:pt>
                <c:pt idx="4716">
                  <c:v>78.88000000000001</c:v>
                </c:pt>
                <c:pt idx="4717">
                  <c:v>76.44</c:v>
                </c:pt>
                <c:pt idx="4718">
                  <c:v>66.56</c:v>
                </c:pt>
                <c:pt idx="4719">
                  <c:v>57.08</c:v>
                </c:pt>
                <c:pt idx="4720">
                  <c:v>50.6</c:v>
                </c:pt>
                <c:pt idx="4721">
                  <c:v>45.2</c:v>
                </c:pt>
                <c:pt idx="4722">
                  <c:v>46.040000000000006</c:v>
                </c:pt>
                <c:pt idx="4723">
                  <c:v>44.28</c:v>
                </c:pt>
                <c:pt idx="4724">
                  <c:v>48.72</c:v>
                </c:pt>
                <c:pt idx="4725">
                  <c:v>52.2</c:v>
                </c:pt>
                <c:pt idx="4726">
                  <c:v>55.080000000000005</c:v>
                </c:pt>
                <c:pt idx="4727">
                  <c:v>56.48</c:v>
                </c:pt>
                <c:pt idx="4728">
                  <c:v>59.559999999999988</c:v>
                </c:pt>
                <c:pt idx="4729">
                  <c:v>55.96</c:v>
                </c:pt>
                <c:pt idx="4730">
                  <c:v>53.080000000000005</c:v>
                </c:pt>
                <c:pt idx="4731">
                  <c:v>50.47999999999999</c:v>
                </c:pt>
                <c:pt idx="4732">
                  <c:v>51.2</c:v>
                </c:pt>
                <c:pt idx="4733">
                  <c:v>58.160000000000004</c:v>
                </c:pt>
                <c:pt idx="4734">
                  <c:v>71.36</c:v>
                </c:pt>
                <c:pt idx="4735">
                  <c:v>82.88</c:v>
                </c:pt>
                <c:pt idx="4736">
                  <c:v>87.08</c:v>
                </c:pt>
                <c:pt idx="4737">
                  <c:v>90</c:v>
                </c:pt>
                <c:pt idx="4738">
                  <c:v>88.999999999999986</c:v>
                </c:pt>
                <c:pt idx="4739">
                  <c:v>83.16</c:v>
                </c:pt>
                <c:pt idx="4740">
                  <c:v>76.36</c:v>
                </c:pt>
                <c:pt idx="4741">
                  <c:v>68.399999999999991</c:v>
                </c:pt>
                <c:pt idx="4742">
                  <c:v>56.600000000000009</c:v>
                </c:pt>
                <c:pt idx="4743">
                  <c:v>45.08</c:v>
                </c:pt>
                <c:pt idx="4744">
                  <c:v>36.32</c:v>
                </c:pt>
                <c:pt idx="4745">
                  <c:v>28.52</c:v>
                </c:pt>
                <c:pt idx="4746">
                  <c:v>25.56</c:v>
                </c:pt>
                <c:pt idx="4747">
                  <c:v>28.199999999999996</c:v>
                </c:pt>
                <c:pt idx="4748">
                  <c:v>32.24</c:v>
                </c:pt>
                <c:pt idx="4749">
                  <c:v>36.04</c:v>
                </c:pt>
                <c:pt idx="4750">
                  <c:v>45.32</c:v>
                </c:pt>
                <c:pt idx="4751">
                  <c:v>53.960000000000008</c:v>
                </c:pt>
                <c:pt idx="4752">
                  <c:v>58.000000000000007</c:v>
                </c:pt>
                <c:pt idx="4753">
                  <c:v>63.12</c:v>
                </c:pt>
                <c:pt idx="4754">
                  <c:v>69.2</c:v>
                </c:pt>
                <c:pt idx="4755">
                  <c:v>67.239999999999995</c:v>
                </c:pt>
                <c:pt idx="4756">
                  <c:v>71.639999999999986</c:v>
                </c:pt>
                <c:pt idx="4757">
                  <c:v>78.84</c:v>
                </c:pt>
                <c:pt idx="4758">
                  <c:v>83.960000000000008</c:v>
                </c:pt>
                <c:pt idx="4759">
                  <c:v>83.48</c:v>
                </c:pt>
                <c:pt idx="4760">
                  <c:v>82.64</c:v>
                </c:pt>
                <c:pt idx="4761">
                  <c:v>71.56</c:v>
                </c:pt>
                <c:pt idx="4762">
                  <c:v>59.639999999999993</c:v>
                </c:pt>
                <c:pt idx="4763">
                  <c:v>51.72</c:v>
                </c:pt>
                <c:pt idx="4764">
                  <c:v>48.64</c:v>
                </c:pt>
                <c:pt idx="4765">
                  <c:v>47</c:v>
                </c:pt>
                <c:pt idx="4766">
                  <c:v>44.68</c:v>
                </c:pt>
                <c:pt idx="4767">
                  <c:v>44.56</c:v>
                </c:pt>
                <c:pt idx="4768">
                  <c:v>46</c:v>
                </c:pt>
                <c:pt idx="4769">
                  <c:v>47</c:v>
                </c:pt>
                <c:pt idx="4770">
                  <c:v>45.68</c:v>
                </c:pt>
                <c:pt idx="4771">
                  <c:v>45.72</c:v>
                </c:pt>
                <c:pt idx="4772">
                  <c:v>46.48</c:v>
                </c:pt>
                <c:pt idx="4773">
                  <c:v>50.6</c:v>
                </c:pt>
                <c:pt idx="4774">
                  <c:v>74.599999999999994</c:v>
                </c:pt>
                <c:pt idx="4775">
                  <c:v>77.12</c:v>
                </c:pt>
                <c:pt idx="4776">
                  <c:v>81.56</c:v>
                </c:pt>
                <c:pt idx="4777">
                  <c:v>78.16</c:v>
                </c:pt>
                <c:pt idx="4778">
                  <c:v>73.48</c:v>
                </c:pt>
                <c:pt idx="4779">
                  <c:v>72</c:v>
                </c:pt>
                <c:pt idx="4780">
                  <c:v>68.11999999999999</c:v>
                </c:pt>
                <c:pt idx="4781">
                  <c:v>59.28</c:v>
                </c:pt>
                <c:pt idx="4782">
                  <c:v>54.559999999999995</c:v>
                </c:pt>
                <c:pt idx="4783">
                  <c:v>52.12</c:v>
                </c:pt>
                <c:pt idx="4784">
                  <c:v>56.639999999999993</c:v>
                </c:pt>
                <c:pt idx="4785">
                  <c:v>59.20000000000001</c:v>
                </c:pt>
                <c:pt idx="4786">
                  <c:v>62.6</c:v>
                </c:pt>
                <c:pt idx="4787">
                  <c:v>65.360000000000014</c:v>
                </c:pt>
                <c:pt idx="4788">
                  <c:v>66.239999999999995</c:v>
                </c:pt>
                <c:pt idx="4789">
                  <c:v>64.599999999999994</c:v>
                </c:pt>
                <c:pt idx="4790">
                  <c:v>69.48</c:v>
                </c:pt>
                <c:pt idx="4791">
                  <c:v>69.239999999999995</c:v>
                </c:pt>
                <c:pt idx="4792">
                  <c:v>67.92</c:v>
                </c:pt>
                <c:pt idx="4793">
                  <c:v>73.92</c:v>
                </c:pt>
                <c:pt idx="4794">
                  <c:v>75.12</c:v>
                </c:pt>
                <c:pt idx="4795">
                  <c:v>70.28</c:v>
                </c:pt>
                <c:pt idx="4796">
                  <c:v>64.319999999999993</c:v>
                </c:pt>
                <c:pt idx="4797">
                  <c:v>60.56</c:v>
                </c:pt>
                <c:pt idx="4798">
                  <c:v>53</c:v>
                </c:pt>
                <c:pt idx="4799">
                  <c:v>50.8</c:v>
                </c:pt>
                <c:pt idx="4800">
                  <c:v>46.760000000000005</c:v>
                </c:pt>
                <c:pt idx="4801">
                  <c:v>48.6</c:v>
                </c:pt>
                <c:pt idx="4802">
                  <c:v>48.44</c:v>
                </c:pt>
                <c:pt idx="4803">
                  <c:v>51.240000000000009</c:v>
                </c:pt>
                <c:pt idx="4804">
                  <c:v>52.52</c:v>
                </c:pt>
                <c:pt idx="4805">
                  <c:v>58.600000000000009</c:v>
                </c:pt>
                <c:pt idx="4806">
                  <c:v>56.280000000000008</c:v>
                </c:pt>
                <c:pt idx="4807">
                  <c:v>55.32</c:v>
                </c:pt>
                <c:pt idx="4808">
                  <c:v>51.92</c:v>
                </c:pt>
                <c:pt idx="4809">
                  <c:v>51.72</c:v>
                </c:pt>
                <c:pt idx="4810">
                  <c:v>52.6</c:v>
                </c:pt>
                <c:pt idx="4811">
                  <c:v>63.800000000000004</c:v>
                </c:pt>
                <c:pt idx="4812">
                  <c:v>76</c:v>
                </c:pt>
                <c:pt idx="4813">
                  <c:v>82.44</c:v>
                </c:pt>
                <c:pt idx="4814">
                  <c:v>86.52</c:v>
                </c:pt>
                <c:pt idx="4815">
                  <c:v>87.440000000000012</c:v>
                </c:pt>
                <c:pt idx="4816">
                  <c:v>80.400000000000006</c:v>
                </c:pt>
                <c:pt idx="4817">
                  <c:v>73.960000000000008</c:v>
                </c:pt>
                <c:pt idx="4818">
                  <c:v>68.399999999999991</c:v>
                </c:pt>
                <c:pt idx="4819">
                  <c:v>59.639999999999993</c:v>
                </c:pt>
                <c:pt idx="4820">
                  <c:v>49.120000000000005</c:v>
                </c:pt>
                <c:pt idx="4821">
                  <c:v>44.6</c:v>
                </c:pt>
                <c:pt idx="4822">
                  <c:v>37.76</c:v>
                </c:pt>
                <c:pt idx="4823">
                  <c:v>33.64</c:v>
                </c:pt>
                <c:pt idx="4824">
                  <c:v>34.760000000000005</c:v>
                </c:pt>
                <c:pt idx="4825">
                  <c:v>41.839999999999996</c:v>
                </c:pt>
                <c:pt idx="4826">
                  <c:v>46</c:v>
                </c:pt>
                <c:pt idx="4827">
                  <c:v>55.879999999999995</c:v>
                </c:pt>
                <c:pt idx="4828">
                  <c:v>62.12</c:v>
                </c:pt>
                <c:pt idx="4829">
                  <c:v>62.480000000000004</c:v>
                </c:pt>
                <c:pt idx="4830">
                  <c:v>60.239999999999995</c:v>
                </c:pt>
                <c:pt idx="4831">
                  <c:v>62.32</c:v>
                </c:pt>
                <c:pt idx="4832">
                  <c:v>60.239999999999995</c:v>
                </c:pt>
                <c:pt idx="4833">
                  <c:v>66.28</c:v>
                </c:pt>
                <c:pt idx="4834">
                  <c:v>76.64</c:v>
                </c:pt>
                <c:pt idx="4835">
                  <c:v>85.759999999999991</c:v>
                </c:pt>
                <c:pt idx="4836">
                  <c:v>84.6</c:v>
                </c:pt>
                <c:pt idx="4837">
                  <c:v>81.639999999999986</c:v>
                </c:pt>
                <c:pt idx="4838">
                  <c:v>68.84</c:v>
                </c:pt>
                <c:pt idx="4839">
                  <c:v>56.76</c:v>
                </c:pt>
                <c:pt idx="4840">
                  <c:v>48.64</c:v>
                </c:pt>
                <c:pt idx="4841">
                  <c:v>44.88</c:v>
                </c:pt>
                <c:pt idx="4842">
                  <c:v>43.04</c:v>
                </c:pt>
                <c:pt idx="4843">
                  <c:v>46.040000000000006</c:v>
                </c:pt>
                <c:pt idx="4844">
                  <c:v>46.88</c:v>
                </c:pt>
                <c:pt idx="4845">
                  <c:v>48.64</c:v>
                </c:pt>
                <c:pt idx="4846">
                  <c:v>49.32</c:v>
                </c:pt>
                <c:pt idx="4847">
                  <c:v>45.04</c:v>
                </c:pt>
                <c:pt idx="4848">
                  <c:v>40.839999999999996</c:v>
                </c:pt>
                <c:pt idx="4849">
                  <c:v>41.2</c:v>
                </c:pt>
                <c:pt idx="4850">
                  <c:v>46.48</c:v>
                </c:pt>
                <c:pt idx="4851">
                  <c:v>71.000000000000014</c:v>
                </c:pt>
                <c:pt idx="4852">
                  <c:v>73.400000000000006</c:v>
                </c:pt>
                <c:pt idx="4853">
                  <c:v>77.959999999999994</c:v>
                </c:pt>
                <c:pt idx="4854">
                  <c:v>74.279999999999987</c:v>
                </c:pt>
                <c:pt idx="4855">
                  <c:v>68.72</c:v>
                </c:pt>
                <c:pt idx="4856">
                  <c:v>65.88000000000001</c:v>
                </c:pt>
                <c:pt idx="4857">
                  <c:v>63.080000000000005</c:v>
                </c:pt>
                <c:pt idx="4858">
                  <c:v>54.04</c:v>
                </c:pt>
                <c:pt idx="4859">
                  <c:v>49.92</c:v>
                </c:pt>
                <c:pt idx="4860">
                  <c:v>49.2</c:v>
                </c:pt>
                <c:pt idx="4861">
                  <c:v>54.679999999999993</c:v>
                </c:pt>
                <c:pt idx="4862">
                  <c:v>56.600000000000009</c:v>
                </c:pt>
                <c:pt idx="4863">
                  <c:v>62.08</c:v>
                </c:pt>
                <c:pt idx="4864">
                  <c:v>67.52</c:v>
                </c:pt>
                <c:pt idx="4865">
                  <c:v>68.72</c:v>
                </c:pt>
                <c:pt idx="4866">
                  <c:v>66.919999999999987</c:v>
                </c:pt>
                <c:pt idx="4867">
                  <c:v>71.2</c:v>
                </c:pt>
                <c:pt idx="4868">
                  <c:v>69.800000000000011</c:v>
                </c:pt>
                <c:pt idx="4869">
                  <c:v>66.28</c:v>
                </c:pt>
                <c:pt idx="4870">
                  <c:v>70.400000000000006</c:v>
                </c:pt>
                <c:pt idx="4871">
                  <c:v>71.44</c:v>
                </c:pt>
                <c:pt idx="4872">
                  <c:v>66.959999999999994</c:v>
                </c:pt>
                <c:pt idx="4873">
                  <c:v>62.360000000000007</c:v>
                </c:pt>
                <c:pt idx="4874">
                  <c:v>56.800000000000004</c:v>
                </c:pt>
                <c:pt idx="4875">
                  <c:v>51.480000000000004</c:v>
                </c:pt>
                <c:pt idx="4876">
                  <c:v>50.640000000000008</c:v>
                </c:pt>
                <c:pt idx="4877">
                  <c:v>49.160000000000004</c:v>
                </c:pt>
                <c:pt idx="4878">
                  <c:v>52.64</c:v>
                </c:pt>
                <c:pt idx="4879">
                  <c:v>56.919999999999995</c:v>
                </c:pt>
                <c:pt idx="4880">
                  <c:v>57.720000000000006</c:v>
                </c:pt>
                <c:pt idx="4881">
                  <c:v>54.2</c:v>
                </c:pt>
                <c:pt idx="4882">
                  <c:v>57.839999999999989</c:v>
                </c:pt>
                <c:pt idx="4883">
                  <c:v>55.000000000000007</c:v>
                </c:pt>
                <c:pt idx="4884">
                  <c:v>50.88</c:v>
                </c:pt>
                <c:pt idx="4885">
                  <c:v>47.32</c:v>
                </c:pt>
                <c:pt idx="4886">
                  <c:v>50.6</c:v>
                </c:pt>
                <c:pt idx="4887">
                  <c:v>48.84</c:v>
                </c:pt>
                <c:pt idx="4888">
                  <c:v>57.64</c:v>
                </c:pt>
                <c:pt idx="4889">
                  <c:v>70.56</c:v>
                </c:pt>
                <c:pt idx="4890">
                  <c:v>79.2</c:v>
                </c:pt>
                <c:pt idx="4891">
                  <c:v>83.11999999999999</c:v>
                </c:pt>
                <c:pt idx="4892">
                  <c:v>86.64</c:v>
                </c:pt>
                <c:pt idx="4893">
                  <c:v>81.320000000000007</c:v>
                </c:pt>
                <c:pt idx="4894">
                  <c:v>77.680000000000007</c:v>
                </c:pt>
                <c:pt idx="4895">
                  <c:v>75.92</c:v>
                </c:pt>
                <c:pt idx="4896">
                  <c:v>71.84</c:v>
                </c:pt>
                <c:pt idx="4897">
                  <c:v>65.039999999999992</c:v>
                </c:pt>
                <c:pt idx="4898">
                  <c:v>62.839999999999996</c:v>
                </c:pt>
                <c:pt idx="4899">
                  <c:v>56.88000000000001</c:v>
                </c:pt>
                <c:pt idx="4900">
                  <c:v>49.28</c:v>
                </c:pt>
                <c:pt idx="4901">
                  <c:v>47.44</c:v>
                </c:pt>
                <c:pt idx="4902">
                  <c:v>53.76</c:v>
                </c:pt>
                <c:pt idx="4903">
                  <c:v>55.120000000000005</c:v>
                </c:pt>
                <c:pt idx="4904">
                  <c:v>61.600000000000009</c:v>
                </c:pt>
                <c:pt idx="4905">
                  <c:v>67.320000000000007</c:v>
                </c:pt>
                <c:pt idx="4906">
                  <c:v>64.319999999999993</c:v>
                </c:pt>
                <c:pt idx="4907">
                  <c:v>58.36</c:v>
                </c:pt>
                <c:pt idx="4908">
                  <c:v>60.96</c:v>
                </c:pt>
                <c:pt idx="4909">
                  <c:v>58.040000000000006</c:v>
                </c:pt>
                <c:pt idx="4910">
                  <c:v>64.88</c:v>
                </c:pt>
                <c:pt idx="4911">
                  <c:v>77.600000000000009</c:v>
                </c:pt>
                <c:pt idx="4912">
                  <c:v>87.48</c:v>
                </c:pt>
                <c:pt idx="4913">
                  <c:v>86.039999999999992</c:v>
                </c:pt>
                <c:pt idx="4914">
                  <c:v>85.6</c:v>
                </c:pt>
                <c:pt idx="4915">
                  <c:v>76</c:v>
                </c:pt>
                <c:pt idx="4916">
                  <c:v>63.2</c:v>
                </c:pt>
                <c:pt idx="4917">
                  <c:v>53.48</c:v>
                </c:pt>
                <c:pt idx="4918">
                  <c:v>48.64</c:v>
                </c:pt>
                <c:pt idx="4919">
                  <c:v>43.000000000000007</c:v>
                </c:pt>
                <c:pt idx="4920">
                  <c:v>44.6</c:v>
                </c:pt>
                <c:pt idx="4921">
                  <c:v>47.400000000000006</c:v>
                </c:pt>
                <c:pt idx="4922">
                  <c:v>51.4</c:v>
                </c:pt>
                <c:pt idx="4923">
                  <c:v>53.280000000000008</c:v>
                </c:pt>
                <c:pt idx="4924">
                  <c:v>52.879999999999995</c:v>
                </c:pt>
                <c:pt idx="4925">
                  <c:v>46.64</c:v>
                </c:pt>
                <c:pt idx="4926">
                  <c:v>46.760000000000005</c:v>
                </c:pt>
                <c:pt idx="4927">
                  <c:v>49.36</c:v>
                </c:pt>
                <c:pt idx="4928">
                  <c:v>72.599999999999994</c:v>
                </c:pt>
                <c:pt idx="4929">
                  <c:v>78.16</c:v>
                </c:pt>
                <c:pt idx="4930">
                  <c:v>82.88</c:v>
                </c:pt>
                <c:pt idx="4931">
                  <c:v>80.64</c:v>
                </c:pt>
                <c:pt idx="4932">
                  <c:v>77.72</c:v>
                </c:pt>
                <c:pt idx="4933">
                  <c:v>76.28</c:v>
                </c:pt>
                <c:pt idx="4934">
                  <c:v>73.84</c:v>
                </c:pt>
                <c:pt idx="4935">
                  <c:v>67.239999999999995</c:v>
                </c:pt>
                <c:pt idx="4936">
                  <c:v>60.040000000000006</c:v>
                </c:pt>
                <c:pt idx="4937">
                  <c:v>54.16</c:v>
                </c:pt>
                <c:pt idx="4938">
                  <c:v>53.559999999999995</c:v>
                </c:pt>
                <c:pt idx="4939">
                  <c:v>50.160000000000004</c:v>
                </c:pt>
                <c:pt idx="4940">
                  <c:v>51.44</c:v>
                </c:pt>
                <c:pt idx="4941">
                  <c:v>58.519999999999996</c:v>
                </c:pt>
                <c:pt idx="4942">
                  <c:v>61.72</c:v>
                </c:pt>
                <c:pt idx="4943">
                  <c:v>60.8</c:v>
                </c:pt>
                <c:pt idx="4944">
                  <c:v>63.960000000000008</c:v>
                </c:pt>
                <c:pt idx="4945">
                  <c:v>62.039999999999992</c:v>
                </c:pt>
                <c:pt idx="4946">
                  <c:v>57.320000000000007</c:v>
                </c:pt>
                <c:pt idx="4947">
                  <c:v>57.879999999999995</c:v>
                </c:pt>
                <c:pt idx="4948">
                  <c:v>58.000000000000007</c:v>
                </c:pt>
                <c:pt idx="4949">
                  <c:v>57.36</c:v>
                </c:pt>
                <c:pt idx="4950">
                  <c:v>54.480000000000004</c:v>
                </c:pt>
                <c:pt idx="4951">
                  <c:v>53.800000000000004</c:v>
                </c:pt>
                <c:pt idx="4952">
                  <c:v>55.92</c:v>
                </c:pt>
                <c:pt idx="4953">
                  <c:v>59.24</c:v>
                </c:pt>
                <c:pt idx="4954">
                  <c:v>60.239999999999995</c:v>
                </c:pt>
                <c:pt idx="4955">
                  <c:v>67.959999999999994</c:v>
                </c:pt>
                <c:pt idx="4956">
                  <c:v>71.760000000000005</c:v>
                </c:pt>
                <c:pt idx="4957">
                  <c:v>69.239999999999995</c:v>
                </c:pt>
                <c:pt idx="4958">
                  <c:v>62.32</c:v>
                </c:pt>
                <c:pt idx="4959">
                  <c:v>60.36</c:v>
                </c:pt>
                <c:pt idx="4960">
                  <c:v>54.64</c:v>
                </c:pt>
                <c:pt idx="4961">
                  <c:v>44.72</c:v>
                </c:pt>
                <c:pt idx="4962">
                  <c:v>36.96</c:v>
                </c:pt>
                <c:pt idx="4963">
                  <c:v>40.800000000000004</c:v>
                </c:pt>
                <c:pt idx="4964">
                  <c:v>39.96</c:v>
                </c:pt>
                <c:pt idx="4965">
                  <c:v>48.160000000000004</c:v>
                </c:pt>
                <c:pt idx="4966">
                  <c:v>64.12</c:v>
                </c:pt>
                <c:pt idx="4967">
                  <c:v>78.28</c:v>
                </c:pt>
                <c:pt idx="4968">
                  <c:v>83.28</c:v>
                </c:pt>
                <c:pt idx="4969">
                  <c:v>86.039999999999992</c:v>
                </c:pt>
                <c:pt idx="4970">
                  <c:v>80.12</c:v>
                </c:pt>
                <c:pt idx="4971">
                  <c:v>76.16</c:v>
                </c:pt>
                <c:pt idx="4972">
                  <c:v>74.08</c:v>
                </c:pt>
                <c:pt idx="4973">
                  <c:v>73.48</c:v>
                </c:pt>
                <c:pt idx="4974">
                  <c:v>73.28</c:v>
                </c:pt>
                <c:pt idx="4975">
                  <c:v>75.559999999999988</c:v>
                </c:pt>
                <c:pt idx="4976">
                  <c:v>72.559999999999988</c:v>
                </c:pt>
                <c:pt idx="4977">
                  <c:v>66.959999999999994</c:v>
                </c:pt>
                <c:pt idx="4978">
                  <c:v>64.92</c:v>
                </c:pt>
                <c:pt idx="4979">
                  <c:v>68.47999999999999</c:v>
                </c:pt>
                <c:pt idx="4980">
                  <c:v>64.64</c:v>
                </c:pt>
                <c:pt idx="4981">
                  <c:v>66.399999999999991</c:v>
                </c:pt>
                <c:pt idx="4982">
                  <c:v>68.16</c:v>
                </c:pt>
                <c:pt idx="4983">
                  <c:v>65.199999999999989</c:v>
                </c:pt>
                <c:pt idx="4984">
                  <c:v>60.88</c:v>
                </c:pt>
                <c:pt idx="4985">
                  <c:v>63.839999999999996</c:v>
                </c:pt>
                <c:pt idx="4986">
                  <c:v>61.320000000000007</c:v>
                </c:pt>
                <c:pt idx="4987">
                  <c:v>66.48</c:v>
                </c:pt>
                <c:pt idx="4988">
                  <c:v>74.88</c:v>
                </c:pt>
                <c:pt idx="4989">
                  <c:v>81.47999999999999</c:v>
                </c:pt>
                <c:pt idx="4990">
                  <c:v>81.88000000000001</c:v>
                </c:pt>
                <c:pt idx="4991">
                  <c:v>86.76</c:v>
                </c:pt>
                <c:pt idx="4992">
                  <c:v>81.12</c:v>
                </c:pt>
                <c:pt idx="4993">
                  <c:v>68.199999999999989</c:v>
                </c:pt>
                <c:pt idx="4994">
                  <c:v>60</c:v>
                </c:pt>
                <c:pt idx="4995">
                  <c:v>57.76</c:v>
                </c:pt>
                <c:pt idx="4996">
                  <c:v>51.28</c:v>
                </c:pt>
                <c:pt idx="4997">
                  <c:v>49.68</c:v>
                </c:pt>
                <c:pt idx="4998">
                  <c:v>51.04</c:v>
                </c:pt>
                <c:pt idx="4999">
                  <c:v>55.720000000000006</c:v>
                </c:pt>
                <c:pt idx="5000">
                  <c:v>55.400000000000006</c:v>
                </c:pt>
                <c:pt idx="5001">
                  <c:v>51.44</c:v>
                </c:pt>
                <c:pt idx="5002">
                  <c:v>44.519999999999996</c:v>
                </c:pt>
                <c:pt idx="5003">
                  <c:v>48.04</c:v>
                </c:pt>
                <c:pt idx="5004">
                  <c:v>45.4</c:v>
                </c:pt>
                <c:pt idx="5005">
                  <c:v>79.92</c:v>
                </c:pt>
                <c:pt idx="5006">
                  <c:v>84.639999999999986</c:v>
                </c:pt>
                <c:pt idx="5007">
                  <c:v>86.84</c:v>
                </c:pt>
                <c:pt idx="5008">
                  <c:v>87.559999999999988</c:v>
                </c:pt>
                <c:pt idx="5009">
                  <c:v>88.679999999999993</c:v>
                </c:pt>
                <c:pt idx="5010">
                  <c:v>85.36</c:v>
                </c:pt>
                <c:pt idx="5011">
                  <c:v>78.759999999999991</c:v>
                </c:pt>
                <c:pt idx="5012">
                  <c:v>72.680000000000007</c:v>
                </c:pt>
                <c:pt idx="5013">
                  <c:v>60.36</c:v>
                </c:pt>
                <c:pt idx="5014">
                  <c:v>49.08</c:v>
                </c:pt>
                <c:pt idx="5015">
                  <c:v>43.600000000000009</c:v>
                </c:pt>
                <c:pt idx="5016">
                  <c:v>38.880000000000003</c:v>
                </c:pt>
                <c:pt idx="5017">
                  <c:v>39.68</c:v>
                </c:pt>
                <c:pt idx="5018">
                  <c:v>51.240000000000009</c:v>
                </c:pt>
                <c:pt idx="5019">
                  <c:v>59.72</c:v>
                </c:pt>
                <c:pt idx="5020">
                  <c:v>59.72</c:v>
                </c:pt>
                <c:pt idx="5021">
                  <c:v>61.68</c:v>
                </c:pt>
                <c:pt idx="5022">
                  <c:v>57.320000000000007</c:v>
                </c:pt>
                <c:pt idx="5023">
                  <c:v>47.68</c:v>
                </c:pt>
                <c:pt idx="5024">
                  <c:v>43.32</c:v>
                </c:pt>
                <c:pt idx="5025">
                  <c:v>47.08</c:v>
                </c:pt>
                <c:pt idx="5026">
                  <c:v>53.76</c:v>
                </c:pt>
                <c:pt idx="5027">
                  <c:v>57.56</c:v>
                </c:pt>
                <c:pt idx="5028">
                  <c:v>62.960000000000008</c:v>
                </c:pt>
                <c:pt idx="5029">
                  <c:v>69.72</c:v>
                </c:pt>
                <c:pt idx="5030">
                  <c:v>71.000000000000014</c:v>
                </c:pt>
                <c:pt idx="5031">
                  <c:v>66.52</c:v>
                </c:pt>
                <c:pt idx="5032">
                  <c:v>70.599999999999994</c:v>
                </c:pt>
                <c:pt idx="5033">
                  <c:v>72.040000000000006</c:v>
                </c:pt>
                <c:pt idx="5034">
                  <c:v>67.040000000000006</c:v>
                </c:pt>
                <c:pt idx="5035">
                  <c:v>60.440000000000005</c:v>
                </c:pt>
                <c:pt idx="5036">
                  <c:v>60.68</c:v>
                </c:pt>
                <c:pt idx="5037">
                  <c:v>56.16</c:v>
                </c:pt>
                <c:pt idx="5038">
                  <c:v>45.92</c:v>
                </c:pt>
                <c:pt idx="5039">
                  <c:v>36.159999999999997</c:v>
                </c:pt>
                <c:pt idx="5040">
                  <c:v>37.36</c:v>
                </c:pt>
                <c:pt idx="5041">
                  <c:v>32.720000000000006</c:v>
                </c:pt>
                <c:pt idx="5042">
                  <c:v>39.119999999999997</c:v>
                </c:pt>
                <c:pt idx="5043">
                  <c:v>55.32</c:v>
                </c:pt>
                <c:pt idx="5044">
                  <c:v>71.8</c:v>
                </c:pt>
                <c:pt idx="5045">
                  <c:v>79.44</c:v>
                </c:pt>
                <c:pt idx="5046">
                  <c:v>83.44</c:v>
                </c:pt>
                <c:pt idx="5047">
                  <c:v>74.440000000000012</c:v>
                </c:pt>
                <c:pt idx="5048">
                  <c:v>72.28</c:v>
                </c:pt>
                <c:pt idx="5049">
                  <c:v>71.16</c:v>
                </c:pt>
                <c:pt idx="5050">
                  <c:v>71.960000000000008</c:v>
                </c:pt>
                <c:pt idx="5051">
                  <c:v>74.2</c:v>
                </c:pt>
                <c:pt idx="5052">
                  <c:v>82.16</c:v>
                </c:pt>
                <c:pt idx="5053">
                  <c:v>79.16</c:v>
                </c:pt>
                <c:pt idx="5054">
                  <c:v>75.599999999999994</c:v>
                </c:pt>
                <c:pt idx="5055">
                  <c:v>74.319999999999993</c:v>
                </c:pt>
                <c:pt idx="5056">
                  <c:v>79.320000000000007</c:v>
                </c:pt>
                <c:pt idx="5057">
                  <c:v>74.2</c:v>
                </c:pt>
                <c:pt idx="5058">
                  <c:v>72.36</c:v>
                </c:pt>
                <c:pt idx="5059">
                  <c:v>68.56</c:v>
                </c:pt>
                <c:pt idx="5060">
                  <c:v>61.4</c:v>
                </c:pt>
                <c:pt idx="5061">
                  <c:v>53.72</c:v>
                </c:pt>
                <c:pt idx="5062">
                  <c:v>55.680000000000007</c:v>
                </c:pt>
                <c:pt idx="5063">
                  <c:v>53.6</c:v>
                </c:pt>
                <c:pt idx="5064">
                  <c:v>57.08</c:v>
                </c:pt>
                <c:pt idx="5065">
                  <c:v>64.039999999999992</c:v>
                </c:pt>
                <c:pt idx="5066">
                  <c:v>72.16</c:v>
                </c:pt>
                <c:pt idx="5067">
                  <c:v>71.000000000000014</c:v>
                </c:pt>
                <c:pt idx="5068">
                  <c:v>75.720000000000013</c:v>
                </c:pt>
                <c:pt idx="5069">
                  <c:v>75.12</c:v>
                </c:pt>
                <c:pt idx="5070">
                  <c:v>68.84</c:v>
                </c:pt>
                <c:pt idx="5071">
                  <c:v>64.599999999999994</c:v>
                </c:pt>
                <c:pt idx="5072">
                  <c:v>63.839999999999996</c:v>
                </c:pt>
                <c:pt idx="5073">
                  <c:v>59.96</c:v>
                </c:pt>
                <c:pt idx="5074">
                  <c:v>57.120000000000005</c:v>
                </c:pt>
                <c:pt idx="5075">
                  <c:v>54.32</c:v>
                </c:pt>
                <c:pt idx="5076">
                  <c:v>52.160000000000004</c:v>
                </c:pt>
                <c:pt idx="5077">
                  <c:v>51.04</c:v>
                </c:pt>
                <c:pt idx="5078">
                  <c:v>46.48</c:v>
                </c:pt>
                <c:pt idx="5079">
                  <c:v>39.28</c:v>
                </c:pt>
                <c:pt idx="5080">
                  <c:v>43.160000000000004</c:v>
                </c:pt>
                <c:pt idx="5081">
                  <c:v>40.08</c:v>
                </c:pt>
                <c:pt idx="5082">
                  <c:v>75.84</c:v>
                </c:pt>
                <c:pt idx="5083">
                  <c:v>82.6</c:v>
                </c:pt>
                <c:pt idx="5084">
                  <c:v>85.04</c:v>
                </c:pt>
                <c:pt idx="5085">
                  <c:v>85.12</c:v>
                </c:pt>
                <c:pt idx="5086">
                  <c:v>86.76</c:v>
                </c:pt>
                <c:pt idx="5087">
                  <c:v>79.08</c:v>
                </c:pt>
                <c:pt idx="5088">
                  <c:v>69.2</c:v>
                </c:pt>
                <c:pt idx="5089">
                  <c:v>63.44</c:v>
                </c:pt>
                <c:pt idx="5090">
                  <c:v>52.32</c:v>
                </c:pt>
                <c:pt idx="5091">
                  <c:v>42.6</c:v>
                </c:pt>
                <c:pt idx="5092">
                  <c:v>37.120000000000005</c:v>
                </c:pt>
                <c:pt idx="5093">
                  <c:v>36.32</c:v>
                </c:pt>
                <c:pt idx="5094">
                  <c:v>40.28</c:v>
                </c:pt>
                <c:pt idx="5095">
                  <c:v>54.44</c:v>
                </c:pt>
                <c:pt idx="5096">
                  <c:v>64.84</c:v>
                </c:pt>
                <c:pt idx="5097">
                  <c:v>65.88000000000001</c:v>
                </c:pt>
                <c:pt idx="5098">
                  <c:v>62.760000000000005</c:v>
                </c:pt>
                <c:pt idx="5099">
                  <c:v>55.16</c:v>
                </c:pt>
                <c:pt idx="5100">
                  <c:v>41.24</c:v>
                </c:pt>
                <c:pt idx="5101">
                  <c:v>35.559999999999995</c:v>
                </c:pt>
                <c:pt idx="5102">
                  <c:v>43.28</c:v>
                </c:pt>
                <c:pt idx="5103">
                  <c:v>54.599999999999994</c:v>
                </c:pt>
                <c:pt idx="5104">
                  <c:v>59.68</c:v>
                </c:pt>
                <c:pt idx="5105">
                  <c:v>67</c:v>
                </c:pt>
                <c:pt idx="5106">
                  <c:v>74.240000000000009</c:v>
                </c:pt>
                <c:pt idx="5107">
                  <c:v>71.679999999999993</c:v>
                </c:pt>
                <c:pt idx="5108">
                  <c:v>64.760000000000005</c:v>
                </c:pt>
                <c:pt idx="5109">
                  <c:v>70.320000000000007</c:v>
                </c:pt>
                <c:pt idx="5110">
                  <c:v>74.240000000000009</c:v>
                </c:pt>
                <c:pt idx="5111">
                  <c:v>70.599999999999994</c:v>
                </c:pt>
                <c:pt idx="5112">
                  <c:v>69.16</c:v>
                </c:pt>
                <c:pt idx="5113">
                  <c:v>73.8</c:v>
                </c:pt>
                <c:pt idx="5114">
                  <c:v>69.84</c:v>
                </c:pt>
                <c:pt idx="5115">
                  <c:v>61.639999999999993</c:v>
                </c:pt>
                <c:pt idx="5116">
                  <c:v>52.080000000000005</c:v>
                </c:pt>
                <c:pt idx="5117">
                  <c:v>52.52</c:v>
                </c:pt>
                <c:pt idx="5118">
                  <c:v>42.24</c:v>
                </c:pt>
                <c:pt idx="5119">
                  <c:v>43.4</c:v>
                </c:pt>
                <c:pt idx="5120">
                  <c:v>55.720000000000006</c:v>
                </c:pt>
                <c:pt idx="5121">
                  <c:v>70.64</c:v>
                </c:pt>
                <c:pt idx="5122">
                  <c:v>77.239999999999995</c:v>
                </c:pt>
                <c:pt idx="5123">
                  <c:v>82.16</c:v>
                </c:pt>
                <c:pt idx="5124">
                  <c:v>74.16</c:v>
                </c:pt>
                <c:pt idx="5125">
                  <c:v>72.08</c:v>
                </c:pt>
                <c:pt idx="5126">
                  <c:v>72.16</c:v>
                </c:pt>
                <c:pt idx="5127">
                  <c:v>73.2</c:v>
                </c:pt>
                <c:pt idx="5128">
                  <c:v>79.28</c:v>
                </c:pt>
                <c:pt idx="5129">
                  <c:v>89.44</c:v>
                </c:pt>
                <c:pt idx="5130">
                  <c:v>83.960000000000008</c:v>
                </c:pt>
                <c:pt idx="5131">
                  <c:v>76.16</c:v>
                </c:pt>
                <c:pt idx="5132">
                  <c:v>72.680000000000007</c:v>
                </c:pt>
                <c:pt idx="5133">
                  <c:v>75</c:v>
                </c:pt>
                <c:pt idx="5134">
                  <c:v>70.48</c:v>
                </c:pt>
                <c:pt idx="5135">
                  <c:v>71.48</c:v>
                </c:pt>
                <c:pt idx="5136">
                  <c:v>73.679999999999993</c:v>
                </c:pt>
                <c:pt idx="5137">
                  <c:v>67.320000000000007</c:v>
                </c:pt>
                <c:pt idx="5138">
                  <c:v>59.160000000000004</c:v>
                </c:pt>
                <c:pt idx="5139">
                  <c:v>58.320000000000007</c:v>
                </c:pt>
                <c:pt idx="5140">
                  <c:v>55.64</c:v>
                </c:pt>
                <c:pt idx="5141">
                  <c:v>55.44</c:v>
                </c:pt>
                <c:pt idx="5142">
                  <c:v>59.160000000000004</c:v>
                </c:pt>
                <c:pt idx="5143">
                  <c:v>64.400000000000006</c:v>
                </c:pt>
                <c:pt idx="5144">
                  <c:v>62.20000000000001</c:v>
                </c:pt>
                <c:pt idx="5145">
                  <c:v>67.400000000000006</c:v>
                </c:pt>
                <c:pt idx="5146">
                  <c:v>68.28</c:v>
                </c:pt>
                <c:pt idx="5147">
                  <c:v>68.320000000000007</c:v>
                </c:pt>
                <c:pt idx="5148">
                  <c:v>68.960000000000008</c:v>
                </c:pt>
                <c:pt idx="5149">
                  <c:v>70.16</c:v>
                </c:pt>
                <c:pt idx="5150">
                  <c:v>67.2</c:v>
                </c:pt>
                <c:pt idx="5151">
                  <c:v>66.72</c:v>
                </c:pt>
                <c:pt idx="5152">
                  <c:v>61.039999999999992</c:v>
                </c:pt>
                <c:pt idx="5153">
                  <c:v>55.44</c:v>
                </c:pt>
                <c:pt idx="5154">
                  <c:v>52.92</c:v>
                </c:pt>
                <c:pt idx="5155">
                  <c:v>47.48</c:v>
                </c:pt>
                <c:pt idx="5156">
                  <c:v>40.4</c:v>
                </c:pt>
                <c:pt idx="5157">
                  <c:v>46.040000000000006</c:v>
                </c:pt>
                <c:pt idx="5158">
                  <c:v>43.68</c:v>
                </c:pt>
                <c:pt idx="5159">
                  <c:v>68.199999999999989</c:v>
                </c:pt>
                <c:pt idx="5160">
                  <c:v>77.760000000000005</c:v>
                </c:pt>
                <c:pt idx="5161">
                  <c:v>77.039999999999992</c:v>
                </c:pt>
                <c:pt idx="5162">
                  <c:v>75.759999999999991</c:v>
                </c:pt>
                <c:pt idx="5163">
                  <c:v>75.08</c:v>
                </c:pt>
                <c:pt idx="5164">
                  <c:v>66.919999999999987</c:v>
                </c:pt>
                <c:pt idx="5165">
                  <c:v>59.760000000000005</c:v>
                </c:pt>
                <c:pt idx="5166">
                  <c:v>58.96</c:v>
                </c:pt>
                <c:pt idx="5167">
                  <c:v>52.04</c:v>
                </c:pt>
                <c:pt idx="5168">
                  <c:v>46.680000000000007</c:v>
                </c:pt>
                <c:pt idx="5169">
                  <c:v>44.440000000000005</c:v>
                </c:pt>
                <c:pt idx="5170">
                  <c:v>44.24</c:v>
                </c:pt>
                <c:pt idx="5171">
                  <c:v>47.56</c:v>
                </c:pt>
                <c:pt idx="5172">
                  <c:v>58.920000000000009</c:v>
                </c:pt>
                <c:pt idx="5173">
                  <c:v>67.679999999999993</c:v>
                </c:pt>
                <c:pt idx="5174">
                  <c:v>65.759999999999991</c:v>
                </c:pt>
                <c:pt idx="5175">
                  <c:v>57.879999999999995</c:v>
                </c:pt>
                <c:pt idx="5176">
                  <c:v>48.319999999999993</c:v>
                </c:pt>
                <c:pt idx="5177">
                  <c:v>38.120000000000005</c:v>
                </c:pt>
                <c:pt idx="5178">
                  <c:v>33.440000000000005</c:v>
                </c:pt>
                <c:pt idx="5179">
                  <c:v>39.68</c:v>
                </c:pt>
                <c:pt idx="5180">
                  <c:v>51.04</c:v>
                </c:pt>
                <c:pt idx="5181">
                  <c:v>57.720000000000006</c:v>
                </c:pt>
                <c:pt idx="5182">
                  <c:v>65.199999999999989</c:v>
                </c:pt>
                <c:pt idx="5183">
                  <c:v>73.960000000000008</c:v>
                </c:pt>
                <c:pt idx="5184">
                  <c:v>72.399999999999991</c:v>
                </c:pt>
                <c:pt idx="5185">
                  <c:v>64.599999999999994</c:v>
                </c:pt>
                <c:pt idx="5186">
                  <c:v>68</c:v>
                </c:pt>
                <c:pt idx="5187">
                  <c:v>72.839999999999989</c:v>
                </c:pt>
                <c:pt idx="5188">
                  <c:v>68.47999999999999</c:v>
                </c:pt>
                <c:pt idx="5189">
                  <c:v>69.36</c:v>
                </c:pt>
                <c:pt idx="5190">
                  <c:v>76.28</c:v>
                </c:pt>
                <c:pt idx="5191">
                  <c:v>74.8</c:v>
                </c:pt>
                <c:pt idx="5192">
                  <c:v>68</c:v>
                </c:pt>
                <c:pt idx="5193">
                  <c:v>59.559999999999988</c:v>
                </c:pt>
                <c:pt idx="5194">
                  <c:v>56.16</c:v>
                </c:pt>
                <c:pt idx="5195">
                  <c:v>44.76</c:v>
                </c:pt>
                <c:pt idx="5196">
                  <c:v>44.04</c:v>
                </c:pt>
                <c:pt idx="5197">
                  <c:v>52.2</c:v>
                </c:pt>
                <c:pt idx="5198">
                  <c:v>65.680000000000007</c:v>
                </c:pt>
                <c:pt idx="5199">
                  <c:v>74.8</c:v>
                </c:pt>
                <c:pt idx="5200">
                  <c:v>82.04</c:v>
                </c:pt>
                <c:pt idx="5201">
                  <c:v>77.160000000000011</c:v>
                </c:pt>
                <c:pt idx="5202">
                  <c:v>74.88</c:v>
                </c:pt>
                <c:pt idx="5203">
                  <c:v>72.8</c:v>
                </c:pt>
                <c:pt idx="5204">
                  <c:v>71.36</c:v>
                </c:pt>
                <c:pt idx="5205">
                  <c:v>78.039999999999992</c:v>
                </c:pt>
                <c:pt idx="5206">
                  <c:v>84.68</c:v>
                </c:pt>
                <c:pt idx="5207">
                  <c:v>81.800000000000011</c:v>
                </c:pt>
                <c:pt idx="5208">
                  <c:v>77.160000000000011</c:v>
                </c:pt>
                <c:pt idx="5209">
                  <c:v>72.839999999999989</c:v>
                </c:pt>
                <c:pt idx="5210">
                  <c:v>70.240000000000009</c:v>
                </c:pt>
                <c:pt idx="5211">
                  <c:v>66.399999999999991</c:v>
                </c:pt>
                <c:pt idx="5212">
                  <c:v>65.16</c:v>
                </c:pt>
                <c:pt idx="5213">
                  <c:v>66.759999999999991</c:v>
                </c:pt>
                <c:pt idx="5214">
                  <c:v>65.759999999999991</c:v>
                </c:pt>
                <c:pt idx="5215">
                  <c:v>64.680000000000007</c:v>
                </c:pt>
                <c:pt idx="5216">
                  <c:v>67</c:v>
                </c:pt>
                <c:pt idx="5217">
                  <c:v>64.400000000000006</c:v>
                </c:pt>
                <c:pt idx="5218">
                  <c:v>63.2</c:v>
                </c:pt>
                <c:pt idx="5219">
                  <c:v>62.79999999999999</c:v>
                </c:pt>
                <c:pt idx="5220">
                  <c:v>63.32</c:v>
                </c:pt>
                <c:pt idx="5221">
                  <c:v>57.879999999999995</c:v>
                </c:pt>
                <c:pt idx="5222">
                  <c:v>60.640000000000008</c:v>
                </c:pt>
                <c:pt idx="5223">
                  <c:v>63.239999999999995</c:v>
                </c:pt>
                <c:pt idx="5224">
                  <c:v>63.92</c:v>
                </c:pt>
                <c:pt idx="5225">
                  <c:v>65.960000000000008</c:v>
                </c:pt>
                <c:pt idx="5226">
                  <c:v>70.72</c:v>
                </c:pt>
                <c:pt idx="5227">
                  <c:v>68.399999999999991</c:v>
                </c:pt>
                <c:pt idx="5228">
                  <c:v>64.92</c:v>
                </c:pt>
                <c:pt idx="5229">
                  <c:v>62.88</c:v>
                </c:pt>
                <c:pt idx="5230">
                  <c:v>59.319999999999993</c:v>
                </c:pt>
                <c:pt idx="5231">
                  <c:v>56.2</c:v>
                </c:pt>
                <c:pt idx="5232">
                  <c:v>54.24</c:v>
                </c:pt>
                <c:pt idx="5233">
                  <c:v>51.04</c:v>
                </c:pt>
                <c:pt idx="5234">
                  <c:v>53.48</c:v>
                </c:pt>
                <c:pt idx="5235">
                  <c:v>47.48</c:v>
                </c:pt>
                <c:pt idx="5236">
                  <c:v>70.040000000000006</c:v>
                </c:pt>
                <c:pt idx="5237">
                  <c:v>77.680000000000007</c:v>
                </c:pt>
                <c:pt idx="5238">
                  <c:v>75.16</c:v>
                </c:pt>
                <c:pt idx="5239">
                  <c:v>73.56</c:v>
                </c:pt>
                <c:pt idx="5240">
                  <c:v>71.240000000000009</c:v>
                </c:pt>
                <c:pt idx="5241">
                  <c:v>65.400000000000006</c:v>
                </c:pt>
                <c:pt idx="5242">
                  <c:v>61.12</c:v>
                </c:pt>
                <c:pt idx="5243">
                  <c:v>62.92</c:v>
                </c:pt>
                <c:pt idx="5244">
                  <c:v>56.639999999999993</c:v>
                </c:pt>
                <c:pt idx="5245">
                  <c:v>51.64</c:v>
                </c:pt>
                <c:pt idx="5246">
                  <c:v>48.28</c:v>
                </c:pt>
                <c:pt idx="5247">
                  <c:v>47.44</c:v>
                </c:pt>
                <c:pt idx="5248">
                  <c:v>47.92</c:v>
                </c:pt>
                <c:pt idx="5249">
                  <c:v>54.800000000000004</c:v>
                </c:pt>
                <c:pt idx="5250">
                  <c:v>59.52</c:v>
                </c:pt>
                <c:pt idx="5251">
                  <c:v>56.120000000000005</c:v>
                </c:pt>
                <c:pt idx="5252">
                  <c:v>45.959999999999994</c:v>
                </c:pt>
                <c:pt idx="5253">
                  <c:v>37.96</c:v>
                </c:pt>
                <c:pt idx="5254">
                  <c:v>34.160000000000004</c:v>
                </c:pt>
                <c:pt idx="5255">
                  <c:v>32.599999999999994</c:v>
                </c:pt>
                <c:pt idx="5256">
                  <c:v>38.04</c:v>
                </c:pt>
                <c:pt idx="5257">
                  <c:v>50.8</c:v>
                </c:pt>
                <c:pt idx="5258">
                  <c:v>57.919999999999995</c:v>
                </c:pt>
                <c:pt idx="5259">
                  <c:v>64.08</c:v>
                </c:pt>
                <c:pt idx="5260">
                  <c:v>73.960000000000008</c:v>
                </c:pt>
                <c:pt idx="5261">
                  <c:v>72.64</c:v>
                </c:pt>
                <c:pt idx="5262">
                  <c:v>62.760000000000005</c:v>
                </c:pt>
                <c:pt idx="5263">
                  <c:v>60.88</c:v>
                </c:pt>
                <c:pt idx="5264">
                  <c:v>63.800000000000004</c:v>
                </c:pt>
                <c:pt idx="5265">
                  <c:v>61.12</c:v>
                </c:pt>
                <c:pt idx="5266">
                  <c:v>67.400000000000006</c:v>
                </c:pt>
                <c:pt idx="5267">
                  <c:v>76.88000000000001</c:v>
                </c:pt>
                <c:pt idx="5268">
                  <c:v>80.56</c:v>
                </c:pt>
                <c:pt idx="5269">
                  <c:v>77.760000000000005</c:v>
                </c:pt>
                <c:pt idx="5270">
                  <c:v>70.56</c:v>
                </c:pt>
                <c:pt idx="5271">
                  <c:v>64.44</c:v>
                </c:pt>
                <c:pt idx="5272">
                  <c:v>52.680000000000007</c:v>
                </c:pt>
                <c:pt idx="5273">
                  <c:v>48.52</c:v>
                </c:pt>
                <c:pt idx="5274">
                  <c:v>51.64</c:v>
                </c:pt>
                <c:pt idx="5275">
                  <c:v>60.040000000000006</c:v>
                </c:pt>
                <c:pt idx="5276">
                  <c:v>69.760000000000005</c:v>
                </c:pt>
                <c:pt idx="5277">
                  <c:v>79.56</c:v>
                </c:pt>
                <c:pt idx="5278">
                  <c:v>76.64</c:v>
                </c:pt>
                <c:pt idx="5279">
                  <c:v>73</c:v>
                </c:pt>
                <c:pt idx="5280">
                  <c:v>68.88</c:v>
                </c:pt>
                <c:pt idx="5281">
                  <c:v>63.32</c:v>
                </c:pt>
                <c:pt idx="5282">
                  <c:v>66</c:v>
                </c:pt>
                <c:pt idx="5283">
                  <c:v>68.47999999999999</c:v>
                </c:pt>
                <c:pt idx="5284">
                  <c:v>64.36</c:v>
                </c:pt>
                <c:pt idx="5285">
                  <c:v>63.56</c:v>
                </c:pt>
                <c:pt idx="5286">
                  <c:v>64.400000000000006</c:v>
                </c:pt>
                <c:pt idx="5287">
                  <c:v>65.199999999999989</c:v>
                </c:pt>
                <c:pt idx="5288">
                  <c:v>66.8</c:v>
                </c:pt>
                <c:pt idx="5289">
                  <c:v>67.56</c:v>
                </c:pt>
                <c:pt idx="5290">
                  <c:v>67.28</c:v>
                </c:pt>
                <c:pt idx="5291">
                  <c:v>65.84</c:v>
                </c:pt>
                <c:pt idx="5292">
                  <c:v>65.72</c:v>
                </c:pt>
                <c:pt idx="5293">
                  <c:v>66.28</c:v>
                </c:pt>
                <c:pt idx="5294">
                  <c:v>66.12</c:v>
                </c:pt>
                <c:pt idx="5295">
                  <c:v>63.519999999999996</c:v>
                </c:pt>
                <c:pt idx="5296">
                  <c:v>58.4</c:v>
                </c:pt>
                <c:pt idx="5297">
                  <c:v>54.800000000000004</c:v>
                </c:pt>
                <c:pt idx="5298">
                  <c:v>51.359999999999992</c:v>
                </c:pt>
                <c:pt idx="5299">
                  <c:v>53.76</c:v>
                </c:pt>
                <c:pt idx="5300">
                  <c:v>56.2</c:v>
                </c:pt>
                <c:pt idx="5301">
                  <c:v>62.79999999999999</c:v>
                </c:pt>
                <c:pt idx="5302">
                  <c:v>66.8</c:v>
                </c:pt>
                <c:pt idx="5303">
                  <c:v>71.52000000000001</c:v>
                </c:pt>
                <c:pt idx="5304">
                  <c:v>70.960000000000008</c:v>
                </c:pt>
                <c:pt idx="5305">
                  <c:v>68.760000000000005</c:v>
                </c:pt>
                <c:pt idx="5306">
                  <c:v>62.79999999999999</c:v>
                </c:pt>
                <c:pt idx="5307">
                  <c:v>59.20000000000001</c:v>
                </c:pt>
                <c:pt idx="5308">
                  <c:v>54.599999999999994</c:v>
                </c:pt>
                <c:pt idx="5309">
                  <c:v>52.160000000000004</c:v>
                </c:pt>
                <c:pt idx="5310">
                  <c:v>54.04</c:v>
                </c:pt>
                <c:pt idx="5311">
                  <c:v>58.519999999999996</c:v>
                </c:pt>
                <c:pt idx="5312">
                  <c:v>54.76</c:v>
                </c:pt>
                <c:pt idx="5313">
                  <c:v>68.56</c:v>
                </c:pt>
                <c:pt idx="5314">
                  <c:v>73.44</c:v>
                </c:pt>
                <c:pt idx="5315">
                  <c:v>70.040000000000006</c:v>
                </c:pt>
                <c:pt idx="5316">
                  <c:v>69</c:v>
                </c:pt>
                <c:pt idx="5317">
                  <c:v>63.999999999999993</c:v>
                </c:pt>
                <c:pt idx="5318">
                  <c:v>58.920000000000009</c:v>
                </c:pt>
                <c:pt idx="5319">
                  <c:v>53.559999999999995</c:v>
                </c:pt>
                <c:pt idx="5320">
                  <c:v>56.84</c:v>
                </c:pt>
                <c:pt idx="5321">
                  <c:v>54.52</c:v>
                </c:pt>
                <c:pt idx="5322">
                  <c:v>52.32</c:v>
                </c:pt>
                <c:pt idx="5323">
                  <c:v>48.8</c:v>
                </c:pt>
                <c:pt idx="5324">
                  <c:v>50.759999999999991</c:v>
                </c:pt>
                <c:pt idx="5325">
                  <c:v>52.359999999999992</c:v>
                </c:pt>
                <c:pt idx="5326">
                  <c:v>56.2</c:v>
                </c:pt>
                <c:pt idx="5327">
                  <c:v>60.6</c:v>
                </c:pt>
                <c:pt idx="5328">
                  <c:v>59</c:v>
                </c:pt>
                <c:pt idx="5329">
                  <c:v>49.08</c:v>
                </c:pt>
                <c:pt idx="5330">
                  <c:v>39.32</c:v>
                </c:pt>
                <c:pt idx="5331">
                  <c:v>37.4</c:v>
                </c:pt>
                <c:pt idx="5332">
                  <c:v>35.96</c:v>
                </c:pt>
                <c:pt idx="5333">
                  <c:v>39</c:v>
                </c:pt>
                <c:pt idx="5334">
                  <c:v>48.480000000000004</c:v>
                </c:pt>
                <c:pt idx="5335">
                  <c:v>57.599999999999994</c:v>
                </c:pt>
                <c:pt idx="5336">
                  <c:v>62.760000000000005</c:v>
                </c:pt>
                <c:pt idx="5337">
                  <c:v>72.8</c:v>
                </c:pt>
                <c:pt idx="5338">
                  <c:v>71.72</c:v>
                </c:pt>
                <c:pt idx="5339">
                  <c:v>61.68</c:v>
                </c:pt>
                <c:pt idx="5340">
                  <c:v>53.72</c:v>
                </c:pt>
                <c:pt idx="5341">
                  <c:v>55.199999999999996</c:v>
                </c:pt>
                <c:pt idx="5342">
                  <c:v>52.6</c:v>
                </c:pt>
                <c:pt idx="5343">
                  <c:v>61.68</c:v>
                </c:pt>
                <c:pt idx="5344">
                  <c:v>75.599999999999994</c:v>
                </c:pt>
                <c:pt idx="5345">
                  <c:v>83.240000000000009</c:v>
                </c:pt>
                <c:pt idx="5346">
                  <c:v>83</c:v>
                </c:pt>
                <c:pt idx="5347">
                  <c:v>79.12</c:v>
                </c:pt>
                <c:pt idx="5348">
                  <c:v>72.239999999999995</c:v>
                </c:pt>
                <c:pt idx="5349">
                  <c:v>58.64</c:v>
                </c:pt>
                <c:pt idx="5350">
                  <c:v>54.08</c:v>
                </c:pt>
                <c:pt idx="5351">
                  <c:v>54.96</c:v>
                </c:pt>
                <c:pt idx="5352">
                  <c:v>60</c:v>
                </c:pt>
                <c:pt idx="5353">
                  <c:v>67.64</c:v>
                </c:pt>
                <c:pt idx="5354">
                  <c:v>77.400000000000006</c:v>
                </c:pt>
                <c:pt idx="5355">
                  <c:v>75.08</c:v>
                </c:pt>
                <c:pt idx="5356">
                  <c:v>72.839999999999989</c:v>
                </c:pt>
                <c:pt idx="5357">
                  <c:v>68.8</c:v>
                </c:pt>
                <c:pt idx="5358">
                  <c:v>63.6</c:v>
                </c:pt>
                <c:pt idx="5359">
                  <c:v>63.2</c:v>
                </c:pt>
                <c:pt idx="5360">
                  <c:v>64.44</c:v>
                </c:pt>
                <c:pt idx="5361">
                  <c:v>60.8</c:v>
                </c:pt>
                <c:pt idx="5362">
                  <c:v>60.400000000000006</c:v>
                </c:pt>
                <c:pt idx="5363">
                  <c:v>61.240000000000009</c:v>
                </c:pt>
                <c:pt idx="5364">
                  <c:v>62.20000000000001</c:v>
                </c:pt>
                <c:pt idx="5365">
                  <c:v>63.2</c:v>
                </c:pt>
                <c:pt idx="5366">
                  <c:v>62.28</c:v>
                </c:pt>
                <c:pt idx="5367">
                  <c:v>60.88</c:v>
                </c:pt>
                <c:pt idx="5368">
                  <c:v>59.800000000000011</c:v>
                </c:pt>
                <c:pt idx="5369">
                  <c:v>59.20000000000001</c:v>
                </c:pt>
                <c:pt idx="5370">
                  <c:v>61.919999999999995</c:v>
                </c:pt>
                <c:pt idx="5371">
                  <c:v>64.760000000000005</c:v>
                </c:pt>
                <c:pt idx="5372">
                  <c:v>61.08</c:v>
                </c:pt>
                <c:pt idx="5373">
                  <c:v>55.559999999999995</c:v>
                </c:pt>
                <c:pt idx="5374">
                  <c:v>53.32</c:v>
                </c:pt>
                <c:pt idx="5375">
                  <c:v>47.44</c:v>
                </c:pt>
                <c:pt idx="5376">
                  <c:v>47.08</c:v>
                </c:pt>
                <c:pt idx="5377">
                  <c:v>53.2</c:v>
                </c:pt>
                <c:pt idx="5378">
                  <c:v>63.679999999999993</c:v>
                </c:pt>
                <c:pt idx="5379">
                  <c:v>69.84</c:v>
                </c:pt>
                <c:pt idx="5380">
                  <c:v>75.400000000000006</c:v>
                </c:pt>
                <c:pt idx="5381">
                  <c:v>76.240000000000009</c:v>
                </c:pt>
                <c:pt idx="5382">
                  <c:v>74.039999999999992</c:v>
                </c:pt>
                <c:pt idx="5383">
                  <c:v>68.080000000000013</c:v>
                </c:pt>
                <c:pt idx="5384">
                  <c:v>63.6</c:v>
                </c:pt>
                <c:pt idx="5385">
                  <c:v>61.160000000000004</c:v>
                </c:pt>
                <c:pt idx="5386">
                  <c:v>61.480000000000004</c:v>
                </c:pt>
                <c:pt idx="5387">
                  <c:v>65.08</c:v>
                </c:pt>
                <c:pt idx="5388">
                  <c:v>68.320000000000007</c:v>
                </c:pt>
                <c:pt idx="5389">
                  <c:v>68.47999999999999</c:v>
                </c:pt>
                <c:pt idx="5390">
                  <c:v>60.759999999999991</c:v>
                </c:pt>
                <c:pt idx="5391">
                  <c:v>64.56</c:v>
                </c:pt>
                <c:pt idx="5392">
                  <c:v>61.160000000000004</c:v>
                </c:pt>
                <c:pt idx="5393">
                  <c:v>60.120000000000005</c:v>
                </c:pt>
                <c:pt idx="5394">
                  <c:v>55.559999999999995</c:v>
                </c:pt>
                <c:pt idx="5395">
                  <c:v>48.36</c:v>
                </c:pt>
                <c:pt idx="5396">
                  <c:v>43.76</c:v>
                </c:pt>
                <c:pt idx="5397">
                  <c:v>50.47999999999999</c:v>
                </c:pt>
                <c:pt idx="5398">
                  <c:v>54.96</c:v>
                </c:pt>
                <c:pt idx="5399">
                  <c:v>55.000000000000007</c:v>
                </c:pt>
                <c:pt idx="5400">
                  <c:v>54.04</c:v>
                </c:pt>
                <c:pt idx="5401">
                  <c:v>57.839999999999989</c:v>
                </c:pt>
                <c:pt idx="5402">
                  <c:v>59.72</c:v>
                </c:pt>
                <c:pt idx="5403">
                  <c:v>59.68</c:v>
                </c:pt>
                <c:pt idx="5404">
                  <c:v>60.480000000000004</c:v>
                </c:pt>
                <c:pt idx="5405">
                  <c:v>61.000000000000007</c:v>
                </c:pt>
                <c:pt idx="5406">
                  <c:v>53.559999999999995</c:v>
                </c:pt>
                <c:pt idx="5407">
                  <c:v>46.32</c:v>
                </c:pt>
                <c:pt idx="5408">
                  <c:v>48.36</c:v>
                </c:pt>
                <c:pt idx="5409">
                  <c:v>51.519999999999996</c:v>
                </c:pt>
                <c:pt idx="5410">
                  <c:v>52.440000000000012</c:v>
                </c:pt>
                <c:pt idx="5411">
                  <c:v>57.440000000000005</c:v>
                </c:pt>
                <c:pt idx="5412">
                  <c:v>63.360000000000007</c:v>
                </c:pt>
                <c:pt idx="5413">
                  <c:v>65.759999999999991</c:v>
                </c:pt>
                <c:pt idx="5414">
                  <c:v>73.11999999999999</c:v>
                </c:pt>
                <c:pt idx="5415">
                  <c:v>73.88</c:v>
                </c:pt>
                <c:pt idx="5416">
                  <c:v>64.52</c:v>
                </c:pt>
                <c:pt idx="5417">
                  <c:v>54.480000000000004</c:v>
                </c:pt>
                <c:pt idx="5418">
                  <c:v>52.2</c:v>
                </c:pt>
                <c:pt idx="5419">
                  <c:v>49.68</c:v>
                </c:pt>
                <c:pt idx="5420">
                  <c:v>53.88</c:v>
                </c:pt>
                <c:pt idx="5421">
                  <c:v>64.279999999999987</c:v>
                </c:pt>
                <c:pt idx="5422">
                  <c:v>72.760000000000005</c:v>
                </c:pt>
                <c:pt idx="5423">
                  <c:v>73.88</c:v>
                </c:pt>
                <c:pt idx="5424">
                  <c:v>72.319999999999993</c:v>
                </c:pt>
                <c:pt idx="5425">
                  <c:v>71.8</c:v>
                </c:pt>
                <c:pt idx="5426">
                  <c:v>63</c:v>
                </c:pt>
                <c:pt idx="5427">
                  <c:v>59.160000000000004</c:v>
                </c:pt>
                <c:pt idx="5428">
                  <c:v>59.72</c:v>
                </c:pt>
                <c:pt idx="5429">
                  <c:v>62.239999999999995</c:v>
                </c:pt>
                <c:pt idx="5430">
                  <c:v>63.679999999999993</c:v>
                </c:pt>
                <c:pt idx="5431">
                  <c:v>72.839999999999989</c:v>
                </c:pt>
                <c:pt idx="5432">
                  <c:v>71.56</c:v>
                </c:pt>
                <c:pt idx="5433">
                  <c:v>69.800000000000011</c:v>
                </c:pt>
                <c:pt idx="5434">
                  <c:v>64.36</c:v>
                </c:pt>
                <c:pt idx="5435">
                  <c:v>60.239999999999995</c:v>
                </c:pt>
                <c:pt idx="5436">
                  <c:v>59.4</c:v>
                </c:pt>
                <c:pt idx="5437">
                  <c:v>60.440000000000005</c:v>
                </c:pt>
                <c:pt idx="5438">
                  <c:v>58.320000000000007</c:v>
                </c:pt>
                <c:pt idx="5439">
                  <c:v>60.08</c:v>
                </c:pt>
                <c:pt idx="5440">
                  <c:v>61.959999999999994</c:v>
                </c:pt>
                <c:pt idx="5441">
                  <c:v>59.08</c:v>
                </c:pt>
                <c:pt idx="5442">
                  <c:v>58.28</c:v>
                </c:pt>
                <c:pt idx="5443">
                  <c:v>58.28</c:v>
                </c:pt>
                <c:pt idx="5444">
                  <c:v>59.559999999999988</c:v>
                </c:pt>
                <c:pt idx="5445">
                  <c:v>59.20000000000001</c:v>
                </c:pt>
                <c:pt idx="5446">
                  <c:v>60.68</c:v>
                </c:pt>
                <c:pt idx="5447">
                  <c:v>65.28</c:v>
                </c:pt>
                <c:pt idx="5448">
                  <c:v>67.52</c:v>
                </c:pt>
                <c:pt idx="5449">
                  <c:v>62.160000000000004</c:v>
                </c:pt>
                <c:pt idx="5450">
                  <c:v>57.120000000000005</c:v>
                </c:pt>
                <c:pt idx="5451">
                  <c:v>55.24</c:v>
                </c:pt>
                <c:pt idx="5452">
                  <c:v>49.96</c:v>
                </c:pt>
                <c:pt idx="5453">
                  <c:v>49.559999999999995</c:v>
                </c:pt>
                <c:pt idx="5454">
                  <c:v>55.24</c:v>
                </c:pt>
                <c:pt idx="5455">
                  <c:v>65.960000000000008</c:v>
                </c:pt>
                <c:pt idx="5456">
                  <c:v>72.399999999999991</c:v>
                </c:pt>
                <c:pt idx="5457">
                  <c:v>77.600000000000009</c:v>
                </c:pt>
                <c:pt idx="5458">
                  <c:v>74.11999999999999</c:v>
                </c:pt>
                <c:pt idx="5459">
                  <c:v>72.16</c:v>
                </c:pt>
                <c:pt idx="5460">
                  <c:v>68.960000000000008</c:v>
                </c:pt>
                <c:pt idx="5461">
                  <c:v>66.72</c:v>
                </c:pt>
                <c:pt idx="5462">
                  <c:v>62.92</c:v>
                </c:pt>
                <c:pt idx="5463">
                  <c:v>66.959999999999994</c:v>
                </c:pt>
                <c:pt idx="5464">
                  <c:v>69.56</c:v>
                </c:pt>
                <c:pt idx="5465">
                  <c:v>69.040000000000006</c:v>
                </c:pt>
                <c:pt idx="5466">
                  <c:v>68.52000000000001</c:v>
                </c:pt>
                <c:pt idx="5467">
                  <c:v>58.84</c:v>
                </c:pt>
                <c:pt idx="5468">
                  <c:v>56.120000000000005</c:v>
                </c:pt>
                <c:pt idx="5469">
                  <c:v>51.959999999999994</c:v>
                </c:pt>
                <c:pt idx="5470">
                  <c:v>53.2</c:v>
                </c:pt>
                <c:pt idx="5471">
                  <c:v>50.440000000000005</c:v>
                </c:pt>
                <c:pt idx="5472">
                  <c:v>43.04</c:v>
                </c:pt>
                <c:pt idx="5473">
                  <c:v>40.959999999999994</c:v>
                </c:pt>
                <c:pt idx="5474">
                  <c:v>51.079999999999991</c:v>
                </c:pt>
                <c:pt idx="5475">
                  <c:v>58.68</c:v>
                </c:pt>
                <c:pt idx="5476">
                  <c:v>60.400000000000006</c:v>
                </c:pt>
                <c:pt idx="5477">
                  <c:v>61.4</c:v>
                </c:pt>
                <c:pt idx="5478">
                  <c:v>66.12</c:v>
                </c:pt>
                <c:pt idx="5479">
                  <c:v>66.44</c:v>
                </c:pt>
                <c:pt idx="5480">
                  <c:v>63.2</c:v>
                </c:pt>
                <c:pt idx="5481">
                  <c:v>61.039999999999992</c:v>
                </c:pt>
                <c:pt idx="5482">
                  <c:v>61.160000000000004</c:v>
                </c:pt>
                <c:pt idx="5483">
                  <c:v>56.24</c:v>
                </c:pt>
                <c:pt idx="5484">
                  <c:v>49.84</c:v>
                </c:pt>
                <c:pt idx="5485">
                  <c:v>53.92</c:v>
                </c:pt>
                <c:pt idx="5486">
                  <c:v>57.36</c:v>
                </c:pt>
                <c:pt idx="5487">
                  <c:v>57.120000000000005</c:v>
                </c:pt>
                <c:pt idx="5488">
                  <c:v>58.36</c:v>
                </c:pt>
                <c:pt idx="5489">
                  <c:v>64.319999999999993</c:v>
                </c:pt>
                <c:pt idx="5490">
                  <c:v>64.64</c:v>
                </c:pt>
                <c:pt idx="5491">
                  <c:v>71.039999999999992</c:v>
                </c:pt>
                <c:pt idx="5492">
                  <c:v>73.599999999999994</c:v>
                </c:pt>
                <c:pt idx="5493">
                  <c:v>69.72</c:v>
                </c:pt>
                <c:pt idx="5494">
                  <c:v>58.199999999999996</c:v>
                </c:pt>
                <c:pt idx="5495">
                  <c:v>53.080000000000005</c:v>
                </c:pt>
                <c:pt idx="5496">
                  <c:v>51.480000000000004</c:v>
                </c:pt>
                <c:pt idx="5497">
                  <c:v>53.800000000000004</c:v>
                </c:pt>
                <c:pt idx="5498">
                  <c:v>59.68</c:v>
                </c:pt>
                <c:pt idx="5499">
                  <c:v>69.56</c:v>
                </c:pt>
                <c:pt idx="5500">
                  <c:v>73.2</c:v>
                </c:pt>
                <c:pt idx="5501">
                  <c:v>71.760000000000005</c:v>
                </c:pt>
                <c:pt idx="5502">
                  <c:v>71.44</c:v>
                </c:pt>
                <c:pt idx="5503">
                  <c:v>66.919999999999987</c:v>
                </c:pt>
                <c:pt idx="5504">
                  <c:v>64.08</c:v>
                </c:pt>
                <c:pt idx="5505">
                  <c:v>63.519999999999996</c:v>
                </c:pt>
                <c:pt idx="5506">
                  <c:v>65.440000000000012</c:v>
                </c:pt>
                <c:pt idx="5507">
                  <c:v>65.47999999999999</c:v>
                </c:pt>
                <c:pt idx="5508">
                  <c:v>70.88</c:v>
                </c:pt>
                <c:pt idx="5509">
                  <c:v>67.760000000000005</c:v>
                </c:pt>
                <c:pt idx="5510">
                  <c:v>65.72</c:v>
                </c:pt>
                <c:pt idx="5511">
                  <c:v>60.640000000000008</c:v>
                </c:pt>
                <c:pt idx="5512">
                  <c:v>54.64</c:v>
                </c:pt>
                <c:pt idx="5513">
                  <c:v>51.64</c:v>
                </c:pt>
                <c:pt idx="5514">
                  <c:v>51.480000000000004</c:v>
                </c:pt>
                <c:pt idx="5515">
                  <c:v>51.76</c:v>
                </c:pt>
                <c:pt idx="5516">
                  <c:v>55.080000000000005</c:v>
                </c:pt>
                <c:pt idx="5517">
                  <c:v>60.720000000000006</c:v>
                </c:pt>
                <c:pt idx="5518">
                  <c:v>60.120000000000005</c:v>
                </c:pt>
                <c:pt idx="5519">
                  <c:v>60.88</c:v>
                </c:pt>
                <c:pt idx="5520">
                  <c:v>58.879999999999995</c:v>
                </c:pt>
                <c:pt idx="5521">
                  <c:v>55.36</c:v>
                </c:pt>
                <c:pt idx="5522">
                  <c:v>54.84</c:v>
                </c:pt>
                <c:pt idx="5523">
                  <c:v>54.96</c:v>
                </c:pt>
                <c:pt idx="5524">
                  <c:v>58.160000000000004</c:v>
                </c:pt>
                <c:pt idx="5525">
                  <c:v>61.760000000000005</c:v>
                </c:pt>
                <c:pt idx="5526">
                  <c:v>59.800000000000011</c:v>
                </c:pt>
                <c:pt idx="5527">
                  <c:v>55.52</c:v>
                </c:pt>
                <c:pt idx="5528">
                  <c:v>56.720000000000006</c:v>
                </c:pt>
                <c:pt idx="5529">
                  <c:v>55.600000000000009</c:v>
                </c:pt>
                <c:pt idx="5530">
                  <c:v>53.76</c:v>
                </c:pt>
                <c:pt idx="5531">
                  <c:v>56.16</c:v>
                </c:pt>
                <c:pt idx="5532">
                  <c:v>62.88</c:v>
                </c:pt>
                <c:pt idx="5533">
                  <c:v>64.959999999999994</c:v>
                </c:pt>
                <c:pt idx="5534">
                  <c:v>67.64</c:v>
                </c:pt>
                <c:pt idx="5535">
                  <c:v>65.319999999999993</c:v>
                </c:pt>
                <c:pt idx="5536">
                  <c:v>66.72</c:v>
                </c:pt>
                <c:pt idx="5537">
                  <c:v>69.52000000000001</c:v>
                </c:pt>
                <c:pt idx="5538">
                  <c:v>73.64</c:v>
                </c:pt>
                <c:pt idx="5539">
                  <c:v>73.16</c:v>
                </c:pt>
                <c:pt idx="5540">
                  <c:v>78.44</c:v>
                </c:pt>
                <c:pt idx="5541">
                  <c:v>80.92</c:v>
                </c:pt>
                <c:pt idx="5542">
                  <c:v>73.960000000000008</c:v>
                </c:pt>
                <c:pt idx="5543">
                  <c:v>67.239999999999995</c:v>
                </c:pt>
              </c:numCache>
            </c:numRef>
          </c:xVal>
          <c:yVal>
            <c:numRef>
              <c:f>'roi_scan_means_step1 (2)'!$H$2:$H$22178</c:f>
              <c:numCache>
                <c:formatCode>General</c:formatCode>
                <c:ptCount val="22177"/>
                <c:pt idx="0">
                  <c:v>1.9124183006535949</c:v>
                </c:pt>
                <c:pt idx="1">
                  <c:v>7.0577777777777797</c:v>
                </c:pt>
                <c:pt idx="2">
                  <c:v>9.3406535947712417</c:v>
                </c:pt>
                <c:pt idx="3">
                  <c:v>14.934117647058825</c:v>
                </c:pt>
                <c:pt idx="4">
                  <c:v>15.327581699346407</c:v>
                </c:pt>
                <c:pt idx="5">
                  <c:v>13.907450980392158</c:v>
                </c:pt>
                <c:pt idx="6">
                  <c:v>9.1592156862745107</c:v>
                </c:pt>
                <c:pt idx="7">
                  <c:v>8.3934640522875839</c:v>
                </c:pt>
                <c:pt idx="8">
                  <c:v>7.1369934640522894</c:v>
                </c:pt>
                <c:pt idx="9">
                  <c:v>9.9278431372549019</c:v>
                </c:pt>
                <c:pt idx="10">
                  <c:v>12.852549019607844</c:v>
                </c:pt>
                <c:pt idx="11">
                  <c:v>13.038692810457519</c:v>
                </c:pt>
                <c:pt idx="12">
                  <c:v>11.892810457516342</c:v>
                </c:pt>
                <c:pt idx="13">
                  <c:v>8.888627450980394</c:v>
                </c:pt>
                <c:pt idx="14">
                  <c:v>7.1461437908496741</c:v>
                </c:pt>
                <c:pt idx="15">
                  <c:v>6.2930718954248359</c:v>
                </c:pt>
                <c:pt idx="16">
                  <c:v>6.5335947712418303</c:v>
                </c:pt>
                <c:pt idx="17">
                  <c:v>6.7730718954248372</c:v>
                </c:pt>
                <c:pt idx="18">
                  <c:v>5.4405228758169946</c:v>
                </c:pt>
                <c:pt idx="19">
                  <c:v>3.6732026143790852</c:v>
                </c:pt>
                <c:pt idx="20">
                  <c:v>1.6015686274509808</c:v>
                </c:pt>
                <c:pt idx="21">
                  <c:v>0.74169934640522883</c:v>
                </c:pt>
                <c:pt idx="22">
                  <c:v>0.13098039215686275</c:v>
                </c:pt>
                <c:pt idx="23">
                  <c:v>7.2941176470588245E-2</c:v>
                </c:pt>
                <c:pt idx="24">
                  <c:v>0.14928104575163398</c:v>
                </c:pt>
                <c:pt idx="25">
                  <c:v>0.64130718954248367</c:v>
                </c:pt>
                <c:pt idx="26">
                  <c:v>1.0196078431372551</c:v>
                </c:pt>
                <c:pt idx="27">
                  <c:v>3.0266666666666664</c:v>
                </c:pt>
                <c:pt idx="28">
                  <c:v>3.1058823529411765</c:v>
                </c:pt>
                <c:pt idx="29">
                  <c:v>3.6624836601307194</c:v>
                </c:pt>
                <c:pt idx="30">
                  <c:v>4.650718954248366</c:v>
                </c:pt>
                <c:pt idx="31">
                  <c:v>6.1589542483660136</c:v>
                </c:pt>
                <c:pt idx="32">
                  <c:v>5.7830065359477123</c:v>
                </c:pt>
                <c:pt idx="33">
                  <c:v>7.3628758169934638</c:v>
                </c:pt>
                <c:pt idx="34">
                  <c:v>7.3325490196078427</c:v>
                </c:pt>
                <c:pt idx="35">
                  <c:v>6.067973856209151</c:v>
                </c:pt>
                <c:pt idx="36">
                  <c:v>4.2222222222222223</c:v>
                </c:pt>
                <c:pt idx="37">
                  <c:v>2.5942483660130717</c:v>
                </c:pt>
                <c:pt idx="38">
                  <c:v>1.8318954248366015</c:v>
                </c:pt>
                <c:pt idx="39">
                  <c:v>1.9416993464052288</c:v>
                </c:pt>
                <c:pt idx="40">
                  <c:v>2.1636601307189545</c:v>
                </c:pt>
                <c:pt idx="41">
                  <c:v>2.1228758169934645</c:v>
                </c:pt>
                <c:pt idx="42">
                  <c:v>2.119738562091503</c:v>
                </c:pt>
                <c:pt idx="43">
                  <c:v>1.1500653594771242</c:v>
                </c:pt>
                <c:pt idx="44">
                  <c:v>0.45960784313725495</c:v>
                </c:pt>
                <c:pt idx="45">
                  <c:v>6.0392156862745093E-2</c:v>
                </c:pt>
                <c:pt idx="46">
                  <c:v>0.63895424836601311</c:v>
                </c:pt>
                <c:pt idx="47">
                  <c:v>1.3686274509803922</c:v>
                </c:pt>
                <c:pt idx="48">
                  <c:v>1.8857516339869285</c:v>
                </c:pt>
                <c:pt idx="49">
                  <c:v>2.7362091503267973</c:v>
                </c:pt>
                <c:pt idx="50">
                  <c:v>3.0614379084967327</c:v>
                </c:pt>
                <c:pt idx="51">
                  <c:v>2.4891503267973856</c:v>
                </c:pt>
                <c:pt idx="52">
                  <c:v>2.091764705882353</c:v>
                </c:pt>
                <c:pt idx="53">
                  <c:v>1.7359477124183007</c:v>
                </c:pt>
                <c:pt idx="54">
                  <c:v>0.86352941176470577</c:v>
                </c:pt>
                <c:pt idx="55">
                  <c:v>0.49986928104575168</c:v>
                </c:pt>
                <c:pt idx="56">
                  <c:v>0.4935947712418301</c:v>
                </c:pt>
                <c:pt idx="57">
                  <c:v>0.71450980392156849</c:v>
                </c:pt>
                <c:pt idx="58">
                  <c:v>2.7367320261437906</c:v>
                </c:pt>
                <c:pt idx="59">
                  <c:v>3.0873202614379087</c:v>
                </c:pt>
                <c:pt idx="60">
                  <c:v>3.0873202614379087</c:v>
                </c:pt>
                <c:pt idx="61">
                  <c:v>3.1343790849673203</c:v>
                </c:pt>
                <c:pt idx="62">
                  <c:v>2.6379084967320261</c:v>
                </c:pt>
                <c:pt idx="63">
                  <c:v>0.48000000000000009</c:v>
                </c:pt>
                <c:pt idx="64">
                  <c:v>0.45307189542483661</c:v>
                </c:pt>
                <c:pt idx="65">
                  <c:v>2.0886274509803924</c:v>
                </c:pt>
                <c:pt idx="66">
                  <c:v>3.7848366013071897</c:v>
                </c:pt>
                <c:pt idx="67">
                  <c:v>4.3945098039215695</c:v>
                </c:pt>
                <c:pt idx="68">
                  <c:v>4.3848366013071898</c:v>
                </c:pt>
                <c:pt idx="69">
                  <c:v>4.0831372549019616</c:v>
                </c:pt>
                <c:pt idx="70">
                  <c:v>2.4538562091503269</c:v>
                </c:pt>
                <c:pt idx="71">
                  <c:v>0.86745098039215696</c:v>
                </c:pt>
                <c:pt idx="72">
                  <c:v>0.30352941176470588</c:v>
                </c:pt>
                <c:pt idx="73">
                  <c:v>0.28758169934640526</c:v>
                </c:pt>
                <c:pt idx="74">
                  <c:v>0.26562091503267976</c:v>
                </c:pt>
                <c:pt idx="75">
                  <c:v>0.25934640522875818</c:v>
                </c:pt>
                <c:pt idx="76">
                  <c:v>0.10248366013071895</c:v>
                </c:pt>
                <c:pt idx="77">
                  <c:v>1.7597385620915034</c:v>
                </c:pt>
                <c:pt idx="78">
                  <c:v>5.3241830065359492</c:v>
                </c:pt>
                <c:pt idx="79">
                  <c:v>7.5579084967320256</c:v>
                </c:pt>
                <c:pt idx="80">
                  <c:v>13.126274509803922</c:v>
                </c:pt>
                <c:pt idx="81">
                  <c:v>13.57516339869281</c:v>
                </c:pt>
                <c:pt idx="82">
                  <c:v>12.241307189542484</c:v>
                </c:pt>
                <c:pt idx="83">
                  <c:v>9.1132026143790839</c:v>
                </c:pt>
                <c:pt idx="84">
                  <c:v>7.9827450980392145</c:v>
                </c:pt>
                <c:pt idx="85">
                  <c:v>6.1213071895424847</c:v>
                </c:pt>
                <c:pt idx="86">
                  <c:v>10.344313725490196</c:v>
                </c:pt>
                <c:pt idx="87">
                  <c:v>12.748758169934643</c:v>
                </c:pt>
                <c:pt idx="88">
                  <c:v>12.727058823529413</c:v>
                </c:pt>
                <c:pt idx="89">
                  <c:v>12.127058823529413</c:v>
                </c:pt>
                <c:pt idx="90">
                  <c:v>9.0130718954248366</c:v>
                </c:pt>
                <c:pt idx="91">
                  <c:v>5.3471895424836609</c:v>
                </c:pt>
                <c:pt idx="92">
                  <c:v>4.7772549019607844</c:v>
                </c:pt>
                <c:pt idx="93">
                  <c:v>5.7926797385620921</c:v>
                </c:pt>
                <c:pt idx="94">
                  <c:v>6.5916339869281053</c:v>
                </c:pt>
                <c:pt idx="95">
                  <c:v>5.9738562091503278</c:v>
                </c:pt>
                <c:pt idx="96">
                  <c:v>4.6977777777777776</c:v>
                </c:pt>
                <c:pt idx="97">
                  <c:v>2.863267973856209</c:v>
                </c:pt>
                <c:pt idx="98">
                  <c:v>1.433202614379085</c:v>
                </c:pt>
                <c:pt idx="99">
                  <c:v>0.13098039215686275</c:v>
                </c:pt>
                <c:pt idx="100">
                  <c:v>7.2941176470588245E-2</c:v>
                </c:pt>
                <c:pt idx="101">
                  <c:v>0.14928104575163398</c:v>
                </c:pt>
                <c:pt idx="102">
                  <c:v>0.64130718954248367</c:v>
                </c:pt>
                <c:pt idx="103">
                  <c:v>1.0196078431372551</c:v>
                </c:pt>
                <c:pt idx="104">
                  <c:v>3.0266666666666664</c:v>
                </c:pt>
                <c:pt idx="105">
                  <c:v>3.1058823529411765</c:v>
                </c:pt>
                <c:pt idx="106">
                  <c:v>3.1819607843137256</c:v>
                </c:pt>
                <c:pt idx="107">
                  <c:v>2.8750326797385624</c:v>
                </c:pt>
                <c:pt idx="108">
                  <c:v>3.5960784313725491</c:v>
                </c:pt>
                <c:pt idx="109">
                  <c:v>3.12</c:v>
                </c:pt>
                <c:pt idx="110">
                  <c:v>4.5197385620915034</c:v>
                </c:pt>
                <c:pt idx="111">
                  <c:v>5.9568627450980403</c:v>
                </c:pt>
                <c:pt idx="112">
                  <c:v>6.4402614379084966</c:v>
                </c:pt>
                <c:pt idx="113">
                  <c:v>5.3409150326797379</c:v>
                </c:pt>
                <c:pt idx="114">
                  <c:v>3.8130718954248364</c:v>
                </c:pt>
                <c:pt idx="115">
                  <c:v>3.2214379084967324</c:v>
                </c:pt>
                <c:pt idx="116">
                  <c:v>2.1652287581699348</c:v>
                </c:pt>
                <c:pt idx="117">
                  <c:v>1.8881045751633985</c:v>
                </c:pt>
                <c:pt idx="118">
                  <c:v>1.8881045751633985</c:v>
                </c:pt>
                <c:pt idx="119">
                  <c:v>1.8849673202614379</c:v>
                </c:pt>
                <c:pt idx="120">
                  <c:v>0.92470588235294127</c:v>
                </c:pt>
                <c:pt idx="121">
                  <c:v>0.41333333333333333</c:v>
                </c:pt>
                <c:pt idx="122">
                  <c:v>0.49254901960784314</c:v>
                </c:pt>
                <c:pt idx="123">
                  <c:v>2.0345098039215688</c:v>
                </c:pt>
                <c:pt idx="124">
                  <c:v>2.7971241830065363</c:v>
                </c:pt>
                <c:pt idx="125">
                  <c:v>3.3113725490196075</c:v>
                </c:pt>
                <c:pt idx="126">
                  <c:v>5.5202614379084967</c:v>
                </c:pt>
                <c:pt idx="127">
                  <c:v>5.6708496732026141</c:v>
                </c:pt>
                <c:pt idx="128">
                  <c:v>4.6836601307189554</c:v>
                </c:pt>
                <c:pt idx="129">
                  <c:v>5.3777777777777782</c:v>
                </c:pt>
                <c:pt idx="130">
                  <c:v>5.3385620915032677</c:v>
                </c:pt>
                <c:pt idx="131">
                  <c:v>3.1077124183006539</c:v>
                </c:pt>
                <c:pt idx="132">
                  <c:v>2.4865359477124183</c:v>
                </c:pt>
                <c:pt idx="133">
                  <c:v>1.9317647058823533</c:v>
                </c:pt>
                <c:pt idx="134">
                  <c:v>1.0282352941176471</c:v>
                </c:pt>
                <c:pt idx="135">
                  <c:v>2.7367320261437906</c:v>
                </c:pt>
                <c:pt idx="136">
                  <c:v>3.0873202614379087</c:v>
                </c:pt>
                <c:pt idx="137">
                  <c:v>3.0873202614379087</c:v>
                </c:pt>
                <c:pt idx="138">
                  <c:v>3.1343790849673203</c:v>
                </c:pt>
                <c:pt idx="139">
                  <c:v>2.6379084967320261</c:v>
                </c:pt>
                <c:pt idx="140">
                  <c:v>0.48000000000000009</c:v>
                </c:pt>
                <c:pt idx="141">
                  <c:v>0.45307189542483661</c:v>
                </c:pt>
                <c:pt idx="142">
                  <c:v>2.0886274509803924</c:v>
                </c:pt>
                <c:pt idx="143">
                  <c:v>3.7848366013071897</c:v>
                </c:pt>
                <c:pt idx="144">
                  <c:v>4.3945098039215695</c:v>
                </c:pt>
                <c:pt idx="145">
                  <c:v>4.3848366013071898</c:v>
                </c:pt>
                <c:pt idx="146">
                  <c:v>4.0611764705882356</c:v>
                </c:pt>
                <c:pt idx="147">
                  <c:v>2.4256209150326797</c:v>
                </c:pt>
                <c:pt idx="148">
                  <c:v>0.87424836601307176</c:v>
                </c:pt>
                <c:pt idx="149">
                  <c:v>0.39424836601307189</c:v>
                </c:pt>
                <c:pt idx="150">
                  <c:v>0.47084967320261445</c:v>
                </c:pt>
                <c:pt idx="151">
                  <c:v>0.47084967320261445</c:v>
                </c:pt>
                <c:pt idx="152">
                  <c:v>0.47084967320261445</c:v>
                </c:pt>
                <c:pt idx="153">
                  <c:v>0.27895424836601312</c:v>
                </c:pt>
                <c:pt idx="154">
                  <c:v>1.6334640522875818</c:v>
                </c:pt>
                <c:pt idx="155">
                  <c:v>4.0222222222222221</c:v>
                </c:pt>
                <c:pt idx="156">
                  <c:v>5.2996078431372542</c:v>
                </c:pt>
                <c:pt idx="157">
                  <c:v>10.349019607843138</c:v>
                </c:pt>
                <c:pt idx="158">
                  <c:v>10.770457516339869</c:v>
                </c:pt>
                <c:pt idx="159">
                  <c:v>9.5406535947712428</c:v>
                </c:pt>
                <c:pt idx="160">
                  <c:v>8.4067973856209139</c:v>
                </c:pt>
                <c:pt idx="161">
                  <c:v>8.3288888888888906</c:v>
                </c:pt>
                <c:pt idx="162">
                  <c:v>5.9396078431372548</c:v>
                </c:pt>
                <c:pt idx="163">
                  <c:v>9.3848366013071907</c:v>
                </c:pt>
                <c:pt idx="164">
                  <c:v>11.811503267973858</c:v>
                </c:pt>
                <c:pt idx="165">
                  <c:v>10.651764705882353</c:v>
                </c:pt>
                <c:pt idx="166">
                  <c:v>9.946143790849673</c:v>
                </c:pt>
                <c:pt idx="167">
                  <c:v>7.9877124183006538</c:v>
                </c:pt>
                <c:pt idx="168">
                  <c:v>5.1288888888888886</c:v>
                </c:pt>
                <c:pt idx="169">
                  <c:v>4.6258823529411766</c:v>
                </c:pt>
                <c:pt idx="170">
                  <c:v>7.253333333333333</c:v>
                </c:pt>
                <c:pt idx="171">
                  <c:v>8.0491503267973865</c:v>
                </c:pt>
                <c:pt idx="172">
                  <c:v>7.3226143790849676</c:v>
                </c:pt>
                <c:pt idx="173">
                  <c:v>6.1158169934640529</c:v>
                </c:pt>
                <c:pt idx="174">
                  <c:v>4.1432679738562097</c:v>
                </c:pt>
                <c:pt idx="175">
                  <c:v>1.4206535947712418</c:v>
                </c:pt>
                <c:pt idx="176">
                  <c:v>0.13098039215686275</c:v>
                </c:pt>
                <c:pt idx="177">
                  <c:v>7.2941176470588245E-2</c:v>
                </c:pt>
                <c:pt idx="178">
                  <c:v>0.14928104575163398</c:v>
                </c:pt>
                <c:pt idx="179">
                  <c:v>0.64130718954248367</c:v>
                </c:pt>
                <c:pt idx="180">
                  <c:v>1.0196078431372551</c:v>
                </c:pt>
                <c:pt idx="181">
                  <c:v>3.0266666666666664</c:v>
                </c:pt>
                <c:pt idx="182">
                  <c:v>3.0637908496732025</c:v>
                </c:pt>
                <c:pt idx="183">
                  <c:v>3.0985620915032683</c:v>
                </c:pt>
                <c:pt idx="184">
                  <c:v>2.609673202614379</c:v>
                </c:pt>
                <c:pt idx="185">
                  <c:v>2.3369934640522878</c:v>
                </c:pt>
                <c:pt idx="186">
                  <c:v>1.8162091503267974</c:v>
                </c:pt>
                <c:pt idx="187">
                  <c:v>3.4002614379084961</c:v>
                </c:pt>
                <c:pt idx="188">
                  <c:v>6.227712418300654</c:v>
                </c:pt>
                <c:pt idx="189">
                  <c:v>7.1450980392156866</c:v>
                </c:pt>
                <c:pt idx="190">
                  <c:v>7.0394771241830068</c:v>
                </c:pt>
                <c:pt idx="191">
                  <c:v>5.5563398692810457</c:v>
                </c:pt>
                <c:pt idx="192">
                  <c:v>4.2750326797385618</c:v>
                </c:pt>
                <c:pt idx="193">
                  <c:v>1.4214379084967321</c:v>
                </c:pt>
                <c:pt idx="194">
                  <c:v>0.50405228758169929</c:v>
                </c:pt>
                <c:pt idx="195">
                  <c:v>0.6363398692810458</c:v>
                </c:pt>
                <c:pt idx="196">
                  <c:v>0.65202614379084978</c:v>
                </c:pt>
                <c:pt idx="197">
                  <c:v>0.23921568627450981</c:v>
                </c:pt>
                <c:pt idx="198">
                  <c:v>0.1762091503267974</c:v>
                </c:pt>
                <c:pt idx="199">
                  <c:v>0.67869281045751628</c:v>
                </c:pt>
                <c:pt idx="200">
                  <c:v>3.4899346405228755</c:v>
                </c:pt>
                <c:pt idx="201">
                  <c:v>4.2930718954248359</c:v>
                </c:pt>
                <c:pt idx="202">
                  <c:v>5.3498039215686273</c:v>
                </c:pt>
                <c:pt idx="203">
                  <c:v>8.738823529411766</c:v>
                </c:pt>
                <c:pt idx="204">
                  <c:v>9.5262745098039208</c:v>
                </c:pt>
                <c:pt idx="205">
                  <c:v>7.7322875816993459</c:v>
                </c:pt>
                <c:pt idx="206">
                  <c:v>8.6410457516339871</c:v>
                </c:pt>
                <c:pt idx="207">
                  <c:v>8.0593464052287587</c:v>
                </c:pt>
                <c:pt idx="208">
                  <c:v>4.6483660130718958</c:v>
                </c:pt>
                <c:pt idx="209">
                  <c:v>3.3552941176470594</c:v>
                </c:pt>
                <c:pt idx="210">
                  <c:v>2.2057516339869281</c:v>
                </c:pt>
                <c:pt idx="211">
                  <c:v>1.0282352941176471</c:v>
                </c:pt>
                <c:pt idx="212">
                  <c:v>2.7367320261437906</c:v>
                </c:pt>
                <c:pt idx="213">
                  <c:v>3.0873202614379087</c:v>
                </c:pt>
                <c:pt idx="214">
                  <c:v>3.0873202614379087</c:v>
                </c:pt>
                <c:pt idx="215">
                  <c:v>3.1030065359477121</c:v>
                </c:pt>
                <c:pt idx="216">
                  <c:v>2.6065359477124184</c:v>
                </c:pt>
                <c:pt idx="217">
                  <c:v>0.4486274509803922</c:v>
                </c:pt>
                <c:pt idx="218">
                  <c:v>0.24339869281045753</c:v>
                </c:pt>
                <c:pt idx="219">
                  <c:v>1.1511111111111112</c:v>
                </c:pt>
                <c:pt idx="220">
                  <c:v>2.5343790849673202</c:v>
                </c:pt>
                <c:pt idx="221">
                  <c:v>3.1152941176470588</c:v>
                </c:pt>
                <c:pt idx="222">
                  <c:v>3.1150326797385621</c:v>
                </c:pt>
                <c:pt idx="223">
                  <c:v>3.1270588235294117</c:v>
                </c:pt>
                <c:pt idx="224">
                  <c:v>2.2384313725490199</c:v>
                </c:pt>
                <c:pt idx="225">
                  <c:v>1.3286274509803924</c:v>
                </c:pt>
                <c:pt idx="226">
                  <c:v>1.0277124183006536</c:v>
                </c:pt>
                <c:pt idx="227">
                  <c:v>1.1427450980392158</c:v>
                </c:pt>
                <c:pt idx="228">
                  <c:v>0.98535947712418304</c:v>
                </c:pt>
                <c:pt idx="229">
                  <c:v>0.96627450980392149</c:v>
                </c:pt>
                <c:pt idx="230">
                  <c:v>0.47712418300653592</c:v>
                </c:pt>
                <c:pt idx="231">
                  <c:v>1.6376470588235292</c:v>
                </c:pt>
                <c:pt idx="232">
                  <c:v>3.5372549019607846</c:v>
                </c:pt>
                <c:pt idx="233">
                  <c:v>4.335424836601308</c:v>
                </c:pt>
                <c:pt idx="234">
                  <c:v>6.6125490196078429</c:v>
                </c:pt>
                <c:pt idx="235">
                  <c:v>6.5780392156862746</c:v>
                </c:pt>
                <c:pt idx="236">
                  <c:v>5.3605228758169927</c:v>
                </c:pt>
                <c:pt idx="237">
                  <c:v>5.145882352941177</c:v>
                </c:pt>
                <c:pt idx="238">
                  <c:v>6.0481045751633991</c:v>
                </c:pt>
                <c:pt idx="239">
                  <c:v>8.0321568627450972</c:v>
                </c:pt>
                <c:pt idx="240">
                  <c:v>12.466143790849674</c:v>
                </c:pt>
                <c:pt idx="241">
                  <c:v>14.363921568627454</c:v>
                </c:pt>
                <c:pt idx="242">
                  <c:v>12.901176470588236</c:v>
                </c:pt>
                <c:pt idx="243">
                  <c:v>11.704313725490195</c:v>
                </c:pt>
                <c:pt idx="244">
                  <c:v>9.9994771241830076</c:v>
                </c:pt>
                <c:pt idx="245">
                  <c:v>8.1035294117647076</c:v>
                </c:pt>
                <c:pt idx="246">
                  <c:v>7.9775163398692817</c:v>
                </c:pt>
                <c:pt idx="247">
                  <c:v>10.374117647058824</c:v>
                </c:pt>
                <c:pt idx="248">
                  <c:v>11.160261437908497</c:v>
                </c:pt>
                <c:pt idx="249">
                  <c:v>8.5790849673202612</c:v>
                </c:pt>
                <c:pt idx="250">
                  <c:v>5.8601307189542489</c:v>
                </c:pt>
                <c:pt idx="251">
                  <c:v>4.0394771241830068</c:v>
                </c:pt>
                <c:pt idx="252">
                  <c:v>1.4206535947712418</c:v>
                </c:pt>
                <c:pt idx="253">
                  <c:v>0.13098039215686275</c:v>
                </c:pt>
                <c:pt idx="254">
                  <c:v>7.2941176470588245E-2</c:v>
                </c:pt>
                <c:pt idx="255">
                  <c:v>0.14928104575163398</c:v>
                </c:pt>
                <c:pt idx="256">
                  <c:v>0.38980392156862748</c:v>
                </c:pt>
                <c:pt idx="257">
                  <c:v>0.76183006535947706</c:v>
                </c:pt>
                <c:pt idx="258">
                  <c:v>2.6180392156862746</c:v>
                </c:pt>
                <c:pt idx="259">
                  <c:v>2.6551633986928107</c:v>
                </c:pt>
                <c:pt idx="260">
                  <c:v>2.6899346405228761</c:v>
                </c:pt>
                <c:pt idx="261">
                  <c:v>2.4494117647058822</c:v>
                </c:pt>
                <c:pt idx="262">
                  <c:v>2.134901960784314</c:v>
                </c:pt>
                <c:pt idx="263">
                  <c:v>0.68</c:v>
                </c:pt>
                <c:pt idx="264">
                  <c:v>1.6062745098039215</c:v>
                </c:pt>
                <c:pt idx="265">
                  <c:v>4.6569934640522881</c:v>
                </c:pt>
                <c:pt idx="266">
                  <c:v>5.8091503267973854</c:v>
                </c:pt>
                <c:pt idx="267">
                  <c:v>5.7516339869281055</c:v>
                </c:pt>
                <c:pt idx="268">
                  <c:v>5.3534640522875812</c:v>
                </c:pt>
                <c:pt idx="269">
                  <c:v>4.4190849673202619</c:v>
                </c:pt>
                <c:pt idx="270">
                  <c:v>1.2737254901960786</c:v>
                </c:pt>
                <c:pt idx="271">
                  <c:v>0.12156862745098042</c:v>
                </c:pt>
                <c:pt idx="272">
                  <c:v>0.70300653594771245</c:v>
                </c:pt>
                <c:pt idx="273">
                  <c:v>1.2041830065359478</c:v>
                </c:pt>
                <c:pt idx="274">
                  <c:v>1.3048366013071895</c:v>
                </c:pt>
                <c:pt idx="275">
                  <c:v>1.3432679738562094</c:v>
                </c:pt>
                <c:pt idx="276">
                  <c:v>2.969150326797386</c:v>
                </c:pt>
                <c:pt idx="277">
                  <c:v>6.7030065359477122</c:v>
                </c:pt>
                <c:pt idx="278">
                  <c:v>7.7898039215686277</c:v>
                </c:pt>
                <c:pt idx="279">
                  <c:v>8.6752941176470593</c:v>
                </c:pt>
                <c:pt idx="280">
                  <c:v>11.935163398692811</c:v>
                </c:pt>
                <c:pt idx="281">
                  <c:v>11.469803921568628</c:v>
                </c:pt>
                <c:pt idx="282">
                  <c:v>8.3105882352941176</c:v>
                </c:pt>
                <c:pt idx="283">
                  <c:v>8.4883660130718948</c:v>
                </c:pt>
                <c:pt idx="284">
                  <c:v>9.1458823529411752</c:v>
                </c:pt>
                <c:pt idx="285">
                  <c:v>6.3351633986928109</c:v>
                </c:pt>
                <c:pt idx="286">
                  <c:v>5.1746405228758174</c:v>
                </c:pt>
                <c:pt idx="287">
                  <c:v>4.0185620915032674</c:v>
                </c:pt>
                <c:pt idx="288">
                  <c:v>2.3338562091503268</c:v>
                </c:pt>
                <c:pt idx="289">
                  <c:v>2.3213071895424839</c:v>
                </c:pt>
                <c:pt idx="290">
                  <c:v>2.1678431372549025</c:v>
                </c:pt>
                <c:pt idx="291">
                  <c:v>2.1678431372549025</c:v>
                </c:pt>
                <c:pt idx="292">
                  <c:v>2.1678431372549025</c:v>
                </c:pt>
                <c:pt idx="293">
                  <c:v>2.0962091503267972</c:v>
                </c:pt>
                <c:pt idx="294">
                  <c:v>0.3631372549019608</c:v>
                </c:pt>
                <c:pt idx="295">
                  <c:v>1.2549019607843137E-2</c:v>
                </c:pt>
                <c:pt idx="296">
                  <c:v>0.45542483660130717</c:v>
                </c:pt>
                <c:pt idx="297">
                  <c:v>1.0611764705882352</c:v>
                </c:pt>
                <c:pt idx="298">
                  <c:v>1.2946405228758171</c:v>
                </c:pt>
                <c:pt idx="299">
                  <c:v>1.3040522875816996</c:v>
                </c:pt>
                <c:pt idx="300">
                  <c:v>1.4614379084967322</c:v>
                </c:pt>
                <c:pt idx="301">
                  <c:v>1.0376470588235294</c:v>
                </c:pt>
                <c:pt idx="302">
                  <c:v>0.93699346405228756</c:v>
                </c:pt>
                <c:pt idx="303">
                  <c:v>1.0535947712418301</c:v>
                </c:pt>
                <c:pt idx="304">
                  <c:v>1.184575163398693</c:v>
                </c:pt>
                <c:pt idx="305">
                  <c:v>1.0271895424836603</c:v>
                </c:pt>
                <c:pt idx="306">
                  <c:v>1.0081045751633986</c:v>
                </c:pt>
                <c:pt idx="307">
                  <c:v>0.50300653594771239</c:v>
                </c:pt>
                <c:pt idx="308">
                  <c:v>0.67424836601307203</c:v>
                </c:pt>
                <c:pt idx="309">
                  <c:v>1.0771241830065359</c:v>
                </c:pt>
                <c:pt idx="310">
                  <c:v>1.0771241830065359</c:v>
                </c:pt>
                <c:pt idx="311">
                  <c:v>0.91503267973856206</c:v>
                </c:pt>
                <c:pt idx="312">
                  <c:v>0.6261437908496732</c:v>
                </c:pt>
                <c:pt idx="313">
                  <c:v>0.45490196078431366</c:v>
                </c:pt>
                <c:pt idx="314">
                  <c:v>1.8261437908496734</c:v>
                </c:pt>
                <c:pt idx="315">
                  <c:v>3.5636601307189539</c:v>
                </c:pt>
                <c:pt idx="316">
                  <c:v>9.6797385620915026</c:v>
                </c:pt>
                <c:pt idx="317">
                  <c:v>14.551895424836603</c:v>
                </c:pt>
                <c:pt idx="318">
                  <c:v>16.140653594771244</c:v>
                </c:pt>
                <c:pt idx="319">
                  <c:v>14.588758169934639</c:v>
                </c:pt>
                <c:pt idx="320">
                  <c:v>13.354771241830068</c:v>
                </c:pt>
                <c:pt idx="321">
                  <c:v>10.056470588235294</c:v>
                </c:pt>
                <c:pt idx="322">
                  <c:v>8.0920261437908518</c:v>
                </c:pt>
                <c:pt idx="323">
                  <c:v>8.2750326797385636</c:v>
                </c:pt>
                <c:pt idx="324">
                  <c:v>10.671633986928104</c:v>
                </c:pt>
                <c:pt idx="325">
                  <c:v>11.454640522875817</c:v>
                </c:pt>
                <c:pt idx="326">
                  <c:v>8.764705882352942</c:v>
                </c:pt>
                <c:pt idx="327">
                  <c:v>5.8569934640522883</c:v>
                </c:pt>
                <c:pt idx="328">
                  <c:v>4.0363398692810462</c:v>
                </c:pt>
                <c:pt idx="329">
                  <c:v>1.4175163398692812</c:v>
                </c:pt>
                <c:pt idx="330">
                  <c:v>0.13098039215686275</c:v>
                </c:pt>
                <c:pt idx="331">
                  <c:v>0</c:v>
                </c:pt>
                <c:pt idx="332">
                  <c:v>0</c:v>
                </c:pt>
                <c:pt idx="333">
                  <c:v>3.1372549019607842E-3</c:v>
                </c:pt>
                <c:pt idx="334">
                  <c:v>3.1372549019607842E-3</c:v>
                </c:pt>
                <c:pt idx="335">
                  <c:v>0.10875816993464053</c:v>
                </c:pt>
                <c:pt idx="336">
                  <c:v>0.20627450980392156</c:v>
                </c:pt>
                <c:pt idx="337">
                  <c:v>0.3173856209150327</c:v>
                </c:pt>
                <c:pt idx="338">
                  <c:v>0.31424836601307193</c:v>
                </c:pt>
                <c:pt idx="339">
                  <c:v>0.31424836601307193</c:v>
                </c:pt>
                <c:pt idx="340">
                  <c:v>0.24078431372549022</c:v>
                </c:pt>
                <c:pt idx="341">
                  <c:v>0.41934640522875816</c:v>
                </c:pt>
                <c:pt idx="342">
                  <c:v>3.1728104575163401</c:v>
                </c:pt>
                <c:pt idx="343">
                  <c:v>4.3249673202614378</c:v>
                </c:pt>
                <c:pt idx="344">
                  <c:v>4.3249673202614378</c:v>
                </c:pt>
                <c:pt idx="345">
                  <c:v>4.305620915032681</c:v>
                </c:pt>
                <c:pt idx="346">
                  <c:v>6.3121568627450984</c:v>
                </c:pt>
                <c:pt idx="347">
                  <c:v>4.9194771241830066</c:v>
                </c:pt>
                <c:pt idx="348">
                  <c:v>3.9194771241830071</c:v>
                </c:pt>
                <c:pt idx="349">
                  <c:v>4.5301960784313726</c:v>
                </c:pt>
                <c:pt idx="350">
                  <c:v>6.3001307189542493</c:v>
                </c:pt>
                <c:pt idx="351">
                  <c:v>4.8867973856209153</c:v>
                </c:pt>
                <c:pt idx="352">
                  <c:v>3.4792156862745101</c:v>
                </c:pt>
                <c:pt idx="353">
                  <c:v>5.0015686274509799</c:v>
                </c:pt>
                <c:pt idx="354">
                  <c:v>9.6664052287581708</c:v>
                </c:pt>
                <c:pt idx="355">
                  <c:v>10.212549019607843</c:v>
                </c:pt>
                <c:pt idx="356">
                  <c:v>10.041830065359479</c:v>
                </c:pt>
                <c:pt idx="357">
                  <c:v>13.095686274509804</c:v>
                </c:pt>
                <c:pt idx="358">
                  <c:v>12.479477124183004</c:v>
                </c:pt>
                <c:pt idx="359">
                  <c:v>8.4020915032679753</c:v>
                </c:pt>
                <c:pt idx="360">
                  <c:v>7.8420915032679739</c:v>
                </c:pt>
                <c:pt idx="361">
                  <c:v>8.9448366013071894</c:v>
                </c:pt>
                <c:pt idx="362">
                  <c:v>6.4</c:v>
                </c:pt>
                <c:pt idx="363">
                  <c:v>5.34169934640523</c:v>
                </c:pt>
                <c:pt idx="364">
                  <c:v>4.1435294117647059</c:v>
                </c:pt>
                <c:pt idx="365">
                  <c:v>2.3777777777777782</c:v>
                </c:pt>
                <c:pt idx="366">
                  <c:v>1.4687581699346406</c:v>
                </c:pt>
                <c:pt idx="367">
                  <c:v>1.1830065359477124</c:v>
                </c:pt>
                <c:pt idx="368">
                  <c:v>1.1830065359477124</c:v>
                </c:pt>
                <c:pt idx="369">
                  <c:v>1.1830065359477124</c:v>
                </c:pt>
                <c:pt idx="370">
                  <c:v>1.1798692810457516</c:v>
                </c:pt>
                <c:pt idx="371">
                  <c:v>0.28758169934640526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9.4117647058823539E-3</c:v>
                </c:pt>
                <c:pt idx="377">
                  <c:v>0.16679738562091501</c:v>
                </c:pt>
                <c:pt idx="378">
                  <c:v>0.18588235294117647</c:v>
                </c:pt>
                <c:pt idx="379">
                  <c:v>0.59058823529411764</c:v>
                </c:pt>
                <c:pt idx="380">
                  <c:v>0.93751633986928096</c:v>
                </c:pt>
                <c:pt idx="381">
                  <c:v>1.0684967320261438</c:v>
                </c:pt>
                <c:pt idx="382">
                  <c:v>0.91111111111111109</c:v>
                </c:pt>
                <c:pt idx="383">
                  <c:v>0.89202614379084966</c:v>
                </c:pt>
                <c:pt idx="384">
                  <c:v>0.48732026143790852</c:v>
                </c:pt>
                <c:pt idx="385">
                  <c:v>0.25699346405228762</c:v>
                </c:pt>
                <c:pt idx="386">
                  <c:v>0.25699346405228762</c:v>
                </c:pt>
                <c:pt idx="387">
                  <c:v>0.25699346405228762</c:v>
                </c:pt>
                <c:pt idx="388">
                  <c:v>0.22248366013071896</c:v>
                </c:pt>
                <c:pt idx="389">
                  <c:v>2.6143790849673203E-2</c:v>
                </c:pt>
                <c:pt idx="390">
                  <c:v>4.8888888888888898E-2</c:v>
                </c:pt>
                <c:pt idx="391">
                  <c:v>1.3929411764705886</c:v>
                </c:pt>
                <c:pt idx="392">
                  <c:v>2.6183006535947713</c:v>
                </c:pt>
                <c:pt idx="393">
                  <c:v>7.2062745098039223</c:v>
                </c:pt>
                <c:pt idx="394">
                  <c:v>11.727581699346405</c:v>
                </c:pt>
                <c:pt idx="395">
                  <c:v>13.316339869281045</c:v>
                </c:pt>
                <c:pt idx="396">
                  <c:v>12.194509803921568</c:v>
                </c:pt>
                <c:pt idx="397">
                  <c:v>11.281045751633989</c:v>
                </c:pt>
                <c:pt idx="398">
                  <c:v>9.4156862745098042</c:v>
                </c:pt>
                <c:pt idx="399">
                  <c:v>7.8020915032679738</c:v>
                </c:pt>
                <c:pt idx="400">
                  <c:v>7.9850980392156856</c:v>
                </c:pt>
                <c:pt idx="401">
                  <c:v>10.375424836601306</c:v>
                </c:pt>
                <c:pt idx="402">
                  <c:v>10.755032679738566</c:v>
                </c:pt>
                <c:pt idx="403">
                  <c:v>8.0324183006535961</c:v>
                </c:pt>
                <c:pt idx="404">
                  <c:v>5.7372549019607844</c:v>
                </c:pt>
                <c:pt idx="405">
                  <c:v>4.0985620915032683</c:v>
                </c:pt>
                <c:pt idx="406">
                  <c:v>1.486013071895425</c:v>
                </c:pt>
                <c:pt idx="407">
                  <c:v>0.79450980392156856</c:v>
                </c:pt>
                <c:pt idx="408">
                  <c:v>0.79450980392156856</c:v>
                </c:pt>
                <c:pt idx="409">
                  <c:v>0.1819607843137255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1.9346405228758169E-2</c:v>
                </c:pt>
                <c:pt idx="415">
                  <c:v>0.34065359477124185</c:v>
                </c:pt>
                <c:pt idx="416">
                  <c:v>0.3631372549019608</c:v>
                </c:pt>
                <c:pt idx="417">
                  <c:v>0.39764705882352946</c:v>
                </c:pt>
                <c:pt idx="418">
                  <c:v>0.5398692810457516</c:v>
                </c:pt>
                <c:pt idx="419">
                  <c:v>3.3819607843137254</c:v>
                </c:pt>
                <c:pt idx="420">
                  <c:v>4.0810457516339866</c:v>
                </c:pt>
                <c:pt idx="421">
                  <c:v>4.0585620915032674</c:v>
                </c:pt>
                <c:pt idx="422">
                  <c:v>4.1189542483660126</c:v>
                </c:pt>
                <c:pt idx="423">
                  <c:v>8.0794771241830059</c:v>
                </c:pt>
                <c:pt idx="424">
                  <c:v>7.884444444444445</c:v>
                </c:pt>
                <c:pt idx="425">
                  <c:v>7.4611764705882351</c:v>
                </c:pt>
                <c:pt idx="426">
                  <c:v>8.0718954248366011</c:v>
                </c:pt>
                <c:pt idx="427">
                  <c:v>9.8211764705882363</c:v>
                </c:pt>
                <c:pt idx="428">
                  <c:v>6.6135947712418304</c:v>
                </c:pt>
                <c:pt idx="429">
                  <c:v>3.9895424836601312</c:v>
                </c:pt>
                <c:pt idx="430">
                  <c:v>5.0284967320261433</c:v>
                </c:pt>
                <c:pt idx="431">
                  <c:v>9.5733333333333341</c:v>
                </c:pt>
                <c:pt idx="432">
                  <c:v>10.003921568627451</c:v>
                </c:pt>
                <c:pt idx="433">
                  <c:v>9.7814379084967324</c:v>
                </c:pt>
                <c:pt idx="434">
                  <c:v>12.334640522875818</c:v>
                </c:pt>
                <c:pt idx="435">
                  <c:v>11.972287581699346</c:v>
                </c:pt>
                <c:pt idx="436">
                  <c:v>9.3474509803921588</c:v>
                </c:pt>
                <c:pt idx="437">
                  <c:v>8.6708496732026159</c:v>
                </c:pt>
                <c:pt idx="438">
                  <c:v>10.278431372549022</c:v>
                </c:pt>
                <c:pt idx="439">
                  <c:v>8.2562091503267965</c:v>
                </c:pt>
                <c:pt idx="440">
                  <c:v>6.9856209150326816</c:v>
                </c:pt>
                <c:pt idx="441">
                  <c:v>4.4549019607843139</c:v>
                </c:pt>
                <c:pt idx="442">
                  <c:v>2.8818300653594773</c:v>
                </c:pt>
                <c:pt idx="443">
                  <c:v>0.70666666666666667</c:v>
                </c:pt>
                <c:pt idx="444">
                  <c:v>0.65437908496732033</c:v>
                </c:pt>
                <c:pt idx="445">
                  <c:v>0.65124183006535952</c:v>
                </c:pt>
                <c:pt idx="446">
                  <c:v>0.65124183006535952</c:v>
                </c:pt>
                <c:pt idx="447">
                  <c:v>0.6261437908496732</c:v>
                </c:pt>
                <c:pt idx="448">
                  <c:v>0.52104575163398703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9.4117647058823539E-3</c:v>
                </c:pt>
                <c:pt idx="454">
                  <c:v>0.16679738562091501</c:v>
                </c:pt>
                <c:pt idx="455">
                  <c:v>0.18588235294117647</c:v>
                </c:pt>
                <c:pt idx="456">
                  <c:v>0.53411764705882359</c:v>
                </c:pt>
                <c:pt idx="457">
                  <c:v>0.79424836601307203</c:v>
                </c:pt>
                <c:pt idx="458">
                  <c:v>0.92522875816993477</c:v>
                </c:pt>
                <c:pt idx="459">
                  <c:v>0.76784313725490205</c:v>
                </c:pt>
                <c:pt idx="460">
                  <c:v>0.74875816993464062</c:v>
                </c:pt>
                <c:pt idx="461">
                  <c:v>0.40052287581699347</c:v>
                </c:pt>
                <c:pt idx="462">
                  <c:v>0.40026143790849678</c:v>
                </c:pt>
                <c:pt idx="463">
                  <c:v>0.40026143790849678</c:v>
                </c:pt>
                <c:pt idx="464">
                  <c:v>0.40026143790849678</c:v>
                </c:pt>
                <c:pt idx="465">
                  <c:v>0.39084967320261438</c:v>
                </c:pt>
                <c:pt idx="466">
                  <c:v>5.5686274509803915E-2</c:v>
                </c:pt>
                <c:pt idx="467">
                  <c:v>4.8888888888888898E-2</c:v>
                </c:pt>
                <c:pt idx="468">
                  <c:v>1.3898039215686275</c:v>
                </c:pt>
                <c:pt idx="469">
                  <c:v>2.5095424836601308</c:v>
                </c:pt>
                <c:pt idx="470">
                  <c:v>6.7210457516339872</c:v>
                </c:pt>
                <c:pt idx="471">
                  <c:v>10.151633986928104</c:v>
                </c:pt>
                <c:pt idx="472">
                  <c:v>11.35137254901961</c:v>
                </c:pt>
                <c:pt idx="473">
                  <c:v>10.232679738562092</c:v>
                </c:pt>
                <c:pt idx="474">
                  <c:v>9.1226143790849683</c:v>
                </c:pt>
                <c:pt idx="475">
                  <c:v>7.1111111111111125</c:v>
                </c:pt>
                <c:pt idx="476">
                  <c:v>5.9320261437908499</c:v>
                </c:pt>
                <c:pt idx="477">
                  <c:v>6.1137254901960771</c:v>
                </c:pt>
                <c:pt idx="478">
                  <c:v>7.6352941176470601</c:v>
                </c:pt>
                <c:pt idx="479">
                  <c:v>7.6256209150326795</c:v>
                </c:pt>
                <c:pt idx="480">
                  <c:v>5.5176470588235302</c:v>
                </c:pt>
                <c:pt idx="481">
                  <c:v>5.5827450980392159</c:v>
                </c:pt>
                <c:pt idx="482">
                  <c:v>5.1558169934640521</c:v>
                </c:pt>
                <c:pt idx="483">
                  <c:v>3.4120261437908495</c:v>
                </c:pt>
                <c:pt idx="484">
                  <c:v>3.4120261437908495</c:v>
                </c:pt>
                <c:pt idx="485">
                  <c:v>3.3200000000000003</c:v>
                </c:pt>
                <c:pt idx="486">
                  <c:v>1.0033986928104575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1.9346405228758169E-2</c:v>
                </c:pt>
                <c:pt idx="492">
                  <c:v>0.66562091503267973</c:v>
                </c:pt>
                <c:pt idx="493">
                  <c:v>0.74928104575163401</c:v>
                </c:pt>
                <c:pt idx="494">
                  <c:v>0.78379084967320267</c:v>
                </c:pt>
                <c:pt idx="495">
                  <c:v>0.92601307189542503</c:v>
                </c:pt>
                <c:pt idx="496">
                  <c:v>2.784313725490196</c:v>
                </c:pt>
                <c:pt idx="497">
                  <c:v>2.7056209150326795</c:v>
                </c:pt>
                <c:pt idx="498">
                  <c:v>2.6219607843137256</c:v>
                </c:pt>
                <c:pt idx="499">
                  <c:v>2.6922875816993463</c:v>
                </c:pt>
                <c:pt idx="500">
                  <c:v>6.8575163398692824</c:v>
                </c:pt>
                <c:pt idx="501">
                  <c:v>9.7997385620915054</c:v>
                </c:pt>
                <c:pt idx="502">
                  <c:v>10.231895424836601</c:v>
                </c:pt>
                <c:pt idx="503">
                  <c:v>10.925490196078432</c:v>
                </c:pt>
                <c:pt idx="504">
                  <c:v>13.127843137254903</c:v>
                </c:pt>
                <c:pt idx="505">
                  <c:v>9.8274509803921575</c:v>
                </c:pt>
                <c:pt idx="506">
                  <c:v>5.049934640522876</c:v>
                </c:pt>
                <c:pt idx="507">
                  <c:v>5.2541176470588233</c:v>
                </c:pt>
                <c:pt idx="508">
                  <c:v>8.8219607843137258</c:v>
                </c:pt>
                <c:pt idx="509">
                  <c:v>8.7597385620915045</c:v>
                </c:pt>
                <c:pt idx="510">
                  <c:v>8.6379084967320257</c:v>
                </c:pt>
                <c:pt idx="511">
                  <c:v>10.017254901960785</c:v>
                </c:pt>
                <c:pt idx="512">
                  <c:v>9.8295424836601324</c:v>
                </c:pt>
                <c:pt idx="513">
                  <c:v>7.7913725490196075</c:v>
                </c:pt>
                <c:pt idx="514">
                  <c:v>6.0454901960784309</c:v>
                </c:pt>
                <c:pt idx="515">
                  <c:v>8.0193464052287577</c:v>
                </c:pt>
                <c:pt idx="516">
                  <c:v>7.7147712418300651</c:v>
                </c:pt>
                <c:pt idx="517">
                  <c:v>6.7618300653594776</c:v>
                </c:pt>
                <c:pt idx="518">
                  <c:v>4.5416993464052293</c:v>
                </c:pt>
                <c:pt idx="519">
                  <c:v>4.0677124183006539</c:v>
                </c:pt>
                <c:pt idx="520">
                  <c:v>1.3137254901960784</c:v>
                </c:pt>
                <c:pt idx="521">
                  <c:v>0.8415686274509806</c:v>
                </c:pt>
                <c:pt idx="522">
                  <c:v>1.0504575163398695</c:v>
                </c:pt>
                <c:pt idx="523">
                  <c:v>1.0473202614379085</c:v>
                </c:pt>
                <c:pt idx="524">
                  <c:v>1.0222222222222224</c:v>
                </c:pt>
                <c:pt idx="525">
                  <c:v>0.91712418300653598</c:v>
                </c:pt>
                <c:pt idx="526">
                  <c:v>0.27529411764705886</c:v>
                </c:pt>
                <c:pt idx="527">
                  <c:v>9.6732026143790846E-3</c:v>
                </c:pt>
                <c:pt idx="528">
                  <c:v>3.8169934640522873E-2</c:v>
                </c:pt>
                <c:pt idx="529">
                  <c:v>7.7385620915032677E-2</c:v>
                </c:pt>
                <c:pt idx="530">
                  <c:v>8.6797385620915032E-2</c:v>
                </c:pt>
                <c:pt idx="531">
                  <c:v>0.24104575163398698</c:v>
                </c:pt>
                <c:pt idx="532">
                  <c:v>0.25359477124183011</c:v>
                </c:pt>
                <c:pt idx="533">
                  <c:v>0.53830065359477131</c:v>
                </c:pt>
                <c:pt idx="534">
                  <c:v>0.67529411764705882</c:v>
                </c:pt>
                <c:pt idx="535">
                  <c:v>0.71372549019607845</c:v>
                </c:pt>
                <c:pt idx="536">
                  <c:v>0.55633986928104573</c:v>
                </c:pt>
                <c:pt idx="537">
                  <c:v>0.53725490196078429</c:v>
                </c:pt>
                <c:pt idx="538">
                  <c:v>0.22405228758169934</c:v>
                </c:pt>
                <c:pt idx="539">
                  <c:v>0.49751633986928107</c:v>
                </c:pt>
                <c:pt idx="540">
                  <c:v>0.49751633986928107</c:v>
                </c:pt>
                <c:pt idx="541">
                  <c:v>0.49751633986928107</c:v>
                </c:pt>
                <c:pt idx="542">
                  <c:v>0.48810457516339872</c:v>
                </c:pt>
                <c:pt idx="543">
                  <c:v>8.2091503267973848E-2</c:v>
                </c:pt>
                <c:pt idx="544">
                  <c:v>0</c:v>
                </c:pt>
                <c:pt idx="545">
                  <c:v>0.52235294117647069</c:v>
                </c:pt>
                <c:pt idx="546">
                  <c:v>1.5788235294117647</c:v>
                </c:pt>
                <c:pt idx="547">
                  <c:v>6.8705882352941172</c:v>
                </c:pt>
                <c:pt idx="548">
                  <c:v>9.3383006535947715</c:v>
                </c:pt>
                <c:pt idx="549">
                  <c:v>9.443137254901961</c:v>
                </c:pt>
                <c:pt idx="550">
                  <c:v>9.0478431372549011</c:v>
                </c:pt>
                <c:pt idx="551">
                  <c:v>8.0010457516339866</c:v>
                </c:pt>
                <c:pt idx="552">
                  <c:v>4.672679738562092</c:v>
                </c:pt>
                <c:pt idx="553">
                  <c:v>3.9058823529411764</c:v>
                </c:pt>
                <c:pt idx="554">
                  <c:v>3.9524183006535951</c:v>
                </c:pt>
                <c:pt idx="555">
                  <c:v>3.878169934640523</c:v>
                </c:pt>
                <c:pt idx="556">
                  <c:v>3.8684967320261441</c:v>
                </c:pt>
                <c:pt idx="557">
                  <c:v>1.997124183006536</c:v>
                </c:pt>
                <c:pt idx="558">
                  <c:v>2.8564705882352945</c:v>
                </c:pt>
                <c:pt idx="559">
                  <c:v>4.1678431372549021</c:v>
                </c:pt>
                <c:pt idx="560">
                  <c:v>4.1150326797385626</c:v>
                </c:pt>
                <c:pt idx="561">
                  <c:v>4.1150326797385626</c:v>
                </c:pt>
                <c:pt idx="562">
                  <c:v>4.2308496732026146</c:v>
                </c:pt>
                <c:pt idx="563">
                  <c:v>2.1631372549019607</c:v>
                </c:pt>
                <c:pt idx="564">
                  <c:v>1.0470588235294118</c:v>
                </c:pt>
                <c:pt idx="565">
                  <c:v>1.2386928104575166</c:v>
                </c:pt>
                <c:pt idx="566">
                  <c:v>1.2386928104575166</c:v>
                </c:pt>
                <c:pt idx="567">
                  <c:v>1.0308496732026144</c:v>
                </c:pt>
                <c:pt idx="568">
                  <c:v>0.55764705882352938</c:v>
                </c:pt>
                <c:pt idx="569">
                  <c:v>0.85725490196078447</c:v>
                </c:pt>
                <c:pt idx="570">
                  <c:v>0.74928104575163401</c:v>
                </c:pt>
                <c:pt idx="571">
                  <c:v>0.79006535947712431</c:v>
                </c:pt>
                <c:pt idx="572">
                  <c:v>0.81568627450980391</c:v>
                </c:pt>
                <c:pt idx="573">
                  <c:v>1.3215686274509804</c:v>
                </c:pt>
                <c:pt idx="574">
                  <c:v>0.95895424836601317</c:v>
                </c:pt>
                <c:pt idx="575">
                  <c:v>0.87529411764705878</c:v>
                </c:pt>
                <c:pt idx="576">
                  <c:v>0.93934640522875812</c:v>
                </c:pt>
                <c:pt idx="577">
                  <c:v>5.2211764705882358</c:v>
                </c:pt>
                <c:pt idx="578">
                  <c:v>10.365490196078431</c:v>
                </c:pt>
                <c:pt idx="579">
                  <c:v>11.203660130718953</c:v>
                </c:pt>
                <c:pt idx="580">
                  <c:v>12.34640522875817</c:v>
                </c:pt>
                <c:pt idx="581">
                  <c:v>16.923921568627449</c:v>
                </c:pt>
                <c:pt idx="582">
                  <c:v>14.146143790849672</c:v>
                </c:pt>
                <c:pt idx="583">
                  <c:v>8.5189542483660148</c:v>
                </c:pt>
                <c:pt idx="584">
                  <c:v>8.655163398692812</c:v>
                </c:pt>
                <c:pt idx="585">
                  <c:v>11.118954248366014</c:v>
                </c:pt>
                <c:pt idx="586">
                  <c:v>8.6253594771241833</c:v>
                </c:pt>
                <c:pt idx="587">
                  <c:v>7.5626143790849678</c:v>
                </c:pt>
                <c:pt idx="588">
                  <c:v>7.7396078431372546</c:v>
                </c:pt>
                <c:pt idx="589">
                  <c:v>6.822745098039217</c:v>
                </c:pt>
                <c:pt idx="590">
                  <c:v>4.8447058823529412</c:v>
                </c:pt>
                <c:pt idx="591">
                  <c:v>2.8810457516339874</c:v>
                </c:pt>
                <c:pt idx="592">
                  <c:v>5.2857516339869273</c:v>
                </c:pt>
                <c:pt idx="593">
                  <c:v>6.6671895424836594</c:v>
                </c:pt>
                <c:pt idx="594">
                  <c:v>6.4752941176470582</c:v>
                </c:pt>
                <c:pt idx="595">
                  <c:v>4.866143790849673</c:v>
                </c:pt>
                <c:pt idx="596">
                  <c:v>4.6661437908496737</c:v>
                </c:pt>
                <c:pt idx="597">
                  <c:v>1.9657516339869283</c:v>
                </c:pt>
                <c:pt idx="598">
                  <c:v>1.0541176470588236</c:v>
                </c:pt>
                <c:pt idx="599">
                  <c:v>1.5958169934640527</c:v>
                </c:pt>
                <c:pt idx="600">
                  <c:v>1.6083660130718955</c:v>
                </c:pt>
                <c:pt idx="601">
                  <c:v>1.644183006535948</c:v>
                </c:pt>
                <c:pt idx="602">
                  <c:v>1.4729411764705884</c:v>
                </c:pt>
                <c:pt idx="603">
                  <c:v>1.1409150326797386</c:v>
                </c:pt>
                <c:pt idx="604">
                  <c:v>1.4904575163398692</c:v>
                </c:pt>
                <c:pt idx="605">
                  <c:v>2.26640522875817</c:v>
                </c:pt>
                <c:pt idx="606">
                  <c:v>3.9545098039215687</c:v>
                </c:pt>
                <c:pt idx="607">
                  <c:v>4.179607843137255</c:v>
                </c:pt>
                <c:pt idx="608">
                  <c:v>3.8224836601307195</c:v>
                </c:pt>
                <c:pt idx="609">
                  <c:v>2.7819607843137257</c:v>
                </c:pt>
                <c:pt idx="610">
                  <c:v>1.9900653594771243</c:v>
                </c:pt>
                <c:pt idx="611">
                  <c:v>0.26692810457516336</c:v>
                </c:pt>
                <c:pt idx="612">
                  <c:v>4.1830065359477121E-2</c:v>
                </c:pt>
                <c:pt idx="613">
                  <c:v>4.1830065359477121E-2</c:v>
                </c:pt>
                <c:pt idx="614">
                  <c:v>4.1830065359477121E-2</c:v>
                </c:pt>
                <c:pt idx="615">
                  <c:v>2.5882352941176474E-2</c:v>
                </c:pt>
                <c:pt idx="616">
                  <c:v>0.92679738562091496</c:v>
                </c:pt>
                <c:pt idx="617">
                  <c:v>0.92679738562091496</c:v>
                </c:pt>
                <c:pt idx="618">
                  <c:v>0.92679738562091496</c:v>
                </c:pt>
                <c:pt idx="619">
                  <c:v>0.90457516339869282</c:v>
                </c:pt>
                <c:pt idx="620">
                  <c:v>7.2156862745098041E-2</c:v>
                </c:pt>
                <c:pt idx="621">
                  <c:v>0</c:v>
                </c:pt>
                <c:pt idx="622">
                  <c:v>9.2287581699346408E-2</c:v>
                </c:pt>
                <c:pt idx="623">
                  <c:v>0.66352941176470592</c:v>
                </c:pt>
                <c:pt idx="624">
                  <c:v>4.5945098039215688</c:v>
                </c:pt>
                <c:pt idx="625">
                  <c:v>5.8028758169934642</c:v>
                </c:pt>
                <c:pt idx="626">
                  <c:v>5.9375163398692816</c:v>
                </c:pt>
                <c:pt idx="627">
                  <c:v>5.8847058823529421</c:v>
                </c:pt>
                <c:pt idx="628">
                  <c:v>5.313464052287582</c:v>
                </c:pt>
                <c:pt idx="629">
                  <c:v>1.5009150326797389</c:v>
                </c:pt>
                <c:pt idx="630">
                  <c:v>1.06640522875817</c:v>
                </c:pt>
                <c:pt idx="631">
                  <c:v>1.4964705882352942</c:v>
                </c:pt>
                <c:pt idx="632">
                  <c:v>1.4569934640522875</c:v>
                </c:pt>
                <c:pt idx="633">
                  <c:v>1.4569934640522875</c:v>
                </c:pt>
                <c:pt idx="634">
                  <c:v>1.4305882352941177</c:v>
                </c:pt>
                <c:pt idx="635">
                  <c:v>3.2169934640522877</c:v>
                </c:pt>
                <c:pt idx="636">
                  <c:v>4.1150326797385626</c:v>
                </c:pt>
                <c:pt idx="637">
                  <c:v>4.1150326797385626</c:v>
                </c:pt>
                <c:pt idx="638">
                  <c:v>4.1150326797385626</c:v>
                </c:pt>
                <c:pt idx="639">
                  <c:v>4.3301960784313733</c:v>
                </c:pt>
                <c:pt idx="640">
                  <c:v>2.5445751633986933</c:v>
                </c:pt>
                <c:pt idx="641">
                  <c:v>2.6112418300653593</c:v>
                </c:pt>
                <c:pt idx="642">
                  <c:v>4.0983006535947721</c:v>
                </c:pt>
                <c:pt idx="643">
                  <c:v>4.2928104575163397</c:v>
                </c:pt>
                <c:pt idx="644">
                  <c:v>3.9856209150326802</c:v>
                </c:pt>
                <c:pt idx="645">
                  <c:v>3.2303267973856209</c:v>
                </c:pt>
                <c:pt idx="646">
                  <c:v>2.3471895424836604</c:v>
                </c:pt>
                <c:pt idx="647">
                  <c:v>0.94692810457516341</c:v>
                </c:pt>
                <c:pt idx="648">
                  <c:v>0.88784313725490216</c:v>
                </c:pt>
                <c:pt idx="649">
                  <c:v>0.98352941176470587</c:v>
                </c:pt>
                <c:pt idx="650">
                  <c:v>1.1675816993464052</c:v>
                </c:pt>
                <c:pt idx="651">
                  <c:v>0.52130718954248367</c:v>
                </c:pt>
                <c:pt idx="652">
                  <c:v>0.43450980392156863</c:v>
                </c:pt>
                <c:pt idx="653">
                  <c:v>0.40392156862745099</c:v>
                </c:pt>
                <c:pt idx="654">
                  <c:v>4.5137254901960784</c:v>
                </c:pt>
                <c:pt idx="655">
                  <c:v>9.9633986928104594</c:v>
                </c:pt>
                <c:pt idx="656">
                  <c:v>11.085228758169935</c:v>
                </c:pt>
                <c:pt idx="657">
                  <c:v>12.209150326797385</c:v>
                </c:pt>
                <c:pt idx="658">
                  <c:v>17.071372549019607</c:v>
                </c:pt>
                <c:pt idx="659">
                  <c:v>14.281830065359479</c:v>
                </c:pt>
                <c:pt idx="660">
                  <c:v>8.6381699346405227</c:v>
                </c:pt>
                <c:pt idx="661">
                  <c:v>7.6541176470588246</c:v>
                </c:pt>
                <c:pt idx="662">
                  <c:v>9.0771241830065357</c:v>
                </c:pt>
                <c:pt idx="663">
                  <c:v>5.5715032679738554</c:v>
                </c:pt>
                <c:pt idx="664">
                  <c:v>4.5911111111111111</c:v>
                </c:pt>
                <c:pt idx="665">
                  <c:v>4.8010457516339873</c:v>
                </c:pt>
                <c:pt idx="666">
                  <c:v>4.9597385620915038</c:v>
                </c:pt>
                <c:pt idx="667">
                  <c:v>4.0347712418300654</c:v>
                </c:pt>
                <c:pt idx="668">
                  <c:v>2.7602614379084973</c:v>
                </c:pt>
                <c:pt idx="669">
                  <c:v>3.9257516339869287</c:v>
                </c:pt>
                <c:pt idx="670">
                  <c:v>5.0363398692810462</c:v>
                </c:pt>
                <c:pt idx="671">
                  <c:v>5.4886274509803927</c:v>
                </c:pt>
                <c:pt idx="672">
                  <c:v>4.1966013071895425</c:v>
                </c:pt>
                <c:pt idx="673">
                  <c:v>4.0347712418300654</c:v>
                </c:pt>
                <c:pt idx="674">
                  <c:v>2.6112418300653593</c:v>
                </c:pt>
                <c:pt idx="675">
                  <c:v>2.0773856209150328</c:v>
                </c:pt>
                <c:pt idx="676">
                  <c:v>2.4352941176470591</c:v>
                </c:pt>
                <c:pt idx="677">
                  <c:v>2.5555555555555558</c:v>
                </c:pt>
                <c:pt idx="678">
                  <c:v>3.214640522875817</c:v>
                </c:pt>
                <c:pt idx="679">
                  <c:v>3.0371241830065361</c:v>
                </c:pt>
                <c:pt idx="680">
                  <c:v>2.5981699346405231</c:v>
                </c:pt>
                <c:pt idx="681">
                  <c:v>2.7837908496732022</c:v>
                </c:pt>
                <c:pt idx="682">
                  <c:v>3.6094117647058828</c:v>
                </c:pt>
                <c:pt idx="683">
                  <c:v>4.9984313725490193</c:v>
                </c:pt>
                <c:pt idx="684">
                  <c:v>5.223529411764706</c:v>
                </c:pt>
                <c:pt idx="685">
                  <c:v>4.8664052287581701</c:v>
                </c:pt>
                <c:pt idx="686">
                  <c:v>3.5741176470588241</c:v>
                </c:pt>
                <c:pt idx="687">
                  <c:v>2.298300653594771</c:v>
                </c:pt>
                <c:pt idx="688">
                  <c:v>0.22509803921568627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0.72444444444444456</c:v>
                </c:pt>
                <c:pt idx="694">
                  <c:v>0.72758169934640515</c:v>
                </c:pt>
                <c:pt idx="695">
                  <c:v>0.73071895424836608</c:v>
                </c:pt>
                <c:pt idx="696">
                  <c:v>0.71790849673202628</c:v>
                </c:pt>
                <c:pt idx="697">
                  <c:v>6.84967320261438E-2</c:v>
                </c:pt>
                <c:pt idx="698">
                  <c:v>1.2549019607843137E-2</c:v>
                </c:pt>
                <c:pt idx="699">
                  <c:v>9.4117647058823539E-3</c:v>
                </c:pt>
                <c:pt idx="700">
                  <c:v>6.1176470588235297E-2</c:v>
                </c:pt>
                <c:pt idx="701">
                  <c:v>2.6839215686274507</c:v>
                </c:pt>
                <c:pt idx="702">
                  <c:v>5.3396078431372551</c:v>
                </c:pt>
                <c:pt idx="703">
                  <c:v>6.7079738562091507</c:v>
                </c:pt>
                <c:pt idx="704">
                  <c:v>8.614901960784314</c:v>
                </c:pt>
                <c:pt idx="705">
                  <c:v>9.0426143790849682</c:v>
                </c:pt>
                <c:pt idx="706">
                  <c:v>6.4326797385620917</c:v>
                </c:pt>
                <c:pt idx="707">
                  <c:v>4.5537254901960793</c:v>
                </c:pt>
                <c:pt idx="708">
                  <c:v>4.2201307189542483</c:v>
                </c:pt>
                <c:pt idx="709">
                  <c:v>2.3320261437908498</c:v>
                </c:pt>
                <c:pt idx="710">
                  <c:v>1.8494117647058825</c:v>
                </c:pt>
                <c:pt idx="711">
                  <c:v>1.9286274509803922</c:v>
                </c:pt>
                <c:pt idx="712">
                  <c:v>3.7058823529411766</c:v>
                </c:pt>
                <c:pt idx="713">
                  <c:v>4.133856209150327</c:v>
                </c:pt>
                <c:pt idx="714">
                  <c:v>4.1150326797385626</c:v>
                </c:pt>
                <c:pt idx="715">
                  <c:v>4.1150326797385626</c:v>
                </c:pt>
                <c:pt idx="716">
                  <c:v>4.4128104575163398</c:v>
                </c:pt>
                <c:pt idx="717">
                  <c:v>2.9205228758169937</c:v>
                </c:pt>
                <c:pt idx="718">
                  <c:v>3.9890196078431379</c:v>
                </c:pt>
                <c:pt idx="719">
                  <c:v>7.173856209150328</c:v>
                </c:pt>
                <c:pt idx="720">
                  <c:v>7.7343790849673217</c:v>
                </c:pt>
                <c:pt idx="721">
                  <c:v>7.3445751633986935</c:v>
                </c:pt>
                <c:pt idx="722">
                  <c:v>6.2959477124183003</c:v>
                </c:pt>
                <c:pt idx="723">
                  <c:v>4.4109803921568629</c:v>
                </c:pt>
                <c:pt idx="724">
                  <c:v>1.6593464052287583</c:v>
                </c:pt>
                <c:pt idx="725">
                  <c:v>1.8316339869281049</c:v>
                </c:pt>
                <c:pt idx="726">
                  <c:v>2.1529411764705881</c:v>
                </c:pt>
                <c:pt idx="727">
                  <c:v>2.5971241830065357</c:v>
                </c:pt>
                <c:pt idx="728">
                  <c:v>1.9508496732026142</c:v>
                </c:pt>
                <c:pt idx="729">
                  <c:v>1.5176470588235296</c:v>
                </c:pt>
                <c:pt idx="730">
                  <c:v>0.88000000000000012</c:v>
                </c:pt>
                <c:pt idx="731">
                  <c:v>2.5835294117647063</c:v>
                </c:pt>
                <c:pt idx="732">
                  <c:v>6.3176470588235301</c:v>
                </c:pt>
                <c:pt idx="733">
                  <c:v>7.287320261437908</c:v>
                </c:pt>
                <c:pt idx="734">
                  <c:v>8.3819607843137263</c:v>
                </c:pt>
                <c:pt idx="735">
                  <c:v>11.975424836601306</c:v>
                </c:pt>
                <c:pt idx="736">
                  <c:v>10.69986928104575</c:v>
                </c:pt>
                <c:pt idx="737">
                  <c:v>6.5022222222222217</c:v>
                </c:pt>
                <c:pt idx="738">
                  <c:v>5.6216993464052303</c:v>
                </c:pt>
                <c:pt idx="739">
                  <c:v>5.6645751633986929</c:v>
                </c:pt>
                <c:pt idx="740">
                  <c:v>2.0271895424836601</c:v>
                </c:pt>
                <c:pt idx="741">
                  <c:v>1.624313725490196</c:v>
                </c:pt>
                <c:pt idx="742">
                  <c:v>1.8533333333333333</c:v>
                </c:pt>
                <c:pt idx="743">
                  <c:v>2.0891503267973861</c:v>
                </c:pt>
                <c:pt idx="744">
                  <c:v>2.5252287581699346</c:v>
                </c:pt>
                <c:pt idx="745">
                  <c:v>2.6609150326797391</c:v>
                </c:pt>
                <c:pt idx="746">
                  <c:v>3.8598692810457513</c:v>
                </c:pt>
                <c:pt idx="747">
                  <c:v>4.9903267973856211</c:v>
                </c:pt>
                <c:pt idx="748">
                  <c:v>5.4666666666666677</c:v>
                </c:pt>
                <c:pt idx="749">
                  <c:v>4.2230065359477127</c:v>
                </c:pt>
                <c:pt idx="750">
                  <c:v>4.0643137254901962</c:v>
                </c:pt>
                <c:pt idx="751">
                  <c:v>2.6996078431372545</c:v>
                </c:pt>
                <c:pt idx="752">
                  <c:v>2.2094117647058824</c:v>
                </c:pt>
                <c:pt idx="753">
                  <c:v>2.8295424836601311</c:v>
                </c:pt>
                <c:pt idx="754">
                  <c:v>2.9908496732026144</c:v>
                </c:pt>
                <c:pt idx="755">
                  <c:v>3.8271895424836608</c:v>
                </c:pt>
                <c:pt idx="756">
                  <c:v>3.6465359477124188</c:v>
                </c:pt>
                <c:pt idx="757">
                  <c:v>3.1343790849673203</c:v>
                </c:pt>
                <c:pt idx="758">
                  <c:v>3.0052287581699351</c:v>
                </c:pt>
                <c:pt idx="759">
                  <c:v>3.7898039215686281</c:v>
                </c:pt>
                <c:pt idx="760">
                  <c:v>4.9984313725490193</c:v>
                </c:pt>
                <c:pt idx="761">
                  <c:v>5.223529411764706</c:v>
                </c:pt>
                <c:pt idx="762">
                  <c:v>4.8664052287581701</c:v>
                </c:pt>
                <c:pt idx="763">
                  <c:v>3.5741176470588241</c:v>
                </c:pt>
                <c:pt idx="764">
                  <c:v>2.298300653594771</c:v>
                </c:pt>
                <c:pt idx="765">
                  <c:v>0.22509803921568627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0.78928104575163405</c:v>
                </c:pt>
                <c:pt idx="771">
                  <c:v>1.3278431372549022</c:v>
                </c:pt>
                <c:pt idx="772">
                  <c:v>1.3435294117647059</c:v>
                </c:pt>
                <c:pt idx="773">
                  <c:v>1.3432679738562094</c:v>
                </c:pt>
                <c:pt idx="774">
                  <c:v>0.87398692810457523</c:v>
                </c:pt>
                <c:pt idx="775">
                  <c:v>0.75633986928104568</c:v>
                </c:pt>
                <c:pt idx="776">
                  <c:v>0.27529411764705886</c:v>
                </c:pt>
                <c:pt idx="777">
                  <c:v>0.60183006535947714</c:v>
                </c:pt>
                <c:pt idx="778">
                  <c:v>3.5098039215686279</c:v>
                </c:pt>
                <c:pt idx="779">
                  <c:v>7.3479738562091512</c:v>
                </c:pt>
                <c:pt idx="780">
                  <c:v>9.9934640522875817</c:v>
                </c:pt>
                <c:pt idx="781">
                  <c:v>13.370196078431372</c:v>
                </c:pt>
                <c:pt idx="782">
                  <c:v>13.599738562091503</c:v>
                </c:pt>
                <c:pt idx="783">
                  <c:v>10.76967320261438</c:v>
                </c:pt>
                <c:pt idx="784">
                  <c:v>7.5691503267973861</c:v>
                </c:pt>
                <c:pt idx="785">
                  <c:v>6.0768627450980386</c:v>
                </c:pt>
                <c:pt idx="786">
                  <c:v>2.6896732026143795</c:v>
                </c:pt>
                <c:pt idx="787">
                  <c:v>2.1179084967320261</c:v>
                </c:pt>
                <c:pt idx="788">
                  <c:v>2.1194771241830064</c:v>
                </c:pt>
                <c:pt idx="789">
                  <c:v>3.2431372549019608</c:v>
                </c:pt>
                <c:pt idx="790">
                  <c:v>3.3675816993464056</c:v>
                </c:pt>
                <c:pt idx="791">
                  <c:v>3.3205228758169936</c:v>
                </c:pt>
                <c:pt idx="792">
                  <c:v>3.3267973856209148</c:v>
                </c:pt>
                <c:pt idx="793">
                  <c:v>4.0337254901960788</c:v>
                </c:pt>
                <c:pt idx="794">
                  <c:v>3.4078431372549023</c:v>
                </c:pt>
                <c:pt idx="795">
                  <c:v>4.9837908496732028</c:v>
                </c:pt>
                <c:pt idx="796">
                  <c:v>8.5249673202614389</c:v>
                </c:pt>
                <c:pt idx="797">
                  <c:v>10.376732026143792</c:v>
                </c:pt>
                <c:pt idx="798">
                  <c:v>9.9751633986928105</c:v>
                </c:pt>
                <c:pt idx="799">
                  <c:v>8.6533333333333342</c:v>
                </c:pt>
                <c:pt idx="800">
                  <c:v>6.12156862745098</c:v>
                </c:pt>
                <c:pt idx="801">
                  <c:v>3.374117647058823</c:v>
                </c:pt>
                <c:pt idx="802">
                  <c:v>2.666666666666667</c:v>
                </c:pt>
                <c:pt idx="803">
                  <c:v>2.5905882352941179</c:v>
                </c:pt>
                <c:pt idx="804">
                  <c:v>3.4044444444444442</c:v>
                </c:pt>
                <c:pt idx="805">
                  <c:v>3.0794771241830068</c:v>
                </c:pt>
                <c:pt idx="806">
                  <c:v>2.2857516339869282</c:v>
                </c:pt>
                <c:pt idx="807">
                  <c:v>1.1450980392156864</c:v>
                </c:pt>
                <c:pt idx="808">
                  <c:v>1.0284967320261438</c:v>
                </c:pt>
                <c:pt idx="809">
                  <c:v>3.2177777777777781</c:v>
                </c:pt>
                <c:pt idx="810">
                  <c:v>3.7424836601307185</c:v>
                </c:pt>
                <c:pt idx="811">
                  <c:v>4.8371241830065372</c:v>
                </c:pt>
                <c:pt idx="812">
                  <c:v>8.4543790849673215</c:v>
                </c:pt>
                <c:pt idx="813">
                  <c:v>8.9730718954248374</c:v>
                </c:pt>
                <c:pt idx="814">
                  <c:v>5.9699346405228759</c:v>
                </c:pt>
                <c:pt idx="815">
                  <c:v>5.5343790849673198</c:v>
                </c:pt>
                <c:pt idx="816">
                  <c:v>5.5772549019607851</c:v>
                </c:pt>
                <c:pt idx="817">
                  <c:v>2.032941176470588</c:v>
                </c:pt>
                <c:pt idx="818">
                  <c:v>1.6559477124183006</c:v>
                </c:pt>
                <c:pt idx="819">
                  <c:v>1.872156862745098</c:v>
                </c:pt>
                <c:pt idx="820">
                  <c:v>1.8115032679738561</c:v>
                </c:pt>
                <c:pt idx="821">
                  <c:v>0.91503267973856206</c:v>
                </c:pt>
                <c:pt idx="822">
                  <c:v>0.85751633986928111</c:v>
                </c:pt>
                <c:pt idx="823">
                  <c:v>1.4162091503267973</c:v>
                </c:pt>
                <c:pt idx="824">
                  <c:v>2.6005228758169938</c:v>
                </c:pt>
                <c:pt idx="825">
                  <c:v>3.4569934640522879</c:v>
                </c:pt>
                <c:pt idx="826">
                  <c:v>3.5458823529411765</c:v>
                </c:pt>
                <c:pt idx="827">
                  <c:v>3.5396078431372553</c:v>
                </c:pt>
                <c:pt idx="828">
                  <c:v>3.0873202614379087</c:v>
                </c:pt>
                <c:pt idx="829">
                  <c:v>2.1785620915032684</c:v>
                </c:pt>
                <c:pt idx="830">
                  <c:v>2.7503267973856209</c:v>
                </c:pt>
                <c:pt idx="831">
                  <c:v>2.924183006535948</c:v>
                </c:pt>
                <c:pt idx="832">
                  <c:v>3.7696732026143787</c:v>
                </c:pt>
                <c:pt idx="833">
                  <c:v>3.3168627450980392</c:v>
                </c:pt>
                <c:pt idx="834">
                  <c:v>3.1822222222222223</c:v>
                </c:pt>
                <c:pt idx="835">
                  <c:v>3.0177777777777779</c:v>
                </c:pt>
                <c:pt idx="836">
                  <c:v>4.1511111111111116</c:v>
                </c:pt>
                <c:pt idx="837">
                  <c:v>6.3294117647058821</c:v>
                </c:pt>
                <c:pt idx="838">
                  <c:v>6.6483660130718958</c:v>
                </c:pt>
                <c:pt idx="839">
                  <c:v>6.2912418300653599</c:v>
                </c:pt>
                <c:pt idx="840">
                  <c:v>4.9989542483660134</c:v>
                </c:pt>
                <c:pt idx="841">
                  <c:v>3.3618300653594777</c:v>
                </c:pt>
                <c:pt idx="842">
                  <c:v>0.3189542483660131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0.62091503267973858</c:v>
                </c:pt>
                <c:pt idx="848">
                  <c:v>1.5691503267973856</c:v>
                </c:pt>
                <c:pt idx="849">
                  <c:v>1.6619607843137256</c:v>
                </c:pt>
                <c:pt idx="850">
                  <c:v>1.6616993464052288</c:v>
                </c:pt>
                <c:pt idx="851">
                  <c:v>1.3688888888888888</c:v>
                </c:pt>
                <c:pt idx="852">
                  <c:v>1.6371241830065359</c:v>
                </c:pt>
                <c:pt idx="853">
                  <c:v>2.0426143790849673</c:v>
                </c:pt>
                <c:pt idx="854">
                  <c:v>3.154771241830066</c:v>
                </c:pt>
                <c:pt idx="855">
                  <c:v>5.6096732026143794</c:v>
                </c:pt>
                <c:pt idx="856">
                  <c:v>10.131503267973859</c:v>
                </c:pt>
                <c:pt idx="857">
                  <c:v>14.773856209150326</c:v>
                </c:pt>
                <c:pt idx="858">
                  <c:v>18.451764705882354</c:v>
                </c:pt>
                <c:pt idx="859">
                  <c:v>17.963398692810458</c:v>
                </c:pt>
                <c:pt idx="860">
                  <c:v>15.633725490196078</c:v>
                </c:pt>
                <c:pt idx="861">
                  <c:v>11.869019607843139</c:v>
                </c:pt>
                <c:pt idx="862">
                  <c:v>8.6122875816993467</c:v>
                </c:pt>
                <c:pt idx="863">
                  <c:v>3.6533333333333329</c:v>
                </c:pt>
                <c:pt idx="864">
                  <c:v>2.9367320261437908</c:v>
                </c:pt>
                <c:pt idx="865">
                  <c:v>2.7989542483660128</c:v>
                </c:pt>
                <c:pt idx="866">
                  <c:v>2.0614379084967323</c:v>
                </c:pt>
                <c:pt idx="867">
                  <c:v>0.7756862745098041</c:v>
                </c:pt>
                <c:pt idx="868">
                  <c:v>0.70614379084967316</c:v>
                </c:pt>
                <c:pt idx="869">
                  <c:v>0.72183006535947725</c:v>
                </c:pt>
                <c:pt idx="870">
                  <c:v>1.5207843137254904</c:v>
                </c:pt>
                <c:pt idx="871">
                  <c:v>2.6640522875816992</c:v>
                </c:pt>
                <c:pt idx="872">
                  <c:v>5.2115032679738569</c:v>
                </c:pt>
                <c:pt idx="873">
                  <c:v>9.2363398692810463</c:v>
                </c:pt>
                <c:pt idx="874">
                  <c:v>11.341960784313725</c:v>
                </c:pt>
                <c:pt idx="875">
                  <c:v>11.677124183006535</c:v>
                </c:pt>
                <c:pt idx="876">
                  <c:v>10.810196078431375</c:v>
                </c:pt>
                <c:pt idx="877">
                  <c:v>8.760784313725491</c:v>
                </c:pt>
                <c:pt idx="878">
                  <c:v>5.4938562091503265</c:v>
                </c:pt>
                <c:pt idx="879">
                  <c:v>4.5231372549019602</c:v>
                </c:pt>
                <c:pt idx="880">
                  <c:v>3.7228758169934646</c:v>
                </c:pt>
                <c:pt idx="881">
                  <c:v>4.0135947712418298</c:v>
                </c:pt>
                <c:pt idx="882">
                  <c:v>3.0562091503267976</c:v>
                </c:pt>
                <c:pt idx="883">
                  <c:v>2.2951633986928104</c:v>
                </c:pt>
                <c:pt idx="884">
                  <c:v>1.1445751633986929</c:v>
                </c:pt>
                <c:pt idx="885">
                  <c:v>0.81071895424836604</c:v>
                </c:pt>
                <c:pt idx="886">
                  <c:v>0.84967320261437929</c:v>
                </c:pt>
                <c:pt idx="887">
                  <c:v>0.97176470588235297</c:v>
                </c:pt>
                <c:pt idx="888">
                  <c:v>1.9835294117647062</c:v>
                </c:pt>
                <c:pt idx="889">
                  <c:v>5.1960784313725492</c:v>
                </c:pt>
                <c:pt idx="890">
                  <c:v>5.8107189542483662</c:v>
                </c:pt>
                <c:pt idx="891">
                  <c:v>4.9610457516339865</c:v>
                </c:pt>
                <c:pt idx="892">
                  <c:v>4.9281045751633989</c:v>
                </c:pt>
                <c:pt idx="893">
                  <c:v>4.9845751633986932</c:v>
                </c:pt>
                <c:pt idx="894">
                  <c:v>1.8517647058823532</c:v>
                </c:pt>
                <c:pt idx="895">
                  <c:v>1.361307189542484</c:v>
                </c:pt>
                <c:pt idx="896">
                  <c:v>1.3835294117647059</c:v>
                </c:pt>
                <c:pt idx="897">
                  <c:v>1.3228758169934642</c:v>
                </c:pt>
                <c:pt idx="898">
                  <c:v>0.25464052287581701</c:v>
                </c:pt>
                <c:pt idx="899">
                  <c:v>0.17490196078431375</c:v>
                </c:pt>
                <c:pt idx="900">
                  <c:v>6.326797385620915E-2</c:v>
                </c:pt>
                <c:pt idx="901">
                  <c:v>0.89777777777777779</c:v>
                </c:pt>
                <c:pt idx="902">
                  <c:v>1.703529411764706</c:v>
                </c:pt>
                <c:pt idx="903">
                  <c:v>2.0303267973856212</c:v>
                </c:pt>
                <c:pt idx="904">
                  <c:v>2.0718954248366015</c:v>
                </c:pt>
                <c:pt idx="905">
                  <c:v>2.5445751633986933</c:v>
                </c:pt>
                <c:pt idx="906">
                  <c:v>2.0650980392156866</c:v>
                </c:pt>
                <c:pt idx="907">
                  <c:v>2.5121568627450981</c:v>
                </c:pt>
                <c:pt idx="908">
                  <c:v>2.7730718954248363</c:v>
                </c:pt>
                <c:pt idx="909">
                  <c:v>3.5960784313725491</c:v>
                </c:pt>
                <c:pt idx="910">
                  <c:v>3.1108496732026141</c:v>
                </c:pt>
                <c:pt idx="911">
                  <c:v>3.0875816993464058</c:v>
                </c:pt>
                <c:pt idx="912">
                  <c:v>3.0920261437908496</c:v>
                </c:pt>
                <c:pt idx="913">
                  <c:v>4.6771241830065362</c:v>
                </c:pt>
                <c:pt idx="914">
                  <c:v>8.5686274509803919</c:v>
                </c:pt>
                <c:pt idx="915">
                  <c:v>9.1050980392156866</c:v>
                </c:pt>
                <c:pt idx="916">
                  <c:v>8.8256209150326796</c:v>
                </c:pt>
                <c:pt idx="917">
                  <c:v>7.5398692810457515</c:v>
                </c:pt>
                <c:pt idx="918">
                  <c:v>5.3670588235294128</c:v>
                </c:pt>
                <c:pt idx="919">
                  <c:v>0.61098039215686284</c:v>
                </c:pt>
                <c:pt idx="920">
                  <c:v>7.450980392156864E-2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0.52366013071895423</c:v>
                </c:pt>
                <c:pt idx="925">
                  <c:v>1.471895424836601</c:v>
                </c:pt>
                <c:pt idx="926">
                  <c:v>1.5647058823529412</c:v>
                </c:pt>
                <c:pt idx="927">
                  <c:v>1.6454901960784314</c:v>
                </c:pt>
                <c:pt idx="928">
                  <c:v>1.4423529411764704</c:v>
                </c:pt>
                <c:pt idx="929">
                  <c:v>1.7369934640522877</c:v>
                </c:pt>
                <c:pt idx="930">
                  <c:v>2.1424836601307189</c:v>
                </c:pt>
                <c:pt idx="931">
                  <c:v>3.221699346405229</c:v>
                </c:pt>
                <c:pt idx="932">
                  <c:v>4.19764705882353</c:v>
                </c:pt>
                <c:pt idx="933">
                  <c:v>8.6870588235294104</c:v>
                </c:pt>
                <c:pt idx="934">
                  <c:v>14.958169934640523</c:v>
                </c:pt>
                <c:pt idx="935">
                  <c:v>18.793202614379087</c:v>
                </c:pt>
                <c:pt idx="936">
                  <c:v>18.337777777777777</c:v>
                </c:pt>
                <c:pt idx="937">
                  <c:v>17.74718954248366</c:v>
                </c:pt>
                <c:pt idx="938">
                  <c:v>14.035555555555556</c:v>
                </c:pt>
                <c:pt idx="939">
                  <c:v>9.1500653594771251</c:v>
                </c:pt>
                <c:pt idx="940">
                  <c:v>4.033986928104575</c:v>
                </c:pt>
                <c:pt idx="941">
                  <c:v>3.3330718954248368</c:v>
                </c:pt>
                <c:pt idx="942">
                  <c:v>2.8541176470588239</c:v>
                </c:pt>
                <c:pt idx="943">
                  <c:v>1.833464052287582</c:v>
                </c:pt>
                <c:pt idx="944">
                  <c:v>8.8366013071895427E-2</c:v>
                </c:pt>
                <c:pt idx="945">
                  <c:v>1.8823529411764708E-2</c:v>
                </c:pt>
                <c:pt idx="946">
                  <c:v>3.7647058823529415E-2</c:v>
                </c:pt>
                <c:pt idx="947">
                  <c:v>0.62875816993464051</c:v>
                </c:pt>
                <c:pt idx="948">
                  <c:v>1.5231372549019608</c:v>
                </c:pt>
                <c:pt idx="949">
                  <c:v>4.1864052287581703</c:v>
                </c:pt>
                <c:pt idx="950">
                  <c:v>8.041830065359477</c:v>
                </c:pt>
                <c:pt idx="951">
                  <c:v>10.328104575163398</c:v>
                </c:pt>
                <c:pt idx="952">
                  <c:v>11.285490196078431</c:v>
                </c:pt>
                <c:pt idx="953">
                  <c:v>10.95843137254902</c:v>
                </c:pt>
                <c:pt idx="954">
                  <c:v>9.4332026143790841</c:v>
                </c:pt>
                <c:pt idx="955">
                  <c:v>6.3356862745098042</c:v>
                </c:pt>
                <c:pt idx="956">
                  <c:v>5.1592156862745098</c:v>
                </c:pt>
                <c:pt idx="957">
                  <c:v>3.9189542483660134</c:v>
                </c:pt>
                <c:pt idx="958">
                  <c:v>4.0943790849673203</c:v>
                </c:pt>
                <c:pt idx="959">
                  <c:v>2.9563398692810456</c:v>
                </c:pt>
                <c:pt idx="960">
                  <c:v>2.1952941176470593</c:v>
                </c:pt>
                <c:pt idx="961">
                  <c:v>1.0541176470588236</c:v>
                </c:pt>
                <c:pt idx="962">
                  <c:v>0.8554248366013073</c:v>
                </c:pt>
                <c:pt idx="963">
                  <c:v>0.2614379084967321</c:v>
                </c:pt>
                <c:pt idx="964">
                  <c:v>0.26771241830065362</c:v>
                </c:pt>
                <c:pt idx="965">
                  <c:v>0.8013071895424837</c:v>
                </c:pt>
                <c:pt idx="966">
                  <c:v>1.9398692810457516</c:v>
                </c:pt>
                <c:pt idx="967">
                  <c:v>1.9835294117647062</c:v>
                </c:pt>
                <c:pt idx="968">
                  <c:v>1.8347712418300655</c:v>
                </c:pt>
                <c:pt idx="969">
                  <c:v>1.8284967320261436</c:v>
                </c:pt>
                <c:pt idx="970">
                  <c:v>1.6164705882352943</c:v>
                </c:pt>
                <c:pt idx="971">
                  <c:v>0.55137254901960786</c:v>
                </c:pt>
                <c:pt idx="972">
                  <c:v>0.39816993464052286</c:v>
                </c:pt>
                <c:pt idx="973">
                  <c:v>0.42039215686274511</c:v>
                </c:pt>
                <c:pt idx="974">
                  <c:v>0.45516339869281053</c:v>
                </c:pt>
                <c:pt idx="975">
                  <c:v>0.13359477124183006</c:v>
                </c:pt>
                <c:pt idx="976">
                  <c:v>5.6993464052287578E-2</c:v>
                </c:pt>
                <c:pt idx="977">
                  <c:v>5.6993464052287578E-2</c:v>
                </c:pt>
                <c:pt idx="978">
                  <c:v>0.41411764705882359</c:v>
                </c:pt>
                <c:pt idx="979">
                  <c:v>1.1275816993464054</c:v>
                </c:pt>
                <c:pt idx="980">
                  <c:v>1.438169934640523</c:v>
                </c:pt>
                <c:pt idx="981">
                  <c:v>1.4797385620915031</c:v>
                </c:pt>
                <c:pt idx="982">
                  <c:v>1.8988235294117644</c:v>
                </c:pt>
                <c:pt idx="983">
                  <c:v>1.8525490196078431</c:v>
                </c:pt>
                <c:pt idx="984">
                  <c:v>2.2567320261437911</c:v>
                </c:pt>
                <c:pt idx="985">
                  <c:v>2.9186928104575167</c:v>
                </c:pt>
                <c:pt idx="986">
                  <c:v>4.0410457516339875</c:v>
                </c:pt>
                <c:pt idx="987">
                  <c:v>3.6282352941176472</c:v>
                </c:pt>
                <c:pt idx="988">
                  <c:v>3.3743790849673201</c:v>
                </c:pt>
                <c:pt idx="989">
                  <c:v>2.5346405228758169</c:v>
                </c:pt>
                <c:pt idx="990">
                  <c:v>3.5701960784313731</c:v>
                </c:pt>
                <c:pt idx="991">
                  <c:v>6.2122875816993464</c:v>
                </c:pt>
                <c:pt idx="992">
                  <c:v>6.608888888888889</c:v>
                </c:pt>
                <c:pt idx="993">
                  <c:v>6.7145098039215689</c:v>
                </c:pt>
                <c:pt idx="994">
                  <c:v>6.4237908496732032</c:v>
                </c:pt>
                <c:pt idx="995">
                  <c:v>4.4156862745098042</c:v>
                </c:pt>
                <c:pt idx="996">
                  <c:v>0.60967320261437907</c:v>
                </c:pt>
                <c:pt idx="997">
                  <c:v>0.20679738562091504</c:v>
                </c:pt>
                <c:pt idx="998">
                  <c:v>2.1960784313725491E-2</c:v>
                </c:pt>
                <c:pt idx="999">
                  <c:v>0</c:v>
                </c:pt>
                <c:pt idx="1000">
                  <c:v>0</c:v>
                </c:pt>
                <c:pt idx="1001">
                  <c:v>6.4836601307189545E-2</c:v>
                </c:pt>
                <c:pt idx="1002">
                  <c:v>1.0130718954248368</c:v>
                </c:pt>
                <c:pt idx="1003">
                  <c:v>1.1058823529411765</c:v>
                </c:pt>
                <c:pt idx="1004">
                  <c:v>1.3181699346405227</c:v>
                </c:pt>
                <c:pt idx="1005">
                  <c:v>1.5610457516339868</c:v>
                </c:pt>
                <c:pt idx="1006">
                  <c:v>1.8556862745098039</c:v>
                </c:pt>
                <c:pt idx="1007">
                  <c:v>2.2611764705882353</c:v>
                </c:pt>
                <c:pt idx="1008">
                  <c:v>3.3247058823529416</c:v>
                </c:pt>
                <c:pt idx="1009">
                  <c:v>3.9056209150326793</c:v>
                </c:pt>
                <c:pt idx="1010">
                  <c:v>8.1775163398692818</c:v>
                </c:pt>
                <c:pt idx="1011">
                  <c:v>14.663790849673202</c:v>
                </c:pt>
                <c:pt idx="1012">
                  <c:v>18.695947712418302</c:v>
                </c:pt>
                <c:pt idx="1013">
                  <c:v>18.673986928104576</c:v>
                </c:pt>
                <c:pt idx="1014">
                  <c:v>18.493856209150326</c:v>
                </c:pt>
                <c:pt idx="1015">
                  <c:v>14.417777777777777</c:v>
                </c:pt>
                <c:pt idx="1016">
                  <c:v>8.7524183006535949</c:v>
                </c:pt>
                <c:pt idx="1017">
                  <c:v>3.43921568627451</c:v>
                </c:pt>
                <c:pt idx="1018">
                  <c:v>2.388235294117647</c:v>
                </c:pt>
                <c:pt idx="1019">
                  <c:v>1.9027450980392158</c:v>
                </c:pt>
                <c:pt idx="1020">
                  <c:v>1.5186928104575164</c:v>
                </c:pt>
                <c:pt idx="1021">
                  <c:v>0.3840522875816994</c:v>
                </c:pt>
                <c:pt idx="1022">
                  <c:v>0.73725490196078425</c:v>
                </c:pt>
                <c:pt idx="1023">
                  <c:v>0.69150326797385631</c:v>
                </c:pt>
                <c:pt idx="1024">
                  <c:v>1.0556862745098039</c:v>
                </c:pt>
                <c:pt idx="1025">
                  <c:v>1.6133333333333333</c:v>
                </c:pt>
                <c:pt idx="1026">
                  <c:v>3.0481045751633986</c:v>
                </c:pt>
                <c:pt idx="1027">
                  <c:v>5.1853594771241829</c:v>
                </c:pt>
                <c:pt idx="1028">
                  <c:v>7.9769934640522884</c:v>
                </c:pt>
                <c:pt idx="1029">
                  <c:v>9.5411764705882351</c:v>
                </c:pt>
                <c:pt idx="1030">
                  <c:v>9.4962091503267985</c:v>
                </c:pt>
                <c:pt idx="1031">
                  <c:v>9.3670588235294119</c:v>
                </c:pt>
                <c:pt idx="1032">
                  <c:v>7.9892810457516346</c:v>
                </c:pt>
                <c:pt idx="1033">
                  <c:v>6.3103267973856205</c:v>
                </c:pt>
                <c:pt idx="1034">
                  <c:v>4.4925490196078428</c:v>
                </c:pt>
                <c:pt idx="1035">
                  <c:v>4.5356862745098043</c:v>
                </c:pt>
                <c:pt idx="1036">
                  <c:v>3.1843137254901963</c:v>
                </c:pt>
                <c:pt idx="1037">
                  <c:v>1.9989542483660132</c:v>
                </c:pt>
                <c:pt idx="1038">
                  <c:v>0.8580392156862745</c:v>
                </c:pt>
                <c:pt idx="1039">
                  <c:v>0.9963398692810459</c:v>
                </c:pt>
                <c:pt idx="1040">
                  <c:v>1.0177777777777779</c:v>
                </c:pt>
                <c:pt idx="1041">
                  <c:v>1.3534640522875818</c:v>
                </c:pt>
                <c:pt idx="1042">
                  <c:v>1.456732026143791</c:v>
                </c:pt>
                <c:pt idx="1043">
                  <c:v>1.8188235294117649</c:v>
                </c:pt>
                <c:pt idx="1044">
                  <c:v>1.506666666666667</c:v>
                </c:pt>
                <c:pt idx="1045">
                  <c:v>0.87477124183006538</c:v>
                </c:pt>
                <c:pt idx="1046">
                  <c:v>0.53908496732026145</c:v>
                </c:pt>
                <c:pt idx="1047">
                  <c:v>0.43581699346405223</c:v>
                </c:pt>
                <c:pt idx="1048">
                  <c:v>9.5947712418300662E-2</c:v>
                </c:pt>
                <c:pt idx="1049">
                  <c:v>3.1633986928104575E-2</c:v>
                </c:pt>
                <c:pt idx="1050">
                  <c:v>5.6993464052287578E-2</c:v>
                </c:pt>
                <c:pt idx="1051">
                  <c:v>9.1764705882352929E-2</c:v>
                </c:pt>
                <c:pt idx="1052">
                  <c:v>9.1764705882352929E-2</c:v>
                </c:pt>
                <c:pt idx="1053">
                  <c:v>6.0130718954248367E-2</c:v>
                </c:pt>
                <c:pt idx="1054">
                  <c:v>0.59607843137254912</c:v>
                </c:pt>
                <c:pt idx="1055">
                  <c:v>0.85960784313725491</c:v>
                </c:pt>
                <c:pt idx="1056">
                  <c:v>0.97359477124183014</c:v>
                </c:pt>
                <c:pt idx="1057">
                  <c:v>0.97359477124183014</c:v>
                </c:pt>
                <c:pt idx="1058">
                  <c:v>1.0151633986928106</c:v>
                </c:pt>
                <c:pt idx="1059">
                  <c:v>0.89202614379084966</c:v>
                </c:pt>
                <c:pt idx="1060">
                  <c:v>0.82928104575163408</c:v>
                </c:pt>
                <c:pt idx="1061">
                  <c:v>1.5811764705882356</c:v>
                </c:pt>
                <c:pt idx="1062">
                  <c:v>2.2870588235294118</c:v>
                </c:pt>
                <c:pt idx="1063">
                  <c:v>3.2938562091503272</c:v>
                </c:pt>
                <c:pt idx="1064">
                  <c:v>2.9061437908496734</c:v>
                </c:pt>
                <c:pt idx="1065">
                  <c:v>3.7160784313725488</c:v>
                </c:pt>
                <c:pt idx="1066">
                  <c:v>3.1615686274509809</c:v>
                </c:pt>
                <c:pt idx="1067">
                  <c:v>5.0867973856209154</c:v>
                </c:pt>
                <c:pt idx="1068">
                  <c:v>8.3730718954248378</c:v>
                </c:pt>
                <c:pt idx="1069">
                  <c:v>9.0815686274509808</c:v>
                </c:pt>
                <c:pt idx="1070">
                  <c:v>8.2303267973856205</c:v>
                </c:pt>
                <c:pt idx="1071">
                  <c:v>8.106143790849675</c:v>
                </c:pt>
                <c:pt idx="1072">
                  <c:v>5.6410457516339871</c:v>
                </c:pt>
                <c:pt idx="1073">
                  <c:v>1.6899346405228759</c:v>
                </c:pt>
                <c:pt idx="1074">
                  <c:v>0.95633986928104586</c:v>
                </c:pt>
                <c:pt idx="1075">
                  <c:v>0.77150326797385615</c:v>
                </c:pt>
                <c:pt idx="1076">
                  <c:v>0.54954248366013081</c:v>
                </c:pt>
                <c:pt idx="1077">
                  <c:v>0.3835294117647059</c:v>
                </c:pt>
                <c:pt idx="1078">
                  <c:v>6.4836601307189545E-2</c:v>
                </c:pt>
                <c:pt idx="1079">
                  <c:v>1.0099346405228757</c:v>
                </c:pt>
                <c:pt idx="1080">
                  <c:v>1.0996078431372549</c:v>
                </c:pt>
                <c:pt idx="1081">
                  <c:v>1.3118954248366015</c:v>
                </c:pt>
                <c:pt idx="1082">
                  <c:v>1.548496732026144</c:v>
                </c:pt>
                <c:pt idx="1083">
                  <c:v>1.8431372549019607</c:v>
                </c:pt>
                <c:pt idx="1084">
                  <c:v>2.2517647058823527</c:v>
                </c:pt>
                <c:pt idx="1085">
                  <c:v>3.3184313725490195</c:v>
                </c:pt>
                <c:pt idx="1086">
                  <c:v>3.472156862745098</c:v>
                </c:pt>
                <c:pt idx="1087">
                  <c:v>6.0394771241830059</c:v>
                </c:pt>
                <c:pt idx="1088">
                  <c:v>11.292026143790851</c:v>
                </c:pt>
                <c:pt idx="1089">
                  <c:v>14.084705882352941</c:v>
                </c:pt>
                <c:pt idx="1090">
                  <c:v>14.767581699346406</c:v>
                </c:pt>
                <c:pt idx="1091">
                  <c:v>15.915294117647061</c:v>
                </c:pt>
                <c:pt idx="1092">
                  <c:v>13.437908496732026</c:v>
                </c:pt>
                <c:pt idx="1093">
                  <c:v>8.5362091503267976</c:v>
                </c:pt>
                <c:pt idx="1094">
                  <c:v>4.4436601307189552</c:v>
                </c:pt>
                <c:pt idx="1095">
                  <c:v>2.6878431372549016</c:v>
                </c:pt>
                <c:pt idx="1096">
                  <c:v>1.8684967320261441</c:v>
                </c:pt>
                <c:pt idx="1097">
                  <c:v>3.0915032679738568</c:v>
                </c:pt>
                <c:pt idx="1098">
                  <c:v>3.1589542483660127</c:v>
                </c:pt>
                <c:pt idx="1099">
                  <c:v>3.5594771241830068</c:v>
                </c:pt>
                <c:pt idx="1100">
                  <c:v>3.5738562091503274</c:v>
                </c:pt>
                <c:pt idx="1101">
                  <c:v>3.2917647058823536</c:v>
                </c:pt>
                <c:pt idx="1102">
                  <c:v>2.3011764705882354</c:v>
                </c:pt>
                <c:pt idx="1103">
                  <c:v>2.2671895424836603</c:v>
                </c:pt>
                <c:pt idx="1104">
                  <c:v>2.9607843137254903</c:v>
                </c:pt>
                <c:pt idx="1105">
                  <c:v>6.2013071895424838</c:v>
                </c:pt>
                <c:pt idx="1106">
                  <c:v>7.8713725490196085</c:v>
                </c:pt>
                <c:pt idx="1107">
                  <c:v>7.8797385620915028</c:v>
                </c:pt>
                <c:pt idx="1108">
                  <c:v>8.6494117647058815</c:v>
                </c:pt>
                <c:pt idx="1109">
                  <c:v>8.8465359477124199</c:v>
                </c:pt>
                <c:pt idx="1110">
                  <c:v>6.8779084967320259</c:v>
                </c:pt>
                <c:pt idx="1111">
                  <c:v>5.04</c:v>
                </c:pt>
                <c:pt idx="1112">
                  <c:v>4.8295424836601306</c:v>
                </c:pt>
                <c:pt idx="1113">
                  <c:v>3.3576470588235297</c:v>
                </c:pt>
                <c:pt idx="1114">
                  <c:v>2.0321568627450981</c:v>
                </c:pt>
                <c:pt idx="1115">
                  <c:v>1.0149019607843137</c:v>
                </c:pt>
                <c:pt idx="1116">
                  <c:v>1.7286274509803923</c:v>
                </c:pt>
                <c:pt idx="1117">
                  <c:v>2.2250980392156867</c:v>
                </c:pt>
                <c:pt idx="1118">
                  <c:v>2.6185620915032684</c:v>
                </c:pt>
                <c:pt idx="1119">
                  <c:v>2.7022222222222223</c:v>
                </c:pt>
                <c:pt idx="1120">
                  <c:v>2.7213071895424834</c:v>
                </c:pt>
                <c:pt idx="1121">
                  <c:v>1.8274509803921568</c:v>
                </c:pt>
                <c:pt idx="1122">
                  <c:v>0.97411764705882353</c:v>
                </c:pt>
                <c:pt idx="1123">
                  <c:v>0.53908496732026145</c:v>
                </c:pt>
                <c:pt idx="1124">
                  <c:v>0.43581699346405223</c:v>
                </c:pt>
                <c:pt idx="1125">
                  <c:v>0.12130718954248366</c:v>
                </c:pt>
                <c:pt idx="1126">
                  <c:v>5.6993464052287578E-2</c:v>
                </c:pt>
                <c:pt idx="1127">
                  <c:v>6.0130718954248367E-2</c:v>
                </c:pt>
                <c:pt idx="1128">
                  <c:v>6.9542483660130716E-2</c:v>
                </c:pt>
                <c:pt idx="1129">
                  <c:v>6.9542483660130716E-2</c:v>
                </c:pt>
                <c:pt idx="1130">
                  <c:v>1.2549019607843137E-2</c:v>
                </c:pt>
                <c:pt idx="1131">
                  <c:v>0.55790849673202625</c:v>
                </c:pt>
                <c:pt idx="1132">
                  <c:v>0.74483660130718954</c:v>
                </c:pt>
                <c:pt idx="1133">
                  <c:v>0.83163398692810453</c:v>
                </c:pt>
                <c:pt idx="1134">
                  <c:v>0.83163398692810453</c:v>
                </c:pt>
                <c:pt idx="1135">
                  <c:v>0.87006535947712427</c:v>
                </c:pt>
                <c:pt idx="1136">
                  <c:v>0.73437908496732029</c:v>
                </c:pt>
                <c:pt idx="1137">
                  <c:v>0.69725490196078432</c:v>
                </c:pt>
                <c:pt idx="1138">
                  <c:v>1.1869281045751634</c:v>
                </c:pt>
                <c:pt idx="1139">
                  <c:v>1.9743790849673204</c:v>
                </c:pt>
                <c:pt idx="1140">
                  <c:v>2.8070588235294118</c:v>
                </c:pt>
                <c:pt idx="1141">
                  <c:v>2.4224836601307187</c:v>
                </c:pt>
                <c:pt idx="1142">
                  <c:v>3.703790849673203</c:v>
                </c:pt>
                <c:pt idx="1143">
                  <c:v>4.1098039215686279</c:v>
                </c:pt>
                <c:pt idx="1144">
                  <c:v>7.0538562091503278</c:v>
                </c:pt>
                <c:pt idx="1145">
                  <c:v>10.742222222222223</c:v>
                </c:pt>
                <c:pt idx="1146">
                  <c:v>11.473725490196077</c:v>
                </c:pt>
                <c:pt idx="1147">
                  <c:v>10.322352941176472</c:v>
                </c:pt>
                <c:pt idx="1148">
                  <c:v>9.9477124183006538</c:v>
                </c:pt>
                <c:pt idx="1149">
                  <c:v>7.2180392156862752</c:v>
                </c:pt>
                <c:pt idx="1150">
                  <c:v>4.824313725490196</c:v>
                </c:pt>
                <c:pt idx="1151">
                  <c:v>4.1270588235294117</c:v>
                </c:pt>
                <c:pt idx="1152">
                  <c:v>3.8441830065359479</c:v>
                </c:pt>
                <c:pt idx="1153">
                  <c:v>3.2269281045751637</c:v>
                </c:pt>
                <c:pt idx="1154">
                  <c:v>2.2250980392156867</c:v>
                </c:pt>
                <c:pt idx="1155">
                  <c:v>0</c:v>
                </c:pt>
                <c:pt idx="1156">
                  <c:v>0.40967320261437917</c:v>
                </c:pt>
                <c:pt idx="1157">
                  <c:v>0.48679738562091507</c:v>
                </c:pt>
                <c:pt idx="1158">
                  <c:v>0.68653594771241833</c:v>
                </c:pt>
                <c:pt idx="1159">
                  <c:v>0.74300653594771249</c:v>
                </c:pt>
                <c:pt idx="1160">
                  <c:v>1.099346405228758</c:v>
                </c:pt>
                <c:pt idx="1161">
                  <c:v>1.9858823529411767</c:v>
                </c:pt>
                <c:pt idx="1162">
                  <c:v>2.7777777777777781</c:v>
                </c:pt>
                <c:pt idx="1163">
                  <c:v>2.6332026143790852</c:v>
                </c:pt>
                <c:pt idx="1164">
                  <c:v>4.0180392156862741</c:v>
                </c:pt>
                <c:pt idx="1165">
                  <c:v>8.1681045751633992</c:v>
                </c:pt>
                <c:pt idx="1166">
                  <c:v>9.5296732026143793</c:v>
                </c:pt>
                <c:pt idx="1167">
                  <c:v>11.481045751633987</c:v>
                </c:pt>
                <c:pt idx="1168">
                  <c:v>14.908496732026144</c:v>
                </c:pt>
                <c:pt idx="1169">
                  <c:v>15.296732026143792</c:v>
                </c:pt>
                <c:pt idx="1170">
                  <c:v>11.506405228758171</c:v>
                </c:pt>
                <c:pt idx="1171">
                  <c:v>8.874248366013072</c:v>
                </c:pt>
                <c:pt idx="1172">
                  <c:v>6.2018300653594762</c:v>
                </c:pt>
                <c:pt idx="1173">
                  <c:v>4.3911111111111119</c:v>
                </c:pt>
                <c:pt idx="1174">
                  <c:v>5.7809150326797392</c:v>
                </c:pt>
                <c:pt idx="1175">
                  <c:v>6.626666666666666</c:v>
                </c:pt>
                <c:pt idx="1176">
                  <c:v>7.3160784313725493</c:v>
                </c:pt>
                <c:pt idx="1177">
                  <c:v>7.2627450980392156</c:v>
                </c:pt>
                <c:pt idx="1178">
                  <c:v>5.6002614379084976</c:v>
                </c:pt>
                <c:pt idx="1179">
                  <c:v>3.7626143790849675</c:v>
                </c:pt>
                <c:pt idx="1180">
                  <c:v>4.3184313725490195</c:v>
                </c:pt>
                <c:pt idx="1181">
                  <c:v>5.3869281045751638</c:v>
                </c:pt>
                <c:pt idx="1182">
                  <c:v>7.6101960784313727</c:v>
                </c:pt>
                <c:pt idx="1183">
                  <c:v>9.2951633986928126</c:v>
                </c:pt>
                <c:pt idx="1184">
                  <c:v>8.4807843137254917</c:v>
                </c:pt>
                <c:pt idx="1185">
                  <c:v>7.9241830065359489</c:v>
                </c:pt>
                <c:pt idx="1186">
                  <c:v>7.4462745098039225</c:v>
                </c:pt>
                <c:pt idx="1187">
                  <c:v>6.1197385620915039</c:v>
                </c:pt>
                <c:pt idx="1188">
                  <c:v>4.6760784313725496</c:v>
                </c:pt>
                <c:pt idx="1189">
                  <c:v>4.1440522875817001</c:v>
                </c:pt>
                <c:pt idx="1190">
                  <c:v>2.7380392156862743</c:v>
                </c:pt>
                <c:pt idx="1191">
                  <c:v>1.5213071895424837</c:v>
                </c:pt>
                <c:pt idx="1192">
                  <c:v>1.1864052287581699</c:v>
                </c:pt>
                <c:pt idx="1193">
                  <c:v>1.9586928104575163</c:v>
                </c:pt>
                <c:pt idx="1194">
                  <c:v>2.9006535947712417</c:v>
                </c:pt>
                <c:pt idx="1195">
                  <c:v>3.180653594771242</c:v>
                </c:pt>
                <c:pt idx="1196">
                  <c:v>3.1950326797385626</c:v>
                </c:pt>
                <c:pt idx="1197">
                  <c:v>2.910065359477124</c:v>
                </c:pt>
                <c:pt idx="1198">
                  <c:v>1.9513725490196077</c:v>
                </c:pt>
                <c:pt idx="1199">
                  <c:v>0.97411764705882353</c:v>
                </c:pt>
                <c:pt idx="1200">
                  <c:v>0.53908496732026145</c:v>
                </c:pt>
                <c:pt idx="1201">
                  <c:v>0.43581699346405223</c:v>
                </c:pt>
                <c:pt idx="1202">
                  <c:v>0.28810457516339871</c:v>
                </c:pt>
                <c:pt idx="1203">
                  <c:v>0.22379084967320259</c:v>
                </c:pt>
                <c:pt idx="1204">
                  <c:v>0.23633986928104575</c:v>
                </c:pt>
                <c:pt idx="1205">
                  <c:v>0.77333333333333343</c:v>
                </c:pt>
                <c:pt idx="1206">
                  <c:v>0.77960784313725495</c:v>
                </c:pt>
                <c:pt idx="1207">
                  <c:v>0.55581699346405233</c:v>
                </c:pt>
                <c:pt idx="1208">
                  <c:v>1.1011764705882354</c:v>
                </c:pt>
                <c:pt idx="1209">
                  <c:v>1.2376470588235295</c:v>
                </c:pt>
                <c:pt idx="1210">
                  <c:v>0.71006535947712424</c:v>
                </c:pt>
                <c:pt idx="1211">
                  <c:v>0.7037908496732026</c:v>
                </c:pt>
                <c:pt idx="1212">
                  <c:v>0.72627450980392161</c:v>
                </c:pt>
                <c:pt idx="1213">
                  <c:v>0.21333333333333335</c:v>
                </c:pt>
                <c:pt idx="1214">
                  <c:v>7.3725490196078436E-2</c:v>
                </c:pt>
                <c:pt idx="1215">
                  <c:v>0.62745098039215685</c:v>
                </c:pt>
                <c:pt idx="1216">
                  <c:v>1.4023529411764708</c:v>
                </c:pt>
                <c:pt idx="1217">
                  <c:v>2.2509803921568627</c:v>
                </c:pt>
                <c:pt idx="1218">
                  <c:v>2.2436601307189541</c:v>
                </c:pt>
                <c:pt idx="1219">
                  <c:v>3.6684967320261439</c:v>
                </c:pt>
                <c:pt idx="1220">
                  <c:v>4.0972549019607847</c:v>
                </c:pt>
                <c:pt idx="1221">
                  <c:v>6.6925490196078421</c:v>
                </c:pt>
                <c:pt idx="1222">
                  <c:v>9.4112418300653609</c:v>
                </c:pt>
                <c:pt idx="1223">
                  <c:v>10.048888888888889</c:v>
                </c:pt>
                <c:pt idx="1224">
                  <c:v>9.0316339869281048</c:v>
                </c:pt>
                <c:pt idx="1225">
                  <c:v>8.7249673202614382</c:v>
                </c:pt>
                <c:pt idx="1226">
                  <c:v>6.5879738562091505</c:v>
                </c:pt>
                <c:pt idx="1227">
                  <c:v>5.2196078431372541</c:v>
                </c:pt>
                <c:pt idx="1228">
                  <c:v>4.6162091503267977</c:v>
                </c:pt>
                <c:pt idx="1229">
                  <c:v>4.1992156862745098</c:v>
                </c:pt>
                <c:pt idx="1230">
                  <c:v>3.5139869281045755</c:v>
                </c:pt>
                <c:pt idx="1231">
                  <c:v>2.2807843137254902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0.19973856209150329</c:v>
                </c:pt>
                <c:pt idx="1236">
                  <c:v>0.21856209150326794</c:v>
                </c:pt>
                <c:pt idx="1237">
                  <c:v>0.21856209150326794</c:v>
                </c:pt>
                <c:pt idx="1238">
                  <c:v>0.21856209150326794</c:v>
                </c:pt>
                <c:pt idx="1239">
                  <c:v>0.21856209150326794</c:v>
                </c:pt>
                <c:pt idx="1240">
                  <c:v>1.8823529411764708E-2</c:v>
                </c:pt>
                <c:pt idx="1241">
                  <c:v>0.35320261437908496</c:v>
                </c:pt>
                <c:pt idx="1242">
                  <c:v>3.1074509803921568</c:v>
                </c:pt>
                <c:pt idx="1243">
                  <c:v>4.2467973856209156</c:v>
                </c:pt>
                <c:pt idx="1244">
                  <c:v>7.2933333333333339</c:v>
                </c:pt>
                <c:pt idx="1245">
                  <c:v>11.597124183006537</c:v>
                </c:pt>
                <c:pt idx="1246">
                  <c:v>13.944575163398694</c:v>
                </c:pt>
                <c:pt idx="1247">
                  <c:v>11.323921568627451</c:v>
                </c:pt>
                <c:pt idx="1248">
                  <c:v>10.571503267973855</c:v>
                </c:pt>
                <c:pt idx="1249">
                  <c:v>8.167581699346405</c:v>
                </c:pt>
                <c:pt idx="1250">
                  <c:v>6.8711111111111114</c:v>
                </c:pt>
                <c:pt idx="1251">
                  <c:v>8.2700653594771243</c:v>
                </c:pt>
                <c:pt idx="1252">
                  <c:v>10.489673202614378</c:v>
                </c:pt>
                <c:pt idx="1253">
                  <c:v>11.806274509803922</c:v>
                </c:pt>
                <c:pt idx="1254">
                  <c:v>11.360522875816994</c:v>
                </c:pt>
                <c:pt idx="1255">
                  <c:v>8.3657516339869282</c:v>
                </c:pt>
                <c:pt idx="1256">
                  <c:v>5.9594771241830067</c:v>
                </c:pt>
                <c:pt idx="1257">
                  <c:v>6.5231372549019602</c:v>
                </c:pt>
                <c:pt idx="1258">
                  <c:v>7.3448366013071897</c:v>
                </c:pt>
                <c:pt idx="1259">
                  <c:v>10.844705882352942</c:v>
                </c:pt>
                <c:pt idx="1260">
                  <c:v>12.058039215686275</c:v>
                </c:pt>
                <c:pt idx="1261">
                  <c:v>10.41202614379085</c:v>
                </c:pt>
                <c:pt idx="1262">
                  <c:v>8.0988235294117654</c:v>
                </c:pt>
                <c:pt idx="1263">
                  <c:v>6.8507189542483671</c:v>
                </c:pt>
                <c:pt idx="1264">
                  <c:v>4.1453594771241828</c:v>
                </c:pt>
                <c:pt idx="1265">
                  <c:v>3.1576470588235295</c:v>
                </c:pt>
                <c:pt idx="1266">
                  <c:v>3.1550326797385622</c:v>
                </c:pt>
                <c:pt idx="1267">
                  <c:v>2.7503267973856209</c:v>
                </c:pt>
                <c:pt idx="1268">
                  <c:v>1.5620915032679741</c:v>
                </c:pt>
                <c:pt idx="1269">
                  <c:v>1.5905882352941179</c:v>
                </c:pt>
                <c:pt idx="1270">
                  <c:v>2.4705882352941178</c:v>
                </c:pt>
                <c:pt idx="1271">
                  <c:v>3.5312418300653592</c:v>
                </c:pt>
                <c:pt idx="1272">
                  <c:v>3.9989542483660134</c:v>
                </c:pt>
                <c:pt idx="1273">
                  <c:v>4.035816993464052</c:v>
                </c:pt>
                <c:pt idx="1274">
                  <c:v>3.3390849673202614</c:v>
                </c:pt>
                <c:pt idx="1275">
                  <c:v>2.2980392156862743</c:v>
                </c:pt>
                <c:pt idx="1276">
                  <c:v>1.1926797385620915</c:v>
                </c:pt>
                <c:pt idx="1277">
                  <c:v>0.52601307189542479</c:v>
                </c:pt>
                <c:pt idx="1278">
                  <c:v>0.40026143790849678</c:v>
                </c:pt>
                <c:pt idx="1279">
                  <c:v>0.30405228758169939</c:v>
                </c:pt>
                <c:pt idx="1280">
                  <c:v>0.24888888888888891</c:v>
                </c:pt>
                <c:pt idx="1281">
                  <c:v>0.69019607843137265</c:v>
                </c:pt>
                <c:pt idx="1282">
                  <c:v>2.6159477124183006</c:v>
                </c:pt>
                <c:pt idx="1283">
                  <c:v>2.6413071895424838</c:v>
                </c:pt>
                <c:pt idx="1284">
                  <c:v>2.4143790849673206</c:v>
                </c:pt>
                <c:pt idx="1285">
                  <c:v>2.9377777777777778</c:v>
                </c:pt>
                <c:pt idx="1286">
                  <c:v>2.6454901960784318</c:v>
                </c:pt>
                <c:pt idx="1287">
                  <c:v>0.71973856209150333</c:v>
                </c:pt>
                <c:pt idx="1288">
                  <c:v>0.69437908496732026</c:v>
                </c:pt>
                <c:pt idx="1289">
                  <c:v>0.69437908496732026</c:v>
                </c:pt>
                <c:pt idx="1290">
                  <c:v>0.14901960784313728</c:v>
                </c:pt>
                <c:pt idx="1291">
                  <c:v>0</c:v>
                </c:pt>
                <c:pt idx="1292">
                  <c:v>0.46640522875816992</c:v>
                </c:pt>
                <c:pt idx="1293">
                  <c:v>1.1573856209150326</c:v>
                </c:pt>
                <c:pt idx="1294">
                  <c:v>2.0284967320261442</c:v>
                </c:pt>
                <c:pt idx="1295">
                  <c:v>2.0535947712418303</c:v>
                </c:pt>
                <c:pt idx="1296">
                  <c:v>3.4878431372549024</c:v>
                </c:pt>
                <c:pt idx="1297">
                  <c:v>4.0133333333333336</c:v>
                </c:pt>
                <c:pt idx="1298">
                  <c:v>6.1283660130718953</c:v>
                </c:pt>
                <c:pt idx="1299">
                  <c:v>7.0946405228758165</c:v>
                </c:pt>
                <c:pt idx="1300">
                  <c:v>7.514771241830065</c:v>
                </c:pt>
                <c:pt idx="1301">
                  <c:v>6.423006535947712</c:v>
                </c:pt>
                <c:pt idx="1302">
                  <c:v>6.1163398692810462</c:v>
                </c:pt>
                <c:pt idx="1303">
                  <c:v>4.5435294117647063</c:v>
                </c:pt>
                <c:pt idx="1304">
                  <c:v>4.9275816993464057</c:v>
                </c:pt>
                <c:pt idx="1305">
                  <c:v>4.5416993464052293</c:v>
                </c:pt>
                <c:pt idx="1306">
                  <c:v>4.1992156862745098</c:v>
                </c:pt>
                <c:pt idx="1307">
                  <c:v>3.5139869281045755</c:v>
                </c:pt>
                <c:pt idx="1308">
                  <c:v>2.2807843137254902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0.11869281045751634</c:v>
                </c:pt>
                <c:pt idx="1313">
                  <c:v>0.11869281045751634</c:v>
                </c:pt>
                <c:pt idx="1314">
                  <c:v>0.11869281045751634</c:v>
                </c:pt>
                <c:pt idx="1315">
                  <c:v>0.11869281045751634</c:v>
                </c:pt>
                <c:pt idx="1316">
                  <c:v>0.11869281045751634</c:v>
                </c:pt>
                <c:pt idx="1317">
                  <c:v>0</c:v>
                </c:pt>
                <c:pt idx="1318">
                  <c:v>0</c:v>
                </c:pt>
                <c:pt idx="1319">
                  <c:v>1.1254901960784314</c:v>
                </c:pt>
                <c:pt idx="1320">
                  <c:v>2.1077124183006539</c:v>
                </c:pt>
                <c:pt idx="1321">
                  <c:v>5.1542483660130722</c:v>
                </c:pt>
                <c:pt idx="1322">
                  <c:v>9.4141176470588253</c:v>
                </c:pt>
                <c:pt idx="1323">
                  <c:v>12.73045751633987</c:v>
                </c:pt>
                <c:pt idx="1324">
                  <c:v>12.486535947712419</c:v>
                </c:pt>
                <c:pt idx="1325">
                  <c:v>12.872156862745101</c:v>
                </c:pt>
                <c:pt idx="1326">
                  <c:v>11.369673202614381</c:v>
                </c:pt>
                <c:pt idx="1327">
                  <c:v>11.463529411764707</c:v>
                </c:pt>
                <c:pt idx="1328">
                  <c:v>13.08653594771242</c:v>
                </c:pt>
                <c:pt idx="1329">
                  <c:v>15.6721568627451</c:v>
                </c:pt>
                <c:pt idx="1330">
                  <c:v>17.14562091503268</c:v>
                </c:pt>
                <c:pt idx="1331">
                  <c:v>15.884444444444446</c:v>
                </c:pt>
                <c:pt idx="1332">
                  <c:v>11.54326797385621</c:v>
                </c:pt>
                <c:pt idx="1333">
                  <c:v>8.297254901960784</c:v>
                </c:pt>
                <c:pt idx="1334">
                  <c:v>7.8130718954248382</c:v>
                </c:pt>
                <c:pt idx="1335">
                  <c:v>8.1534640522875819</c:v>
                </c:pt>
                <c:pt idx="1336">
                  <c:v>13.556862745098041</c:v>
                </c:pt>
                <c:pt idx="1337">
                  <c:v>15.311372549019609</c:v>
                </c:pt>
                <c:pt idx="1338">
                  <c:v>13.618039215686276</c:v>
                </c:pt>
                <c:pt idx="1339">
                  <c:v>11.058039215686275</c:v>
                </c:pt>
                <c:pt idx="1340">
                  <c:v>9.1534640522875836</c:v>
                </c:pt>
                <c:pt idx="1341">
                  <c:v>4.4585620915032687</c:v>
                </c:pt>
                <c:pt idx="1342">
                  <c:v>2.9296732026143792</c:v>
                </c:pt>
                <c:pt idx="1343">
                  <c:v>3.1132026143790856</c:v>
                </c:pt>
                <c:pt idx="1344">
                  <c:v>3.1861437908496733</c:v>
                </c:pt>
                <c:pt idx="1345">
                  <c:v>1.997908496732026</c:v>
                </c:pt>
                <c:pt idx="1346">
                  <c:v>2.1688888888888886</c:v>
                </c:pt>
                <c:pt idx="1347">
                  <c:v>3.074771241830065</c:v>
                </c:pt>
                <c:pt idx="1348">
                  <c:v>4.12156862745098</c:v>
                </c:pt>
                <c:pt idx="1349">
                  <c:v>4.6975163398692814</c:v>
                </c:pt>
                <c:pt idx="1350">
                  <c:v>4.6797385620915035</c:v>
                </c:pt>
                <c:pt idx="1351">
                  <c:v>3.5555555555555562</c:v>
                </c:pt>
                <c:pt idx="1352">
                  <c:v>2.4883660130718956</c:v>
                </c:pt>
                <c:pt idx="1353">
                  <c:v>1.2580392156862745</c:v>
                </c:pt>
                <c:pt idx="1354">
                  <c:v>0.18614379084967322</c:v>
                </c:pt>
                <c:pt idx="1355">
                  <c:v>0.11503267973856209</c:v>
                </c:pt>
                <c:pt idx="1356">
                  <c:v>0.30379084967320263</c:v>
                </c:pt>
                <c:pt idx="1357">
                  <c:v>0.38169934640522873</c:v>
                </c:pt>
                <c:pt idx="1358">
                  <c:v>1.4028758169934641</c:v>
                </c:pt>
                <c:pt idx="1359">
                  <c:v>3.3385620915032677</c:v>
                </c:pt>
                <c:pt idx="1360">
                  <c:v>3.3639215686274504</c:v>
                </c:pt>
                <c:pt idx="1361">
                  <c:v>3.1369934640522876</c:v>
                </c:pt>
                <c:pt idx="1362">
                  <c:v>3.5275816993464049</c:v>
                </c:pt>
                <c:pt idx="1363">
                  <c:v>2.6491503267973862</c:v>
                </c:pt>
                <c:pt idx="1364">
                  <c:v>0.7134640522875817</c:v>
                </c:pt>
                <c:pt idx="1365">
                  <c:v>0.68810457516339874</c:v>
                </c:pt>
                <c:pt idx="1366">
                  <c:v>0.68810457516339874</c:v>
                </c:pt>
                <c:pt idx="1367">
                  <c:v>0.16496732026143793</c:v>
                </c:pt>
                <c:pt idx="1368">
                  <c:v>2.2222222222222223E-2</c:v>
                </c:pt>
                <c:pt idx="1369">
                  <c:v>0.19869281045751636</c:v>
                </c:pt>
                <c:pt idx="1370">
                  <c:v>0.4729411764705882</c:v>
                </c:pt>
                <c:pt idx="1371">
                  <c:v>0.98692810457516345</c:v>
                </c:pt>
                <c:pt idx="1372">
                  <c:v>0.98352941176470587</c:v>
                </c:pt>
                <c:pt idx="1373">
                  <c:v>2.5547712418300654</c:v>
                </c:pt>
                <c:pt idx="1374">
                  <c:v>3.5003921568627447</c:v>
                </c:pt>
                <c:pt idx="1375">
                  <c:v>5.4854901960784304</c:v>
                </c:pt>
                <c:pt idx="1376">
                  <c:v>6.0656209150326799</c:v>
                </c:pt>
                <c:pt idx="1377">
                  <c:v>6.4005228758169928</c:v>
                </c:pt>
                <c:pt idx="1378">
                  <c:v>5.2146405228758166</c:v>
                </c:pt>
                <c:pt idx="1379">
                  <c:v>4.8454901960784316</c:v>
                </c:pt>
                <c:pt idx="1380">
                  <c:v>3.997124183006536</c:v>
                </c:pt>
                <c:pt idx="1381">
                  <c:v>5.2143790849673195</c:v>
                </c:pt>
                <c:pt idx="1382">
                  <c:v>4.9790849673202615</c:v>
                </c:pt>
                <c:pt idx="1383">
                  <c:v>4.5937254901960793</c:v>
                </c:pt>
                <c:pt idx="1384">
                  <c:v>3.8407843137254911</c:v>
                </c:pt>
                <c:pt idx="1385">
                  <c:v>2.4298039215686278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0.7756862745098041</c:v>
                </c:pt>
                <c:pt idx="1397">
                  <c:v>1.5213071895424837</c:v>
                </c:pt>
                <c:pt idx="1398">
                  <c:v>4.1500653594771242</c:v>
                </c:pt>
                <c:pt idx="1399">
                  <c:v>8.2661437908496733</c:v>
                </c:pt>
                <c:pt idx="1400">
                  <c:v>11.579346405228758</c:v>
                </c:pt>
                <c:pt idx="1401">
                  <c:v>12.887058823529411</c:v>
                </c:pt>
                <c:pt idx="1402">
                  <c:v>15.110849673202615</c:v>
                </c:pt>
                <c:pt idx="1403">
                  <c:v>15.232156862745097</c:v>
                </c:pt>
                <c:pt idx="1404">
                  <c:v>16.813856209150327</c:v>
                </c:pt>
                <c:pt idx="1405">
                  <c:v>18.513464052287581</c:v>
                </c:pt>
                <c:pt idx="1406">
                  <c:v>19.92575163398693</c:v>
                </c:pt>
                <c:pt idx="1407">
                  <c:v>19.399999999999999</c:v>
                </c:pt>
                <c:pt idx="1408">
                  <c:v>16.929673202614378</c:v>
                </c:pt>
                <c:pt idx="1409">
                  <c:v>11.244444444444447</c:v>
                </c:pt>
                <c:pt idx="1410">
                  <c:v>7.9249673202614392</c:v>
                </c:pt>
                <c:pt idx="1411">
                  <c:v>7.4122875816993474</c:v>
                </c:pt>
                <c:pt idx="1412">
                  <c:v>8.1898039215686271</c:v>
                </c:pt>
                <c:pt idx="1413">
                  <c:v>13.740653594771242</c:v>
                </c:pt>
                <c:pt idx="1414">
                  <c:v>15.100392156862744</c:v>
                </c:pt>
                <c:pt idx="1415">
                  <c:v>13.407058823529411</c:v>
                </c:pt>
                <c:pt idx="1416">
                  <c:v>10.633725490196079</c:v>
                </c:pt>
                <c:pt idx="1417">
                  <c:v>8.2622222222222224</c:v>
                </c:pt>
                <c:pt idx="1418">
                  <c:v>3.3223529411764701</c:v>
                </c:pt>
                <c:pt idx="1419">
                  <c:v>2.1882352941176473</c:v>
                </c:pt>
                <c:pt idx="1420">
                  <c:v>2.5354248366013072</c:v>
                </c:pt>
                <c:pt idx="1421">
                  <c:v>2.8216993464052282</c:v>
                </c:pt>
                <c:pt idx="1422">
                  <c:v>2.0609150326797385</c:v>
                </c:pt>
                <c:pt idx="1423">
                  <c:v>2.3262745098039219</c:v>
                </c:pt>
                <c:pt idx="1424">
                  <c:v>3.1202614379084972</c:v>
                </c:pt>
                <c:pt idx="1425">
                  <c:v>4.4070588235294119</c:v>
                </c:pt>
                <c:pt idx="1426">
                  <c:v>5.0847058823529414</c:v>
                </c:pt>
                <c:pt idx="1427">
                  <c:v>5.1869281045751627</c:v>
                </c:pt>
                <c:pt idx="1428">
                  <c:v>4.3741176470588234</c:v>
                </c:pt>
                <c:pt idx="1429">
                  <c:v>3.6460130718954251</c:v>
                </c:pt>
                <c:pt idx="1430">
                  <c:v>2.179607843137255</c:v>
                </c:pt>
                <c:pt idx="1431">
                  <c:v>1.0060130718954248</c:v>
                </c:pt>
                <c:pt idx="1432">
                  <c:v>0.81490196078431365</c:v>
                </c:pt>
                <c:pt idx="1433">
                  <c:v>0.69856209150326798</c:v>
                </c:pt>
                <c:pt idx="1434">
                  <c:v>0.54928104575163406</c:v>
                </c:pt>
                <c:pt idx="1435">
                  <c:v>1.3997385620915033</c:v>
                </c:pt>
                <c:pt idx="1436">
                  <c:v>3.7239215686274507</c:v>
                </c:pt>
                <c:pt idx="1437">
                  <c:v>3.9785620915032682</c:v>
                </c:pt>
                <c:pt idx="1438">
                  <c:v>3.7516339869281046</c:v>
                </c:pt>
                <c:pt idx="1439">
                  <c:v>3.6062745098039217</c:v>
                </c:pt>
                <c:pt idx="1440">
                  <c:v>2.5882352941176472</c:v>
                </c:pt>
                <c:pt idx="1441">
                  <c:v>0.26405228758169941</c:v>
                </c:pt>
                <c:pt idx="1442">
                  <c:v>9.4117647058823539E-3</c:v>
                </c:pt>
                <c:pt idx="1443">
                  <c:v>0.14614379084967319</c:v>
                </c:pt>
                <c:pt idx="1444">
                  <c:v>0.52915032679738561</c:v>
                </c:pt>
                <c:pt idx="1445">
                  <c:v>1.4405228758169937</c:v>
                </c:pt>
                <c:pt idx="1446">
                  <c:v>1.5589542483660133</c:v>
                </c:pt>
                <c:pt idx="1447">
                  <c:v>2.09281045751634</c:v>
                </c:pt>
                <c:pt idx="1448">
                  <c:v>2.5560784313725495</c:v>
                </c:pt>
                <c:pt idx="1449">
                  <c:v>2.2117647058823531</c:v>
                </c:pt>
                <c:pt idx="1450">
                  <c:v>2.7001307189542483</c:v>
                </c:pt>
                <c:pt idx="1451">
                  <c:v>4.1649673202614386</c:v>
                </c:pt>
                <c:pt idx="1452">
                  <c:v>5.6949019607843141</c:v>
                </c:pt>
                <c:pt idx="1453">
                  <c:v>6.2266666666666666</c:v>
                </c:pt>
                <c:pt idx="1454">
                  <c:v>6.2015686274509809</c:v>
                </c:pt>
                <c:pt idx="1455">
                  <c:v>5.1871895424836598</c:v>
                </c:pt>
                <c:pt idx="1456">
                  <c:v>4.1568627450980395</c:v>
                </c:pt>
                <c:pt idx="1457">
                  <c:v>3.3380392156862744</c:v>
                </c:pt>
                <c:pt idx="1458">
                  <c:v>4.4096732026143792</c:v>
                </c:pt>
                <c:pt idx="1459">
                  <c:v>5.6407843137254909</c:v>
                </c:pt>
                <c:pt idx="1460">
                  <c:v>5.255424836601307</c:v>
                </c:pt>
                <c:pt idx="1461">
                  <c:v>4.7024836601307198</c:v>
                </c:pt>
                <c:pt idx="1462">
                  <c:v>3.4575163398692816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0.7756862745098041</c:v>
                </c:pt>
                <c:pt idx="1474">
                  <c:v>0.89333333333333342</c:v>
                </c:pt>
                <c:pt idx="1475">
                  <c:v>2.3346405228758171</c:v>
                </c:pt>
                <c:pt idx="1476">
                  <c:v>5.5469281045751639</c:v>
                </c:pt>
                <c:pt idx="1477">
                  <c:v>8.7743790849673218</c:v>
                </c:pt>
                <c:pt idx="1478">
                  <c:v>10.098300653594771</c:v>
                </c:pt>
                <c:pt idx="1479">
                  <c:v>13.512941176470589</c:v>
                </c:pt>
                <c:pt idx="1480">
                  <c:v>16.058039215686275</c:v>
                </c:pt>
                <c:pt idx="1481">
                  <c:v>18.406535947712417</c:v>
                </c:pt>
                <c:pt idx="1482">
                  <c:v>18.696993464052287</c:v>
                </c:pt>
                <c:pt idx="1483">
                  <c:v>19.361045751633988</c:v>
                </c:pt>
                <c:pt idx="1484">
                  <c:v>18.243921568627453</c:v>
                </c:pt>
                <c:pt idx="1485">
                  <c:v>14.477124183006536</c:v>
                </c:pt>
                <c:pt idx="1486">
                  <c:v>8.9257516339869287</c:v>
                </c:pt>
                <c:pt idx="1487">
                  <c:v>6.8611764705882363</c:v>
                </c:pt>
                <c:pt idx="1488">
                  <c:v>6.8154248366013084</c:v>
                </c:pt>
                <c:pt idx="1489">
                  <c:v>7.3388235294117656</c:v>
                </c:pt>
                <c:pt idx="1490">
                  <c:v>12.074771241830067</c:v>
                </c:pt>
                <c:pt idx="1491">
                  <c:v>13.411241830065363</c:v>
                </c:pt>
                <c:pt idx="1492">
                  <c:v>11.957908496732028</c:v>
                </c:pt>
                <c:pt idx="1493">
                  <c:v>9.287581699346406</c:v>
                </c:pt>
                <c:pt idx="1494">
                  <c:v>6.6925490196078421</c:v>
                </c:pt>
                <c:pt idx="1495">
                  <c:v>1.8109803921568628</c:v>
                </c:pt>
                <c:pt idx="1496">
                  <c:v>0.47137254901960784</c:v>
                </c:pt>
                <c:pt idx="1497">
                  <c:v>0.81202614379084959</c:v>
                </c:pt>
                <c:pt idx="1498">
                  <c:v>1.2188235294117646</c:v>
                </c:pt>
                <c:pt idx="1499">
                  <c:v>0.94457516339869285</c:v>
                </c:pt>
                <c:pt idx="1500">
                  <c:v>1.6836601307189545</c:v>
                </c:pt>
                <c:pt idx="1501">
                  <c:v>2.127843137254902</c:v>
                </c:pt>
                <c:pt idx="1502">
                  <c:v>4.117647058823529</c:v>
                </c:pt>
                <c:pt idx="1503">
                  <c:v>5.816209150326797</c:v>
                </c:pt>
                <c:pt idx="1504">
                  <c:v>6.2269281045751637</c:v>
                </c:pt>
                <c:pt idx="1505">
                  <c:v>5.8515032679738557</c:v>
                </c:pt>
                <c:pt idx="1506">
                  <c:v>5.8739869281045749</c:v>
                </c:pt>
                <c:pt idx="1507">
                  <c:v>3.7111111111111112</c:v>
                </c:pt>
                <c:pt idx="1508">
                  <c:v>1.6091503267973857</c:v>
                </c:pt>
                <c:pt idx="1509">
                  <c:v>1.4983006535947714</c:v>
                </c:pt>
                <c:pt idx="1510">
                  <c:v>1.2718954248366012</c:v>
                </c:pt>
                <c:pt idx="1511">
                  <c:v>0.95372549019607844</c:v>
                </c:pt>
                <c:pt idx="1512">
                  <c:v>1.8041830065359477</c:v>
                </c:pt>
                <c:pt idx="1513">
                  <c:v>4.0969934640522876</c:v>
                </c:pt>
                <c:pt idx="1514">
                  <c:v>3.9856209150326802</c:v>
                </c:pt>
                <c:pt idx="1515">
                  <c:v>3.9827450980392163</c:v>
                </c:pt>
                <c:pt idx="1516">
                  <c:v>4.4543790849673206</c:v>
                </c:pt>
                <c:pt idx="1517">
                  <c:v>3.4363398692810461</c:v>
                </c:pt>
                <c:pt idx="1518">
                  <c:v>1.0925490196078431</c:v>
                </c:pt>
                <c:pt idx="1519">
                  <c:v>0.83477124183006535</c:v>
                </c:pt>
                <c:pt idx="1520">
                  <c:v>0.8371241830065359</c:v>
                </c:pt>
                <c:pt idx="1521">
                  <c:v>0.92653594771241843</c:v>
                </c:pt>
                <c:pt idx="1522">
                  <c:v>2.5354248366013072</c:v>
                </c:pt>
                <c:pt idx="1523">
                  <c:v>3.2020915032679742</c:v>
                </c:pt>
                <c:pt idx="1524">
                  <c:v>5.0295424836601308</c:v>
                </c:pt>
                <c:pt idx="1525">
                  <c:v>6.4551633986928101</c:v>
                </c:pt>
                <c:pt idx="1526">
                  <c:v>5.9200000000000008</c:v>
                </c:pt>
                <c:pt idx="1527">
                  <c:v>5.3924183006535955</c:v>
                </c:pt>
                <c:pt idx="1528">
                  <c:v>5.8836601307189547</c:v>
                </c:pt>
                <c:pt idx="1529">
                  <c:v>6.2052287581699348</c:v>
                </c:pt>
                <c:pt idx="1530">
                  <c:v>5.6141176470588237</c:v>
                </c:pt>
                <c:pt idx="1531">
                  <c:v>5.4334640522875821</c:v>
                </c:pt>
                <c:pt idx="1532">
                  <c:v>4.6394771241830073</c:v>
                </c:pt>
                <c:pt idx="1533">
                  <c:v>3.6392156862745093</c:v>
                </c:pt>
                <c:pt idx="1534">
                  <c:v>2.397385620915033</c:v>
                </c:pt>
                <c:pt idx="1535">
                  <c:v>2.0572549019607846</c:v>
                </c:pt>
                <c:pt idx="1536">
                  <c:v>3.3848366013071902</c:v>
                </c:pt>
                <c:pt idx="1537">
                  <c:v>3.1623529411764713</c:v>
                </c:pt>
                <c:pt idx="1538">
                  <c:v>3.0047058823529413</c:v>
                </c:pt>
                <c:pt idx="1539">
                  <c:v>2.0975163398692809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0.60104575163398688</c:v>
                </c:pt>
                <c:pt idx="1551">
                  <c:v>0.68</c:v>
                </c:pt>
                <c:pt idx="1552">
                  <c:v>1.0509803921568628</c:v>
                </c:pt>
                <c:pt idx="1553">
                  <c:v>2.4998692810457519</c:v>
                </c:pt>
                <c:pt idx="1554">
                  <c:v>5.4585620915032687</c:v>
                </c:pt>
                <c:pt idx="1555">
                  <c:v>7.2930718954248377</c:v>
                </c:pt>
                <c:pt idx="1556">
                  <c:v>10.837385620915033</c:v>
                </c:pt>
                <c:pt idx="1557">
                  <c:v>14.388235294117647</c:v>
                </c:pt>
                <c:pt idx="1558">
                  <c:v>17.522614379084967</c:v>
                </c:pt>
                <c:pt idx="1559">
                  <c:v>16.41202614379085</c:v>
                </c:pt>
                <c:pt idx="1560">
                  <c:v>15.956078431372552</c:v>
                </c:pt>
                <c:pt idx="1561">
                  <c:v>14.487320261437908</c:v>
                </c:pt>
                <c:pt idx="1562">
                  <c:v>10.781960784313725</c:v>
                </c:pt>
                <c:pt idx="1563">
                  <c:v>6.2018300653594762</c:v>
                </c:pt>
                <c:pt idx="1564">
                  <c:v>4.730457516339869</c:v>
                </c:pt>
                <c:pt idx="1565">
                  <c:v>3.769411764705882</c:v>
                </c:pt>
                <c:pt idx="1566">
                  <c:v>3.5615686274509804</c:v>
                </c:pt>
                <c:pt idx="1567">
                  <c:v>8.0235294117647076</c:v>
                </c:pt>
                <c:pt idx="1568">
                  <c:v>9.3568627450980397</c:v>
                </c:pt>
                <c:pt idx="1569">
                  <c:v>8.9801307189542499</c:v>
                </c:pt>
                <c:pt idx="1570">
                  <c:v>7.9615686274509807</c:v>
                </c:pt>
                <c:pt idx="1571">
                  <c:v>6.0149019607843144</c:v>
                </c:pt>
                <c:pt idx="1572">
                  <c:v>1.3364705882352941</c:v>
                </c:pt>
                <c:pt idx="1573">
                  <c:v>0</c:v>
                </c:pt>
                <c:pt idx="1574">
                  <c:v>0.31189542483660132</c:v>
                </c:pt>
                <c:pt idx="1575">
                  <c:v>0.65281045751633981</c:v>
                </c:pt>
                <c:pt idx="1576">
                  <c:v>0.65281045751633981</c:v>
                </c:pt>
                <c:pt idx="1577">
                  <c:v>1.1618300653594773</c:v>
                </c:pt>
                <c:pt idx="1578">
                  <c:v>1.547450980392157</c:v>
                </c:pt>
                <c:pt idx="1579">
                  <c:v>3.442091503267974</c:v>
                </c:pt>
                <c:pt idx="1580">
                  <c:v>5.2870588235294127</c:v>
                </c:pt>
                <c:pt idx="1581">
                  <c:v>5.7670588235294131</c:v>
                </c:pt>
                <c:pt idx="1582">
                  <c:v>5.6956862745098036</c:v>
                </c:pt>
                <c:pt idx="1583">
                  <c:v>5.8146405228758171</c:v>
                </c:pt>
                <c:pt idx="1584">
                  <c:v>3.8339869281045753</c:v>
                </c:pt>
                <c:pt idx="1585">
                  <c:v>2.002875816993464</c:v>
                </c:pt>
                <c:pt idx="1586">
                  <c:v>3.1432679738562093</c:v>
                </c:pt>
                <c:pt idx="1587">
                  <c:v>3.3898039215686278</c:v>
                </c:pt>
                <c:pt idx="1588">
                  <c:v>3.04</c:v>
                </c:pt>
                <c:pt idx="1589">
                  <c:v>3.8227450980392161</c:v>
                </c:pt>
                <c:pt idx="1590">
                  <c:v>5.2841830065359483</c:v>
                </c:pt>
                <c:pt idx="1591">
                  <c:v>3.915294117647059</c:v>
                </c:pt>
                <c:pt idx="1592">
                  <c:v>3.6232679738562088</c:v>
                </c:pt>
                <c:pt idx="1593">
                  <c:v>4.7866666666666671</c:v>
                </c:pt>
                <c:pt idx="1594">
                  <c:v>3.7780392156862748</c:v>
                </c:pt>
                <c:pt idx="1595">
                  <c:v>1.9618300653594771</c:v>
                </c:pt>
                <c:pt idx="1596">
                  <c:v>1.7103267973856211</c:v>
                </c:pt>
                <c:pt idx="1597">
                  <c:v>1.9142483660130716</c:v>
                </c:pt>
                <c:pt idx="1598">
                  <c:v>1.5882352941176474</c:v>
                </c:pt>
                <c:pt idx="1599">
                  <c:v>4.3111111111111109</c:v>
                </c:pt>
                <c:pt idx="1600">
                  <c:v>6.3103267973856205</c:v>
                </c:pt>
                <c:pt idx="1601">
                  <c:v>9.7312418300653594</c:v>
                </c:pt>
                <c:pt idx="1602">
                  <c:v>11.489411764705883</c:v>
                </c:pt>
                <c:pt idx="1603">
                  <c:v>10.677908496732027</c:v>
                </c:pt>
                <c:pt idx="1604">
                  <c:v>9.0363398692810453</c:v>
                </c:pt>
                <c:pt idx="1605">
                  <c:v>8.7916339869281046</c:v>
                </c:pt>
                <c:pt idx="1606">
                  <c:v>8.1309803921568644</c:v>
                </c:pt>
                <c:pt idx="1607">
                  <c:v>6.8219607843137267</c:v>
                </c:pt>
                <c:pt idx="1608">
                  <c:v>6.6413071895424824</c:v>
                </c:pt>
                <c:pt idx="1609">
                  <c:v>5.7132026143790844</c:v>
                </c:pt>
                <c:pt idx="1610">
                  <c:v>4.327581699346406</c:v>
                </c:pt>
                <c:pt idx="1611">
                  <c:v>2.2431372549019608</c:v>
                </c:pt>
                <c:pt idx="1612">
                  <c:v>1.8535947712418299</c:v>
                </c:pt>
                <c:pt idx="1613">
                  <c:v>3.3168627450980392</c:v>
                </c:pt>
                <c:pt idx="1614">
                  <c:v>3.2703267973856205</c:v>
                </c:pt>
                <c:pt idx="1615">
                  <c:v>2.9014379084967321</c:v>
                </c:pt>
                <c:pt idx="1616">
                  <c:v>2.2256209150326796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4.2614379084967319E-2</c:v>
                </c:pt>
                <c:pt idx="1630">
                  <c:v>1.6522875816993463</c:v>
                </c:pt>
                <c:pt idx="1631">
                  <c:v>5.3058823529411772</c:v>
                </c:pt>
                <c:pt idx="1632">
                  <c:v>8.9952941176470596</c:v>
                </c:pt>
                <c:pt idx="1633">
                  <c:v>12.747712418300654</c:v>
                </c:pt>
                <c:pt idx="1634">
                  <c:v>16.235294117647058</c:v>
                </c:pt>
                <c:pt idx="1635">
                  <c:v>17.873464052287581</c:v>
                </c:pt>
                <c:pt idx="1636">
                  <c:v>15.187712418300654</c:v>
                </c:pt>
                <c:pt idx="1637">
                  <c:v>12.68653594771242</c:v>
                </c:pt>
                <c:pt idx="1638">
                  <c:v>10.096993464052288</c:v>
                </c:pt>
                <c:pt idx="1639">
                  <c:v>6.6716339869281045</c:v>
                </c:pt>
                <c:pt idx="1640">
                  <c:v>3.440261437908497</c:v>
                </c:pt>
                <c:pt idx="1641">
                  <c:v>2.5681045751633986</c:v>
                </c:pt>
                <c:pt idx="1642">
                  <c:v>1.4491503267973858</c:v>
                </c:pt>
                <c:pt idx="1643">
                  <c:v>1.0044444444444445</c:v>
                </c:pt>
                <c:pt idx="1644">
                  <c:v>3.9359477124183013</c:v>
                </c:pt>
                <c:pt idx="1645">
                  <c:v>4.9877124183006529</c:v>
                </c:pt>
                <c:pt idx="1646">
                  <c:v>4.8920261437908499</c:v>
                </c:pt>
                <c:pt idx="1647">
                  <c:v>4.8227450980392153</c:v>
                </c:pt>
                <c:pt idx="1648">
                  <c:v>4.1045751633986933</c:v>
                </c:pt>
                <c:pt idx="1649">
                  <c:v>1.0682352941176472</c:v>
                </c:pt>
                <c:pt idx="1650">
                  <c:v>0</c:v>
                </c:pt>
                <c:pt idx="1651">
                  <c:v>0.30248366013071898</c:v>
                </c:pt>
                <c:pt idx="1652">
                  <c:v>0.59947712418300658</c:v>
                </c:pt>
                <c:pt idx="1653">
                  <c:v>0.59947712418300658</c:v>
                </c:pt>
                <c:pt idx="1654">
                  <c:v>0.74509803921568629</c:v>
                </c:pt>
                <c:pt idx="1655">
                  <c:v>1.0355555555555558</c:v>
                </c:pt>
                <c:pt idx="1656">
                  <c:v>2.8115032679738561</c:v>
                </c:pt>
                <c:pt idx="1657">
                  <c:v>4.4687581699346408</c:v>
                </c:pt>
                <c:pt idx="1658">
                  <c:v>4.926274509803922</c:v>
                </c:pt>
                <c:pt idx="1659">
                  <c:v>5.2183006535947714</c:v>
                </c:pt>
                <c:pt idx="1660">
                  <c:v>5.4352941176470591</c:v>
                </c:pt>
                <c:pt idx="1661">
                  <c:v>4.3424836601307195</c:v>
                </c:pt>
                <c:pt idx="1662">
                  <c:v>5.3688888888888888</c:v>
                </c:pt>
                <c:pt idx="1663">
                  <c:v>7.2167320261437906</c:v>
                </c:pt>
                <c:pt idx="1664">
                  <c:v>7.6115032679738555</c:v>
                </c:pt>
                <c:pt idx="1665">
                  <c:v>7.2368627450980396</c:v>
                </c:pt>
                <c:pt idx="1666">
                  <c:v>6.840522875816994</c:v>
                </c:pt>
                <c:pt idx="1667">
                  <c:v>4.2873202614379089</c:v>
                </c:pt>
                <c:pt idx="1668">
                  <c:v>2.2143790849673204</c:v>
                </c:pt>
                <c:pt idx="1669">
                  <c:v>1.9539869281045752</c:v>
                </c:pt>
                <c:pt idx="1670">
                  <c:v>3.5406535947712423</c:v>
                </c:pt>
                <c:pt idx="1671">
                  <c:v>2.9513725490196081</c:v>
                </c:pt>
                <c:pt idx="1672">
                  <c:v>2.5239215686274514</c:v>
                </c:pt>
                <c:pt idx="1673">
                  <c:v>2.2915032679738561</c:v>
                </c:pt>
                <c:pt idx="1674">
                  <c:v>2.3505882352941176</c:v>
                </c:pt>
                <c:pt idx="1675">
                  <c:v>1.7918954248366015</c:v>
                </c:pt>
                <c:pt idx="1676">
                  <c:v>5.2650980392156868</c:v>
                </c:pt>
                <c:pt idx="1677">
                  <c:v>7.6316339869281036</c:v>
                </c:pt>
                <c:pt idx="1678">
                  <c:v>11.058823529411768</c:v>
                </c:pt>
                <c:pt idx="1679">
                  <c:v>12.781960784313727</c:v>
                </c:pt>
                <c:pt idx="1680">
                  <c:v>11.801830065359477</c:v>
                </c:pt>
                <c:pt idx="1681">
                  <c:v>9.4099346405228772</c:v>
                </c:pt>
                <c:pt idx="1682">
                  <c:v>8.8010457516339873</c:v>
                </c:pt>
                <c:pt idx="1683">
                  <c:v>8.1341176470588241</c:v>
                </c:pt>
                <c:pt idx="1684">
                  <c:v>6.8250980392156864</c:v>
                </c:pt>
                <c:pt idx="1685">
                  <c:v>6.6444444444444448</c:v>
                </c:pt>
                <c:pt idx="1686">
                  <c:v>5.7163398692810468</c:v>
                </c:pt>
                <c:pt idx="1687">
                  <c:v>4.3401307189542484</c:v>
                </c:pt>
                <c:pt idx="1688">
                  <c:v>2.2556862745098041</c:v>
                </c:pt>
                <c:pt idx="1689">
                  <c:v>1.8661437908496734</c:v>
                </c:pt>
                <c:pt idx="1690">
                  <c:v>3.329411764705883</c:v>
                </c:pt>
                <c:pt idx="1691">
                  <c:v>3.2828758169934642</c:v>
                </c:pt>
                <c:pt idx="1692">
                  <c:v>2.9077124183006537</c:v>
                </c:pt>
                <c:pt idx="1693">
                  <c:v>2.2609150326797387</c:v>
                </c:pt>
                <c:pt idx="1694">
                  <c:v>4.4705882352941179E-2</c:v>
                </c:pt>
                <c:pt idx="1695">
                  <c:v>3.529411764705883E-2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1.3330718954248366</c:v>
                </c:pt>
                <c:pt idx="1707">
                  <c:v>4.8988235294117644</c:v>
                </c:pt>
                <c:pt idx="1708">
                  <c:v>8.8616993464052296</c:v>
                </c:pt>
                <c:pt idx="1709">
                  <c:v>11.983790849673204</c:v>
                </c:pt>
                <c:pt idx="1710">
                  <c:v>15.215163398692811</c:v>
                </c:pt>
                <c:pt idx="1711">
                  <c:v>16.520784313725493</c:v>
                </c:pt>
                <c:pt idx="1712">
                  <c:v>14.856470588235293</c:v>
                </c:pt>
                <c:pt idx="1713">
                  <c:v>11.02169934640523</c:v>
                </c:pt>
                <c:pt idx="1714">
                  <c:v>7.9738562091503251</c:v>
                </c:pt>
                <c:pt idx="1715">
                  <c:v>4.7675816993464055</c:v>
                </c:pt>
                <c:pt idx="1716">
                  <c:v>2.5764705882352947</c:v>
                </c:pt>
                <c:pt idx="1717">
                  <c:v>2.3437908496732027</c:v>
                </c:pt>
                <c:pt idx="1718">
                  <c:v>3.9984313725490201</c:v>
                </c:pt>
                <c:pt idx="1719">
                  <c:v>3.9469281045751634</c:v>
                </c:pt>
                <c:pt idx="1720">
                  <c:v>3.9613071895424841</c:v>
                </c:pt>
                <c:pt idx="1721">
                  <c:v>4.3610457516339869</c:v>
                </c:pt>
                <c:pt idx="1722">
                  <c:v>2.8049673202614378</c:v>
                </c:pt>
                <c:pt idx="1723">
                  <c:v>1.0222222222222224</c:v>
                </c:pt>
                <c:pt idx="1724">
                  <c:v>0.9994771241830066</c:v>
                </c:pt>
                <c:pt idx="1725">
                  <c:v>0.96000000000000019</c:v>
                </c:pt>
                <c:pt idx="1726">
                  <c:v>0.11267973856209151</c:v>
                </c:pt>
                <c:pt idx="1727">
                  <c:v>0</c:v>
                </c:pt>
                <c:pt idx="1728">
                  <c:v>0.16366013071895427</c:v>
                </c:pt>
                <c:pt idx="1729">
                  <c:v>0.16366013071895427</c:v>
                </c:pt>
                <c:pt idx="1730">
                  <c:v>0.16366013071895427</c:v>
                </c:pt>
                <c:pt idx="1731">
                  <c:v>0.16366013071895427</c:v>
                </c:pt>
                <c:pt idx="1732">
                  <c:v>0.31869281045751635</c:v>
                </c:pt>
                <c:pt idx="1733">
                  <c:v>1.9597385620915035</c:v>
                </c:pt>
                <c:pt idx="1734">
                  <c:v>3.5024836601307192</c:v>
                </c:pt>
                <c:pt idx="1735">
                  <c:v>3.9113725490196081</c:v>
                </c:pt>
                <c:pt idx="1736">
                  <c:v>4.3108496732026138</c:v>
                </c:pt>
                <c:pt idx="1737">
                  <c:v>4.6086274509803928</c:v>
                </c:pt>
                <c:pt idx="1738">
                  <c:v>4.1626143790849675</c:v>
                </c:pt>
                <c:pt idx="1739">
                  <c:v>6.8716339869281047</c:v>
                </c:pt>
                <c:pt idx="1740">
                  <c:v>8.8700653594771239</c:v>
                </c:pt>
                <c:pt idx="1741">
                  <c:v>9.3030065359477128</c:v>
                </c:pt>
                <c:pt idx="1742">
                  <c:v>8.8567320261437903</c:v>
                </c:pt>
                <c:pt idx="1743">
                  <c:v>7.6169934640522881</c:v>
                </c:pt>
                <c:pt idx="1744">
                  <c:v>3.7858823529411767</c:v>
                </c:pt>
                <c:pt idx="1745">
                  <c:v>1.6109803921568626</c:v>
                </c:pt>
                <c:pt idx="1746">
                  <c:v>1.8060130718954248</c:v>
                </c:pt>
                <c:pt idx="1747">
                  <c:v>3.5984313725490198</c:v>
                </c:pt>
                <c:pt idx="1748">
                  <c:v>3.4888888888888898</c:v>
                </c:pt>
                <c:pt idx="1749">
                  <c:v>3.0682352941176472</c:v>
                </c:pt>
                <c:pt idx="1750">
                  <c:v>2.8358169934640522</c:v>
                </c:pt>
                <c:pt idx="1751">
                  <c:v>2.4394771241830067</c:v>
                </c:pt>
                <c:pt idx="1752">
                  <c:v>2.8614379084967325</c:v>
                </c:pt>
                <c:pt idx="1753">
                  <c:v>7.5869281045751649</c:v>
                </c:pt>
                <c:pt idx="1754">
                  <c:v>9.9631372549019623</c:v>
                </c:pt>
                <c:pt idx="1755">
                  <c:v>13.390326797385622</c:v>
                </c:pt>
                <c:pt idx="1756">
                  <c:v>15.110326797385623</c:v>
                </c:pt>
                <c:pt idx="1757">
                  <c:v>13.070065359477123</c:v>
                </c:pt>
                <c:pt idx="1758">
                  <c:v>9.2002614379084964</c:v>
                </c:pt>
                <c:pt idx="1759">
                  <c:v>8.3905882352941177</c:v>
                </c:pt>
                <c:pt idx="1760">
                  <c:v>7.6556862745098044</c:v>
                </c:pt>
                <c:pt idx="1761">
                  <c:v>6.333333333333333</c:v>
                </c:pt>
                <c:pt idx="1762">
                  <c:v>6.1526797385620924</c:v>
                </c:pt>
                <c:pt idx="1763">
                  <c:v>5.287581699346406</c:v>
                </c:pt>
                <c:pt idx="1764">
                  <c:v>4.0128104575163395</c:v>
                </c:pt>
                <c:pt idx="1765">
                  <c:v>1.8185620915032683</c:v>
                </c:pt>
                <c:pt idx="1766">
                  <c:v>1.3555555555555554</c:v>
                </c:pt>
                <c:pt idx="1767">
                  <c:v>2.7597385620915036</c:v>
                </c:pt>
                <c:pt idx="1768">
                  <c:v>2.8664052287581701</c:v>
                </c:pt>
                <c:pt idx="1769">
                  <c:v>2.5809150326797385</c:v>
                </c:pt>
                <c:pt idx="1770">
                  <c:v>2.1150326797385621</c:v>
                </c:pt>
                <c:pt idx="1771">
                  <c:v>0.10640522875816993</c:v>
                </c:pt>
                <c:pt idx="1772">
                  <c:v>8.4183006535947721E-2</c:v>
                </c:pt>
                <c:pt idx="1773">
                  <c:v>0</c:v>
                </c:pt>
                <c:pt idx="1774">
                  <c:v>0</c:v>
                </c:pt>
                <c:pt idx="1775">
                  <c:v>3.2418300653594773E-2</c:v>
                </c:pt>
                <c:pt idx="1776">
                  <c:v>6.1699346405228762E-2</c:v>
                </c:pt>
                <c:pt idx="1777">
                  <c:v>6.1699346405228762E-2</c:v>
                </c:pt>
                <c:pt idx="1778">
                  <c:v>6.1699346405228762E-2</c:v>
                </c:pt>
                <c:pt idx="1779">
                  <c:v>6.1699346405228762E-2</c:v>
                </c:pt>
                <c:pt idx="1780">
                  <c:v>2.9281045751633986E-2</c:v>
                </c:pt>
                <c:pt idx="1781">
                  <c:v>0</c:v>
                </c:pt>
                <c:pt idx="1782">
                  <c:v>0</c:v>
                </c:pt>
                <c:pt idx="1783">
                  <c:v>1.8857516339869285</c:v>
                </c:pt>
                <c:pt idx="1784">
                  <c:v>5.7785620915032689</c:v>
                </c:pt>
                <c:pt idx="1785">
                  <c:v>9.7414379084967333</c:v>
                </c:pt>
                <c:pt idx="1786">
                  <c:v>12.015686274509804</c:v>
                </c:pt>
                <c:pt idx="1787">
                  <c:v>14.369673202614383</c:v>
                </c:pt>
                <c:pt idx="1788">
                  <c:v>13.868235294117648</c:v>
                </c:pt>
                <c:pt idx="1789">
                  <c:v>10.405228758169935</c:v>
                </c:pt>
                <c:pt idx="1790">
                  <c:v>6.4423529411764715</c:v>
                </c:pt>
                <c:pt idx="1791">
                  <c:v>4.1681045751633992</c:v>
                </c:pt>
                <c:pt idx="1792">
                  <c:v>1.8141176470588236</c:v>
                </c:pt>
                <c:pt idx="1793">
                  <c:v>1.8522875816993467</c:v>
                </c:pt>
                <c:pt idx="1794">
                  <c:v>4.2125490196078434</c:v>
                </c:pt>
                <c:pt idx="1795">
                  <c:v>6.3126797385620916</c:v>
                </c:pt>
                <c:pt idx="1796">
                  <c:v>6.335424836601308</c:v>
                </c:pt>
                <c:pt idx="1797">
                  <c:v>6.335424836601308</c:v>
                </c:pt>
                <c:pt idx="1798">
                  <c:v>4.9129411764705884</c:v>
                </c:pt>
                <c:pt idx="1799">
                  <c:v>2.1228758169934645</c:v>
                </c:pt>
                <c:pt idx="1800">
                  <c:v>0.3968627450980392</c:v>
                </c:pt>
                <c:pt idx="1801">
                  <c:v>0.43006535947712421</c:v>
                </c:pt>
                <c:pt idx="1802">
                  <c:v>0.43006535947712421</c:v>
                </c:pt>
                <c:pt idx="1803">
                  <c:v>0.43006535947712421</c:v>
                </c:pt>
                <c:pt idx="1804">
                  <c:v>0.43006535947712421</c:v>
                </c:pt>
                <c:pt idx="1805">
                  <c:v>5.5947712418300648E-2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0.91790849673202612</c:v>
                </c:pt>
                <c:pt idx="1811">
                  <c:v>2.0295424836601308</c:v>
                </c:pt>
                <c:pt idx="1812">
                  <c:v>2.3184313725490195</c:v>
                </c:pt>
                <c:pt idx="1813">
                  <c:v>2.4128104575163403</c:v>
                </c:pt>
                <c:pt idx="1814">
                  <c:v>2.6384313725490203</c:v>
                </c:pt>
                <c:pt idx="1815">
                  <c:v>2.9116339869281043</c:v>
                </c:pt>
                <c:pt idx="1816">
                  <c:v>6.0517647058823529</c:v>
                </c:pt>
                <c:pt idx="1817">
                  <c:v>8.1701960784313741</c:v>
                </c:pt>
                <c:pt idx="1818">
                  <c:v>8.9082352941176488</c:v>
                </c:pt>
                <c:pt idx="1819">
                  <c:v>8.7414379084967315</c:v>
                </c:pt>
                <c:pt idx="1820">
                  <c:v>7.9775163398692817</c:v>
                </c:pt>
                <c:pt idx="1821">
                  <c:v>3.7869281045751633</c:v>
                </c:pt>
                <c:pt idx="1822">
                  <c:v>1.3827450980392157</c:v>
                </c:pt>
                <c:pt idx="1823">
                  <c:v>1.5777777777777777</c:v>
                </c:pt>
                <c:pt idx="1824">
                  <c:v>3.3461437908496734</c:v>
                </c:pt>
                <c:pt idx="1825">
                  <c:v>2.9315032679738562</c:v>
                </c:pt>
                <c:pt idx="1826">
                  <c:v>2.870326797385621</c:v>
                </c:pt>
                <c:pt idx="1827">
                  <c:v>2.8671895424836604</c:v>
                </c:pt>
                <c:pt idx="1828">
                  <c:v>2.3341176470588239</c:v>
                </c:pt>
                <c:pt idx="1829">
                  <c:v>2.3871895424836604</c:v>
                </c:pt>
                <c:pt idx="1830">
                  <c:v>6.3500653594771252</c:v>
                </c:pt>
                <c:pt idx="1831">
                  <c:v>8.6656209150326795</c:v>
                </c:pt>
                <c:pt idx="1832">
                  <c:v>11.752679738562092</c:v>
                </c:pt>
                <c:pt idx="1833">
                  <c:v>13.015686274509804</c:v>
                </c:pt>
                <c:pt idx="1834">
                  <c:v>11.267973856209151</c:v>
                </c:pt>
                <c:pt idx="1835">
                  <c:v>7.3722875816993474</c:v>
                </c:pt>
                <c:pt idx="1836">
                  <c:v>5.8768627450980384</c:v>
                </c:pt>
                <c:pt idx="1837">
                  <c:v>4.5866666666666669</c:v>
                </c:pt>
                <c:pt idx="1838">
                  <c:v>2.9675816993464053</c:v>
                </c:pt>
                <c:pt idx="1839">
                  <c:v>2.8350326797385623</c:v>
                </c:pt>
                <c:pt idx="1840">
                  <c:v>2.7552941176470589</c:v>
                </c:pt>
                <c:pt idx="1841">
                  <c:v>2.2269281045751637</c:v>
                </c:pt>
                <c:pt idx="1842">
                  <c:v>0.92810457516339862</c:v>
                </c:pt>
                <c:pt idx="1843">
                  <c:v>1.08</c:v>
                </c:pt>
                <c:pt idx="1844">
                  <c:v>1.3484967320261441</c:v>
                </c:pt>
                <c:pt idx="1845">
                  <c:v>1.4551633986928103</c:v>
                </c:pt>
                <c:pt idx="1846">
                  <c:v>1.1696732026143792</c:v>
                </c:pt>
                <c:pt idx="1847">
                  <c:v>0.7037908496732026</c:v>
                </c:pt>
                <c:pt idx="1848">
                  <c:v>0.10640522875816993</c:v>
                </c:pt>
                <c:pt idx="1849">
                  <c:v>8.4183006535947721E-2</c:v>
                </c:pt>
                <c:pt idx="1850">
                  <c:v>0</c:v>
                </c:pt>
                <c:pt idx="1851">
                  <c:v>3.1372549019607842E-3</c:v>
                </c:pt>
                <c:pt idx="1852">
                  <c:v>0.40915032679738567</c:v>
                </c:pt>
                <c:pt idx="1853">
                  <c:v>0.92810457516339862</c:v>
                </c:pt>
                <c:pt idx="1854">
                  <c:v>0.92810457516339862</c:v>
                </c:pt>
                <c:pt idx="1855">
                  <c:v>0.92810457516339862</c:v>
                </c:pt>
                <c:pt idx="1856">
                  <c:v>0.92496732026143802</c:v>
                </c:pt>
                <c:pt idx="1857">
                  <c:v>0.51895424836601312</c:v>
                </c:pt>
                <c:pt idx="1858">
                  <c:v>0</c:v>
                </c:pt>
                <c:pt idx="1859">
                  <c:v>0</c:v>
                </c:pt>
                <c:pt idx="1860">
                  <c:v>1.8857516339869285</c:v>
                </c:pt>
                <c:pt idx="1861">
                  <c:v>5.7785620915032689</c:v>
                </c:pt>
                <c:pt idx="1862">
                  <c:v>9.7414379084967333</c:v>
                </c:pt>
                <c:pt idx="1863">
                  <c:v>11.999477124183009</c:v>
                </c:pt>
                <c:pt idx="1864">
                  <c:v>13.790588235294118</c:v>
                </c:pt>
                <c:pt idx="1865">
                  <c:v>12.052810457516339</c:v>
                </c:pt>
                <c:pt idx="1866">
                  <c:v>8.16</c:v>
                </c:pt>
                <c:pt idx="1867">
                  <c:v>4.1971241830065367</c:v>
                </c:pt>
                <c:pt idx="1868">
                  <c:v>1.9390849673202615</c:v>
                </c:pt>
                <c:pt idx="1869">
                  <c:v>0.14797385620915032</c:v>
                </c:pt>
                <c:pt idx="1870">
                  <c:v>1.4224836601307191</c:v>
                </c:pt>
                <c:pt idx="1871">
                  <c:v>4.2125490196078434</c:v>
                </c:pt>
                <c:pt idx="1872">
                  <c:v>6.3126797385620916</c:v>
                </c:pt>
                <c:pt idx="1873">
                  <c:v>6.335424836601308</c:v>
                </c:pt>
                <c:pt idx="1874">
                  <c:v>6.335424836601308</c:v>
                </c:pt>
                <c:pt idx="1875">
                  <c:v>4.9129411764705884</c:v>
                </c:pt>
                <c:pt idx="1876">
                  <c:v>2.1294117647058823</c:v>
                </c:pt>
                <c:pt idx="1877">
                  <c:v>0.67398692810457506</c:v>
                </c:pt>
                <c:pt idx="1878">
                  <c:v>1.5537254901960784</c:v>
                </c:pt>
                <c:pt idx="1879">
                  <c:v>1.6258823529411766</c:v>
                </c:pt>
                <c:pt idx="1880">
                  <c:v>1.6258823529411766</c:v>
                </c:pt>
                <c:pt idx="1881">
                  <c:v>1.6193464052287581</c:v>
                </c:pt>
                <c:pt idx="1882">
                  <c:v>0.97464052287581704</c:v>
                </c:pt>
                <c:pt idx="1883">
                  <c:v>7.2156862745098041E-2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9.6993464052287579E-2</c:v>
                </c:pt>
                <c:pt idx="1888">
                  <c:v>0.54980392156862745</c:v>
                </c:pt>
                <c:pt idx="1889">
                  <c:v>0.54980392156862745</c:v>
                </c:pt>
                <c:pt idx="1890">
                  <c:v>0.54980392156862745</c:v>
                </c:pt>
                <c:pt idx="1891">
                  <c:v>0.60653594771241826</c:v>
                </c:pt>
                <c:pt idx="1892">
                  <c:v>1.7006535947712418</c:v>
                </c:pt>
                <c:pt idx="1893">
                  <c:v>5.4486274509803918</c:v>
                </c:pt>
                <c:pt idx="1894">
                  <c:v>7.4867973856209158</c:v>
                </c:pt>
                <c:pt idx="1895">
                  <c:v>8.309542483660131</c:v>
                </c:pt>
                <c:pt idx="1896">
                  <c:v>8.3116339869281042</c:v>
                </c:pt>
                <c:pt idx="1897">
                  <c:v>7.5477124183006534</c:v>
                </c:pt>
                <c:pt idx="1898">
                  <c:v>3.3853594771241831</c:v>
                </c:pt>
                <c:pt idx="1899">
                  <c:v>1.3471895424836602</c:v>
                </c:pt>
                <c:pt idx="1900">
                  <c:v>1.3435294117647059</c:v>
                </c:pt>
                <c:pt idx="1901">
                  <c:v>2.4854901960784317</c:v>
                </c:pt>
                <c:pt idx="1902">
                  <c:v>2.0708496732026145</c:v>
                </c:pt>
                <c:pt idx="1903">
                  <c:v>2.0324183006535952</c:v>
                </c:pt>
                <c:pt idx="1904">
                  <c:v>2.0324183006535952</c:v>
                </c:pt>
                <c:pt idx="1905">
                  <c:v>1.6337254901960785</c:v>
                </c:pt>
                <c:pt idx="1906">
                  <c:v>1.9898039215686274</c:v>
                </c:pt>
                <c:pt idx="1907">
                  <c:v>5.2551633986928108</c:v>
                </c:pt>
                <c:pt idx="1908">
                  <c:v>7.0224836601307201</c:v>
                </c:pt>
                <c:pt idx="1909">
                  <c:v>8.8569934640522874</c:v>
                </c:pt>
                <c:pt idx="1910">
                  <c:v>9.2857516339869299</c:v>
                </c:pt>
                <c:pt idx="1911">
                  <c:v>7.7288888888888891</c:v>
                </c:pt>
                <c:pt idx="1912">
                  <c:v>4.4509803921568629</c:v>
                </c:pt>
                <c:pt idx="1913">
                  <c:v>3.2833986928104575</c:v>
                </c:pt>
                <c:pt idx="1914">
                  <c:v>2.060130718954249</c:v>
                </c:pt>
                <c:pt idx="1915">
                  <c:v>1.2109803921568627</c:v>
                </c:pt>
                <c:pt idx="1916">
                  <c:v>1.2109803921568627</c:v>
                </c:pt>
                <c:pt idx="1917">
                  <c:v>1.2109803921568627</c:v>
                </c:pt>
                <c:pt idx="1918">
                  <c:v>0.90300653594771241</c:v>
                </c:pt>
                <c:pt idx="1919">
                  <c:v>0.29176470588235298</c:v>
                </c:pt>
                <c:pt idx="1920">
                  <c:v>0.29803921568627456</c:v>
                </c:pt>
                <c:pt idx="1921">
                  <c:v>0.43372549019607848</c:v>
                </c:pt>
                <c:pt idx="1922">
                  <c:v>0.47555555555555568</c:v>
                </c:pt>
                <c:pt idx="1923">
                  <c:v>0.19006535947712419</c:v>
                </c:pt>
                <c:pt idx="1924">
                  <c:v>0.22222222222222227</c:v>
                </c:pt>
                <c:pt idx="1925">
                  <c:v>0.10640522875816993</c:v>
                </c:pt>
                <c:pt idx="1926">
                  <c:v>8.4183006535947721E-2</c:v>
                </c:pt>
                <c:pt idx="1927">
                  <c:v>0</c:v>
                </c:pt>
                <c:pt idx="1928">
                  <c:v>3.1372549019607842E-3</c:v>
                </c:pt>
                <c:pt idx="1929">
                  <c:v>0.40915032679738567</c:v>
                </c:pt>
                <c:pt idx="1930">
                  <c:v>0.92810457516339862</c:v>
                </c:pt>
                <c:pt idx="1931">
                  <c:v>0.92810457516339862</c:v>
                </c:pt>
                <c:pt idx="1932">
                  <c:v>0.92810457516339862</c:v>
                </c:pt>
                <c:pt idx="1933">
                  <c:v>1.109281045751634</c:v>
                </c:pt>
                <c:pt idx="1934">
                  <c:v>0.70326797385620932</c:v>
                </c:pt>
                <c:pt idx="1935">
                  <c:v>0.18431372549019606</c:v>
                </c:pt>
                <c:pt idx="1936">
                  <c:v>0.18431372549019606</c:v>
                </c:pt>
                <c:pt idx="1937">
                  <c:v>2.0700653594771241</c:v>
                </c:pt>
                <c:pt idx="1938">
                  <c:v>5.4954248366013072</c:v>
                </c:pt>
                <c:pt idx="1939">
                  <c:v>8.1830065359477118</c:v>
                </c:pt>
                <c:pt idx="1940">
                  <c:v>9.9777777777777779</c:v>
                </c:pt>
                <c:pt idx="1941">
                  <c:v>11.677908496732028</c:v>
                </c:pt>
                <c:pt idx="1942">
                  <c:v>9.9401307189542472</c:v>
                </c:pt>
                <c:pt idx="1943">
                  <c:v>6.3304575163398704</c:v>
                </c:pt>
                <c:pt idx="1944">
                  <c:v>3.6428758169934645</c:v>
                </c:pt>
                <c:pt idx="1945">
                  <c:v>1.8481045751633989</c:v>
                </c:pt>
                <c:pt idx="1946">
                  <c:v>0.14797385620915032</c:v>
                </c:pt>
                <c:pt idx="1947">
                  <c:v>1.4224836601307191</c:v>
                </c:pt>
                <c:pt idx="1948">
                  <c:v>4.2125490196078434</c:v>
                </c:pt>
                <c:pt idx="1949">
                  <c:v>6.3126797385620916</c:v>
                </c:pt>
                <c:pt idx="1950">
                  <c:v>6.335424836601308</c:v>
                </c:pt>
                <c:pt idx="1951">
                  <c:v>6.335424836601308</c:v>
                </c:pt>
                <c:pt idx="1952">
                  <c:v>4.9783006535947711</c:v>
                </c:pt>
                <c:pt idx="1953">
                  <c:v>3.2875816993464055</c:v>
                </c:pt>
                <c:pt idx="1954">
                  <c:v>2.3934640522875816</c:v>
                </c:pt>
                <c:pt idx="1955">
                  <c:v>3.6175163398692809</c:v>
                </c:pt>
                <c:pt idx="1956">
                  <c:v>4.1921568627450982</c:v>
                </c:pt>
                <c:pt idx="1957">
                  <c:v>4.1728104575163396</c:v>
                </c:pt>
                <c:pt idx="1958">
                  <c:v>3.6729411764705886</c:v>
                </c:pt>
                <c:pt idx="1959">
                  <c:v>2.4669281045751634</c:v>
                </c:pt>
                <c:pt idx="1960">
                  <c:v>1.2201307189542485</c:v>
                </c:pt>
                <c:pt idx="1961">
                  <c:v>0.64549019607843139</c:v>
                </c:pt>
                <c:pt idx="1962">
                  <c:v>0.59947712418300658</c:v>
                </c:pt>
                <c:pt idx="1963">
                  <c:v>0</c:v>
                </c:pt>
                <c:pt idx="1964">
                  <c:v>0.27921568627450982</c:v>
                </c:pt>
                <c:pt idx="1965">
                  <c:v>1.2826143790849673</c:v>
                </c:pt>
                <c:pt idx="1966">
                  <c:v>1.2826143790849673</c:v>
                </c:pt>
                <c:pt idx="1967">
                  <c:v>1.2826143790849673</c:v>
                </c:pt>
                <c:pt idx="1968">
                  <c:v>1.3077124183006537</c:v>
                </c:pt>
                <c:pt idx="1969">
                  <c:v>2.1613071895424838</c:v>
                </c:pt>
                <c:pt idx="1970">
                  <c:v>5.0549019607843144</c:v>
                </c:pt>
                <c:pt idx="1971">
                  <c:v>5.8418300653594777</c:v>
                </c:pt>
                <c:pt idx="1972">
                  <c:v>5.9932026143790855</c:v>
                </c:pt>
                <c:pt idx="1973">
                  <c:v>6.0269281045751635</c:v>
                </c:pt>
                <c:pt idx="1974">
                  <c:v>5.3213071895424848</c:v>
                </c:pt>
                <c:pt idx="1975">
                  <c:v>1.4627450980392156</c:v>
                </c:pt>
                <c:pt idx="1976">
                  <c:v>0.67581699346405233</c:v>
                </c:pt>
                <c:pt idx="1977">
                  <c:v>1.1597385620915033</c:v>
                </c:pt>
                <c:pt idx="1978">
                  <c:v>1.6099346405228758</c:v>
                </c:pt>
                <c:pt idx="1979">
                  <c:v>1.1952941176470588</c:v>
                </c:pt>
                <c:pt idx="1980">
                  <c:v>1.1568627450980393</c:v>
                </c:pt>
                <c:pt idx="1981">
                  <c:v>1.1568627450980393</c:v>
                </c:pt>
                <c:pt idx="1982">
                  <c:v>0.55660130718954248</c:v>
                </c:pt>
                <c:pt idx="1983">
                  <c:v>1.3281045751633989</c:v>
                </c:pt>
                <c:pt idx="1984">
                  <c:v>3.4794771241830067</c:v>
                </c:pt>
                <c:pt idx="1985">
                  <c:v>3.9111111111111114</c:v>
                </c:pt>
                <c:pt idx="1986">
                  <c:v>4.4904575163398697</c:v>
                </c:pt>
                <c:pt idx="1987">
                  <c:v>4.7790849673202622</c:v>
                </c:pt>
                <c:pt idx="1988">
                  <c:v>3.4985620915032678</c:v>
                </c:pt>
                <c:pt idx="1989">
                  <c:v>1.3346405228758169</c:v>
                </c:pt>
                <c:pt idx="1990">
                  <c:v>0.90614379084967323</c:v>
                </c:pt>
                <c:pt idx="1991">
                  <c:v>0.32679738562091504</c:v>
                </c:pt>
                <c:pt idx="1992">
                  <c:v>3.1372549019607842E-3</c:v>
                </c:pt>
                <c:pt idx="1993">
                  <c:v>3.1372549019607842E-3</c:v>
                </c:pt>
                <c:pt idx="1994">
                  <c:v>3.1372549019607842E-3</c:v>
                </c:pt>
                <c:pt idx="1995">
                  <c:v>1.2549019607843137E-2</c:v>
                </c:pt>
                <c:pt idx="1996">
                  <c:v>1.2549019607843137E-2</c:v>
                </c:pt>
                <c:pt idx="1997">
                  <c:v>1.2549019607843137E-2</c:v>
                </c:pt>
                <c:pt idx="1998">
                  <c:v>1.2549019607843137E-2</c:v>
                </c:pt>
                <c:pt idx="1999">
                  <c:v>1.2549019607843137E-2</c:v>
                </c:pt>
                <c:pt idx="2000">
                  <c:v>6.2745098039215684E-3</c:v>
                </c:pt>
                <c:pt idx="2001">
                  <c:v>3.8431372549019606E-2</c:v>
                </c:pt>
                <c:pt idx="2002">
                  <c:v>0.10640522875816993</c:v>
                </c:pt>
                <c:pt idx="2003">
                  <c:v>8.4183006535947721E-2</c:v>
                </c:pt>
                <c:pt idx="2004">
                  <c:v>0</c:v>
                </c:pt>
                <c:pt idx="2005">
                  <c:v>3.1372549019607842E-3</c:v>
                </c:pt>
                <c:pt idx="2006">
                  <c:v>0.40915032679738567</c:v>
                </c:pt>
                <c:pt idx="2007">
                  <c:v>0.92810457516339862</c:v>
                </c:pt>
                <c:pt idx="2008">
                  <c:v>0.93777777777777782</c:v>
                </c:pt>
                <c:pt idx="2009">
                  <c:v>1.3767320261437908</c:v>
                </c:pt>
                <c:pt idx="2010">
                  <c:v>2.2190849673202613</c:v>
                </c:pt>
                <c:pt idx="2011">
                  <c:v>1.8224836601307193</c:v>
                </c:pt>
                <c:pt idx="2012">
                  <c:v>1.303529411764706</c:v>
                </c:pt>
                <c:pt idx="2013">
                  <c:v>1.2938562091503267</c:v>
                </c:pt>
                <c:pt idx="2014">
                  <c:v>2.6980392156862751</c:v>
                </c:pt>
                <c:pt idx="2015">
                  <c:v>4.4329411764705879</c:v>
                </c:pt>
                <c:pt idx="2016">
                  <c:v>5.3879738562091513</c:v>
                </c:pt>
                <c:pt idx="2017">
                  <c:v>5.9226143790849681</c:v>
                </c:pt>
                <c:pt idx="2018">
                  <c:v>7.5756862745098044</c:v>
                </c:pt>
                <c:pt idx="2019">
                  <c:v>7.1202614379084972</c:v>
                </c:pt>
                <c:pt idx="2020">
                  <c:v>4.8875816993464056</c:v>
                </c:pt>
                <c:pt idx="2021">
                  <c:v>3.9231372549019605</c:v>
                </c:pt>
                <c:pt idx="2022">
                  <c:v>3.3884967320261445</c:v>
                </c:pt>
                <c:pt idx="2023">
                  <c:v>1.735424836601307</c:v>
                </c:pt>
                <c:pt idx="2024">
                  <c:v>1.7701960784313728</c:v>
                </c:pt>
                <c:pt idx="2025">
                  <c:v>4.1960784313725492</c:v>
                </c:pt>
                <c:pt idx="2026">
                  <c:v>6.2005228758169944</c:v>
                </c:pt>
                <c:pt idx="2027">
                  <c:v>6.2232679738562089</c:v>
                </c:pt>
                <c:pt idx="2028">
                  <c:v>6.2562091503267974</c:v>
                </c:pt>
                <c:pt idx="2029">
                  <c:v>5.0075816993464057</c:v>
                </c:pt>
                <c:pt idx="2030">
                  <c:v>3.7220915032679742</c:v>
                </c:pt>
                <c:pt idx="2031">
                  <c:v>3.1247058823529414</c:v>
                </c:pt>
                <c:pt idx="2032">
                  <c:v>4.4067973856209148</c:v>
                </c:pt>
                <c:pt idx="2033">
                  <c:v>5.0797385620915039</c:v>
                </c:pt>
                <c:pt idx="2034">
                  <c:v>5.1390849673202617</c:v>
                </c:pt>
                <c:pt idx="2035">
                  <c:v>5.6449673202614372</c:v>
                </c:pt>
                <c:pt idx="2036">
                  <c:v>4.417516339869282</c:v>
                </c:pt>
                <c:pt idx="2037">
                  <c:v>3.1126797385620919</c:v>
                </c:pt>
                <c:pt idx="2038">
                  <c:v>2.4099346405228759</c:v>
                </c:pt>
                <c:pt idx="2039">
                  <c:v>2.2143790849673204</c:v>
                </c:pt>
                <c:pt idx="2040">
                  <c:v>0.28000000000000003</c:v>
                </c:pt>
                <c:pt idx="2041">
                  <c:v>0.65568627450980399</c:v>
                </c:pt>
                <c:pt idx="2042">
                  <c:v>1.930718954248366</c:v>
                </c:pt>
                <c:pt idx="2043">
                  <c:v>1.9275816993464054</c:v>
                </c:pt>
                <c:pt idx="2044">
                  <c:v>1.8899346405228756</c:v>
                </c:pt>
                <c:pt idx="2045">
                  <c:v>1.8366013071895426</c:v>
                </c:pt>
                <c:pt idx="2046">
                  <c:v>1.6543790849673203</c:v>
                </c:pt>
                <c:pt idx="2047">
                  <c:v>1.6504575163398691</c:v>
                </c:pt>
                <c:pt idx="2048">
                  <c:v>1.7524183006535947</c:v>
                </c:pt>
                <c:pt idx="2049">
                  <c:v>1.7524183006535947</c:v>
                </c:pt>
                <c:pt idx="2050">
                  <c:v>1.804967320261438</c:v>
                </c:pt>
                <c:pt idx="2051">
                  <c:v>1.8496732026143792</c:v>
                </c:pt>
                <c:pt idx="2052">
                  <c:v>0.61699346405228761</c:v>
                </c:pt>
                <c:pt idx="2053">
                  <c:v>0.51503267973856226</c:v>
                </c:pt>
                <c:pt idx="2054">
                  <c:v>0.97045751633986932</c:v>
                </c:pt>
                <c:pt idx="2055">
                  <c:v>1.0193464052287582</c:v>
                </c:pt>
                <c:pt idx="2056">
                  <c:v>0.61411764705882355</c:v>
                </c:pt>
                <c:pt idx="2057">
                  <c:v>0.57568627450980392</c:v>
                </c:pt>
                <c:pt idx="2058">
                  <c:v>0.57568627450980392</c:v>
                </c:pt>
                <c:pt idx="2059">
                  <c:v>0.12026143790849673</c:v>
                </c:pt>
                <c:pt idx="2060">
                  <c:v>1.1244444444444444</c:v>
                </c:pt>
                <c:pt idx="2061">
                  <c:v>2.5254901960784313</c:v>
                </c:pt>
                <c:pt idx="2062">
                  <c:v>2.5898039215686275</c:v>
                </c:pt>
                <c:pt idx="2063">
                  <c:v>3.1628758169934641</c:v>
                </c:pt>
                <c:pt idx="2064">
                  <c:v>4.1738562091503271</c:v>
                </c:pt>
                <c:pt idx="2065">
                  <c:v>3.094901960784314</c:v>
                </c:pt>
                <c:pt idx="2066">
                  <c:v>1.681307189542484</c:v>
                </c:pt>
                <c:pt idx="2067">
                  <c:v>1.6169934640522876</c:v>
                </c:pt>
                <c:pt idx="2068">
                  <c:v>1.043921568627451</c:v>
                </c:pt>
                <c:pt idx="2069">
                  <c:v>3.2941176470588238E-2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2.2222222222222223E-2</c:v>
                </c:pt>
                <c:pt idx="2075">
                  <c:v>7.0326797385620921E-2</c:v>
                </c:pt>
                <c:pt idx="2076">
                  <c:v>7.0326797385620921E-2</c:v>
                </c:pt>
                <c:pt idx="2077">
                  <c:v>7.0326797385620921E-2</c:v>
                </c:pt>
                <c:pt idx="2078">
                  <c:v>7.346405228758171E-2</c:v>
                </c:pt>
                <c:pt idx="2079">
                  <c:v>6.1699346405228762E-2</c:v>
                </c:pt>
                <c:pt idx="2080">
                  <c:v>4.8888888888888898E-2</c:v>
                </c:pt>
                <c:pt idx="2081">
                  <c:v>0</c:v>
                </c:pt>
                <c:pt idx="2082">
                  <c:v>3.1372549019607842E-3</c:v>
                </c:pt>
                <c:pt idx="2083">
                  <c:v>0.40915032679738567</c:v>
                </c:pt>
                <c:pt idx="2084">
                  <c:v>0.92810457516339862</c:v>
                </c:pt>
                <c:pt idx="2085">
                  <c:v>1.0065359477124185</c:v>
                </c:pt>
                <c:pt idx="2086">
                  <c:v>2.7461437908496733</c:v>
                </c:pt>
                <c:pt idx="2087">
                  <c:v>4.6206535947712428</c:v>
                </c:pt>
                <c:pt idx="2088">
                  <c:v>4.2240522875817001</c:v>
                </c:pt>
                <c:pt idx="2089">
                  <c:v>3.7050980392156863</c:v>
                </c:pt>
                <c:pt idx="2090">
                  <c:v>3.6266666666666665</c:v>
                </c:pt>
                <c:pt idx="2091">
                  <c:v>2.4397385620915033</c:v>
                </c:pt>
                <c:pt idx="2092">
                  <c:v>0.8891503267973857</c:v>
                </c:pt>
                <c:pt idx="2093">
                  <c:v>0.87973856209150347</c:v>
                </c:pt>
                <c:pt idx="2094">
                  <c:v>1.3411764705882354</c:v>
                </c:pt>
                <c:pt idx="2095">
                  <c:v>3.2423529411764709</c:v>
                </c:pt>
                <c:pt idx="2096">
                  <c:v>4.3213071895424839</c:v>
                </c:pt>
                <c:pt idx="2097">
                  <c:v>5.8190849673202623</c:v>
                </c:pt>
                <c:pt idx="2098">
                  <c:v>6.1568627450980387</c:v>
                </c:pt>
                <c:pt idx="2099">
                  <c:v>5.6954248366013074</c:v>
                </c:pt>
                <c:pt idx="2100">
                  <c:v>3.7942483660130719</c:v>
                </c:pt>
                <c:pt idx="2101">
                  <c:v>3.1375163398692809</c:v>
                </c:pt>
                <c:pt idx="2102">
                  <c:v>2.4339869281045754</c:v>
                </c:pt>
                <c:pt idx="2103">
                  <c:v>2.4135947712418302</c:v>
                </c:pt>
                <c:pt idx="2104">
                  <c:v>2.5555555555555558</c:v>
                </c:pt>
                <c:pt idx="2105">
                  <c:v>2.9741176470588235</c:v>
                </c:pt>
                <c:pt idx="2106">
                  <c:v>2.5257516339869279</c:v>
                </c:pt>
                <c:pt idx="2107">
                  <c:v>2.8925490196078436</c:v>
                </c:pt>
                <c:pt idx="2108">
                  <c:v>3.9822222222222226</c:v>
                </c:pt>
                <c:pt idx="2109">
                  <c:v>5.1450980392156866</c:v>
                </c:pt>
                <c:pt idx="2110">
                  <c:v>5.4324183006535955</c:v>
                </c:pt>
                <c:pt idx="2111">
                  <c:v>5.5124183006535938</c:v>
                </c:pt>
                <c:pt idx="2112">
                  <c:v>7.9511111111111124</c:v>
                </c:pt>
                <c:pt idx="2113">
                  <c:v>6.8917647058823528</c:v>
                </c:pt>
                <c:pt idx="2114">
                  <c:v>5.586928104575164</c:v>
                </c:pt>
                <c:pt idx="2115">
                  <c:v>4.8841830065359479</c:v>
                </c:pt>
                <c:pt idx="2116">
                  <c:v>5.1168627450980395</c:v>
                </c:pt>
                <c:pt idx="2117">
                  <c:v>1.3673202614379085</c:v>
                </c:pt>
                <c:pt idx="2118">
                  <c:v>1.5908496732026143</c:v>
                </c:pt>
                <c:pt idx="2119">
                  <c:v>3.2457516339869281</c:v>
                </c:pt>
                <c:pt idx="2120">
                  <c:v>3.4894117647058827</c:v>
                </c:pt>
                <c:pt idx="2121">
                  <c:v>2.7160784313725492</c:v>
                </c:pt>
                <c:pt idx="2122">
                  <c:v>2.5388235294117645</c:v>
                </c:pt>
                <c:pt idx="2123">
                  <c:v>2.1325490196078434</c:v>
                </c:pt>
                <c:pt idx="2124">
                  <c:v>0.87660130718954254</c:v>
                </c:pt>
                <c:pt idx="2125">
                  <c:v>0.72209150326797389</c:v>
                </c:pt>
                <c:pt idx="2126">
                  <c:v>0.69254901960784321</c:v>
                </c:pt>
                <c:pt idx="2127">
                  <c:v>0.74483660130718954</c:v>
                </c:pt>
                <c:pt idx="2128">
                  <c:v>0.88810457516339869</c:v>
                </c:pt>
                <c:pt idx="2129">
                  <c:v>0.51816993464052286</c:v>
                </c:pt>
                <c:pt idx="2130">
                  <c:v>0.42588235294117649</c:v>
                </c:pt>
                <c:pt idx="2131">
                  <c:v>0.38954248366013072</c:v>
                </c:pt>
                <c:pt idx="2132">
                  <c:v>0.36549019607843147</c:v>
                </c:pt>
                <c:pt idx="2133">
                  <c:v>6.0392156862745093E-2</c:v>
                </c:pt>
                <c:pt idx="2134">
                  <c:v>3.137254901960785E-2</c:v>
                </c:pt>
                <c:pt idx="2135">
                  <c:v>3.137254901960785E-2</c:v>
                </c:pt>
                <c:pt idx="2136">
                  <c:v>3.137254901960785E-2</c:v>
                </c:pt>
                <c:pt idx="2137">
                  <c:v>3.2679738562091512E-2</c:v>
                </c:pt>
                <c:pt idx="2138">
                  <c:v>0.18143790849673203</c:v>
                </c:pt>
                <c:pt idx="2139">
                  <c:v>0.23607843137254905</c:v>
                </c:pt>
                <c:pt idx="2140">
                  <c:v>0.80915032679738574</c:v>
                </c:pt>
                <c:pt idx="2141">
                  <c:v>1.8201307189542486</c:v>
                </c:pt>
                <c:pt idx="2142">
                  <c:v>1.8235294117647061</c:v>
                </c:pt>
                <c:pt idx="2143">
                  <c:v>1.6716339869281047</c:v>
                </c:pt>
                <c:pt idx="2144">
                  <c:v>1.6169934640522876</c:v>
                </c:pt>
                <c:pt idx="2145">
                  <c:v>1.043921568627451</c:v>
                </c:pt>
                <c:pt idx="2146">
                  <c:v>3.2941176470588238E-2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7.2941176470588245E-2</c:v>
                </c:pt>
                <c:pt idx="2152">
                  <c:v>0.28627450980392161</c:v>
                </c:pt>
                <c:pt idx="2153">
                  <c:v>0.28941176470588242</c:v>
                </c:pt>
                <c:pt idx="2154">
                  <c:v>0.28941176470588242</c:v>
                </c:pt>
                <c:pt idx="2155">
                  <c:v>0.28941176470588242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3.1372549019607842E-3</c:v>
                </c:pt>
                <c:pt idx="2160">
                  <c:v>0.37673202614379092</c:v>
                </c:pt>
                <c:pt idx="2161">
                  <c:v>0.86640522875816994</c:v>
                </c:pt>
                <c:pt idx="2162">
                  <c:v>0.94483660130718949</c:v>
                </c:pt>
                <c:pt idx="2163">
                  <c:v>2.8386928104575166</c:v>
                </c:pt>
                <c:pt idx="2164">
                  <c:v>5.4005228758169936</c:v>
                </c:pt>
                <c:pt idx="2165">
                  <c:v>5.5764705882352938</c:v>
                </c:pt>
                <c:pt idx="2166">
                  <c:v>5.1715032679738568</c:v>
                </c:pt>
                <c:pt idx="2167">
                  <c:v>5.0930718954248366</c:v>
                </c:pt>
                <c:pt idx="2168">
                  <c:v>3.1992156862745103</c:v>
                </c:pt>
                <c:pt idx="2169">
                  <c:v>0.634248366013072</c:v>
                </c:pt>
                <c:pt idx="2170">
                  <c:v>8.4705882352941173E-2</c:v>
                </c:pt>
                <c:pt idx="2171">
                  <c:v>0.10745098039215686</c:v>
                </c:pt>
                <c:pt idx="2172">
                  <c:v>1.2875816993464051</c:v>
                </c:pt>
                <c:pt idx="2173">
                  <c:v>3.703790849673203</c:v>
                </c:pt>
                <c:pt idx="2174">
                  <c:v>7.2067973856209155</c:v>
                </c:pt>
                <c:pt idx="2175">
                  <c:v>9.9937254901960788</c:v>
                </c:pt>
                <c:pt idx="2176">
                  <c:v>10.169934640522877</c:v>
                </c:pt>
                <c:pt idx="2177">
                  <c:v>8.9929411764705875</c:v>
                </c:pt>
                <c:pt idx="2178">
                  <c:v>6.5767320261437918</c:v>
                </c:pt>
                <c:pt idx="2179">
                  <c:v>3.0737254901960784</c:v>
                </c:pt>
                <c:pt idx="2180">
                  <c:v>0.32941176470588235</c:v>
                </c:pt>
                <c:pt idx="2181">
                  <c:v>1.0541176470588236</c:v>
                </c:pt>
                <c:pt idx="2182">
                  <c:v>3.168627450980392</c:v>
                </c:pt>
                <c:pt idx="2183">
                  <c:v>5.6266666666666669</c:v>
                </c:pt>
                <c:pt idx="2184">
                  <c:v>7.4081045751634003</c:v>
                </c:pt>
                <c:pt idx="2185">
                  <c:v>8.4078431372549023</c:v>
                </c:pt>
                <c:pt idx="2186">
                  <c:v>8.6483660130718967</c:v>
                </c:pt>
                <c:pt idx="2187">
                  <c:v>8.0907189542483664</c:v>
                </c:pt>
                <c:pt idx="2188">
                  <c:v>7.007843137254901</c:v>
                </c:pt>
                <c:pt idx="2189">
                  <c:v>9.5615686274509812</c:v>
                </c:pt>
                <c:pt idx="2190">
                  <c:v>8.9016993464052288</c:v>
                </c:pt>
                <c:pt idx="2191">
                  <c:v>7.6528104575163409</c:v>
                </c:pt>
                <c:pt idx="2192">
                  <c:v>6.0959477124183019</c:v>
                </c:pt>
                <c:pt idx="2193">
                  <c:v>5.9108496732026152</c:v>
                </c:pt>
                <c:pt idx="2194">
                  <c:v>1.9001307189542487</c:v>
                </c:pt>
                <c:pt idx="2195">
                  <c:v>2.1477124183006535</c:v>
                </c:pt>
                <c:pt idx="2196">
                  <c:v>4.1728104575163396</c:v>
                </c:pt>
                <c:pt idx="2197">
                  <c:v>4.6473202614379092</c:v>
                </c:pt>
                <c:pt idx="2198">
                  <c:v>3.8907189542483662</c:v>
                </c:pt>
                <c:pt idx="2199">
                  <c:v>3.5662745098039217</c:v>
                </c:pt>
                <c:pt idx="2200">
                  <c:v>3.1343790849673203</c:v>
                </c:pt>
                <c:pt idx="2201">
                  <c:v>2.1513725490196074</c:v>
                </c:pt>
                <c:pt idx="2202">
                  <c:v>2.5113725490196082</c:v>
                </c:pt>
                <c:pt idx="2203">
                  <c:v>3.3257516339869282</c:v>
                </c:pt>
                <c:pt idx="2204">
                  <c:v>3.3320261437908498</c:v>
                </c:pt>
                <c:pt idx="2205">
                  <c:v>3.133856209150327</c:v>
                </c:pt>
                <c:pt idx="2206">
                  <c:v>2.091764705882353</c:v>
                </c:pt>
                <c:pt idx="2207">
                  <c:v>1.2541176470588236</c:v>
                </c:pt>
                <c:pt idx="2208">
                  <c:v>6.2745098039215684E-3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9.4117647058823539E-3</c:v>
                </c:pt>
                <c:pt idx="2217">
                  <c:v>0.51137254901960782</c:v>
                </c:pt>
                <c:pt idx="2218">
                  <c:v>1.5223529411764707</c:v>
                </c:pt>
                <c:pt idx="2219">
                  <c:v>1.5552941176470587</c:v>
                </c:pt>
                <c:pt idx="2220">
                  <c:v>1.5552941176470587</c:v>
                </c:pt>
                <c:pt idx="2221">
                  <c:v>1.5458823529411767</c:v>
                </c:pt>
                <c:pt idx="2222">
                  <c:v>1.043921568627451</c:v>
                </c:pt>
                <c:pt idx="2223">
                  <c:v>3.2941176470588238E-2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1.5947712418300657E-2</c:v>
                </c:pt>
                <c:pt idx="2228">
                  <c:v>9.2026143790849682E-2</c:v>
                </c:pt>
                <c:pt idx="2229">
                  <c:v>0.3728104575163399</c:v>
                </c:pt>
                <c:pt idx="2230">
                  <c:v>0.385359477124183</c:v>
                </c:pt>
                <c:pt idx="2231">
                  <c:v>0.385359477124183</c:v>
                </c:pt>
                <c:pt idx="2232">
                  <c:v>0.36941176470588238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7.8431372549019607E-2</c:v>
                </c:pt>
                <c:pt idx="2240">
                  <c:v>1.9722875816993466</c:v>
                </c:pt>
                <c:pt idx="2241">
                  <c:v>4.6614379084967323</c:v>
                </c:pt>
                <c:pt idx="2242">
                  <c:v>7.4120261437908503</c:v>
                </c:pt>
                <c:pt idx="2243">
                  <c:v>9.2167320261437915</c:v>
                </c:pt>
                <c:pt idx="2244">
                  <c:v>9.2350326797385627</c:v>
                </c:pt>
                <c:pt idx="2245">
                  <c:v>7.341176470588235</c:v>
                </c:pt>
                <c:pt idx="2246">
                  <c:v>4.7874509803921574</c:v>
                </c:pt>
                <c:pt idx="2247">
                  <c:v>2.4763398692810457</c:v>
                </c:pt>
                <c:pt idx="2248">
                  <c:v>1.6499346405228756</c:v>
                </c:pt>
                <c:pt idx="2249">
                  <c:v>3.43921568627451</c:v>
                </c:pt>
                <c:pt idx="2250">
                  <c:v>7.3626143790849676</c:v>
                </c:pt>
                <c:pt idx="2251">
                  <c:v>12.552418300653596</c:v>
                </c:pt>
                <c:pt idx="2252">
                  <c:v>15.166535947712418</c:v>
                </c:pt>
                <c:pt idx="2253">
                  <c:v>14.901960784313726</c:v>
                </c:pt>
                <c:pt idx="2254">
                  <c:v>13.051241830065361</c:v>
                </c:pt>
                <c:pt idx="2255">
                  <c:v>9.1278431372549012</c:v>
                </c:pt>
                <c:pt idx="2256">
                  <c:v>3.8026143790849671</c:v>
                </c:pt>
                <c:pt idx="2257">
                  <c:v>0.7916339869281046</c:v>
                </c:pt>
                <c:pt idx="2258">
                  <c:v>1.0862745098039215</c:v>
                </c:pt>
                <c:pt idx="2259">
                  <c:v>3.5882352941176476</c:v>
                </c:pt>
                <c:pt idx="2260">
                  <c:v>8.5040522875816986</c:v>
                </c:pt>
                <c:pt idx="2261">
                  <c:v>10.827189542483662</c:v>
                </c:pt>
                <c:pt idx="2262">
                  <c:v>11.556339869281047</c:v>
                </c:pt>
                <c:pt idx="2263">
                  <c:v>10.950326797385621</c:v>
                </c:pt>
                <c:pt idx="2264">
                  <c:v>10.311633986928104</c:v>
                </c:pt>
                <c:pt idx="2265">
                  <c:v>8.6841830065359478</c:v>
                </c:pt>
                <c:pt idx="2266">
                  <c:v>12.798692810457517</c:v>
                </c:pt>
                <c:pt idx="2267">
                  <c:v>12.760000000000002</c:v>
                </c:pt>
                <c:pt idx="2268">
                  <c:v>12.367058823529414</c:v>
                </c:pt>
                <c:pt idx="2269">
                  <c:v>10.471633986928104</c:v>
                </c:pt>
                <c:pt idx="2270">
                  <c:v>8.417254901960785</c:v>
                </c:pt>
                <c:pt idx="2271">
                  <c:v>2.3450980392156864</c:v>
                </c:pt>
                <c:pt idx="2272">
                  <c:v>2.19764705882353</c:v>
                </c:pt>
                <c:pt idx="2273">
                  <c:v>4.0515032679738567</c:v>
                </c:pt>
                <c:pt idx="2274">
                  <c:v>4.5482352941176476</c:v>
                </c:pt>
                <c:pt idx="2275">
                  <c:v>3.7477124183006536</c:v>
                </c:pt>
                <c:pt idx="2276">
                  <c:v>3.382222222222222</c:v>
                </c:pt>
                <c:pt idx="2277">
                  <c:v>2.9947712418300654</c:v>
                </c:pt>
                <c:pt idx="2278">
                  <c:v>2.17359477124183</c:v>
                </c:pt>
                <c:pt idx="2279">
                  <c:v>2.6556862745098044</c:v>
                </c:pt>
                <c:pt idx="2280">
                  <c:v>3.4732026143790851</c:v>
                </c:pt>
                <c:pt idx="2281">
                  <c:v>3.4794771241830067</c:v>
                </c:pt>
                <c:pt idx="2282">
                  <c:v>3.2813071895424835</c:v>
                </c:pt>
                <c:pt idx="2283">
                  <c:v>2.2392156862745098</c:v>
                </c:pt>
                <c:pt idx="2284">
                  <c:v>1.2572549019607844</c:v>
                </c:pt>
                <c:pt idx="2285">
                  <c:v>6.2745098039215684E-3</c:v>
                </c:pt>
                <c:pt idx="2286">
                  <c:v>0</c:v>
                </c:pt>
                <c:pt idx="2287">
                  <c:v>0.62692810457516346</c:v>
                </c:pt>
                <c:pt idx="2288">
                  <c:v>0.73254901960784313</c:v>
                </c:pt>
                <c:pt idx="2289">
                  <c:v>0.73254901960784313</c:v>
                </c:pt>
                <c:pt idx="2290">
                  <c:v>0.73254901960784313</c:v>
                </c:pt>
                <c:pt idx="2291">
                  <c:v>0.73254901960784313</c:v>
                </c:pt>
                <c:pt idx="2292">
                  <c:v>0.10562091503267974</c:v>
                </c:pt>
                <c:pt idx="2293">
                  <c:v>9.4117647058823539E-3</c:v>
                </c:pt>
                <c:pt idx="2294">
                  <c:v>0.34771241830065364</c:v>
                </c:pt>
                <c:pt idx="2295">
                  <c:v>1.2274509803921569</c:v>
                </c:pt>
                <c:pt idx="2296">
                  <c:v>1.260392156862745</c:v>
                </c:pt>
                <c:pt idx="2297">
                  <c:v>1.260392156862745</c:v>
                </c:pt>
                <c:pt idx="2298">
                  <c:v>1.2509803921568627</c:v>
                </c:pt>
                <c:pt idx="2299">
                  <c:v>0.91267973856209161</c:v>
                </c:pt>
                <c:pt idx="2300">
                  <c:v>3.2941176470588238E-2</c:v>
                </c:pt>
                <c:pt idx="2301">
                  <c:v>0</c:v>
                </c:pt>
                <c:pt idx="2302">
                  <c:v>0</c:v>
                </c:pt>
                <c:pt idx="2303">
                  <c:v>4.1830065359477121E-2</c:v>
                </c:pt>
                <c:pt idx="2304">
                  <c:v>0.33751633986928103</c:v>
                </c:pt>
                <c:pt idx="2305">
                  <c:v>0.41986928104575161</c:v>
                </c:pt>
                <c:pt idx="2306">
                  <c:v>0.70065359477124189</c:v>
                </c:pt>
                <c:pt idx="2307">
                  <c:v>0.79503267973856206</c:v>
                </c:pt>
                <c:pt idx="2308">
                  <c:v>0.81124183006535944</c:v>
                </c:pt>
                <c:pt idx="2309">
                  <c:v>0.51555555555555554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7.8431372549019607E-2</c:v>
                </c:pt>
                <c:pt idx="2317">
                  <c:v>1.9722875816993466</c:v>
                </c:pt>
                <c:pt idx="2318">
                  <c:v>4.4967320261437909</c:v>
                </c:pt>
                <c:pt idx="2319">
                  <c:v>8.7738562091503276</c:v>
                </c:pt>
                <c:pt idx="2320">
                  <c:v>12.29045751633987</c:v>
                </c:pt>
                <c:pt idx="2321">
                  <c:v>12.731241830065359</c:v>
                </c:pt>
                <c:pt idx="2322">
                  <c:v>10.837385620915033</c:v>
                </c:pt>
                <c:pt idx="2323">
                  <c:v>8.5675816993464053</c:v>
                </c:pt>
                <c:pt idx="2324">
                  <c:v>5.5498039215686275</c:v>
                </c:pt>
                <c:pt idx="2325">
                  <c:v>3.3430065359477124</c:v>
                </c:pt>
                <c:pt idx="2326">
                  <c:v>5.5594771241830072</c:v>
                </c:pt>
                <c:pt idx="2327">
                  <c:v>11.189542483660134</c:v>
                </c:pt>
                <c:pt idx="2328">
                  <c:v>17.233725490196079</c:v>
                </c:pt>
                <c:pt idx="2329">
                  <c:v>19.027973856209151</c:v>
                </c:pt>
                <c:pt idx="2330">
                  <c:v>18.460653594771244</c:v>
                </c:pt>
                <c:pt idx="2331">
                  <c:v>15.783006535947711</c:v>
                </c:pt>
                <c:pt idx="2332">
                  <c:v>10.152941176470589</c:v>
                </c:pt>
                <c:pt idx="2333">
                  <c:v>3.8541176470588234</c:v>
                </c:pt>
                <c:pt idx="2334">
                  <c:v>0.84313725490196079</c:v>
                </c:pt>
                <c:pt idx="2335">
                  <c:v>1.1090196078431374</c:v>
                </c:pt>
                <c:pt idx="2336">
                  <c:v>3.7728104575163401</c:v>
                </c:pt>
                <c:pt idx="2337">
                  <c:v>8.9566013071895423</c:v>
                </c:pt>
                <c:pt idx="2338">
                  <c:v>10.671111111111109</c:v>
                </c:pt>
                <c:pt idx="2339">
                  <c:v>10.8718954248366</c:v>
                </c:pt>
                <c:pt idx="2340">
                  <c:v>9.9281045751633989</c:v>
                </c:pt>
                <c:pt idx="2341">
                  <c:v>8.6023529411764716</c:v>
                </c:pt>
                <c:pt idx="2342">
                  <c:v>7.3077124183006532</c:v>
                </c:pt>
                <c:pt idx="2343">
                  <c:v>13.145882352941177</c:v>
                </c:pt>
                <c:pt idx="2344">
                  <c:v>14.198431372549019</c:v>
                </c:pt>
                <c:pt idx="2345">
                  <c:v>14.149542483660133</c:v>
                </c:pt>
                <c:pt idx="2346">
                  <c:v>12.756601307189545</c:v>
                </c:pt>
                <c:pt idx="2347">
                  <c:v>10.104575163398694</c:v>
                </c:pt>
                <c:pt idx="2348">
                  <c:v>2.9299346405228759</c:v>
                </c:pt>
                <c:pt idx="2349">
                  <c:v>2.0596078431372549</c:v>
                </c:pt>
                <c:pt idx="2350">
                  <c:v>3.3236601307189546</c:v>
                </c:pt>
                <c:pt idx="2351">
                  <c:v>3.8235294117647056</c:v>
                </c:pt>
                <c:pt idx="2352">
                  <c:v>3.0198692810457519</c:v>
                </c:pt>
                <c:pt idx="2353">
                  <c:v>2.6418300653594775</c:v>
                </c:pt>
                <c:pt idx="2354">
                  <c:v>2.4143790849673206</c:v>
                </c:pt>
                <c:pt idx="2355">
                  <c:v>2.176732026143791</c:v>
                </c:pt>
                <c:pt idx="2356">
                  <c:v>2.6556862745098044</c:v>
                </c:pt>
                <c:pt idx="2357">
                  <c:v>3.4732026143790851</c:v>
                </c:pt>
                <c:pt idx="2358">
                  <c:v>3.4794771241830067</c:v>
                </c:pt>
                <c:pt idx="2359">
                  <c:v>3.2813071895424835</c:v>
                </c:pt>
                <c:pt idx="2360">
                  <c:v>2.2392156862745098</c:v>
                </c:pt>
                <c:pt idx="2361">
                  <c:v>1.2572549019607844</c:v>
                </c:pt>
                <c:pt idx="2362">
                  <c:v>6.2745098039215684E-3</c:v>
                </c:pt>
                <c:pt idx="2363">
                  <c:v>6.2745098039215684E-3</c:v>
                </c:pt>
                <c:pt idx="2364">
                  <c:v>1.7411764705882353</c:v>
                </c:pt>
                <c:pt idx="2365">
                  <c:v>2.5722875816993467</c:v>
                </c:pt>
                <c:pt idx="2366">
                  <c:v>2.5722875816993467</c:v>
                </c:pt>
                <c:pt idx="2367">
                  <c:v>2.5722875816993467</c:v>
                </c:pt>
                <c:pt idx="2368">
                  <c:v>2.566013071895425</c:v>
                </c:pt>
                <c:pt idx="2369">
                  <c:v>0.83111111111111124</c:v>
                </c:pt>
                <c:pt idx="2370">
                  <c:v>0</c:v>
                </c:pt>
                <c:pt idx="2371">
                  <c:v>0</c:v>
                </c:pt>
                <c:pt idx="2372">
                  <c:v>0.68732026143790859</c:v>
                </c:pt>
                <c:pt idx="2373">
                  <c:v>0.72026143790849684</c:v>
                </c:pt>
                <c:pt idx="2374">
                  <c:v>0.72026143790849684</c:v>
                </c:pt>
                <c:pt idx="2375">
                  <c:v>0.72026143790849684</c:v>
                </c:pt>
                <c:pt idx="2376">
                  <c:v>0.72026143790849684</c:v>
                </c:pt>
                <c:pt idx="2377">
                  <c:v>3.2941176470588238E-2</c:v>
                </c:pt>
                <c:pt idx="2378">
                  <c:v>0</c:v>
                </c:pt>
                <c:pt idx="2379">
                  <c:v>0</c:v>
                </c:pt>
                <c:pt idx="2380">
                  <c:v>9.9346405228758178E-2</c:v>
                </c:pt>
                <c:pt idx="2381">
                  <c:v>0.51032679738562103</c:v>
                </c:pt>
                <c:pt idx="2382">
                  <c:v>0.62718954248366021</c:v>
                </c:pt>
                <c:pt idx="2383">
                  <c:v>0.90797385620915039</c:v>
                </c:pt>
                <c:pt idx="2384">
                  <c:v>1.0023529411764707</c:v>
                </c:pt>
                <c:pt idx="2385">
                  <c:v>0.96104575163398698</c:v>
                </c:pt>
                <c:pt idx="2386">
                  <c:v>0.5500653594771242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6.8758169934640526E-2</c:v>
                </c:pt>
                <c:pt idx="2394">
                  <c:v>1.5236601307189541</c:v>
                </c:pt>
                <c:pt idx="2395">
                  <c:v>3.4329411764705884</c:v>
                </c:pt>
                <c:pt idx="2396">
                  <c:v>8.6177777777777784</c:v>
                </c:pt>
                <c:pt idx="2397">
                  <c:v>12.717124183006536</c:v>
                </c:pt>
                <c:pt idx="2398">
                  <c:v>13.43607843137255</c:v>
                </c:pt>
                <c:pt idx="2399">
                  <c:v>12.024313725490197</c:v>
                </c:pt>
                <c:pt idx="2400">
                  <c:v>10.647320261437912</c:v>
                </c:pt>
                <c:pt idx="2401">
                  <c:v>6.7218300653594776</c:v>
                </c:pt>
                <c:pt idx="2402">
                  <c:v>3.9322875816993461</c:v>
                </c:pt>
                <c:pt idx="2403">
                  <c:v>5.6909803921568631</c:v>
                </c:pt>
                <c:pt idx="2404">
                  <c:v>11.244444444444447</c:v>
                </c:pt>
                <c:pt idx="2405">
                  <c:v>16.779084967320262</c:v>
                </c:pt>
                <c:pt idx="2406">
                  <c:v>18.573333333333338</c:v>
                </c:pt>
                <c:pt idx="2407">
                  <c:v>18.346405228758172</c:v>
                </c:pt>
                <c:pt idx="2408">
                  <c:v>16.057777777777776</c:v>
                </c:pt>
                <c:pt idx="2409">
                  <c:v>10.461176470588237</c:v>
                </c:pt>
                <c:pt idx="2410">
                  <c:v>4.3942483660130724</c:v>
                </c:pt>
                <c:pt idx="2411">
                  <c:v>1.3832679738562093</c:v>
                </c:pt>
                <c:pt idx="2412">
                  <c:v>1.3087581699346407</c:v>
                </c:pt>
                <c:pt idx="2413">
                  <c:v>3.7398692810457521</c:v>
                </c:pt>
                <c:pt idx="2414">
                  <c:v>8.8151633986928104</c:v>
                </c:pt>
                <c:pt idx="2415">
                  <c:v>10.809150326797388</c:v>
                </c:pt>
                <c:pt idx="2416">
                  <c:v>11.358169934640523</c:v>
                </c:pt>
                <c:pt idx="2417">
                  <c:v>11.915555555555555</c:v>
                </c:pt>
                <c:pt idx="2418">
                  <c:v>12.199738562091506</c:v>
                </c:pt>
                <c:pt idx="2419">
                  <c:v>12.025620915032681</c:v>
                </c:pt>
                <c:pt idx="2420">
                  <c:v>16.460392156862746</c:v>
                </c:pt>
                <c:pt idx="2421">
                  <c:v>16.985098039215689</c:v>
                </c:pt>
                <c:pt idx="2422">
                  <c:v>15.435032679738566</c:v>
                </c:pt>
                <c:pt idx="2423">
                  <c:v>12.83816993464052</c:v>
                </c:pt>
                <c:pt idx="2424">
                  <c:v>9.1427450980392173</c:v>
                </c:pt>
                <c:pt idx="2425">
                  <c:v>3.1440522875816992</c:v>
                </c:pt>
                <c:pt idx="2426">
                  <c:v>2.6075816993464049</c:v>
                </c:pt>
                <c:pt idx="2427">
                  <c:v>3.8308496732026152</c:v>
                </c:pt>
                <c:pt idx="2428">
                  <c:v>3.9701960784313726</c:v>
                </c:pt>
                <c:pt idx="2429">
                  <c:v>3.3633986928104576</c:v>
                </c:pt>
                <c:pt idx="2430">
                  <c:v>3.0684967320261443</c:v>
                </c:pt>
                <c:pt idx="2431">
                  <c:v>3.0671895424836602</c:v>
                </c:pt>
                <c:pt idx="2432">
                  <c:v>2.9226143790849672</c:v>
                </c:pt>
                <c:pt idx="2433">
                  <c:v>3.3890196078431374</c:v>
                </c:pt>
                <c:pt idx="2434">
                  <c:v>4.0410457516339875</c:v>
                </c:pt>
                <c:pt idx="2435">
                  <c:v>3.9121568627450984</c:v>
                </c:pt>
                <c:pt idx="2436">
                  <c:v>3.3335947712418297</c:v>
                </c:pt>
                <c:pt idx="2437">
                  <c:v>2.2392156862745098</c:v>
                </c:pt>
                <c:pt idx="2438">
                  <c:v>1.2572549019607844</c:v>
                </c:pt>
                <c:pt idx="2439">
                  <c:v>6.2745098039215684E-3</c:v>
                </c:pt>
                <c:pt idx="2440">
                  <c:v>6.2745098039215684E-3</c:v>
                </c:pt>
                <c:pt idx="2441">
                  <c:v>1.7443137254901964</c:v>
                </c:pt>
                <c:pt idx="2442">
                  <c:v>2.5785620915032679</c:v>
                </c:pt>
                <c:pt idx="2443">
                  <c:v>2.5785620915032679</c:v>
                </c:pt>
                <c:pt idx="2444">
                  <c:v>2.5785620915032679</c:v>
                </c:pt>
                <c:pt idx="2445">
                  <c:v>2.5722875816993467</c:v>
                </c:pt>
                <c:pt idx="2446">
                  <c:v>0.83424836601307173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0.11816993464052288</c:v>
                </c:pt>
                <c:pt idx="2458">
                  <c:v>0.52915032679738561</c:v>
                </c:pt>
                <c:pt idx="2459">
                  <c:v>0.62379084967320264</c:v>
                </c:pt>
                <c:pt idx="2460">
                  <c:v>0.85647058823529409</c:v>
                </c:pt>
                <c:pt idx="2461">
                  <c:v>0.95084967320261449</c:v>
                </c:pt>
                <c:pt idx="2462">
                  <c:v>0.89071895424836611</c:v>
                </c:pt>
                <c:pt idx="2463">
                  <c:v>0.47973856209150328</c:v>
                </c:pt>
                <c:pt idx="2464">
                  <c:v>1.9084967320261437E-2</c:v>
                </c:pt>
                <c:pt idx="2465">
                  <c:v>2.8496732026143789E-2</c:v>
                </c:pt>
                <c:pt idx="2466">
                  <c:v>4.4183006535947714E-2</c:v>
                </c:pt>
                <c:pt idx="2467">
                  <c:v>0.11424836601307191</c:v>
                </c:pt>
                <c:pt idx="2468">
                  <c:v>0.14954248366013073</c:v>
                </c:pt>
                <c:pt idx="2469">
                  <c:v>0.57281045751633985</c:v>
                </c:pt>
                <c:pt idx="2470">
                  <c:v>1.0758169934640522</c:v>
                </c:pt>
                <c:pt idx="2471">
                  <c:v>1.9707189542483661</c:v>
                </c:pt>
                <c:pt idx="2472">
                  <c:v>2.7871895424836608</c:v>
                </c:pt>
                <c:pt idx="2473">
                  <c:v>7.9398692810457518</c:v>
                </c:pt>
                <c:pt idx="2474">
                  <c:v>11.645490196078432</c:v>
                </c:pt>
                <c:pt idx="2475">
                  <c:v>12.027189542483658</c:v>
                </c:pt>
                <c:pt idx="2476">
                  <c:v>11.924967320261439</c:v>
                </c:pt>
                <c:pt idx="2477">
                  <c:v>11.702483660130721</c:v>
                </c:pt>
                <c:pt idx="2478">
                  <c:v>7.7738562091503267</c:v>
                </c:pt>
                <c:pt idx="2479">
                  <c:v>4.9665359477124182</c:v>
                </c:pt>
                <c:pt idx="2480">
                  <c:v>6.1074509803921568</c:v>
                </c:pt>
                <c:pt idx="2481">
                  <c:v>11.158692810457516</c:v>
                </c:pt>
                <c:pt idx="2482">
                  <c:v>15.414117647058825</c:v>
                </c:pt>
                <c:pt idx="2483">
                  <c:v>17.03294117647059</c:v>
                </c:pt>
                <c:pt idx="2484">
                  <c:v>16.775163398692811</c:v>
                </c:pt>
                <c:pt idx="2485">
                  <c:v>14.997908496732027</c:v>
                </c:pt>
                <c:pt idx="2486">
                  <c:v>9.1383006535947722</c:v>
                </c:pt>
                <c:pt idx="2487">
                  <c:v>4.3798692810457522</c:v>
                </c:pt>
                <c:pt idx="2488">
                  <c:v>2.5419607843137255</c:v>
                </c:pt>
                <c:pt idx="2489">
                  <c:v>2.368366013071896</c:v>
                </c:pt>
                <c:pt idx="2490">
                  <c:v>4.4138562091503273</c:v>
                </c:pt>
                <c:pt idx="2491">
                  <c:v>9.1364705882352943</c:v>
                </c:pt>
                <c:pt idx="2492">
                  <c:v>11.833464052287582</c:v>
                </c:pt>
                <c:pt idx="2493">
                  <c:v>13.102222222222222</c:v>
                </c:pt>
                <c:pt idx="2494">
                  <c:v>13.969934640522874</c:v>
                </c:pt>
                <c:pt idx="2495">
                  <c:v>15.792679738562095</c:v>
                </c:pt>
                <c:pt idx="2496">
                  <c:v>16.860392156862748</c:v>
                </c:pt>
                <c:pt idx="2497">
                  <c:v>18.970718954248369</c:v>
                </c:pt>
                <c:pt idx="2498">
                  <c:v>17.609934640522876</c:v>
                </c:pt>
                <c:pt idx="2499">
                  <c:v>15.848627450980393</c:v>
                </c:pt>
                <c:pt idx="2500">
                  <c:v>12.5440522875817</c:v>
                </c:pt>
                <c:pt idx="2501">
                  <c:v>7.2070588235294109</c:v>
                </c:pt>
                <c:pt idx="2502">
                  <c:v>2.5511111111111111</c:v>
                </c:pt>
                <c:pt idx="2503">
                  <c:v>3.1398692810457525</c:v>
                </c:pt>
                <c:pt idx="2504">
                  <c:v>6.1500653594771242</c:v>
                </c:pt>
                <c:pt idx="2505">
                  <c:v>6.079738562091503</c:v>
                </c:pt>
                <c:pt idx="2506">
                  <c:v>6.5118954248366014</c:v>
                </c:pt>
                <c:pt idx="2507">
                  <c:v>7.1775163398692809</c:v>
                </c:pt>
                <c:pt idx="2508">
                  <c:v>6.8653594771241835</c:v>
                </c:pt>
                <c:pt idx="2509">
                  <c:v>5.1576470588235299</c:v>
                </c:pt>
                <c:pt idx="2510">
                  <c:v>6.0337254901960788</c:v>
                </c:pt>
                <c:pt idx="2511">
                  <c:v>6.5618300653594774</c:v>
                </c:pt>
                <c:pt idx="2512">
                  <c:v>5.7385620915032671</c:v>
                </c:pt>
                <c:pt idx="2513">
                  <c:v>4.5137254901960784</c:v>
                </c:pt>
                <c:pt idx="2514">
                  <c:v>3.1955555555555555</c:v>
                </c:pt>
                <c:pt idx="2515">
                  <c:v>1.5683660130718955</c:v>
                </c:pt>
                <c:pt idx="2516">
                  <c:v>0.15477124183006535</c:v>
                </c:pt>
                <c:pt idx="2517">
                  <c:v>6.2745098039215684E-3</c:v>
                </c:pt>
                <c:pt idx="2518">
                  <c:v>1.7443137254901964</c:v>
                </c:pt>
                <c:pt idx="2519">
                  <c:v>2.5785620915032679</c:v>
                </c:pt>
                <c:pt idx="2520">
                  <c:v>2.5785620915032679</c:v>
                </c:pt>
                <c:pt idx="2521">
                  <c:v>2.5785620915032679</c:v>
                </c:pt>
                <c:pt idx="2522">
                  <c:v>2.5722875816993467</c:v>
                </c:pt>
                <c:pt idx="2523">
                  <c:v>0.83424836601307173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0.11816993464052288</c:v>
                </c:pt>
                <c:pt idx="2535">
                  <c:v>0.52915032679738561</c:v>
                </c:pt>
                <c:pt idx="2536">
                  <c:v>0.57307189542483672</c:v>
                </c:pt>
                <c:pt idx="2537">
                  <c:v>0.64052287581699341</c:v>
                </c:pt>
                <c:pt idx="2538">
                  <c:v>0.73176470588235287</c:v>
                </c:pt>
                <c:pt idx="2539">
                  <c:v>0.67163398692810472</c:v>
                </c:pt>
                <c:pt idx="2540">
                  <c:v>0.26065359477124184</c:v>
                </c:pt>
                <c:pt idx="2541">
                  <c:v>2.8496732026143789E-2</c:v>
                </c:pt>
                <c:pt idx="2542">
                  <c:v>3.7908496732026141E-2</c:v>
                </c:pt>
                <c:pt idx="2543">
                  <c:v>0.12183006535947713</c:v>
                </c:pt>
                <c:pt idx="2544">
                  <c:v>0.19503267973856209</c:v>
                </c:pt>
                <c:pt idx="2545">
                  <c:v>0.98875816993464039</c:v>
                </c:pt>
                <c:pt idx="2546">
                  <c:v>3.0708496732026145</c:v>
                </c:pt>
                <c:pt idx="2547">
                  <c:v>5.1090196078431376</c:v>
                </c:pt>
                <c:pt idx="2548">
                  <c:v>6.1989542483660145</c:v>
                </c:pt>
                <c:pt idx="2549">
                  <c:v>6.6198692810457507</c:v>
                </c:pt>
                <c:pt idx="2550">
                  <c:v>10.579084967320263</c:v>
                </c:pt>
                <c:pt idx="2551">
                  <c:v>12.531764705882354</c:v>
                </c:pt>
                <c:pt idx="2552">
                  <c:v>11.562614379084966</c:v>
                </c:pt>
                <c:pt idx="2553">
                  <c:v>11.692287581699347</c:v>
                </c:pt>
                <c:pt idx="2554">
                  <c:v>11.862222222222224</c:v>
                </c:pt>
                <c:pt idx="2555">
                  <c:v>8.3686274509803926</c:v>
                </c:pt>
                <c:pt idx="2556">
                  <c:v>5.8833986928104576</c:v>
                </c:pt>
                <c:pt idx="2557">
                  <c:v>7.0983006535947712</c:v>
                </c:pt>
                <c:pt idx="2558">
                  <c:v>12.229281045751634</c:v>
                </c:pt>
                <c:pt idx="2559">
                  <c:v>16.793986928104577</c:v>
                </c:pt>
                <c:pt idx="2560">
                  <c:v>16.815424836601306</c:v>
                </c:pt>
                <c:pt idx="2561">
                  <c:v>16.036601307189546</c:v>
                </c:pt>
                <c:pt idx="2562">
                  <c:v>13.997908496732023</c:v>
                </c:pt>
                <c:pt idx="2563">
                  <c:v>7.5633986928104582</c:v>
                </c:pt>
                <c:pt idx="2564">
                  <c:v>2.9837908496732028</c:v>
                </c:pt>
                <c:pt idx="2565">
                  <c:v>4.3529411764705888</c:v>
                </c:pt>
                <c:pt idx="2566">
                  <c:v>3.9137254901960783</c:v>
                </c:pt>
                <c:pt idx="2567">
                  <c:v>4.2632679738562098</c:v>
                </c:pt>
                <c:pt idx="2568">
                  <c:v>7.0543790849673211</c:v>
                </c:pt>
                <c:pt idx="2569">
                  <c:v>8.9699346405228759</c:v>
                </c:pt>
                <c:pt idx="2570">
                  <c:v>8.629281045751636</c:v>
                </c:pt>
                <c:pt idx="2571">
                  <c:v>10.046274509803922</c:v>
                </c:pt>
                <c:pt idx="2572">
                  <c:v>12.713986928104577</c:v>
                </c:pt>
                <c:pt idx="2573">
                  <c:v>15.278431372549022</c:v>
                </c:pt>
                <c:pt idx="2574">
                  <c:v>18.087058823529414</c:v>
                </c:pt>
                <c:pt idx="2575">
                  <c:v>16.691241830065358</c:v>
                </c:pt>
                <c:pt idx="2576">
                  <c:v>14.929934640522879</c:v>
                </c:pt>
                <c:pt idx="2577">
                  <c:v>12.479477124183004</c:v>
                </c:pt>
                <c:pt idx="2578">
                  <c:v>7.2264052287581704</c:v>
                </c:pt>
                <c:pt idx="2579">
                  <c:v>2.0183006535947712</c:v>
                </c:pt>
                <c:pt idx="2580">
                  <c:v>2.694640522875817</c:v>
                </c:pt>
                <c:pt idx="2581">
                  <c:v>5.9730718954248365</c:v>
                </c:pt>
                <c:pt idx="2582">
                  <c:v>6.2760784313725484</c:v>
                </c:pt>
                <c:pt idx="2583">
                  <c:v>7.123660130718954</c:v>
                </c:pt>
                <c:pt idx="2584">
                  <c:v>8.9498039215686269</c:v>
                </c:pt>
                <c:pt idx="2585">
                  <c:v>8.7254901960784323</c:v>
                </c:pt>
                <c:pt idx="2586">
                  <c:v>6.407320261437909</c:v>
                </c:pt>
                <c:pt idx="2587">
                  <c:v>7.0028758169934635</c:v>
                </c:pt>
                <c:pt idx="2588">
                  <c:v>6.6624836601307189</c:v>
                </c:pt>
                <c:pt idx="2589">
                  <c:v>4.8321568627450988</c:v>
                </c:pt>
                <c:pt idx="2590">
                  <c:v>3.4666666666666668</c:v>
                </c:pt>
                <c:pt idx="2591">
                  <c:v>2.4907189542483663</c:v>
                </c:pt>
                <c:pt idx="2592">
                  <c:v>0.77071895424836601</c:v>
                </c:pt>
                <c:pt idx="2593">
                  <c:v>0.16104575163398693</c:v>
                </c:pt>
                <c:pt idx="2594">
                  <c:v>6.2745098039215684E-3</c:v>
                </c:pt>
                <c:pt idx="2595">
                  <c:v>1.7443137254901964</c:v>
                </c:pt>
                <c:pt idx="2596">
                  <c:v>2.5785620915032679</c:v>
                </c:pt>
                <c:pt idx="2597">
                  <c:v>2.5785620915032679</c:v>
                </c:pt>
                <c:pt idx="2598">
                  <c:v>2.5785620915032679</c:v>
                </c:pt>
                <c:pt idx="2599">
                  <c:v>2.5722875816993467</c:v>
                </c:pt>
                <c:pt idx="2600">
                  <c:v>0.83424836601307173</c:v>
                </c:pt>
                <c:pt idx="2601">
                  <c:v>0</c:v>
                </c:pt>
                <c:pt idx="2602">
                  <c:v>0</c:v>
                </c:pt>
                <c:pt idx="2603">
                  <c:v>7.7647058823529416E-2</c:v>
                </c:pt>
                <c:pt idx="2604">
                  <c:v>8.3921568627450982E-2</c:v>
                </c:pt>
                <c:pt idx="2605">
                  <c:v>9.0196078431372562E-2</c:v>
                </c:pt>
                <c:pt idx="2606">
                  <c:v>9.0196078431372562E-2</c:v>
                </c:pt>
                <c:pt idx="2607">
                  <c:v>9.0196078431372562E-2</c:v>
                </c:pt>
                <c:pt idx="2608">
                  <c:v>1.2549019607843137E-2</c:v>
                </c:pt>
                <c:pt idx="2609">
                  <c:v>6.2745098039215684E-3</c:v>
                </c:pt>
                <c:pt idx="2610">
                  <c:v>0</c:v>
                </c:pt>
                <c:pt idx="2611">
                  <c:v>0.11816993464052288</c:v>
                </c:pt>
                <c:pt idx="2612">
                  <c:v>0.5132026143790851</c:v>
                </c:pt>
                <c:pt idx="2613">
                  <c:v>0.55398692810457528</c:v>
                </c:pt>
                <c:pt idx="2614">
                  <c:v>0.55398692810457528</c:v>
                </c:pt>
                <c:pt idx="2615">
                  <c:v>0.74431372549019603</c:v>
                </c:pt>
                <c:pt idx="2616">
                  <c:v>0.82745098039215692</c:v>
                </c:pt>
                <c:pt idx="2617">
                  <c:v>0.43241830065359477</c:v>
                </c:pt>
                <c:pt idx="2618">
                  <c:v>2.8496732026143789E-2</c:v>
                </c:pt>
                <c:pt idx="2619">
                  <c:v>0.14222222222222222</c:v>
                </c:pt>
                <c:pt idx="2620">
                  <c:v>0.92026143790849668</c:v>
                </c:pt>
                <c:pt idx="2621">
                  <c:v>1.9916339869281046</c:v>
                </c:pt>
                <c:pt idx="2622">
                  <c:v>3.0562091503267976</c:v>
                </c:pt>
                <c:pt idx="2623">
                  <c:v>6.2538562091503271</c:v>
                </c:pt>
                <c:pt idx="2624">
                  <c:v>8.5477124183006552</c:v>
                </c:pt>
                <c:pt idx="2625">
                  <c:v>8.9435294117647057</c:v>
                </c:pt>
                <c:pt idx="2626">
                  <c:v>8.2420915032679751</c:v>
                </c:pt>
                <c:pt idx="2627">
                  <c:v>9.7294117647058833</c:v>
                </c:pt>
                <c:pt idx="2628">
                  <c:v>8.886274509803922</c:v>
                </c:pt>
                <c:pt idx="2629">
                  <c:v>7.6922875816993459</c:v>
                </c:pt>
                <c:pt idx="2630">
                  <c:v>8.0943790849673203</c:v>
                </c:pt>
                <c:pt idx="2631">
                  <c:v>8.2530718954248368</c:v>
                </c:pt>
                <c:pt idx="2632">
                  <c:v>6.521045751633987</c:v>
                </c:pt>
                <c:pt idx="2633">
                  <c:v>5.4990849673202629</c:v>
                </c:pt>
                <c:pt idx="2634">
                  <c:v>7.4300653594771244</c:v>
                </c:pt>
                <c:pt idx="2635">
                  <c:v>11.575686274509803</c:v>
                </c:pt>
                <c:pt idx="2636">
                  <c:v>15.767843137254903</c:v>
                </c:pt>
                <c:pt idx="2637">
                  <c:v>16.463529411764707</c:v>
                </c:pt>
                <c:pt idx="2638">
                  <c:v>15.471633986928106</c:v>
                </c:pt>
                <c:pt idx="2639">
                  <c:v>12.549542483660133</c:v>
                </c:pt>
                <c:pt idx="2640">
                  <c:v>6.8279738562091499</c:v>
                </c:pt>
                <c:pt idx="2641">
                  <c:v>2.7594771241830069</c:v>
                </c:pt>
                <c:pt idx="2642">
                  <c:v>3.8938562091503277</c:v>
                </c:pt>
                <c:pt idx="2643">
                  <c:v>3.8847058823529412</c:v>
                </c:pt>
                <c:pt idx="2644">
                  <c:v>3.8467973856209148</c:v>
                </c:pt>
                <c:pt idx="2645">
                  <c:v>4.1801307189542483</c:v>
                </c:pt>
                <c:pt idx="2646">
                  <c:v>5.5443137254901957</c:v>
                </c:pt>
                <c:pt idx="2647">
                  <c:v>5.2036601307189549</c:v>
                </c:pt>
                <c:pt idx="2648">
                  <c:v>6.6206535947712419</c:v>
                </c:pt>
                <c:pt idx="2649">
                  <c:v>9.2972549019607857</c:v>
                </c:pt>
                <c:pt idx="2650">
                  <c:v>12.429281045751635</c:v>
                </c:pt>
                <c:pt idx="2651">
                  <c:v>13.858300653594771</c:v>
                </c:pt>
                <c:pt idx="2652">
                  <c:v>12.111895424836602</c:v>
                </c:pt>
                <c:pt idx="2653">
                  <c:v>10.341176470588234</c:v>
                </c:pt>
                <c:pt idx="2654">
                  <c:v>8.301437908496732</c:v>
                </c:pt>
                <c:pt idx="2655">
                  <c:v>4.8946405228758172</c:v>
                </c:pt>
                <c:pt idx="2656">
                  <c:v>1.5733333333333335</c:v>
                </c:pt>
                <c:pt idx="2657">
                  <c:v>2.5633986928104577</c:v>
                </c:pt>
                <c:pt idx="2658">
                  <c:v>5.5932026143790861</c:v>
                </c:pt>
                <c:pt idx="2659">
                  <c:v>5.8899346405228759</c:v>
                </c:pt>
                <c:pt idx="2660">
                  <c:v>6.7877124183006545</c:v>
                </c:pt>
                <c:pt idx="2661">
                  <c:v>8.654901960784315</c:v>
                </c:pt>
                <c:pt idx="2662">
                  <c:v>8.4705882352941195</c:v>
                </c:pt>
                <c:pt idx="2663">
                  <c:v>6.4104575163398696</c:v>
                </c:pt>
                <c:pt idx="2664">
                  <c:v>6.8679738562091499</c:v>
                </c:pt>
                <c:pt idx="2665">
                  <c:v>6.5181699346405226</c:v>
                </c:pt>
                <c:pt idx="2666">
                  <c:v>4.6878431372549025</c:v>
                </c:pt>
                <c:pt idx="2667">
                  <c:v>3.3192156862745099</c:v>
                </c:pt>
                <c:pt idx="2668">
                  <c:v>2.343267973856209</c:v>
                </c:pt>
                <c:pt idx="2669">
                  <c:v>0.7675816993464053</c:v>
                </c:pt>
                <c:pt idx="2670">
                  <c:v>0.16104575163398693</c:v>
                </c:pt>
                <c:pt idx="2671">
                  <c:v>6.2745098039215684E-3</c:v>
                </c:pt>
                <c:pt idx="2672">
                  <c:v>1.1173856209150328</c:v>
                </c:pt>
                <c:pt idx="2673">
                  <c:v>1.8460130718954249</c:v>
                </c:pt>
                <c:pt idx="2674">
                  <c:v>1.8460130718954249</c:v>
                </c:pt>
                <c:pt idx="2675">
                  <c:v>1.8460130718954249</c:v>
                </c:pt>
                <c:pt idx="2676">
                  <c:v>1.839738562091503</c:v>
                </c:pt>
                <c:pt idx="2677">
                  <c:v>0.72862745098039217</c:v>
                </c:pt>
                <c:pt idx="2678">
                  <c:v>0</c:v>
                </c:pt>
                <c:pt idx="2679">
                  <c:v>2.5882352941176474E-2</c:v>
                </c:pt>
                <c:pt idx="2680">
                  <c:v>0.55398692810457528</c:v>
                </c:pt>
                <c:pt idx="2681">
                  <c:v>1.6041830065359479</c:v>
                </c:pt>
                <c:pt idx="2682">
                  <c:v>2.5202614379084971</c:v>
                </c:pt>
                <c:pt idx="2683">
                  <c:v>2.6603921568627453</c:v>
                </c:pt>
                <c:pt idx="2684">
                  <c:v>2.6345098039215693</c:v>
                </c:pt>
                <c:pt idx="2685">
                  <c:v>2.1064052287581698</c:v>
                </c:pt>
                <c:pt idx="2686">
                  <c:v>1.0562091503267976</c:v>
                </c:pt>
                <c:pt idx="2687">
                  <c:v>0.14013071895424839</c:v>
                </c:pt>
                <c:pt idx="2688">
                  <c:v>7.6339869281045747E-2</c:v>
                </c:pt>
                <c:pt idx="2689">
                  <c:v>0.19163398692810457</c:v>
                </c:pt>
                <c:pt idx="2690">
                  <c:v>0.2261437908496732</c:v>
                </c:pt>
                <c:pt idx="2691">
                  <c:v>0.2261437908496732</c:v>
                </c:pt>
                <c:pt idx="2692">
                  <c:v>0.33464052287581697</c:v>
                </c:pt>
                <c:pt idx="2693">
                  <c:v>0.40156862745098038</c:v>
                </c:pt>
                <c:pt idx="2694">
                  <c:v>0.28627450980392161</c:v>
                </c:pt>
                <c:pt idx="2695">
                  <c:v>2.8496732026143789E-2</c:v>
                </c:pt>
                <c:pt idx="2696">
                  <c:v>0.14222222222222222</c:v>
                </c:pt>
                <c:pt idx="2697">
                  <c:v>1.1252287581699347</c:v>
                </c:pt>
                <c:pt idx="2698">
                  <c:v>2.3518954248366013</c:v>
                </c:pt>
                <c:pt idx="2699">
                  <c:v>3.4196078431372552</c:v>
                </c:pt>
                <c:pt idx="2700">
                  <c:v>6.7228758169934633</c:v>
                </c:pt>
                <c:pt idx="2701">
                  <c:v>9.0167320261437922</c:v>
                </c:pt>
                <c:pt idx="2702">
                  <c:v>9.2075816993464059</c:v>
                </c:pt>
                <c:pt idx="2703">
                  <c:v>8.3343790849673187</c:v>
                </c:pt>
                <c:pt idx="2704">
                  <c:v>8.3281045751633993</c:v>
                </c:pt>
                <c:pt idx="2705">
                  <c:v>6.113986928104576</c:v>
                </c:pt>
                <c:pt idx="2706">
                  <c:v>5.6820915032679737</c:v>
                </c:pt>
                <c:pt idx="2707">
                  <c:v>6.6371241830065362</c:v>
                </c:pt>
                <c:pt idx="2708">
                  <c:v>6.7275816993464055</c:v>
                </c:pt>
                <c:pt idx="2709">
                  <c:v>5.6661437908496737</c:v>
                </c:pt>
                <c:pt idx="2710">
                  <c:v>6.0167320261437913</c:v>
                </c:pt>
                <c:pt idx="2711">
                  <c:v>6.3521568627450975</c:v>
                </c:pt>
                <c:pt idx="2712">
                  <c:v>8.9586928104575154</c:v>
                </c:pt>
                <c:pt idx="2713">
                  <c:v>12.602091503267973</c:v>
                </c:pt>
                <c:pt idx="2714">
                  <c:v>14.117647058823533</c:v>
                </c:pt>
                <c:pt idx="2715">
                  <c:v>12.989803921568628</c:v>
                </c:pt>
                <c:pt idx="2716">
                  <c:v>10.878431372549018</c:v>
                </c:pt>
                <c:pt idx="2717">
                  <c:v>6.1430065359477117</c:v>
                </c:pt>
                <c:pt idx="2718">
                  <c:v>2.7079738562091507</c:v>
                </c:pt>
                <c:pt idx="2719">
                  <c:v>3.8423529411764701</c:v>
                </c:pt>
                <c:pt idx="2720">
                  <c:v>3.8619607843137258</c:v>
                </c:pt>
                <c:pt idx="2721">
                  <c:v>3.6622222222222223</c:v>
                </c:pt>
                <c:pt idx="2722">
                  <c:v>3.6622222222222223</c:v>
                </c:pt>
                <c:pt idx="2723">
                  <c:v>4.5422222222222226</c:v>
                </c:pt>
                <c:pt idx="2724">
                  <c:v>4.1686274509803924</c:v>
                </c:pt>
                <c:pt idx="2725">
                  <c:v>5.5790849673202612</c:v>
                </c:pt>
                <c:pt idx="2726">
                  <c:v>8.4402614379084966</c:v>
                </c:pt>
                <c:pt idx="2727">
                  <c:v>11.258823529411764</c:v>
                </c:pt>
                <c:pt idx="2728">
                  <c:v>11.457516339869283</c:v>
                </c:pt>
                <c:pt idx="2729">
                  <c:v>9.1811764705882357</c:v>
                </c:pt>
                <c:pt idx="2730">
                  <c:v>7.4107189542483667</c:v>
                </c:pt>
                <c:pt idx="2731">
                  <c:v>5.3709803921568628</c:v>
                </c:pt>
                <c:pt idx="2732">
                  <c:v>2.6078431372549025</c:v>
                </c:pt>
                <c:pt idx="2733">
                  <c:v>0.99477124183006549</c:v>
                </c:pt>
                <c:pt idx="2734">
                  <c:v>2.623790849673203</c:v>
                </c:pt>
                <c:pt idx="2735">
                  <c:v>5.6852287581699352</c:v>
                </c:pt>
                <c:pt idx="2736">
                  <c:v>6.1513725490196078</c:v>
                </c:pt>
                <c:pt idx="2737">
                  <c:v>7.0554248366013086</c:v>
                </c:pt>
                <c:pt idx="2738">
                  <c:v>8.9288888888888884</c:v>
                </c:pt>
                <c:pt idx="2739">
                  <c:v>8.6684967320261439</c:v>
                </c:pt>
                <c:pt idx="2740">
                  <c:v>6.5830065359477121</c:v>
                </c:pt>
                <c:pt idx="2741">
                  <c:v>6.8711111111111114</c:v>
                </c:pt>
                <c:pt idx="2742">
                  <c:v>6.5181699346405226</c:v>
                </c:pt>
                <c:pt idx="2743">
                  <c:v>4.6878431372549025</c:v>
                </c:pt>
                <c:pt idx="2744">
                  <c:v>3.3192156862745099</c:v>
                </c:pt>
                <c:pt idx="2745">
                  <c:v>2.343267973856209</c:v>
                </c:pt>
                <c:pt idx="2746">
                  <c:v>0.7675816993464053</c:v>
                </c:pt>
                <c:pt idx="2747">
                  <c:v>0.16104575163398693</c:v>
                </c:pt>
                <c:pt idx="2748">
                  <c:v>9.9346405228758171E-3</c:v>
                </c:pt>
                <c:pt idx="2749">
                  <c:v>0.38509803921568625</c:v>
                </c:pt>
                <c:pt idx="2750">
                  <c:v>0.8237908496732026</c:v>
                </c:pt>
                <c:pt idx="2751">
                  <c:v>1.3738562091503268</c:v>
                </c:pt>
                <c:pt idx="2752">
                  <c:v>1.6015686274509808</c:v>
                </c:pt>
                <c:pt idx="2753">
                  <c:v>1.5916339869281046</c:v>
                </c:pt>
                <c:pt idx="2754">
                  <c:v>1.2164705882352942</c:v>
                </c:pt>
                <c:pt idx="2755">
                  <c:v>0.77777777777777768</c:v>
                </c:pt>
                <c:pt idx="2756">
                  <c:v>0.25673202614379087</c:v>
                </c:pt>
                <c:pt idx="2757">
                  <c:v>0.62980392156862741</c:v>
                </c:pt>
                <c:pt idx="2758">
                  <c:v>2.1087581699346405</c:v>
                </c:pt>
                <c:pt idx="2759">
                  <c:v>4.3019607843137253</c:v>
                </c:pt>
                <c:pt idx="2760">
                  <c:v>5.5443137254901957</c:v>
                </c:pt>
                <c:pt idx="2761">
                  <c:v>5.5939869281045747</c:v>
                </c:pt>
                <c:pt idx="2762">
                  <c:v>4.9932026143790855</c:v>
                </c:pt>
                <c:pt idx="2763">
                  <c:v>3.5142483660130726</c:v>
                </c:pt>
                <c:pt idx="2764">
                  <c:v>1.3210457516339871</c:v>
                </c:pt>
                <c:pt idx="2765">
                  <c:v>9.7516339869281043E-2</c:v>
                </c:pt>
                <c:pt idx="2766">
                  <c:v>1.8823529411764708E-2</c:v>
                </c:pt>
                <c:pt idx="2767">
                  <c:v>1.8823529411764708E-2</c:v>
                </c:pt>
                <c:pt idx="2768">
                  <c:v>1.8823529411764708E-2</c:v>
                </c:pt>
                <c:pt idx="2769">
                  <c:v>0.12732026143790851</c:v>
                </c:pt>
                <c:pt idx="2770">
                  <c:v>0.25176470588235295</c:v>
                </c:pt>
                <c:pt idx="2771">
                  <c:v>0.25176470588235295</c:v>
                </c:pt>
                <c:pt idx="2772">
                  <c:v>2.8496732026143789E-2</c:v>
                </c:pt>
                <c:pt idx="2773">
                  <c:v>0.14222222222222222</c:v>
                </c:pt>
                <c:pt idx="2774">
                  <c:v>1.217516339869281</c:v>
                </c:pt>
                <c:pt idx="2775">
                  <c:v>2.6820915032679742</c:v>
                </c:pt>
                <c:pt idx="2776">
                  <c:v>3.8057516339869277</c:v>
                </c:pt>
                <c:pt idx="2777">
                  <c:v>7.1090196078431367</c:v>
                </c:pt>
                <c:pt idx="2778">
                  <c:v>9.4028758169934648</c:v>
                </c:pt>
                <c:pt idx="2779">
                  <c:v>9.5014379084967331</c:v>
                </c:pt>
                <c:pt idx="2780">
                  <c:v>8.5662745098039217</c:v>
                </c:pt>
                <c:pt idx="2781">
                  <c:v>8.4833986928104572</c:v>
                </c:pt>
                <c:pt idx="2782">
                  <c:v>7.9265359477124182</c:v>
                </c:pt>
                <c:pt idx="2783">
                  <c:v>8.0779084967320252</c:v>
                </c:pt>
                <c:pt idx="2784">
                  <c:v>9.6332026143790852</c:v>
                </c:pt>
                <c:pt idx="2785">
                  <c:v>10.164183006535948</c:v>
                </c:pt>
                <c:pt idx="2786">
                  <c:v>9.9877124183006547</c:v>
                </c:pt>
                <c:pt idx="2787">
                  <c:v>9.1398692810457529</c:v>
                </c:pt>
                <c:pt idx="2788">
                  <c:v>8.6632679738562093</c:v>
                </c:pt>
                <c:pt idx="2789">
                  <c:v>9.3602614379084965</c:v>
                </c:pt>
                <c:pt idx="2790">
                  <c:v>12.271372549019608</c:v>
                </c:pt>
                <c:pt idx="2791">
                  <c:v>12.922614379084967</c:v>
                </c:pt>
                <c:pt idx="2792">
                  <c:v>10.995555555555557</c:v>
                </c:pt>
                <c:pt idx="2793">
                  <c:v>8.9132026143790863</c:v>
                </c:pt>
                <c:pt idx="2794">
                  <c:v>5.4870588235294129</c:v>
                </c:pt>
                <c:pt idx="2795">
                  <c:v>2.1678431372549025</c:v>
                </c:pt>
                <c:pt idx="2796">
                  <c:v>3.3022222222222219</c:v>
                </c:pt>
                <c:pt idx="2797">
                  <c:v>3.6622222222222223</c:v>
                </c:pt>
                <c:pt idx="2798">
                  <c:v>3.6622222222222223</c:v>
                </c:pt>
                <c:pt idx="2799">
                  <c:v>3.6622222222222223</c:v>
                </c:pt>
                <c:pt idx="2800">
                  <c:v>3.8739869281045753</c:v>
                </c:pt>
                <c:pt idx="2801">
                  <c:v>2.951111111111111</c:v>
                </c:pt>
                <c:pt idx="2802">
                  <c:v>2.8023529411764709</c:v>
                </c:pt>
                <c:pt idx="2803">
                  <c:v>3.9552941176470586</c:v>
                </c:pt>
                <c:pt idx="2804">
                  <c:v>6.1573856209150328</c:v>
                </c:pt>
                <c:pt idx="2805">
                  <c:v>7.1333333333333329</c:v>
                </c:pt>
                <c:pt idx="2806">
                  <c:v>5.4718954248366005</c:v>
                </c:pt>
                <c:pt idx="2807">
                  <c:v>6.241568627450981</c:v>
                </c:pt>
                <c:pt idx="2808">
                  <c:v>5.5338562091503265</c:v>
                </c:pt>
                <c:pt idx="2809">
                  <c:v>3.3809150326797388</c:v>
                </c:pt>
                <c:pt idx="2810">
                  <c:v>1.5471895424836601</c:v>
                </c:pt>
                <c:pt idx="2811">
                  <c:v>2.7443137254901964</c:v>
                </c:pt>
                <c:pt idx="2812">
                  <c:v>4.7955555555555565</c:v>
                </c:pt>
                <c:pt idx="2813">
                  <c:v>6.3539869281045762</c:v>
                </c:pt>
                <c:pt idx="2814">
                  <c:v>7.1270588235294126</c:v>
                </c:pt>
                <c:pt idx="2815">
                  <c:v>8.9769934640522884</c:v>
                </c:pt>
                <c:pt idx="2816">
                  <c:v>8.7024836601307189</c:v>
                </c:pt>
                <c:pt idx="2817">
                  <c:v>6.5939869281045755</c:v>
                </c:pt>
                <c:pt idx="2818">
                  <c:v>6.1660130718954242</c:v>
                </c:pt>
                <c:pt idx="2819">
                  <c:v>5.9503267973856202</c:v>
                </c:pt>
                <c:pt idx="2820">
                  <c:v>4.2551633986928108</c:v>
                </c:pt>
                <c:pt idx="2821">
                  <c:v>3.2669281045751637</c:v>
                </c:pt>
                <c:pt idx="2822">
                  <c:v>2.343267973856209</c:v>
                </c:pt>
                <c:pt idx="2823">
                  <c:v>0.7675816993464053</c:v>
                </c:pt>
                <c:pt idx="2824">
                  <c:v>0.16104575163398693</c:v>
                </c:pt>
                <c:pt idx="2825">
                  <c:v>8.5751633986928102E-2</c:v>
                </c:pt>
                <c:pt idx="2826">
                  <c:v>0.5367320261437909</c:v>
                </c:pt>
                <c:pt idx="2827">
                  <c:v>1.0496732026143791</c:v>
                </c:pt>
                <c:pt idx="2828">
                  <c:v>1.8475816993464054</c:v>
                </c:pt>
                <c:pt idx="2829">
                  <c:v>2.169673202614379</c:v>
                </c:pt>
                <c:pt idx="2830">
                  <c:v>2.083921568627451</c:v>
                </c:pt>
                <c:pt idx="2831">
                  <c:v>1.6329411764705886</c:v>
                </c:pt>
                <c:pt idx="2832">
                  <c:v>1.1231372549019607</c:v>
                </c:pt>
                <c:pt idx="2833">
                  <c:v>1.0755555555555556</c:v>
                </c:pt>
                <c:pt idx="2834">
                  <c:v>1.9803921568627452</c:v>
                </c:pt>
                <c:pt idx="2835">
                  <c:v>4.1913725490196079</c:v>
                </c:pt>
                <c:pt idx="2836">
                  <c:v>7.4088888888888889</c:v>
                </c:pt>
                <c:pt idx="2837">
                  <c:v>9.0569934640522884</c:v>
                </c:pt>
                <c:pt idx="2838">
                  <c:v>8.3918954248366031</c:v>
                </c:pt>
                <c:pt idx="2839">
                  <c:v>7.1649673202614386</c:v>
                </c:pt>
                <c:pt idx="2840">
                  <c:v>4.9539869281045759</c:v>
                </c:pt>
                <c:pt idx="2841">
                  <c:v>1.7364705882352942</c:v>
                </c:pt>
                <c:pt idx="2842">
                  <c:v>8.5228758169934637E-2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0.10849673202614379</c:v>
                </c:pt>
                <c:pt idx="2847">
                  <c:v>0.25176470588235295</c:v>
                </c:pt>
                <c:pt idx="2848">
                  <c:v>0.25176470588235295</c:v>
                </c:pt>
                <c:pt idx="2849">
                  <c:v>9.4117647058823539E-3</c:v>
                </c:pt>
                <c:pt idx="2850">
                  <c:v>0.11372549019607842</c:v>
                </c:pt>
                <c:pt idx="2851">
                  <c:v>2.0295424836601308</c:v>
                </c:pt>
                <c:pt idx="2852">
                  <c:v>4.8386928104575162</c:v>
                </c:pt>
                <c:pt idx="2853">
                  <c:v>7.029803921568627</c:v>
                </c:pt>
                <c:pt idx="2854">
                  <c:v>10.549803921568628</c:v>
                </c:pt>
                <c:pt idx="2855">
                  <c:v>13.692026143790848</c:v>
                </c:pt>
                <c:pt idx="2856">
                  <c:v>12.606274509803923</c:v>
                </c:pt>
                <c:pt idx="2857">
                  <c:v>10.444444444444445</c:v>
                </c:pt>
                <c:pt idx="2858">
                  <c:v>9.303790849673204</c:v>
                </c:pt>
                <c:pt idx="2859">
                  <c:v>8.5037908496732033</c:v>
                </c:pt>
                <c:pt idx="2860">
                  <c:v>7.7098039215686276</c:v>
                </c:pt>
                <c:pt idx="2861">
                  <c:v>9.0125490196078424</c:v>
                </c:pt>
                <c:pt idx="2862">
                  <c:v>10.213333333333335</c:v>
                </c:pt>
                <c:pt idx="2863">
                  <c:v>10.334640522875818</c:v>
                </c:pt>
                <c:pt idx="2864">
                  <c:v>9.5660130718954246</c:v>
                </c:pt>
                <c:pt idx="2865">
                  <c:v>8.9992156862745105</c:v>
                </c:pt>
                <c:pt idx="2866">
                  <c:v>9.76</c:v>
                </c:pt>
                <c:pt idx="2867">
                  <c:v>11.553725490196079</c:v>
                </c:pt>
                <c:pt idx="2868">
                  <c:v>11.73516339869281</c:v>
                </c:pt>
                <c:pt idx="2869">
                  <c:v>9.7743790849673218</c:v>
                </c:pt>
                <c:pt idx="2870">
                  <c:v>7.8886274509803922</c:v>
                </c:pt>
                <c:pt idx="2871">
                  <c:v>4.9950326797385625</c:v>
                </c:pt>
                <c:pt idx="2872">
                  <c:v>1.8444444444444446</c:v>
                </c:pt>
                <c:pt idx="2873">
                  <c:v>2.1435294117647059</c:v>
                </c:pt>
                <c:pt idx="2874">
                  <c:v>2.4606535947712422</c:v>
                </c:pt>
                <c:pt idx="2875">
                  <c:v>2.4606535947712422</c:v>
                </c:pt>
                <c:pt idx="2876">
                  <c:v>2.4606535947712422</c:v>
                </c:pt>
                <c:pt idx="2877">
                  <c:v>1.9694117647058822</c:v>
                </c:pt>
                <c:pt idx="2878">
                  <c:v>0.32679738562091504</c:v>
                </c:pt>
                <c:pt idx="2879">
                  <c:v>9.6732026143790846E-3</c:v>
                </c:pt>
                <c:pt idx="2880">
                  <c:v>0.2857516339869281</c:v>
                </c:pt>
                <c:pt idx="2881">
                  <c:v>1.7118954248366014</c:v>
                </c:pt>
                <c:pt idx="2882">
                  <c:v>3.1396078431372554</c:v>
                </c:pt>
                <c:pt idx="2883">
                  <c:v>3.248366013071895</c:v>
                </c:pt>
                <c:pt idx="2884">
                  <c:v>5.7113725490196083</c:v>
                </c:pt>
                <c:pt idx="2885">
                  <c:v>5.7294117647058824</c:v>
                </c:pt>
                <c:pt idx="2886">
                  <c:v>4.303267973856209</c:v>
                </c:pt>
                <c:pt idx="2887">
                  <c:v>2.8818300653594773</c:v>
                </c:pt>
                <c:pt idx="2888">
                  <c:v>3.0530718954248366</c:v>
                </c:pt>
                <c:pt idx="2889">
                  <c:v>1.4554248366013072</c:v>
                </c:pt>
                <c:pt idx="2890">
                  <c:v>2.6920261437908497</c:v>
                </c:pt>
                <c:pt idx="2891">
                  <c:v>3.1618300653594775</c:v>
                </c:pt>
                <c:pt idx="2892">
                  <c:v>4.1688888888888895</c:v>
                </c:pt>
                <c:pt idx="2893">
                  <c:v>4.0562091503267981</c:v>
                </c:pt>
                <c:pt idx="2894">
                  <c:v>3.4917647058823529</c:v>
                </c:pt>
                <c:pt idx="2895">
                  <c:v>3.0705882352941178</c:v>
                </c:pt>
                <c:pt idx="2896">
                  <c:v>3.0115032679738558</c:v>
                </c:pt>
                <c:pt idx="2897">
                  <c:v>2.0107189542483663</c:v>
                </c:pt>
                <c:pt idx="2898">
                  <c:v>1.8337254901960787</c:v>
                </c:pt>
                <c:pt idx="2899">
                  <c:v>1.5328104575163402</c:v>
                </c:pt>
                <c:pt idx="2900">
                  <c:v>0.42326797385620918</c:v>
                </c:pt>
                <c:pt idx="2901">
                  <c:v>6.7973856209150335E-2</c:v>
                </c:pt>
                <c:pt idx="2902">
                  <c:v>0.37176470588235294</c:v>
                </c:pt>
                <c:pt idx="2903">
                  <c:v>0.87790849673202609</c:v>
                </c:pt>
                <c:pt idx="2904">
                  <c:v>1.3908496732026145</c:v>
                </c:pt>
                <c:pt idx="2905">
                  <c:v>2.188758169934641</c:v>
                </c:pt>
                <c:pt idx="2906">
                  <c:v>2.4554248366013072</c:v>
                </c:pt>
                <c:pt idx="2907">
                  <c:v>2.1390849673202617</c:v>
                </c:pt>
                <c:pt idx="2908">
                  <c:v>1.6329411764705886</c:v>
                </c:pt>
                <c:pt idx="2909">
                  <c:v>1.2949019607843137</c:v>
                </c:pt>
                <c:pt idx="2910">
                  <c:v>2.8420915032679739</c:v>
                </c:pt>
                <c:pt idx="2911">
                  <c:v>4.7461437908496729</c:v>
                </c:pt>
                <c:pt idx="2912">
                  <c:v>7.3448366013071897</c:v>
                </c:pt>
                <c:pt idx="2913">
                  <c:v>10.568627450980394</c:v>
                </c:pt>
                <c:pt idx="2914">
                  <c:v>12.044967320261437</c:v>
                </c:pt>
                <c:pt idx="2915">
                  <c:v>9.7850980392156863</c:v>
                </c:pt>
                <c:pt idx="2916">
                  <c:v>7.5589542483660139</c:v>
                </c:pt>
                <c:pt idx="2917">
                  <c:v>4.9602614379084971</c:v>
                </c:pt>
                <c:pt idx="2918">
                  <c:v>1.7364705882352942</c:v>
                </c:pt>
                <c:pt idx="2919">
                  <c:v>8.5228758169934637E-2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0.10849673202614379</c:v>
                </c:pt>
                <c:pt idx="2924">
                  <c:v>0.25176470588235295</c:v>
                </c:pt>
                <c:pt idx="2925">
                  <c:v>0.25176470588235295</c:v>
                </c:pt>
                <c:pt idx="2926">
                  <c:v>6.5359477124183009E-3</c:v>
                </c:pt>
                <c:pt idx="2927">
                  <c:v>0.10431372549019607</c:v>
                </c:pt>
                <c:pt idx="2928">
                  <c:v>1.9518954248366016</c:v>
                </c:pt>
                <c:pt idx="2929">
                  <c:v>4.7579084967320266</c:v>
                </c:pt>
                <c:pt idx="2930">
                  <c:v>6.3090196078431378</c:v>
                </c:pt>
                <c:pt idx="2931">
                  <c:v>9.9495424836601298</c:v>
                </c:pt>
                <c:pt idx="2932">
                  <c:v>13.788235294117648</c:v>
                </c:pt>
                <c:pt idx="2933">
                  <c:v>14.062745098039215</c:v>
                </c:pt>
                <c:pt idx="2934">
                  <c:v>13.088888888888889</c:v>
                </c:pt>
                <c:pt idx="2935">
                  <c:v>13.316862745098041</c:v>
                </c:pt>
                <c:pt idx="2936">
                  <c:v>12.477647058823532</c:v>
                </c:pt>
                <c:pt idx="2937">
                  <c:v>10.802875816993465</c:v>
                </c:pt>
                <c:pt idx="2938">
                  <c:v>10.31843137254902</c:v>
                </c:pt>
                <c:pt idx="2939">
                  <c:v>10.33437908496732</c:v>
                </c:pt>
                <c:pt idx="2940">
                  <c:v>9.7270588235294113</c:v>
                </c:pt>
                <c:pt idx="2941">
                  <c:v>8.6491503267973862</c:v>
                </c:pt>
                <c:pt idx="2942">
                  <c:v>8.0052287581699346</c:v>
                </c:pt>
                <c:pt idx="2943">
                  <c:v>7.882352941176471</c:v>
                </c:pt>
                <c:pt idx="2944">
                  <c:v>7.688627450980392</c:v>
                </c:pt>
                <c:pt idx="2945">
                  <c:v>7.0183006535947712</c:v>
                </c:pt>
                <c:pt idx="2946">
                  <c:v>5.2949019607843146</c:v>
                </c:pt>
                <c:pt idx="2947">
                  <c:v>3.6705882352941175</c:v>
                </c:pt>
                <c:pt idx="2948">
                  <c:v>2.1558169934640521</c:v>
                </c:pt>
                <c:pt idx="2949">
                  <c:v>0.50457516339869279</c:v>
                </c:pt>
                <c:pt idx="2950">
                  <c:v>3.1372549019607842E-3</c:v>
                </c:pt>
                <c:pt idx="2951">
                  <c:v>3.1372549019607842E-3</c:v>
                </c:pt>
                <c:pt idx="2952">
                  <c:v>3.1372549019607842E-3</c:v>
                </c:pt>
                <c:pt idx="2953">
                  <c:v>3.1372549019607842E-3</c:v>
                </c:pt>
                <c:pt idx="2954">
                  <c:v>0</c:v>
                </c:pt>
                <c:pt idx="2955">
                  <c:v>0</c:v>
                </c:pt>
                <c:pt idx="2956">
                  <c:v>6.2745098039215684E-3</c:v>
                </c:pt>
                <c:pt idx="2957">
                  <c:v>0.50483660130718966</c:v>
                </c:pt>
                <c:pt idx="2958">
                  <c:v>1.7179084967320262</c:v>
                </c:pt>
                <c:pt idx="2959">
                  <c:v>2.3322875816993465</c:v>
                </c:pt>
                <c:pt idx="2960">
                  <c:v>2.4507189542483663</c:v>
                </c:pt>
                <c:pt idx="2961">
                  <c:v>5.0065359477124183</c:v>
                </c:pt>
                <c:pt idx="2962">
                  <c:v>5.0530718954248366</c:v>
                </c:pt>
                <c:pt idx="2963">
                  <c:v>3.8400000000000007</c:v>
                </c:pt>
                <c:pt idx="2964">
                  <c:v>3.2318954248366012</c:v>
                </c:pt>
                <c:pt idx="2965">
                  <c:v>3.2915032679738561</c:v>
                </c:pt>
                <c:pt idx="2966">
                  <c:v>0.95633986928104586</c:v>
                </c:pt>
                <c:pt idx="2967">
                  <c:v>1.3377777777777782</c:v>
                </c:pt>
                <c:pt idx="2968">
                  <c:v>1.3754248366013073</c:v>
                </c:pt>
                <c:pt idx="2969">
                  <c:v>1.3691503267973859</c:v>
                </c:pt>
                <c:pt idx="2970">
                  <c:v>1.1942483660130718</c:v>
                </c:pt>
                <c:pt idx="2971">
                  <c:v>0.96732026143790839</c:v>
                </c:pt>
                <c:pt idx="2972">
                  <c:v>1.4154248366013074</c:v>
                </c:pt>
                <c:pt idx="2973">
                  <c:v>2.2533333333333334</c:v>
                </c:pt>
                <c:pt idx="2974">
                  <c:v>2.2596078431372546</c:v>
                </c:pt>
                <c:pt idx="2975">
                  <c:v>2.2564705882352944</c:v>
                </c:pt>
                <c:pt idx="2976">
                  <c:v>2.2564705882352944</c:v>
                </c:pt>
                <c:pt idx="2977">
                  <c:v>0.88183006535947706</c:v>
                </c:pt>
                <c:pt idx="2978">
                  <c:v>0.10718954248366014</c:v>
                </c:pt>
                <c:pt idx="2979">
                  <c:v>1.2122875816993464</c:v>
                </c:pt>
                <c:pt idx="2980">
                  <c:v>1.9890196078431375</c:v>
                </c:pt>
                <c:pt idx="2981">
                  <c:v>2.5145098039215688</c:v>
                </c:pt>
                <c:pt idx="2982">
                  <c:v>3.3124183006535945</c:v>
                </c:pt>
                <c:pt idx="2983">
                  <c:v>3.5335947712418303</c:v>
                </c:pt>
                <c:pt idx="2984">
                  <c:v>2.4222222222222225</c:v>
                </c:pt>
                <c:pt idx="2985">
                  <c:v>1.6454901960784314</c:v>
                </c:pt>
                <c:pt idx="2986">
                  <c:v>1.2949019607843137</c:v>
                </c:pt>
                <c:pt idx="2987">
                  <c:v>2.9968627450980394</c:v>
                </c:pt>
                <c:pt idx="2988">
                  <c:v>4.9908496732026144</c:v>
                </c:pt>
                <c:pt idx="2989">
                  <c:v>7.5832679738562092</c:v>
                </c:pt>
                <c:pt idx="2990">
                  <c:v>10.800784313725492</c:v>
                </c:pt>
                <c:pt idx="2991">
                  <c:v>12.277124183006537</c:v>
                </c:pt>
                <c:pt idx="2992">
                  <c:v>9.8624836601307191</c:v>
                </c:pt>
                <c:pt idx="2993">
                  <c:v>7.5464052287581707</c:v>
                </c:pt>
                <c:pt idx="2994">
                  <c:v>4.9539869281045759</c:v>
                </c:pt>
                <c:pt idx="2995">
                  <c:v>1.7364705882352942</c:v>
                </c:pt>
                <c:pt idx="2996">
                  <c:v>8.5228758169934637E-2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3.607843137254902E-2</c:v>
                </c:pt>
                <c:pt idx="3004">
                  <c:v>0</c:v>
                </c:pt>
                <c:pt idx="3005">
                  <c:v>1.1534640522875816</c:v>
                </c:pt>
                <c:pt idx="3006">
                  <c:v>2.9613071895424841</c:v>
                </c:pt>
                <c:pt idx="3007">
                  <c:v>4.3890196078431378</c:v>
                </c:pt>
                <c:pt idx="3008">
                  <c:v>8.0426143790849682</c:v>
                </c:pt>
                <c:pt idx="3009">
                  <c:v>12.137516339869279</c:v>
                </c:pt>
                <c:pt idx="3010">
                  <c:v>14.945098039215686</c:v>
                </c:pt>
                <c:pt idx="3011">
                  <c:v>16.561830065359477</c:v>
                </c:pt>
                <c:pt idx="3012">
                  <c:v>17.806797385620914</c:v>
                </c:pt>
                <c:pt idx="3013">
                  <c:v>16.957385620915034</c:v>
                </c:pt>
                <c:pt idx="3014">
                  <c:v>14.898823529411764</c:v>
                </c:pt>
                <c:pt idx="3015">
                  <c:v>12.303006535947713</c:v>
                </c:pt>
                <c:pt idx="3016">
                  <c:v>10.726535947712417</c:v>
                </c:pt>
                <c:pt idx="3017">
                  <c:v>9.22562091503268</c:v>
                </c:pt>
                <c:pt idx="3018">
                  <c:v>7.490980392156863</c:v>
                </c:pt>
                <c:pt idx="3019">
                  <c:v>5.5218300653594765</c:v>
                </c:pt>
                <c:pt idx="3020">
                  <c:v>4.8771241830065364</c:v>
                </c:pt>
                <c:pt idx="3021">
                  <c:v>3.3691503267973855</c:v>
                </c:pt>
                <c:pt idx="3022">
                  <c:v>2.1973856209150329</c:v>
                </c:pt>
                <c:pt idx="3023">
                  <c:v>1.127843137254902</c:v>
                </c:pt>
                <c:pt idx="3024">
                  <c:v>1.0606535947712419</c:v>
                </c:pt>
                <c:pt idx="3025">
                  <c:v>0.34013071895424835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2.9542483660130719E-2</c:v>
                </c:pt>
                <c:pt idx="3033">
                  <c:v>4.8366013071895433E-2</c:v>
                </c:pt>
                <c:pt idx="3034">
                  <c:v>0.59869281045751632</c:v>
                </c:pt>
                <c:pt idx="3035">
                  <c:v>2.0447058823529414</c:v>
                </c:pt>
                <c:pt idx="3036">
                  <c:v>2.5223529411764707</c:v>
                </c:pt>
                <c:pt idx="3037">
                  <c:v>2.6175163398692813</c:v>
                </c:pt>
                <c:pt idx="3038">
                  <c:v>5.1639215686274511</c:v>
                </c:pt>
                <c:pt idx="3039">
                  <c:v>6.3223529411764705</c:v>
                </c:pt>
                <c:pt idx="3040">
                  <c:v>4.9715032679738558</c:v>
                </c:pt>
                <c:pt idx="3041">
                  <c:v>4.5001307189542485</c:v>
                </c:pt>
                <c:pt idx="3042">
                  <c:v>4.5377777777777775</c:v>
                </c:pt>
                <c:pt idx="3043">
                  <c:v>2.1994771241830069</c:v>
                </c:pt>
                <c:pt idx="3044">
                  <c:v>1.4013071895424838</c:v>
                </c:pt>
                <c:pt idx="3045">
                  <c:v>1.3375163398692813</c:v>
                </c:pt>
                <c:pt idx="3046">
                  <c:v>1.3312418300653595</c:v>
                </c:pt>
                <c:pt idx="3047">
                  <c:v>1.1688888888888891</c:v>
                </c:pt>
                <c:pt idx="3048">
                  <c:v>1.0243137254901962</c:v>
                </c:pt>
                <c:pt idx="3049">
                  <c:v>2.6115032679738559</c:v>
                </c:pt>
                <c:pt idx="3050">
                  <c:v>4.23764705882353</c:v>
                </c:pt>
                <c:pt idx="3051">
                  <c:v>4.2439215686274503</c:v>
                </c:pt>
                <c:pt idx="3052">
                  <c:v>4.2439215686274503</c:v>
                </c:pt>
                <c:pt idx="3053">
                  <c:v>4.1615686274509809</c:v>
                </c:pt>
                <c:pt idx="3054">
                  <c:v>1.6637908496732026</c:v>
                </c:pt>
                <c:pt idx="3055">
                  <c:v>0.10718954248366014</c:v>
                </c:pt>
                <c:pt idx="3056">
                  <c:v>1.2154248366013072</c:v>
                </c:pt>
                <c:pt idx="3057">
                  <c:v>1.9921568627450981</c:v>
                </c:pt>
                <c:pt idx="3058">
                  <c:v>2.5176470588235293</c:v>
                </c:pt>
                <c:pt idx="3059">
                  <c:v>3.3155555555555556</c:v>
                </c:pt>
                <c:pt idx="3060">
                  <c:v>3.5367320261437913</c:v>
                </c:pt>
                <c:pt idx="3061">
                  <c:v>2.4222222222222225</c:v>
                </c:pt>
                <c:pt idx="3062">
                  <c:v>1.6454901960784314</c:v>
                </c:pt>
                <c:pt idx="3063">
                  <c:v>1.2949019607843137</c:v>
                </c:pt>
                <c:pt idx="3064">
                  <c:v>2.9709803921568629</c:v>
                </c:pt>
                <c:pt idx="3065">
                  <c:v>4.5145098039215688</c:v>
                </c:pt>
                <c:pt idx="3066">
                  <c:v>6.0630065359477125</c:v>
                </c:pt>
                <c:pt idx="3067">
                  <c:v>8.3707189542483658</c:v>
                </c:pt>
                <c:pt idx="3068">
                  <c:v>9.7069281045751641</c:v>
                </c:pt>
                <c:pt idx="3069">
                  <c:v>7.3181699346405233</c:v>
                </c:pt>
                <c:pt idx="3070">
                  <c:v>5.4525490196078428</c:v>
                </c:pt>
                <c:pt idx="3071">
                  <c:v>3.9040522875816994</c:v>
                </c:pt>
                <c:pt idx="3072">
                  <c:v>1.5963398692810458</c:v>
                </c:pt>
                <c:pt idx="3073">
                  <c:v>8.5228758169934637E-2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3.607843137254902E-2</c:v>
                </c:pt>
                <c:pt idx="3081">
                  <c:v>0</c:v>
                </c:pt>
                <c:pt idx="3082">
                  <c:v>1.8444444444444446</c:v>
                </c:pt>
                <c:pt idx="3083">
                  <c:v>3.7848366013071897</c:v>
                </c:pt>
                <c:pt idx="3084">
                  <c:v>5.8235294117647056</c:v>
                </c:pt>
                <c:pt idx="3085">
                  <c:v>10.733856209150327</c:v>
                </c:pt>
                <c:pt idx="3086">
                  <c:v>15.493594771241831</c:v>
                </c:pt>
                <c:pt idx="3087">
                  <c:v>17.689673202614383</c:v>
                </c:pt>
                <c:pt idx="3088">
                  <c:v>19.170718954248368</c:v>
                </c:pt>
                <c:pt idx="3089">
                  <c:v>19.768627450980393</c:v>
                </c:pt>
                <c:pt idx="3090">
                  <c:v>17.215947712418302</c:v>
                </c:pt>
                <c:pt idx="3091">
                  <c:v>13.30797385620915</c:v>
                </c:pt>
                <c:pt idx="3092">
                  <c:v>10.079738562091503</c:v>
                </c:pt>
                <c:pt idx="3093">
                  <c:v>8.4718954248366014</c:v>
                </c:pt>
                <c:pt idx="3094">
                  <c:v>7.0070588235294125</c:v>
                </c:pt>
                <c:pt idx="3095">
                  <c:v>5.2802614379084973</c:v>
                </c:pt>
                <c:pt idx="3096">
                  <c:v>4.4794771241830071</c:v>
                </c:pt>
                <c:pt idx="3097">
                  <c:v>3.6671895424836607</c:v>
                </c:pt>
                <c:pt idx="3098">
                  <c:v>1.8535947712418299</c:v>
                </c:pt>
                <c:pt idx="3099">
                  <c:v>0.6818300653594771</c:v>
                </c:pt>
                <c:pt idx="3100">
                  <c:v>5.0980392156862744E-2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1.0292810457516341</c:v>
                </c:pt>
                <c:pt idx="3110">
                  <c:v>1.7341176470588235</c:v>
                </c:pt>
                <c:pt idx="3111">
                  <c:v>2.2875816993464055</c:v>
                </c:pt>
                <c:pt idx="3112">
                  <c:v>3.8499346405228758</c:v>
                </c:pt>
                <c:pt idx="3113">
                  <c:v>4.3626143790849676</c:v>
                </c:pt>
                <c:pt idx="3114">
                  <c:v>3.7064052287581695</c:v>
                </c:pt>
                <c:pt idx="3115">
                  <c:v>5.6888888888888891</c:v>
                </c:pt>
                <c:pt idx="3116">
                  <c:v>7.3202614379084965</c:v>
                </c:pt>
                <c:pt idx="3117">
                  <c:v>5.8760784313725489</c:v>
                </c:pt>
                <c:pt idx="3118">
                  <c:v>5.3633986928104562</c:v>
                </c:pt>
                <c:pt idx="3119">
                  <c:v>5.0543790849673211</c:v>
                </c:pt>
                <c:pt idx="3120">
                  <c:v>2.5686274509803924</c:v>
                </c:pt>
                <c:pt idx="3121">
                  <c:v>1.121830065359477</c:v>
                </c:pt>
                <c:pt idx="3122">
                  <c:v>1.0318954248366015</c:v>
                </c:pt>
                <c:pt idx="3123">
                  <c:v>1.0543790849673202</c:v>
                </c:pt>
                <c:pt idx="3124">
                  <c:v>1.1236601307189544</c:v>
                </c:pt>
                <c:pt idx="3125">
                  <c:v>1.0044444444444445</c:v>
                </c:pt>
                <c:pt idx="3126">
                  <c:v>2.7641830065359478</c:v>
                </c:pt>
                <c:pt idx="3127">
                  <c:v>4.3934640522875821</c:v>
                </c:pt>
                <c:pt idx="3128">
                  <c:v>4.377254901960784</c:v>
                </c:pt>
                <c:pt idx="3129">
                  <c:v>4.2564705882352944</c:v>
                </c:pt>
                <c:pt idx="3130">
                  <c:v>4.4677124183006542</c:v>
                </c:pt>
                <c:pt idx="3131">
                  <c:v>1.9699346405228757</c:v>
                </c:pt>
                <c:pt idx="3132">
                  <c:v>0.41333333333333333</c:v>
                </c:pt>
                <c:pt idx="3133">
                  <c:v>1.5116339869281048</c:v>
                </c:pt>
                <c:pt idx="3134">
                  <c:v>1.9037908496732026</c:v>
                </c:pt>
                <c:pt idx="3135">
                  <c:v>1.7001307189542481</c:v>
                </c:pt>
                <c:pt idx="3136">
                  <c:v>1.9479738562091502</c:v>
                </c:pt>
                <c:pt idx="3137">
                  <c:v>1.9414379084967324</c:v>
                </c:pt>
                <c:pt idx="3138">
                  <c:v>0.83686274509803926</c:v>
                </c:pt>
                <c:pt idx="3139">
                  <c:v>0.43215686274509807</c:v>
                </c:pt>
                <c:pt idx="3140">
                  <c:v>0.51712418300653595</c:v>
                </c:pt>
                <c:pt idx="3141">
                  <c:v>2.7401307189542483</c:v>
                </c:pt>
                <c:pt idx="3142">
                  <c:v>4.4386928104575167</c:v>
                </c:pt>
                <c:pt idx="3143">
                  <c:v>5.5584313725490198</c:v>
                </c:pt>
                <c:pt idx="3144">
                  <c:v>6.5890196078431371</c:v>
                </c:pt>
                <c:pt idx="3145">
                  <c:v>6.8230065359477123</c:v>
                </c:pt>
                <c:pt idx="3146">
                  <c:v>4.3586928104575167</c:v>
                </c:pt>
                <c:pt idx="3147">
                  <c:v>2.565751633986928</c:v>
                </c:pt>
                <c:pt idx="3148">
                  <c:v>1.4460130718954249</c:v>
                </c:pt>
                <c:pt idx="3149">
                  <c:v>0.41542483660130719</c:v>
                </c:pt>
                <c:pt idx="3150">
                  <c:v>6.5359477124183009E-3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3.607843137254902E-2</c:v>
                </c:pt>
                <c:pt idx="3158">
                  <c:v>0.16104575163398693</c:v>
                </c:pt>
                <c:pt idx="3159">
                  <c:v>3.1911111111111108</c:v>
                </c:pt>
                <c:pt idx="3160">
                  <c:v>5.8130718954248364</c:v>
                </c:pt>
                <c:pt idx="3161">
                  <c:v>9.1074509803921586</c:v>
                </c:pt>
                <c:pt idx="3162">
                  <c:v>16.284444444444446</c:v>
                </c:pt>
                <c:pt idx="3163">
                  <c:v>21.550326797385623</c:v>
                </c:pt>
                <c:pt idx="3164">
                  <c:v>22.741960784313729</c:v>
                </c:pt>
                <c:pt idx="3165">
                  <c:v>23.31947712418301</c:v>
                </c:pt>
                <c:pt idx="3166">
                  <c:v>21.76522875816994</c:v>
                </c:pt>
                <c:pt idx="3167">
                  <c:v>14.705882352941178</c:v>
                </c:pt>
                <c:pt idx="3168">
                  <c:v>9.2789542483660146</c:v>
                </c:pt>
                <c:pt idx="3169">
                  <c:v>5.2261437908496733</c:v>
                </c:pt>
                <c:pt idx="3170">
                  <c:v>2.9461437908496735</c:v>
                </c:pt>
                <c:pt idx="3171">
                  <c:v>1.5134640522875817</c:v>
                </c:pt>
                <c:pt idx="3172">
                  <c:v>1.5678431372549022</c:v>
                </c:pt>
                <c:pt idx="3173">
                  <c:v>1.5678431372549022</c:v>
                </c:pt>
                <c:pt idx="3174">
                  <c:v>1.3989542483660131</c:v>
                </c:pt>
                <c:pt idx="3175">
                  <c:v>0.48261437908496724</c:v>
                </c:pt>
                <c:pt idx="3176">
                  <c:v>0.75320261437908509</c:v>
                </c:pt>
                <c:pt idx="3177">
                  <c:v>1.0402614379084969</c:v>
                </c:pt>
                <c:pt idx="3178">
                  <c:v>1.0433986928104575</c:v>
                </c:pt>
                <c:pt idx="3179">
                  <c:v>1.0433986928104575</c:v>
                </c:pt>
                <c:pt idx="3180">
                  <c:v>1.0402614379084969</c:v>
                </c:pt>
                <c:pt idx="3181">
                  <c:v>0.4622222222222222</c:v>
                </c:pt>
                <c:pt idx="3182">
                  <c:v>3.1372549019607842E-3</c:v>
                </c:pt>
                <c:pt idx="3183">
                  <c:v>0</c:v>
                </c:pt>
                <c:pt idx="3184">
                  <c:v>9.4117647058823539E-3</c:v>
                </c:pt>
                <c:pt idx="3185">
                  <c:v>9.4117647058823539E-3</c:v>
                </c:pt>
                <c:pt idx="3186">
                  <c:v>1.1074509803921568</c:v>
                </c:pt>
                <c:pt idx="3187">
                  <c:v>1.8185620915032683</c:v>
                </c:pt>
                <c:pt idx="3188">
                  <c:v>3.0101960784313726</c:v>
                </c:pt>
                <c:pt idx="3189">
                  <c:v>4.0711111111111116</c:v>
                </c:pt>
                <c:pt idx="3190">
                  <c:v>4.2386928104575166</c:v>
                </c:pt>
                <c:pt idx="3191">
                  <c:v>3.5294117647058831</c:v>
                </c:pt>
                <c:pt idx="3192">
                  <c:v>4.6305882352941188</c:v>
                </c:pt>
                <c:pt idx="3193">
                  <c:v>5.6269281045751631</c:v>
                </c:pt>
                <c:pt idx="3194">
                  <c:v>4.674771241830066</c:v>
                </c:pt>
                <c:pt idx="3195">
                  <c:v>4.5071895424836601</c:v>
                </c:pt>
                <c:pt idx="3196">
                  <c:v>4.1184313725490194</c:v>
                </c:pt>
                <c:pt idx="3197">
                  <c:v>2.3061437908496734</c:v>
                </c:pt>
                <c:pt idx="3198">
                  <c:v>0.12758169934640526</c:v>
                </c:pt>
                <c:pt idx="3199">
                  <c:v>9.4117647058823539E-3</c:v>
                </c:pt>
                <c:pt idx="3200">
                  <c:v>0.37516339869281046</c:v>
                </c:pt>
                <c:pt idx="3201">
                  <c:v>1.6407843137254903</c:v>
                </c:pt>
                <c:pt idx="3202">
                  <c:v>1.951111111111111</c:v>
                </c:pt>
                <c:pt idx="3203">
                  <c:v>4.4394771241830071</c:v>
                </c:pt>
                <c:pt idx="3204">
                  <c:v>6.0969934640522885</c:v>
                </c:pt>
                <c:pt idx="3205">
                  <c:v>5.7670588235294131</c:v>
                </c:pt>
                <c:pt idx="3206">
                  <c:v>5.379346405228759</c:v>
                </c:pt>
                <c:pt idx="3207">
                  <c:v>6.8449673202614383</c:v>
                </c:pt>
                <c:pt idx="3208">
                  <c:v>4.3600000000000003</c:v>
                </c:pt>
                <c:pt idx="3209">
                  <c:v>2.8033986928104575</c:v>
                </c:pt>
                <c:pt idx="3210">
                  <c:v>3.7963398692810455</c:v>
                </c:pt>
                <c:pt idx="3211">
                  <c:v>3.2441830065359474</c:v>
                </c:pt>
                <c:pt idx="3212">
                  <c:v>1.4807843137254904</c:v>
                </c:pt>
                <c:pt idx="3213">
                  <c:v>1.4679738562091502</c:v>
                </c:pt>
                <c:pt idx="3214">
                  <c:v>1.3670588235294121</c:v>
                </c:pt>
                <c:pt idx="3215">
                  <c:v>0.33830065359477118</c:v>
                </c:pt>
                <c:pt idx="3216">
                  <c:v>1.2549019607843137E-2</c:v>
                </c:pt>
                <c:pt idx="3217">
                  <c:v>0.17176470588235293</c:v>
                </c:pt>
                <c:pt idx="3218">
                  <c:v>1.9213071895424836</c:v>
                </c:pt>
                <c:pt idx="3219">
                  <c:v>3.0881045751633991</c:v>
                </c:pt>
                <c:pt idx="3220">
                  <c:v>3.4758169934640524</c:v>
                </c:pt>
                <c:pt idx="3221">
                  <c:v>3.482091503267974</c:v>
                </c:pt>
                <c:pt idx="3222">
                  <c:v>3.310326797385621</c:v>
                </c:pt>
                <c:pt idx="3223">
                  <c:v>1.56078431372549</c:v>
                </c:pt>
                <c:pt idx="3224">
                  <c:v>0.39398692810457514</c:v>
                </c:pt>
                <c:pt idx="3225">
                  <c:v>6.2745098039215684E-3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4.2352941176470586E-2</c:v>
                </c:pt>
                <c:pt idx="3235">
                  <c:v>0.2541176470588235</c:v>
                </c:pt>
                <c:pt idx="3236">
                  <c:v>2.6747712418300651</c:v>
                </c:pt>
                <c:pt idx="3237">
                  <c:v>3.914248366013072</c:v>
                </c:pt>
                <c:pt idx="3238">
                  <c:v>6.187450980392156</c:v>
                </c:pt>
                <c:pt idx="3239">
                  <c:v>12.835816993464054</c:v>
                </c:pt>
                <c:pt idx="3240">
                  <c:v>16.699607843137258</c:v>
                </c:pt>
                <c:pt idx="3241">
                  <c:v>18.088104575163403</c:v>
                </c:pt>
                <c:pt idx="3242">
                  <c:v>19.920784313725491</c:v>
                </c:pt>
                <c:pt idx="3243">
                  <c:v>19.374901960784314</c:v>
                </c:pt>
                <c:pt idx="3244">
                  <c:v>12.834771241830065</c:v>
                </c:pt>
                <c:pt idx="3245">
                  <c:v>8.7231372549019603</c:v>
                </c:pt>
                <c:pt idx="3246">
                  <c:v>4.9139869281045758</c:v>
                </c:pt>
                <c:pt idx="3247">
                  <c:v>1.841830065359477</c:v>
                </c:pt>
                <c:pt idx="3248">
                  <c:v>0.11450980392156862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3.1372549019607842E-3</c:v>
                </c:pt>
                <c:pt idx="3253">
                  <c:v>0.88575163398692813</c:v>
                </c:pt>
                <c:pt idx="3254">
                  <c:v>2.3945098039215691</c:v>
                </c:pt>
                <c:pt idx="3255">
                  <c:v>3.0149019607843139</c:v>
                </c:pt>
                <c:pt idx="3256">
                  <c:v>4.251764705882354</c:v>
                </c:pt>
                <c:pt idx="3257">
                  <c:v>4.5296732026143784</c:v>
                </c:pt>
                <c:pt idx="3258">
                  <c:v>3.6470588235294121</c:v>
                </c:pt>
                <c:pt idx="3259">
                  <c:v>2.4149019607843139</c:v>
                </c:pt>
                <c:pt idx="3260">
                  <c:v>3.216470588235294</c:v>
                </c:pt>
                <c:pt idx="3261">
                  <c:v>2.8023529411764709</c:v>
                </c:pt>
                <c:pt idx="3262">
                  <c:v>2.8624836601307186</c:v>
                </c:pt>
                <c:pt idx="3263">
                  <c:v>3.9605228758169937</c:v>
                </c:pt>
                <c:pt idx="3264">
                  <c:v>4.3950326797385628</c:v>
                </c:pt>
                <c:pt idx="3265">
                  <c:v>5.0415686274509799</c:v>
                </c:pt>
                <c:pt idx="3266">
                  <c:v>5.0669281045751635</c:v>
                </c:pt>
                <c:pt idx="3267">
                  <c:v>4.8332026143790854</c:v>
                </c:pt>
                <c:pt idx="3268">
                  <c:v>4.0711111111111116</c:v>
                </c:pt>
                <c:pt idx="3269">
                  <c:v>3.6901960784313723</c:v>
                </c:pt>
                <c:pt idx="3270">
                  <c:v>3.5155555555555558</c:v>
                </c:pt>
                <c:pt idx="3271">
                  <c:v>2.7856209150326796</c:v>
                </c:pt>
                <c:pt idx="3272">
                  <c:v>2.6781699346405232</c:v>
                </c:pt>
                <c:pt idx="3273">
                  <c:v>2.3422222222222229</c:v>
                </c:pt>
                <c:pt idx="3274">
                  <c:v>2.0120261437908495</c:v>
                </c:pt>
                <c:pt idx="3275">
                  <c:v>0.11816993464052288</c:v>
                </c:pt>
                <c:pt idx="3276">
                  <c:v>0.38274509803921575</c:v>
                </c:pt>
                <c:pt idx="3277">
                  <c:v>0.77699346405228764</c:v>
                </c:pt>
                <c:pt idx="3278">
                  <c:v>2.3824836601307191</c:v>
                </c:pt>
                <c:pt idx="3279">
                  <c:v>2.9077124183006537</c:v>
                </c:pt>
                <c:pt idx="3280">
                  <c:v>5.1563398692810463</c:v>
                </c:pt>
                <c:pt idx="3281">
                  <c:v>6.4279738562091495</c:v>
                </c:pt>
                <c:pt idx="3282">
                  <c:v>6.0925490196078433</c:v>
                </c:pt>
                <c:pt idx="3283">
                  <c:v>6.139869281045752</c:v>
                </c:pt>
                <c:pt idx="3284">
                  <c:v>7.4849673202614371</c:v>
                </c:pt>
                <c:pt idx="3285">
                  <c:v>5.2491503267973858</c:v>
                </c:pt>
                <c:pt idx="3286">
                  <c:v>3.6402614379084972</c:v>
                </c:pt>
                <c:pt idx="3287">
                  <c:v>4.3796078431372552</c:v>
                </c:pt>
                <c:pt idx="3288">
                  <c:v>2.9973856209150331</c:v>
                </c:pt>
                <c:pt idx="3289">
                  <c:v>1.1396078431372549</c:v>
                </c:pt>
                <c:pt idx="3290">
                  <c:v>1.126797385620915</c:v>
                </c:pt>
                <c:pt idx="3291">
                  <c:v>1.0813071895424837</c:v>
                </c:pt>
                <c:pt idx="3292">
                  <c:v>0.28313725490196079</c:v>
                </c:pt>
                <c:pt idx="3293">
                  <c:v>1.2549019607843137E-2</c:v>
                </c:pt>
                <c:pt idx="3294">
                  <c:v>0</c:v>
                </c:pt>
                <c:pt idx="3295">
                  <c:v>0.15477124183006535</c:v>
                </c:pt>
                <c:pt idx="3296">
                  <c:v>0.32235294117647062</c:v>
                </c:pt>
                <c:pt idx="3297">
                  <c:v>0.32235294117647062</c:v>
                </c:pt>
                <c:pt idx="3298">
                  <c:v>0.32235294117647062</c:v>
                </c:pt>
                <c:pt idx="3299">
                  <c:v>0.32235294117647062</c:v>
                </c:pt>
                <c:pt idx="3300">
                  <c:v>0.16758169934640524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3.5816993464052295E-2</c:v>
                </c:pt>
                <c:pt idx="3312">
                  <c:v>0.2541176470588235</c:v>
                </c:pt>
                <c:pt idx="3313">
                  <c:v>3.2190849673202617</c:v>
                </c:pt>
                <c:pt idx="3314">
                  <c:v>5.243660130718955</c:v>
                </c:pt>
                <c:pt idx="3315">
                  <c:v>7.4496732026143793</c:v>
                </c:pt>
                <c:pt idx="3316">
                  <c:v>12.318692810457517</c:v>
                </c:pt>
                <c:pt idx="3317">
                  <c:v>13.950849673202613</c:v>
                </c:pt>
                <c:pt idx="3318">
                  <c:v>13.085490196078434</c:v>
                </c:pt>
                <c:pt idx="3319">
                  <c:v>12.653333333333334</c:v>
                </c:pt>
                <c:pt idx="3320">
                  <c:v>11.340915032679739</c:v>
                </c:pt>
                <c:pt idx="3321">
                  <c:v>6.5082352941176467</c:v>
                </c:pt>
                <c:pt idx="3322">
                  <c:v>4.6282352941176477</c:v>
                </c:pt>
                <c:pt idx="3323">
                  <c:v>2.5286274509803919</c:v>
                </c:pt>
                <c:pt idx="3324">
                  <c:v>0.93620915032679741</c:v>
                </c:pt>
                <c:pt idx="3325">
                  <c:v>4.2614379084967319E-2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3.1372549019607842E-3</c:v>
                </c:pt>
                <c:pt idx="3330">
                  <c:v>1.3550326797385621</c:v>
                </c:pt>
                <c:pt idx="3331">
                  <c:v>3.3220915032679739</c:v>
                </c:pt>
                <c:pt idx="3332">
                  <c:v>4.4366013071895427</c:v>
                </c:pt>
                <c:pt idx="3333">
                  <c:v>6.3390849673202618</c:v>
                </c:pt>
                <c:pt idx="3334">
                  <c:v>7.2308496732026146</c:v>
                </c:pt>
                <c:pt idx="3335">
                  <c:v>5.8789542483660133</c:v>
                </c:pt>
                <c:pt idx="3336">
                  <c:v>4.3780392156862753</c:v>
                </c:pt>
                <c:pt idx="3337">
                  <c:v>6.415424836601308</c:v>
                </c:pt>
                <c:pt idx="3338">
                  <c:v>6.6431372549019612</c:v>
                </c:pt>
                <c:pt idx="3339">
                  <c:v>6.7095424836601305</c:v>
                </c:pt>
                <c:pt idx="3340">
                  <c:v>7.8075816993464064</c:v>
                </c:pt>
                <c:pt idx="3341">
                  <c:v>8.0462745098039221</c:v>
                </c:pt>
                <c:pt idx="3342">
                  <c:v>6.7403921568627458</c:v>
                </c:pt>
                <c:pt idx="3343">
                  <c:v>5.3375163398692802</c:v>
                </c:pt>
                <c:pt idx="3344">
                  <c:v>4.4836601307189552</c:v>
                </c:pt>
                <c:pt idx="3345">
                  <c:v>3.7215686274509805</c:v>
                </c:pt>
                <c:pt idx="3346">
                  <c:v>3.2478431372549017</c:v>
                </c:pt>
                <c:pt idx="3347">
                  <c:v>3.0447058823529414</c:v>
                </c:pt>
                <c:pt idx="3348">
                  <c:v>2.900130718954248</c:v>
                </c:pt>
                <c:pt idx="3349">
                  <c:v>3.0154248366013072</c:v>
                </c:pt>
                <c:pt idx="3350">
                  <c:v>3.2810457516339868</c:v>
                </c:pt>
                <c:pt idx="3351">
                  <c:v>3.4734640522875821</c:v>
                </c:pt>
                <c:pt idx="3352">
                  <c:v>2.0122875816993466</c:v>
                </c:pt>
                <c:pt idx="3353">
                  <c:v>1.9166013071895425</c:v>
                </c:pt>
                <c:pt idx="3354">
                  <c:v>2.1712418300653598</c:v>
                </c:pt>
                <c:pt idx="3355">
                  <c:v>3.882352941176471</c:v>
                </c:pt>
                <c:pt idx="3356">
                  <c:v>5.1743790849673212</c:v>
                </c:pt>
                <c:pt idx="3357">
                  <c:v>7.7333333333333343</c:v>
                </c:pt>
                <c:pt idx="3358">
                  <c:v>8.0611764705882365</c:v>
                </c:pt>
                <c:pt idx="3359">
                  <c:v>7.9730718954248365</c:v>
                </c:pt>
                <c:pt idx="3360">
                  <c:v>8.9694117647058818</c:v>
                </c:pt>
                <c:pt idx="3361">
                  <c:v>9.5422222222222235</c:v>
                </c:pt>
                <c:pt idx="3362">
                  <c:v>6.8912418300653595</c:v>
                </c:pt>
                <c:pt idx="3363">
                  <c:v>6.0763398692810453</c:v>
                </c:pt>
                <c:pt idx="3364">
                  <c:v>5.6901960784313719</c:v>
                </c:pt>
                <c:pt idx="3365">
                  <c:v>2.3811764705882354</c:v>
                </c:pt>
                <c:pt idx="3366">
                  <c:v>9.2810457516339859E-2</c:v>
                </c:pt>
                <c:pt idx="3367">
                  <c:v>3.1372549019607842E-3</c:v>
                </c:pt>
                <c:pt idx="3368">
                  <c:v>3.1372549019607842E-3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6.2745098039215684E-3</c:v>
                </c:pt>
                <c:pt idx="3389">
                  <c:v>0.2541176470588235</c:v>
                </c:pt>
                <c:pt idx="3390">
                  <c:v>3.2583006535947714</c:v>
                </c:pt>
                <c:pt idx="3391">
                  <c:v>5.3113725490196089</c:v>
                </c:pt>
                <c:pt idx="3392">
                  <c:v>7.5579084967320256</c:v>
                </c:pt>
                <c:pt idx="3393">
                  <c:v>12.347189542483662</c:v>
                </c:pt>
                <c:pt idx="3394">
                  <c:v>14.914248366013071</c:v>
                </c:pt>
                <c:pt idx="3395">
                  <c:v>12.389019607843139</c:v>
                </c:pt>
                <c:pt idx="3396">
                  <c:v>10.335947712418301</c:v>
                </c:pt>
                <c:pt idx="3397">
                  <c:v>8.0894117647058827</c:v>
                </c:pt>
                <c:pt idx="3398">
                  <c:v>3.2938562091503272</c:v>
                </c:pt>
                <c:pt idx="3399">
                  <c:v>0.53464052287581698</c:v>
                </c:pt>
                <c:pt idx="3400">
                  <c:v>5.5686274509803915E-2</c:v>
                </c:pt>
                <c:pt idx="3401">
                  <c:v>5.5686274509803915E-2</c:v>
                </c:pt>
                <c:pt idx="3402">
                  <c:v>5.5686274509803915E-2</c:v>
                </c:pt>
                <c:pt idx="3403">
                  <c:v>5.5686274509803915E-2</c:v>
                </c:pt>
                <c:pt idx="3404">
                  <c:v>0</c:v>
                </c:pt>
                <c:pt idx="3405">
                  <c:v>0</c:v>
                </c:pt>
                <c:pt idx="3406">
                  <c:v>3.1372549019607842E-3</c:v>
                </c:pt>
                <c:pt idx="3407">
                  <c:v>3.036862745098039</c:v>
                </c:pt>
                <c:pt idx="3408">
                  <c:v>5.8373856209150334</c:v>
                </c:pt>
                <c:pt idx="3409">
                  <c:v>7.1903267973856213</c:v>
                </c:pt>
                <c:pt idx="3410">
                  <c:v>10.263006535947712</c:v>
                </c:pt>
                <c:pt idx="3411">
                  <c:v>12.699869281045752</c:v>
                </c:pt>
                <c:pt idx="3412">
                  <c:v>9.6661437908496737</c:v>
                </c:pt>
                <c:pt idx="3413">
                  <c:v>7.417254901960785</c:v>
                </c:pt>
                <c:pt idx="3414">
                  <c:v>9.4522875816993466</c:v>
                </c:pt>
                <c:pt idx="3415">
                  <c:v>9.7490196078431381</c:v>
                </c:pt>
                <c:pt idx="3416">
                  <c:v>8.4454901960784312</c:v>
                </c:pt>
                <c:pt idx="3417">
                  <c:v>9.5139869281045755</c:v>
                </c:pt>
                <c:pt idx="3418">
                  <c:v>9.6546405228758179</c:v>
                </c:pt>
                <c:pt idx="3419">
                  <c:v>8.0609150326797394</c:v>
                </c:pt>
                <c:pt idx="3420">
                  <c:v>5.1628758169934645</c:v>
                </c:pt>
                <c:pt idx="3421">
                  <c:v>4.095947712418301</c:v>
                </c:pt>
                <c:pt idx="3422">
                  <c:v>3.3571241830065364</c:v>
                </c:pt>
                <c:pt idx="3423">
                  <c:v>2.8928104575163403</c:v>
                </c:pt>
                <c:pt idx="3424">
                  <c:v>1.5777777777777777</c:v>
                </c:pt>
                <c:pt idx="3425">
                  <c:v>1.8972549019607843</c:v>
                </c:pt>
                <c:pt idx="3426">
                  <c:v>3.2094117647058824</c:v>
                </c:pt>
                <c:pt idx="3427">
                  <c:v>4.8473202614379085</c:v>
                </c:pt>
                <c:pt idx="3428">
                  <c:v>6.3181699346405233</c:v>
                </c:pt>
                <c:pt idx="3429">
                  <c:v>6.9926797385620922</c:v>
                </c:pt>
                <c:pt idx="3430">
                  <c:v>6.7315032679738573</c:v>
                </c:pt>
                <c:pt idx="3431">
                  <c:v>5.8271895424836595</c:v>
                </c:pt>
                <c:pt idx="3432">
                  <c:v>6.1722875816993472</c:v>
                </c:pt>
                <c:pt idx="3433">
                  <c:v>6.1066666666666665</c:v>
                </c:pt>
                <c:pt idx="3434">
                  <c:v>6.626666666666666</c:v>
                </c:pt>
                <c:pt idx="3435">
                  <c:v>6.1299346405228752</c:v>
                </c:pt>
                <c:pt idx="3436">
                  <c:v>6.1939869281045761</c:v>
                </c:pt>
                <c:pt idx="3437">
                  <c:v>8.2935947712418301</c:v>
                </c:pt>
                <c:pt idx="3438">
                  <c:v>9.2556862745098023</c:v>
                </c:pt>
                <c:pt idx="3439">
                  <c:v>7.6779084967320257</c:v>
                </c:pt>
                <c:pt idx="3440">
                  <c:v>7.644967320261439</c:v>
                </c:pt>
                <c:pt idx="3441">
                  <c:v>7.1035294117647059</c:v>
                </c:pt>
                <c:pt idx="3442">
                  <c:v>2.6912418300653598</c:v>
                </c:pt>
                <c:pt idx="3443">
                  <c:v>9.5947712418300662E-2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6.2745098039215684E-3</c:v>
                </c:pt>
                <c:pt idx="3466">
                  <c:v>0.2541176470588235</c:v>
                </c:pt>
                <c:pt idx="3467">
                  <c:v>2.3623529411764705</c:v>
                </c:pt>
                <c:pt idx="3468">
                  <c:v>4.1275816993464058</c:v>
                </c:pt>
                <c:pt idx="3469">
                  <c:v>5.7762091503267978</c:v>
                </c:pt>
                <c:pt idx="3470">
                  <c:v>9.3437908496732014</c:v>
                </c:pt>
                <c:pt idx="3471">
                  <c:v>12.976209150326799</c:v>
                </c:pt>
                <c:pt idx="3472">
                  <c:v>12.991895424836603</c:v>
                </c:pt>
                <c:pt idx="3473">
                  <c:v>11.908496732026144</c:v>
                </c:pt>
                <c:pt idx="3474">
                  <c:v>10.315816993464054</c:v>
                </c:pt>
                <c:pt idx="3475">
                  <c:v>7.4439215686274514</c:v>
                </c:pt>
                <c:pt idx="3476">
                  <c:v>4.6732026143790852</c:v>
                </c:pt>
                <c:pt idx="3477">
                  <c:v>2.9424836601307192</c:v>
                </c:pt>
                <c:pt idx="3478">
                  <c:v>2.2606535947712421</c:v>
                </c:pt>
                <c:pt idx="3479">
                  <c:v>2.2047058823529415</c:v>
                </c:pt>
                <c:pt idx="3480">
                  <c:v>1.5027450980392159</c:v>
                </c:pt>
                <c:pt idx="3481">
                  <c:v>0.39320261437908499</c:v>
                </c:pt>
                <c:pt idx="3482">
                  <c:v>0</c:v>
                </c:pt>
                <c:pt idx="3483">
                  <c:v>3.1372549019607842E-3</c:v>
                </c:pt>
                <c:pt idx="3484">
                  <c:v>3.0826143790849674</c:v>
                </c:pt>
                <c:pt idx="3485">
                  <c:v>5.9505882352941173</c:v>
                </c:pt>
                <c:pt idx="3486">
                  <c:v>7.6183006535947717</c:v>
                </c:pt>
                <c:pt idx="3487">
                  <c:v>11.12156862745098</c:v>
                </c:pt>
                <c:pt idx="3488">
                  <c:v>13.571503267973855</c:v>
                </c:pt>
                <c:pt idx="3489">
                  <c:v>10.498300653594772</c:v>
                </c:pt>
                <c:pt idx="3490">
                  <c:v>8.2624836601307194</c:v>
                </c:pt>
                <c:pt idx="3491">
                  <c:v>10.040522875816993</c:v>
                </c:pt>
                <c:pt idx="3492">
                  <c:v>9.9098039215686278</c:v>
                </c:pt>
                <c:pt idx="3493">
                  <c:v>8.5932026143790861</c:v>
                </c:pt>
                <c:pt idx="3494">
                  <c:v>8.6556862745098044</c:v>
                </c:pt>
                <c:pt idx="3495">
                  <c:v>8.0298039215686288</c:v>
                </c:pt>
                <c:pt idx="3496">
                  <c:v>6.37516339869281</c:v>
                </c:pt>
                <c:pt idx="3497">
                  <c:v>3.3576470588235297</c:v>
                </c:pt>
                <c:pt idx="3498">
                  <c:v>2.2556862745098041</c:v>
                </c:pt>
                <c:pt idx="3499">
                  <c:v>2.3730718954248364</c:v>
                </c:pt>
                <c:pt idx="3500">
                  <c:v>2.9879738562091505</c:v>
                </c:pt>
                <c:pt idx="3501">
                  <c:v>1.5610457516339868</c:v>
                </c:pt>
                <c:pt idx="3502">
                  <c:v>2.1484967320261439</c:v>
                </c:pt>
                <c:pt idx="3503">
                  <c:v>4.2972549019607849</c:v>
                </c:pt>
                <c:pt idx="3504">
                  <c:v>6.9916339869281048</c:v>
                </c:pt>
                <c:pt idx="3505">
                  <c:v>8.0755555555555567</c:v>
                </c:pt>
                <c:pt idx="3506">
                  <c:v>9.1375163398692809</c:v>
                </c:pt>
                <c:pt idx="3507">
                  <c:v>8.9166013071895449</c:v>
                </c:pt>
                <c:pt idx="3508">
                  <c:v>7.1882352941176464</c:v>
                </c:pt>
                <c:pt idx="3509">
                  <c:v>6.487058823529412</c:v>
                </c:pt>
                <c:pt idx="3510">
                  <c:v>6.4151633986928109</c:v>
                </c:pt>
                <c:pt idx="3511">
                  <c:v>6.6627450980392169</c:v>
                </c:pt>
                <c:pt idx="3512">
                  <c:v>5.9741176470588231</c:v>
                </c:pt>
                <c:pt idx="3513">
                  <c:v>6.0606535947712423</c:v>
                </c:pt>
                <c:pt idx="3514">
                  <c:v>8.2810457516339877</c:v>
                </c:pt>
                <c:pt idx="3515">
                  <c:v>8.9495424836601316</c:v>
                </c:pt>
                <c:pt idx="3516">
                  <c:v>7.3717647058823532</c:v>
                </c:pt>
                <c:pt idx="3517">
                  <c:v>7.3388235294117656</c:v>
                </c:pt>
                <c:pt idx="3518">
                  <c:v>6.7973856209150343</c:v>
                </c:pt>
                <c:pt idx="3519">
                  <c:v>2.3976470588235297</c:v>
                </c:pt>
                <c:pt idx="3520">
                  <c:v>9.5947712418300662E-2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6.2745098039215684E-3</c:v>
                </c:pt>
                <c:pt idx="3543">
                  <c:v>9.3071895424836612E-2</c:v>
                </c:pt>
                <c:pt idx="3544">
                  <c:v>0.9233986928104575</c:v>
                </c:pt>
                <c:pt idx="3545">
                  <c:v>1.7691503267973856</c:v>
                </c:pt>
                <c:pt idx="3546">
                  <c:v>2.1061437908496732</c:v>
                </c:pt>
                <c:pt idx="3547">
                  <c:v>3.4070588235294119</c:v>
                </c:pt>
                <c:pt idx="3548">
                  <c:v>6.9623529411764702</c:v>
                </c:pt>
                <c:pt idx="3549">
                  <c:v>9.7597385620915027</c:v>
                </c:pt>
                <c:pt idx="3550">
                  <c:v>10.727058823529415</c:v>
                </c:pt>
                <c:pt idx="3551">
                  <c:v>10.970718954248365</c:v>
                </c:pt>
                <c:pt idx="3552">
                  <c:v>10.740915032679739</c:v>
                </c:pt>
                <c:pt idx="3553">
                  <c:v>9.8596078431372547</c:v>
                </c:pt>
                <c:pt idx="3554">
                  <c:v>7.6407843137254901</c:v>
                </c:pt>
                <c:pt idx="3555">
                  <c:v>5.8433986928104584</c:v>
                </c:pt>
                <c:pt idx="3556">
                  <c:v>5.2627450980392156</c:v>
                </c:pt>
                <c:pt idx="3557">
                  <c:v>4.1853594771241829</c:v>
                </c:pt>
                <c:pt idx="3558">
                  <c:v>1.4245751633986932</c:v>
                </c:pt>
                <c:pt idx="3559">
                  <c:v>1.5686274509803925E-2</c:v>
                </c:pt>
                <c:pt idx="3560">
                  <c:v>0</c:v>
                </c:pt>
                <c:pt idx="3561">
                  <c:v>2.5139869281045755</c:v>
                </c:pt>
                <c:pt idx="3562">
                  <c:v>4.9550326797385624</c:v>
                </c:pt>
                <c:pt idx="3563">
                  <c:v>6.6196078431372554</c:v>
                </c:pt>
                <c:pt idx="3564">
                  <c:v>10.191895424836602</c:v>
                </c:pt>
                <c:pt idx="3565">
                  <c:v>12.737777777777779</c:v>
                </c:pt>
                <c:pt idx="3566">
                  <c:v>10.230065359477123</c:v>
                </c:pt>
                <c:pt idx="3567">
                  <c:v>8.4211764705882359</c:v>
                </c:pt>
                <c:pt idx="3568">
                  <c:v>10.20235294117647</c:v>
                </c:pt>
                <c:pt idx="3569">
                  <c:v>9.9932026143790846</c:v>
                </c:pt>
                <c:pt idx="3570">
                  <c:v>8.5837908496732034</c:v>
                </c:pt>
                <c:pt idx="3571">
                  <c:v>8.5775163398692804</c:v>
                </c:pt>
                <c:pt idx="3572">
                  <c:v>7.9453594771241827</c:v>
                </c:pt>
                <c:pt idx="3573">
                  <c:v>5.6525490196078447</c:v>
                </c:pt>
                <c:pt idx="3574">
                  <c:v>2.5537254901960789</c:v>
                </c:pt>
                <c:pt idx="3575">
                  <c:v>2.1934640522875819</c:v>
                </c:pt>
                <c:pt idx="3576">
                  <c:v>4.471111111111111</c:v>
                </c:pt>
                <c:pt idx="3577">
                  <c:v>6.1071895424836597</c:v>
                </c:pt>
                <c:pt idx="3578">
                  <c:v>5.3681045751633993</c:v>
                </c:pt>
                <c:pt idx="3579">
                  <c:v>6.3403921568627446</c:v>
                </c:pt>
                <c:pt idx="3580">
                  <c:v>8.9239215686274527</c:v>
                </c:pt>
                <c:pt idx="3581">
                  <c:v>9.7069281045751641</c:v>
                </c:pt>
                <c:pt idx="3582">
                  <c:v>9.8538562091503277</c:v>
                </c:pt>
                <c:pt idx="3583">
                  <c:v>11.374901960784316</c:v>
                </c:pt>
                <c:pt idx="3584">
                  <c:v>11.450980392156863</c:v>
                </c:pt>
                <c:pt idx="3585">
                  <c:v>8.3960784313725494</c:v>
                </c:pt>
                <c:pt idx="3586">
                  <c:v>6.4470588235294128</c:v>
                </c:pt>
                <c:pt idx="3587">
                  <c:v>6.0692810457516337</c:v>
                </c:pt>
                <c:pt idx="3588">
                  <c:v>5.8081045751633988</c:v>
                </c:pt>
                <c:pt idx="3589">
                  <c:v>4.5283660130718957</c:v>
                </c:pt>
                <c:pt idx="3590">
                  <c:v>4.7354248366013065</c:v>
                </c:pt>
                <c:pt idx="3591">
                  <c:v>7.1581699346405232</c:v>
                </c:pt>
                <c:pt idx="3592">
                  <c:v>6.5722875816993467</c:v>
                </c:pt>
                <c:pt idx="3593">
                  <c:v>4.9816993464052297</c:v>
                </c:pt>
                <c:pt idx="3594">
                  <c:v>4.9487581699346412</c:v>
                </c:pt>
                <c:pt idx="3595">
                  <c:v>4.4368627450980398</c:v>
                </c:pt>
                <c:pt idx="3596">
                  <c:v>0.90248366013071901</c:v>
                </c:pt>
                <c:pt idx="3597">
                  <c:v>8.3137254901960791E-2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0.15189542483660132</c:v>
                </c:pt>
                <c:pt idx="3621">
                  <c:v>1.0261437908496733</c:v>
                </c:pt>
                <c:pt idx="3622">
                  <c:v>1.9074509803921569</c:v>
                </c:pt>
                <c:pt idx="3623">
                  <c:v>2.1628758169934641</c:v>
                </c:pt>
                <c:pt idx="3624">
                  <c:v>3.3524183006535946</c:v>
                </c:pt>
                <c:pt idx="3625">
                  <c:v>7.1858823529411771</c:v>
                </c:pt>
                <c:pt idx="3626">
                  <c:v>11.133071895424838</c:v>
                </c:pt>
                <c:pt idx="3627">
                  <c:v>12.447581699346404</c:v>
                </c:pt>
                <c:pt idx="3628">
                  <c:v>12.866143790849671</c:v>
                </c:pt>
                <c:pt idx="3629">
                  <c:v>13.673725490196079</c:v>
                </c:pt>
                <c:pt idx="3630">
                  <c:v>13.525228758169934</c:v>
                </c:pt>
                <c:pt idx="3631">
                  <c:v>11.303790849673202</c:v>
                </c:pt>
                <c:pt idx="3632">
                  <c:v>9.3218300653594781</c:v>
                </c:pt>
                <c:pt idx="3633">
                  <c:v>8.6478431372549025</c:v>
                </c:pt>
                <c:pt idx="3634">
                  <c:v>6.650718954248366</c:v>
                </c:pt>
                <c:pt idx="3635">
                  <c:v>2.8993464052287581</c:v>
                </c:pt>
                <c:pt idx="3636">
                  <c:v>0.63764705882352934</c:v>
                </c:pt>
                <c:pt idx="3637">
                  <c:v>0.42692810457516339</c:v>
                </c:pt>
                <c:pt idx="3638">
                  <c:v>2.7628758169934637</c:v>
                </c:pt>
                <c:pt idx="3639">
                  <c:v>4.9132026143790855</c:v>
                </c:pt>
                <c:pt idx="3640">
                  <c:v>5.9168627450980384</c:v>
                </c:pt>
                <c:pt idx="3641">
                  <c:v>8.9458823529411777</c:v>
                </c:pt>
                <c:pt idx="3642">
                  <c:v>12.090718954248366</c:v>
                </c:pt>
                <c:pt idx="3643">
                  <c:v>9.7610457516339881</c:v>
                </c:pt>
                <c:pt idx="3644">
                  <c:v>7.9662745098039212</c:v>
                </c:pt>
                <c:pt idx="3645">
                  <c:v>8.9009150326797393</c:v>
                </c:pt>
                <c:pt idx="3646">
                  <c:v>8.0833986928104569</c:v>
                </c:pt>
                <c:pt idx="3647">
                  <c:v>5.7307189542483661</c:v>
                </c:pt>
                <c:pt idx="3648">
                  <c:v>5.724444444444444</c:v>
                </c:pt>
                <c:pt idx="3649">
                  <c:v>5.3688888888888888</c:v>
                </c:pt>
                <c:pt idx="3650">
                  <c:v>3.3450980392156859</c:v>
                </c:pt>
                <c:pt idx="3651">
                  <c:v>1.2549019607843137</c:v>
                </c:pt>
                <c:pt idx="3652">
                  <c:v>3.2452287581699348</c:v>
                </c:pt>
                <c:pt idx="3653">
                  <c:v>6.187450980392156</c:v>
                </c:pt>
                <c:pt idx="3654">
                  <c:v>8.2000000000000011</c:v>
                </c:pt>
                <c:pt idx="3655">
                  <c:v>8.6998692810457516</c:v>
                </c:pt>
                <c:pt idx="3656">
                  <c:v>9.6854901960784314</c:v>
                </c:pt>
                <c:pt idx="3657">
                  <c:v>11.669542483660129</c:v>
                </c:pt>
                <c:pt idx="3658">
                  <c:v>12.027973856209149</c:v>
                </c:pt>
                <c:pt idx="3659">
                  <c:v>11.922614379084965</c:v>
                </c:pt>
                <c:pt idx="3660">
                  <c:v>13.947973856209151</c:v>
                </c:pt>
                <c:pt idx="3661">
                  <c:v>14.066143790849672</c:v>
                </c:pt>
                <c:pt idx="3662">
                  <c:v>10.161568627450981</c:v>
                </c:pt>
                <c:pt idx="3663">
                  <c:v>7.9152941176470595</c:v>
                </c:pt>
                <c:pt idx="3664">
                  <c:v>7.3262745098039206</c:v>
                </c:pt>
                <c:pt idx="3665">
                  <c:v>6.4525490196078437</c:v>
                </c:pt>
                <c:pt idx="3666">
                  <c:v>4.9220915032679748</c:v>
                </c:pt>
                <c:pt idx="3667">
                  <c:v>4.5458823529411765</c:v>
                </c:pt>
                <c:pt idx="3668">
                  <c:v>6.2509803921568627</c:v>
                </c:pt>
                <c:pt idx="3669">
                  <c:v>5.6577777777777785</c:v>
                </c:pt>
                <c:pt idx="3670">
                  <c:v>4.0894117647058827</c:v>
                </c:pt>
                <c:pt idx="3671">
                  <c:v>4.0564705882352952</c:v>
                </c:pt>
                <c:pt idx="3672">
                  <c:v>3.6164705882352939</c:v>
                </c:pt>
                <c:pt idx="3673">
                  <c:v>0.85699346405228749</c:v>
                </c:pt>
                <c:pt idx="3674">
                  <c:v>0.1320261437908497</c:v>
                </c:pt>
                <c:pt idx="3675">
                  <c:v>4.8888888888888898E-2</c:v>
                </c:pt>
                <c:pt idx="3676">
                  <c:v>4.8888888888888898E-2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0.27921568627450982</c:v>
                </c:pt>
                <c:pt idx="3698">
                  <c:v>0.85908496732026152</c:v>
                </c:pt>
                <c:pt idx="3699">
                  <c:v>1.1626143790849672</c:v>
                </c:pt>
                <c:pt idx="3700">
                  <c:v>1.3827450980392157</c:v>
                </c:pt>
                <c:pt idx="3701">
                  <c:v>2.5722875816993467</c:v>
                </c:pt>
                <c:pt idx="3702">
                  <c:v>6.4758169934640524</c:v>
                </c:pt>
                <c:pt idx="3703">
                  <c:v>10.94169934640523</c:v>
                </c:pt>
                <c:pt idx="3704">
                  <c:v>12.833986928104578</c:v>
                </c:pt>
                <c:pt idx="3705">
                  <c:v>13.287843137254903</c:v>
                </c:pt>
                <c:pt idx="3706">
                  <c:v>14.50248366013072</c:v>
                </c:pt>
                <c:pt idx="3707">
                  <c:v>14.202614379084968</c:v>
                </c:pt>
                <c:pt idx="3708">
                  <c:v>12.253071895424837</c:v>
                </c:pt>
                <c:pt idx="3709">
                  <c:v>10.409934640522875</c:v>
                </c:pt>
                <c:pt idx="3710">
                  <c:v>9.7359477124183016</c:v>
                </c:pt>
                <c:pt idx="3711">
                  <c:v>7.3317647058823532</c:v>
                </c:pt>
                <c:pt idx="3712">
                  <c:v>3.7430065359477123</c:v>
                </c:pt>
                <c:pt idx="3713">
                  <c:v>2.338300653594771</c:v>
                </c:pt>
                <c:pt idx="3714">
                  <c:v>3.3035294117647065</c:v>
                </c:pt>
                <c:pt idx="3715">
                  <c:v>5.7456209150326805</c:v>
                </c:pt>
                <c:pt idx="3716">
                  <c:v>7.9675816993464057</c:v>
                </c:pt>
                <c:pt idx="3717">
                  <c:v>8.2684967320261453</c:v>
                </c:pt>
                <c:pt idx="3718">
                  <c:v>9.3215686274509828</c:v>
                </c:pt>
                <c:pt idx="3719">
                  <c:v>11.376209150326797</c:v>
                </c:pt>
                <c:pt idx="3720">
                  <c:v>8.940392156862746</c:v>
                </c:pt>
                <c:pt idx="3721">
                  <c:v>6.8844444444444459</c:v>
                </c:pt>
                <c:pt idx="3722">
                  <c:v>6.5832679738562092</c:v>
                </c:pt>
                <c:pt idx="3723">
                  <c:v>5.0810457516339875</c:v>
                </c:pt>
                <c:pt idx="3724">
                  <c:v>1.8836601307189547</c:v>
                </c:pt>
                <c:pt idx="3725">
                  <c:v>1.8773856209150328</c:v>
                </c:pt>
                <c:pt idx="3726">
                  <c:v>1.7113725490196074</c:v>
                </c:pt>
                <c:pt idx="3727">
                  <c:v>1.4175163398692812</c:v>
                </c:pt>
                <c:pt idx="3728">
                  <c:v>1.2041830065359478</c:v>
                </c:pt>
                <c:pt idx="3729">
                  <c:v>5.489150326797386</c:v>
                </c:pt>
                <c:pt idx="3730">
                  <c:v>8.4635294117647053</c:v>
                </c:pt>
                <c:pt idx="3731">
                  <c:v>10.476078431372551</c:v>
                </c:pt>
                <c:pt idx="3732">
                  <c:v>10.975947712418302</c:v>
                </c:pt>
                <c:pt idx="3733">
                  <c:v>10.927581699346407</c:v>
                </c:pt>
                <c:pt idx="3734">
                  <c:v>11.024052287581702</c:v>
                </c:pt>
                <c:pt idx="3735">
                  <c:v>10.748758169934641</c:v>
                </c:pt>
                <c:pt idx="3736">
                  <c:v>10.223006535947713</c:v>
                </c:pt>
                <c:pt idx="3737">
                  <c:v>12.066666666666666</c:v>
                </c:pt>
                <c:pt idx="3738">
                  <c:v>12.545098039215688</c:v>
                </c:pt>
                <c:pt idx="3739">
                  <c:v>8.7955555555555556</c:v>
                </c:pt>
                <c:pt idx="3740">
                  <c:v>6.9647058823529413</c:v>
                </c:pt>
                <c:pt idx="3741">
                  <c:v>6.5715032679738563</c:v>
                </c:pt>
                <c:pt idx="3742">
                  <c:v>4.56078431372549</c:v>
                </c:pt>
                <c:pt idx="3743">
                  <c:v>3.1016993464052285</c:v>
                </c:pt>
                <c:pt idx="3744">
                  <c:v>2.4467973856209149</c:v>
                </c:pt>
                <c:pt idx="3745">
                  <c:v>2.6818300653594775</c:v>
                </c:pt>
                <c:pt idx="3746">
                  <c:v>1.8983006535947711</c:v>
                </c:pt>
                <c:pt idx="3747">
                  <c:v>1.6169934640522876</c:v>
                </c:pt>
                <c:pt idx="3748">
                  <c:v>1.9537254901960786</c:v>
                </c:pt>
                <c:pt idx="3749">
                  <c:v>2.8441830065359479</c:v>
                </c:pt>
                <c:pt idx="3750">
                  <c:v>1.8766013071895424</c:v>
                </c:pt>
                <c:pt idx="3751">
                  <c:v>1.5665359477124181</c:v>
                </c:pt>
                <c:pt idx="3752">
                  <c:v>1.5150326797385623</c:v>
                </c:pt>
                <c:pt idx="3753">
                  <c:v>1.1783006535947713</c:v>
                </c:pt>
                <c:pt idx="3754">
                  <c:v>0.13568627450980392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0.27921568627450982</c:v>
                </c:pt>
                <c:pt idx="3775">
                  <c:v>0.81986928104575163</c:v>
                </c:pt>
                <c:pt idx="3776">
                  <c:v>1.1074509803921568</c:v>
                </c:pt>
                <c:pt idx="3777">
                  <c:v>1.7108496732026146</c:v>
                </c:pt>
                <c:pt idx="3778">
                  <c:v>2.042875816993464</c:v>
                </c:pt>
                <c:pt idx="3779">
                  <c:v>4.7628758169934651</c:v>
                </c:pt>
                <c:pt idx="3780">
                  <c:v>10.150065359477125</c:v>
                </c:pt>
                <c:pt idx="3781">
                  <c:v>12.061437908496734</c:v>
                </c:pt>
                <c:pt idx="3782">
                  <c:v>12.494901960784313</c:v>
                </c:pt>
                <c:pt idx="3783">
                  <c:v>16.19294117647059</c:v>
                </c:pt>
                <c:pt idx="3784">
                  <c:v>17.675816993464053</c:v>
                </c:pt>
                <c:pt idx="3785">
                  <c:v>14.84418300653595</c:v>
                </c:pt>
                <c:pt idx="3786">
                  <c:v>12.997908496732025</c:v>
                </c:pt>
                <c:pt idx="3787">
                  <c:v>11.973856209150327</c:v>
                </c:pt>
                <c:pt idx="3788">
                  <c:v>7.9437908496732037</c:v>
                </c:pt>
                <c:pt idx="3789">
                  <c:v>3.7558169934640526</c:v>
                </c:pt>
                <c:pt idx="3790">
                  <c:v>2.758431372549019</c:v>
                </c:pt>
                <c:pt idx="3791">
                  <c:v>3.9911111111111106</c:v>
                </c:pt>
                <c:pt idx="3792">
                  <c:v>4.7450980392156863</c:v>
                </c:pt>
                <c:pt idx="3793">
                  <c:v>6.1665359477124175</c:v>
                </c:pt>
                <c:pt idx="3794">
                  <c:v>6.2290196078431368</c:v>
                </c:pt>
                <c:pt idx="3795">
                  <c:v>5.7108496732026151</c:v>
                </c:pt>
                <c:pt idx="3796">
                  <c:v>6.1529411764705877</c:v>
                </c:pt>
                <c:pt idx="3797">
                  <c:v>5.7095424836601305</c:v>
                </c:pt>
                <c:pt idx="3798">
                  <c:v>4.3686274509803926</c:v>
                </c:pt>
                <c:pt idx="3799">
                  <c:v>4.0698039215686279</c:v>
                </c:pt>
                <c:pt idx="3800">
                  <c:v>2.4922875816993466</c:v>
                </c:pt>
                <c:pt idx="3801">
                  <c:v>0.46483660130718968</c:v>
                </c:pt>
                <c:pt idx="3802">
                  <c:v>0.14143790849673205</c:v>
                </c:pt>
                <c:pt idx="3803">
                  <c:v>6.0915032679738565E-2</c:v>
                </c:pt>
                <c:pt idx="3804">
                  <c:v>3.1372549019607842E-3</c:v>
                </c:pt>
                <c:pt idx="3805">
                  <c:v>1.0418300653594772</c:v>
                </c:pt>
                <c:pt idx="3806">
                  <c:v>6.1633986928104578</c:v>
                </c:pt>
                <c:pt idx="3807">
                  <c:v>10.019084967320262</c:v>
                </c:pt>
                <c:pt idx="3808">
                  <c:v>12.170718954248368</c:v>
                </c:pt>
                <c:pt idx="3809">
                  <c:v>12.670588235294117</c:v>
                </c:pt>
                <c:pt idx="3810">
                  <c:v>12.309281045751636</c:v>
                </c:pt>
                <c:pt idx="3811">
                  <c:v>10.585359477124184</c:v>
                </c:pt>
                <c:pt idx="3812">
                  <c:v>8.0627450980392172</c:v>
                </c:pt>
                <c:pt idx="3813">
                  <c:v>6.1226143790849665</c:v>
                </c:pt>
                <c:pt idx="3814">
                  <c:v>6.994248366013073</c:v>
                </c:pt>
                <c:pt idx="3815">
                  <c:v>7.7301960784313719</c:v>
                </c:pt>
                <c:pt idx="3816">
                  <c:v>5.2711111111111109</c:v>
                </c:pt>
                <c:pt idx="3817">
                  <c:v>5.7874509803921566</c:v>
                </c:pt>
                <c:pt idx="3818">
                  <c:v>7.5064052287581697</c:v>
                </c:pt>
                <c:pt idx="3819">
                  <c:v>6.4209150326797397</c:v>
                </c:pt>
                <c:pt idx="3820">
                  <c:v>5.0172549019607846</c:v>
                </c:pt>
                <c:pt idx="3821">
                  <c:v>4.1082352941176472</c:v>
                </c:pt>
                <c:pt idx="3822">
                  <c:v>2.2588235294117651</c:v>
                </c:pt>
                <c:pt idx="3823">
                  <c:v>0.34718954248366013</c:v>
                </c:pt>
                <c:pt idx="3824">
                  <c:v>0.11267973856209151</c:v>
                </c:pt>
                <c:pt idx="3825">
                  <c:v>0.4366013071895426</c:v>
                </c:pt>
                <c:pt idx="3826">
                  <c:v>2.0891503267973861</c:v>
                </c:pt>
                <c:pt idx="3827">
                  <c:v>2.8750326797385624</c:v>
                </c:pt>
                <c:pt idx="3828">
                  <c:v>2.9087581699346408</c:v>
                </c:pt>
                <c:pt idx="3829">
                  <c:v>3.3858823529411763</c:v>
                </c:pt>
                <c:pt idx="3830">
                  <c:v>3.0716339869281049</c:v>
                </c:pt>
                <c:pt idx="3831">
                  <c:v>1.3895424836601309</c:v>
                </c:pt>
                <c:pt idx="3832">
                  <c:v>0.6036601307189543</c:v>
                </c:pt>
                <c:pt idx="3833">
                  <c:v>0.55111111111111111</c:v>
                </c:pt>
                <c:pt idx="3834">
                  <c:v>2.2483660130718956E-2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0.34352941176470586</c:v>
                </c:pt>
                <c:pt idx="3852">
                  <c:v>0.9581699346405228</c:v>
                </c:pt>
                <c:pt idx="3853">
                  <c:v>1.2457516339869281</c:v>
                </c:pt>
                <c:pt idx="3854">
                  <c:v>2.3445751633986931</c:v>
                </c:pt>
                <c:pt idx="3855">
                  <c:v>2.7132026143790848</c:v>
                </c:pt>
                <c:pt idx="3856">
                  <c:v>3.6833986928104578</c:v>
                </c:pt>
                <c:pt idx="3857">
                  <c:v>7.6554248366013073</c:v>
                </c:pt>
                <c:pt idx="3858">
                  <c:v>8.9045751633986931</c:v>
                </c:pt>
                <c:pt idx="3859">
                  <c:v>8.9939869281045741</c:v>
                </c:pt>
                <c:pt idx="3860">
                  <c:v>13.149281045751636</c:v>
                </c:pt>
                <c:pt idx="3861">
                  <c:v>15.402352941176471</c:v>
                </c:pt>
                <c:pt idx="3862">
                  <c:v>13.518692810457516</c:v>
                </c:pt>
                <c:pt idx="3863">
                  <c:v>12.501176470588236</c:v>
                </c:pt>
                <c:pt idx="3864">
                  <c:v>12.583267973856211</c:v>
                </c:pt>
                <c:pt idx="3865">
                  <c:v>8.7916339869281046</c:v>
                </c:pt>
                <c:pt idx="3866">
                  <c:v>5.6747712418300651</c:v>
                </c:pt>
                <c:pt idx="3867">
                  <c:v>6.2849673202614378</c:v>
                </c:pt>
                <c:pt idx="3868">
                  <c:v>7.8609150326797401</c:v>
                </c:pt>
                <c:pt idx="3869">
                  <c:v>7.4384313725490205</c:v>
                </c:pt>
                <c:pt idx="3870">
                  <c:v>8.4525490196078437</c:v>
                </c:pt>
                <c:pt idx="3871">
                  <c:v>8.132026143790851</c:v>
                </c:pt>
                <c:pt idx="3872">
                  <c:v>5.9688888888888894</c:v>
                </c:pt>
                <c:pt idx="3873">
                  <c:v>6.2146405228758175</c:v>
                </c:pt>
                <c:pt idx="3874">
                  <c:v>5.9647058823529404</c:v>
                </c:pt>
                <c:pt idx="3875">
                  <c:v>4.2627450980392156</c:v>
                </c:pt>
                <c:pt idx="3876">
                  <c:v>4.6026143790849678</c:v>
                </c:pt>
                <c:pt idx="3877">
                  <c:v>3.4525490196078432</c:v>
                </c:pt>
                <c:pt idx="3878">
                  <c:v>1.1116339869281047</c:v>
                </c:pt>
                <c:pt idx="3879">
                  <c:v>0.51372549019607849</c:v>
                </c:pt>
                <c:pt idx="3880">
                  <c:v>0.46928104575163399</c:v>
                </c:pt>
                <c:pt idx="3881">
                  <c:v>0</c:v>
                </c:pt>
                <c:pt idx="3882">
                  <c:v>1.0677124183006534</c:v>
                </c:pt>
                <c:pt idx="3883">
                  <c:v>7.0494117647058836</c:v>
                </c:pt>
                <c:pt idx="3884">
                  <c:v>12.994509803921568</c:v>
                </c:pt>
                <c:pt idx="3885">
                  <c:v>14.977254901960784</c:v>
                </c:pt>
                <c:pt idx="3886">
                  <c:v>15.206274509803919</c:v>
                </c:pt>
                <c:pt idx="3887">
                  <c:v>14.644444444444446</c:v>
                </c:pt>
                <c:pt idx="3888">
                  <c:v>11.258823529411764</c:v>
                </c:pt>
                <c:pt idx="3889">
                  <c:v>5.7338562091503267</c:v>
                </c:pt>
                <c:pt idx="3890">
                  <c:v>4.0324183006535943</c:v>
                </c:pt>
                <c:pt idx="3891">
                  <c:v>4.9024836601307191</c:v>
                </c:pt>
                <c:pt idx="3892">
                  <c:v>5.6211764705882361</c:v>
                </c:pt>
                <c:pt idx="3893">
                  <c:v>4.0920261437908492</c:v>
                </c:pt>
                <c:pt idx="3894">
                  <c:v>5.9579084967320259</c:v>
                </c:pt>
                <c:pt idx="3895">
                  <c:v>8.2342483660130732</c:v>
                </c:pt>
                <c:pt idx="3896">
                  <c:v>7.421176470588235</c:v>
                </c:pt>
                <c:pt idx="3897">
                  <c:v>6.2904575163398704</c:v>
                </c:pt>
                <c:pt idx="3898">
                  <c:v>5.3482352941176474</c:v>
                </c:pt>
                <c:pt idx="3899">
                  <c:v>3.0622222222222222</c:v>
                </c:pt>
                <c:pt idx="3900">
                  <c:v>0.52339869281045759</c:v>
                </c:pt>
                <c:pt idx="3901">
                  <c:v>0.29202614379084968</c:v>
                </c:pt>
                <c:pt idx="3902">
                  <c:v>0.53803921568627455</c:v>
                </c:pt>
                <c:pt idx="3903">
                  <c:v>2.0954248366013073</c:v>
                </c:pt>
                <c:pt idx="3904">
                  <c:v>2.9383006535947715</c:v>
                </c:pt>
                <c:pt idx="3905">
                  <c:v>3.5239215686274514</c:v>
                </c:pt>
                <c:pt idx="3906">
                  <c:v>4.9633986928104585</c:v>
                </c:pt>
                <c:pt idx="3907">
                  <c:v>5.1074509803921577</c:v>
                </c:pt>
                <c:pt idx="3908">
                  <c:v>3.4543790849673202</c:v>
                </c:pt>
                <c:pt idx="3909">
                  <c:v>2.6339869281045756</c:v>
                </c:pt>
                <c:pt idx="3910">
                  <c:v>2.0295424836601308</c:v>
                </c:pt>
                <c:pt idx="3911">
                  <c:v>0.53542483660130724</c:v>
                </c:pt>
                <c:pt idx="3912">
                  <c:v>5.1503267973856202E-2</c:v>
                </c:pt>
                <c:pt idx="3913">
                  <c:v>2.2483660130718956E-2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0.99163398692810478</c:v>
                </c:pt>
                <c:pt idx="3929">
                  <c:v>1.6449673202614379</c:v>
                </c:pt>
                <c:pt idx="3930">
                  <c:v>1.932549019607843</c:v>
                </c:pt>
                <c:pt idx="3931">
                  <c:v>3.0407843137254904</c:v>
                </c:pt>
                <c:pt idx="3932">
                  <c:v>3.914248366013072</c:v>
                </c:pt>
                <c:pt idx="3933">
                  <c:v>5.0988235294117645</c:v>
                </c:pt>
                <c:pt idx="3934">
                  <c:v>8.9707189542483672</c:v>
                </c:pt>
                <c:pt idx="3935">
                  <c:v>9.706666666666667</c:v>
                </c:pt>
                <c:pt idx="3936">
                  <c:v>9.2619607843137253</c:v>
                </c:pt>
                <c:pt idx="3937">
                  <c:v>12.734640522875818</c:v>
                </c:pt>
                <c:pt idx="3938">
                  <c:v>12.603137254901961</c:v>
                </c:pt>
                <c:pt idx="3939">
                  <c:v>9.7652287581699344</c:v>
                </c:pt>
                <c:pt idx="3940">
                  <c:v>9.8099346405228776</c:v>
                </c:pt>
                <c:pt idx="3941">
                  <c:v>11.602352941176472</c:v>
                </c:pt>
                <c:pt idx="3942">
                  <c:v>8.7074509803921583</c:v>
                </c:pt>
                <c:pt idx="3943">
                  <c:v>7.3349019607843147</c:v>
                </c:pt>
                <c:pt idx="3944">
                  <c:v>9.054117647058824</c:v>
                </c:pt>
                <c:pt idx="3945">
                  <c:v>10.225098039215686</c:v>
                </c:pt>
                <c:pt idx="3946">
                  <c:v>8.8326797385620903</c:v>
                </c:pt>
                <c:pt idx="3947">
                  <c:v>9.0988235294117654</c:v>
                </c:pt>
                <c:pt idx="3948">
                  <c:v>8.5560784313725495</c:v>
                </c:pt>
                <c:pt idx="3949">
                  <c:v>6.2305882352941175</c:v>
                </c:pt>
                <c:pt idx="3950">
                  <c:v>6.2394771241830069</c:v>
                </c:pt>
                <c:pt idx="3951">
                  <c:v>5.7864052287581691</c:v>
                </c:pt>
                <c:pt idx="3952">
                  <c:v>4.1134640522875809</c:v>
                </c:pt>
                <c:pt idx="3953">
                  <c:v>4.8677124183006537</c:v>
                </c:pt>
                <c:pt idx="3954">
                  <c:v>3.7866666666666666</c:v>
                </c:pt>
                <c:pt idx="3955">
                  <c:v>1.5385620915032681</c:v>
                </c:pt>
                <c:pt idx="3956">
                  <c:v>0.92810457516339862</c:v>
                </c:pt>
                <c:pt idx="3957">
                  <c:v>0.88366013071895422</c:v>
                </c:pt>
                <c:pt idx="3958">
                  <c:v>0</c:v>
                </c:pt>
                <c:pt idx="3959">
                  <c:v>1.0677124183006534</c:v>
                </c:pt>
                <c:pt idx="3960">
                  <c:v>6.2865359477124185</c:v>
                </c:pt>
                <c:pt idx="3961">
                  <c:v>11.76967320261438</c:v>
                </c:pt>
                <c:pt idx="3962">
                  <c:v>13.714771241830066</c:v>
                </c:pt>
                <c:pt idx="3963">
                  <c:v>13.890980392156862</c:v>
                </c:pt>
                <c:pt idx="3964">
                  <c:v>13.035032679738562</c:v>
                </c:pt>
                <c:pt idx="3965">
                  <c:v>9.2358169934640522</c:v>
                </c:pt>
                <c:pt idx="3966">
                  <c:v>3.9926797385620914</c:v>
                </c:pt>
                <c:pt idx="3967">
                  <c:v>2.2509803921568627</c:v>
                </c:pt>
                <c:pt idx="3968">
                  <c:v>2.6650980392156862</c:v>
                </c:pt>
                <c:pt idx="3969">
                  <c:v>3.0867973856209154</c:v>
                </c:pt>
                <c:pt idx="3970">
                  <c:v>2.5633986928104577</c:v>
                </c:pt>
                <c:pt idx="3971">
                  <c:v>5.2556862745098041</c:v>
                </c:pt>
                <c:pt idx="3972">
                  <c:v>8.4305882352941186</c:v>
                </c:pt>
                <c:pt idx="3973">
                  <c:v>8.663006535947714</c:v>
                </c:pt>
                <c:pt idx="3974">
                  <c:v>8.1422222222222231</c:v>
                </c:pt>
                <c:pt idx="3975">
                  <c:v>7.3864052287581696</c:v>
                </c:pt>
                <c:pt idx="3976">
                  <c:v>4.4541176470588244</c:v>
                </c:pt>
                <c:pt idx="3977">
                  <c:v>1.0946405228758169</c:v>
                </c:pt>
                <c:pt idx="3978">
                  <c:v>0.33594771241830068</c:v>
                </c:pt>
                <c:pt idx="3979">
                  <c:v>0.5913725490196079</c:v>
                </c:pt>
                <c:pt idx="3980">
                  <c:v>2.1456209150326799</c:v>
                </c:pt>
                <c:pt idx="3981">
                  <c:v>2.9947712418300654</c:v>
                </c:pt>
                <c:pt idx="3982">
                  <c:v>3.8679738562091504</c:v>
                </c:pt>
                <c:pt idx="3983">
                  <c:v>5.8371241830065363</c:v>
                </c:pt>
                <c:pt idx="3984">
                  <c:v>6.2823529411764714</c:v>
                </c:pt>
                <c:pt idx="3985">
                  <c:v>5.0240522875816991</c:v>
                </c:pt>
                <c:pt idx="3986">
                  <c:v>4.5403921568627448</c:v>
                </c:pt>
                <c:pt idx="3987">
                  <c:v>3.6483660130718953</c:v>
                </c:pt>
                <c:pt idx="3988">
                  <c:v>1.6151633986928104</c:v>
                </c:pt>
                <c:pt idx="3989">
                  <c:v>0.80183006535947698</c:v>
                </c:pt>
                <c:pt idx="3990">
                  <c:v>0.36549019607843147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9.2549019607843147E-2</c:v>
                </c:pt>
                <c:pt idx="3997">
                  <c:v>9.2549019607843147E-2</c:v>
                </c:pt>
                <c:pt idx="3998">
                  <c:v>9.2549019607843147E-2</c:v>
                </c:pt>
                <c:pt idx="3999">
                  <c:v>9.2549019607843147E-2</c:v>
                </c:pt>
                <c:pt idx="4000">
                  <c:v>9.2549019607843147E-2</c:v>
                </c:pt>
                <c:pt idx="4001">
                  <c:v>0</c:v>
                </c:pt>
                <c:pt idx="4002">
                  <c:v>0</c:v>
                </c:pt>
                <c:pt idx="4003">
                  <c:v>2.9542483660130719E-2</c:v>
                </c:pt>
                <c:pt idx="4004">
                  <c:v>0</c:v>
                </c:pt>
                <c:pt idx="4005">
                  <c:v>0.87503267973856214</c:v>
                </c:pt>
                <c:pt idx="4006">
                  <c:v>1.2376470588235295</c:v>
                </c:pt>
                <c:pt idx="4007">
                  <c:v>1.4575163398692812</c:v>
                </c:pt>
                <c:pt idx="4008">
                  <c:v>2.565751633986928</c:v>
                </c:pt>
                <c:pt idx="4009">
                  <c:v>3.4520261437908504</c:v>
                </c:pt>
                <c:pt idx="4010">
                  <c:v>6.3461437908496734</c:v>
                </c:pt>
                <c:pt idx="4011">
                  <c:v>10.536209150326798</c:v>
                </c:pt>
                <c:pt idx="4012">
                  <c:v>11.246797385620916</c:v>
                </c:pt>
                <c:pt idx="4013">
                  <c:v>10.708758169934638</c:v>
                </c:pt>
                <c:pt idx="4014">
                  <c:v>13.24888888888889</c:v>
                </c:pt>
                <c:pt idx="4015">
                  <c:v>10.448366013071897</c:v>
                </c:pt>
                <c:pt idx="4016">
                  <c:v>6.3918954248366013</c:v>
                </c:pt>
                <c:pt idx="4017">
                  <c:v>6.463006535947712</c:v>
                </c:pt>
                <c:pt idx="4018">
                  <c:v>9.89045751633987</c:v>
                </c:pt>
                <c:pt idx="4019">
                  <c:v>8.086013071895426</c:v>
                </c:pt>
                <c:pt idx="4020">
                  <c:v>7.884444444444445</c:v>
                </c:pt>
                <c:pt idx="4021">
                  <c:v>10.456470588235295</c:v>
                </c:pt>
                <c:pt idx="4022">
                  <c:v>11.690980392156865</c:v>
                </c:pt>
                <c:pt idx="4023">
                  <c:v>8.6303267973856208</c:v>
                </c:pt>
                <c:pt idx="4024">
                  <c:v>7.9667973856209153</c:v>
                </c:pt>
                <c:pt idx="4025">
                  <c:v>7.4760784313725495</c:v>
                </c:pt>
                <c:pt idx="4026">
                  <c:v>4.5409150326797389</c:v>
                </c:pt>
                <c:pt idx="4027">
                  <c:v>3.7048366013071896</c:v>
                </c:pt>
                <c:pt idx="4028">
                  <c:v>3.3939869281045754</c:v>
                </c:pt>
                <c:pt idx="4029">
                  <c:v>2.8635294117647061</c:v>
                </c:pt>
                <c:pt idx="4030">
                  <c:v>3.8705882352941177</c:v>
                </c:pt>
                <c:pt idx="4031">
                  <c:v>3.7500653594771238</c:v>
                </c:pt>
                <c:pt idx="4032">
                  <c:v>2.3500653594771244</c:v>
                </c:pt>
                <c:pt idx="4033">
                  <c:v>1.7239215686274512</c:v>
                </c:pt>
                <c:pt idx="4034">
                  <c:v>1.4745098039215685</c:v>
                </c:pt>
                <c:pt idx="4035">
                  <c:v>0.72444444444444456</c:v>
                </c:pt>
                <c:pt idx="4036">
                  <c:v>1.3547712418300653</c:v>
                </c:pt>
                <c:pt idx="4037">
                  <c:v>4.6399999999999997</c:v>
                </c:pt>
                <c:pt idx="4038">
                  <c:v>10.130196078431373</c:v>
                </c:pt>
                <c:pt idx="4039">
                  <c:v>11.822483660130718</c:v>
                </c:pt>
                <c:pt idx="4040">
                  <c:v>11.420653594771242</c:v>
                </c:pt>
                <c:pt idx="4041">
                  <c:v>10.780915032679742</c:v>
                </c:pt>
                <c:pt idx="4042">
                  <c:v>7.5116339869281052</c:v>
                </c:pt>
                <c:pt idx="4043">
                  <c:v>2.0214379084967322</c:v>
                </c:pt>
                <c:pt idx="4044">
                  <c:v>0.22980392156862747</c:v>
                </c:pt>
                <c:pt idx="4045">
                  <c:v>9.8300653594771248E-2</c:v>
                </c:pt>
                <c:pt idx="4046">
                  <c:v>9.5163398692810472E-2</c:v>
                </c:pt>
                <c:pt idx="4047">
                  <c:v>0.42797385620915035</c:v>
                </c:pt>
                <c:pt idx="4048">
                  <c:v>3.5100653594771245</c:v>
                </c:pt>
                <c:pt idx="4049">
                  <c:v>8.2279738562091502</c:v>
                </c:pt>
                <c:pt idx="4050">
                  <c:v>9.8481045751633989</c:v>
                </c:pt>
                <c:pt idx="4051">
                  <c:v>10.105620915032681</c:v>
                </c:pt>
                <c:pt idx="4052">
                  <c:v>9.9288888888888902</c:v>
                </c:pt>
                <c:pt idx="4053">
                  <c:v>6.9192156862745087</c:v>
                </c:pt>
                <c:pt idx="4054">
                  <c:v>2.3811764705882354</c:v>
                </c:pt>
                <c:pt idx="4055">
                  <c:v>0.82509803921568625</c:v>
                </c:pt>
                <c:pt idx="4056">
                  <c:v>0.93568627450980379</c:v>
                </c:pt>
                <c:pt idx="4057">
                  <c:v>2.4094117647058826</c:v>
                </c:pt>
                <c:pt idx="4058">
                  <c:v>3.2815686274509805</c:v>
                </c:pt>
                <c:pt idx="4059">
                  <c:v>5.7751633986928121</c:v>
                </c:pt>
                <c:pt idx="4060">
                  <c:v>10.107712418300654</c:v>
                </c:pt>
                <c:pt idx="4061">
                  <c:v>12.17934640522876</c:v>
                </c:pt>
                <c:pt idx="4062">
                  <c:v>11.049411764705884</c:v>
                </c:pt>
                <c:pt idx="4063">
                  <c:v>10.470326797385621</c:v>
                </c:pt>
                <c:pt idx="4064">
                  <c:v>7.7176470588235304</c:v>
                </c:pt>
                <c:pt idx="4065">
                  <c:v>3.3210457516339873</c:v>
                </c:pt>
                <c:pt idx="4066">
                  <c:v>0.88130718954248366</c:v>
                </c:pt>
                <c:pt idx="4067">
                  <c:v>0.36549019607843147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5.1241830065359477E-2</c:v>
                </c:pt>
                <c:pt idx="4073">
                  <c:v>0.67686274509803934</c:v>
                </c:pt>
                <c:pt idx="4074">
                  <c:v>0.7573856209150327</c:v>
                </c:pt>
                <c:pt idx="4075">
                  <c:v>1.1294117647058826</c:v>
                </c:pt>
                <c:pt idx="4076">
                  <c:v>1.1294117647058826</c:v>
                </c:pt>
                <c:pt idx="4077">
                  <c:v>1.0781699346405229</c:v>
                </c:pt>
                <c:pt idx="4078">
                  <c:v>0.45254901960784322</c:v>
                </c:pt>
                <c:pt idx="4079">
                  <c:v>0.37202614379084975</c:v>
                </c:pt>
                <c:pt idx="4080">
                  <c:v>2.9542483660130719E-2</c:v>
                </c:pt>
                <c:pt idx="4081">
                  <c:v>0</c:v>
                </c:pt>
                <c:pt idx="4082">
                  <c:v>0.7477124183006536</c:v>
                </c:pt>
                <c:pt idx="4083">
                  <c:v>0.86039215686274506</c:v>
                </c:pt>
                <c:pt idx="4084">
                  <c:v>0.87294117647058822</c:v>
                </c:pt>
                <c:pt idx="4085">
                  <c:v>1.965228758169935</c:v>
                </c:pt>
                <c:pt idx="4086">
                  <c:v>3.1022222222222227</c:v>
                </c:pt>
                <c:pt idx="4087">
                  <c:v>6.1210457516339858</c:v>
                </c:pt>
                <c:pt idx="4088">
                  <c:v>10.336732026143791</c:v>
                </c:pt>
                <c:pt idx="4089">
                  <c:v>11.254640522875818</c:v>
                </c:pt>
                <c:pt idx="4090">
                  <c:v>10.732549019607845</c:v>
                </c:pt>
                <c:pt idx="4091">
                  <c:v>12.614901960784314</c:v>
                </c:pt>
                <c:pt idx="4092">
                  <c:v>9.7709803921568632</c:v>
                </c:pt>
                <c:pt idx="4093">
                  <c:v>5.4426143790849668</c:v>
                </c:pt>
                <c:pt idx="4094">
                  <c:v>5.3749019607843138</c:v>
                </c:pt>
                <c:pt idx="4095">
                  <c:v>9.8941176470588239</c:v>
                </c:pt>
                <c:pt idx="4096">
                  <c:v>8.7035294117647055</c:v>
                </c:pt>
                <c:pt idx="4097">
                  <c:v>8.3615686274509819</c:v>
                </c:pt>
                <c:pt idx="4098">
                  <c:v>10.076601307189542</c:v>
                </c:pt>
                <c:pt idx="4099">
                  <c:v>10.135163398692811</c:v>
                </c:pt>
                <c:pt idx="4100">
                  <c:v>5.5189542483660139</c:v>
                </c:pt>
                <c:pt idx="4101">
                  <c:v>4.2402614379084964</c:v>
                </c:pt>
                <c:pt idx="4102">
                  <c:v>4.1390849673202617</c:v>
                </c:pt>
                <c:pt idx="4103">
                  <c:v>3.3994771241830066</c:v>
                </c:pt>
                <c:pt idx="4104">
                  <c:v>3.8593464052287585</c:v>
                </c:pt>
                <c:pt idx="4105">
                  <c:v>4.2122875816993464</c:v>
                </c:pt>
                <c:pt idx="4106">
                  <c:v>4.351372549019608</c:v>
                </c:pt>
                <c:pt idx="4107">
                  <c:v>5.177777777777778</c:v>
                </c:pt>
                <c:pt idx="4108">
                  <c:v>4.2467973856209156</c:v>
                </c:pt>
                <c:pt idx="4109">
                  <c:v>2.8656209150326801</c:v>
                </c:pt>
                <c:pt idx="4110">
                  <c:v>2.0619607843137255</c:v>
                </c:pt>
                <c:pt idx="4111">
                  <c:v>2.830326797385621</c:v>
                </c:pt>
                <c:pt idx="4112">
                  <c:v>3.482091503267974</c:v>
                </c:pt>
                <c:pt idx="4113">
                  <c:v>3.7066666666666666</c:v>
                </c:pt>
                <c:pt idx="4114">
                  <c:v>6.3351633986928109</c:v>
                </c:pt>
                <c:pt idx="4115">
                  <c:v>12.831633986928107</c:v>
                </c:pt>
                <c:pt idx="4116">
                  <c:v>13.24496732026144</c:v>
                </c:pt>
                <c:pt idx="4117">
                  <c:v>11.418823529411766</c:v>
                </c:pt>
                <c:pt idx="4118">
                  <c:v>11.152941176470588</c:v>
                </c:pt>
                <c:pt idx="4119">
                  <c:v>8.5620915032679736</c:v>
                </c:pt>
                <c:pt idx="4120">
                  <c:v>2.1424836601307189</c:v>
                </c:pt>
                <c:pt idx="4121">
                  <c:v>0.36993464052287578</c:v>
                </c:pt>
                <c:pt idx="4122">
                  <c:v>0.23843137254901961</c:v>
                </c:pt>
                <c:pt idx="4123">
                  <c:v>0.23529411764705882</c:v>
                </c:pt>
                <c:pt idx="4124">
                  <c:v>0.52130718954248367</c:v>
                </c:pt>
                <c:pt idx="4125">
                  <c:v>3.0316339869281048</c:v>
                </c:pt>
                <c:pt idx="4126">
                  <c:v>6.7835294117647056</c:v>
                </c:pt>
                <c:pt idx="4127">
                  <c:v>8.1301960784313714</c:v>
                </c:pt>
                <c:pt idx="4128">
                  <c:v>9.8933333333333344</c:v>
                </c:pt>
                <c:pt idx="4129">
                  <c:v>10.518954248366015</c:v>
                </c:pt>
                <c:pt idx="4130">
                  <c:v>8.7848366013071892</c:v>
                </c:pt>
                <c:pt idx="4131">
                  <c:v>6.0169934640522875</c:v>
                </c:pt>
                <c:pt idx="4132">
                  <c:v>4.9764705882352942</c:v>
                </c:pt>
                <c:pt idx="4133">
                  <c:v>3.4928104575163408</c:v>
                </c:pt>
                <c:pt idx="4134">
                  <c:v>3.2214379084967324</c:v>
                </c:pt>
                <c:pt idx="4135">
                  <c:v>3.3071895424836604</c:v>
                </c:pt>
                <c:pt idx="4136">
                  <c:v>6.1294117647058819</c:v>
                </c:pt>
                <c:pt idx="4137">
                  <c:v>11.345882352941178</c:v>
                </c:pt>
                <c:pt idx="4138">
                  <c:v>13.84653594771242</c:v>
                </c:pt>
                <c:pt idx="4139">
                  <c:v>13.684444444444448</c:v>
                </c:pt>
                <c:pt idx="4140">
                  <c:v>13.088627450980393</c:v>
                </c:pt>
                <c:pt idx="4141">
                  <c:v>9.1840522875817001</c:v>
                </c:pt>
                <c:pt idx="4142">
                  <c:v>3.6614379084967319</c:v>
                </c:pt>
                <c:pt idx="4143">
                  <c:v>0.88130718954248366</c:v>
                </c:pt>
                <c:pt idx="4144">
                  <c:v>0.36549019607843147</c:v>
                </c:pt>
                <c:pt idx="4145">
                  <c:v>4.0784313725490191E-2</c:v>
                </c:pt>
                <c:pt idx="4146">
                  <c:v>7.2156862745098041E-2</c:v>
                </c:pt>
                <c:pt idx="4147">
                  <c:v>7.2156862745098041E-2</c:v>
                </c:pt>
                <c:pt idx="4148">
                  <c:v>7.2156862745098041E-2</c:v>
                </c:pt>
                <c:pt idx="4149">
                  <c:v>0.12339869281045752</c:v>
                </c:pt>
                <c:pt idx="4150">
                  <c:v>0.71764705882352942</c:v>
                </c:pt>
                <c:pt idx="4151">
                  <c:v>0.80183006535947698</c:v>
                </c:pt>
                <c:pt idx="4152">
                  <c:v>1.1738562091503268</c:v>
                </c:pt>
                <c:pt idx="4153">
                  <c:v>1.1738562091503268</c:v>
                </c:pt>
                <c:pt idx="4154">
                  <c:v>1.1226143790849674</c:v>
                </c:pt>
                <c:pt idx="4155">
                  <c:v>0.48758169934640522</c:v>
                </c:pt>
                <c:pt idx="4156">
                  <c:v>0.37202614379084975</c:v>
                </c:pt>
                <c:pt idx="4157">
                  <c:v>2.9542483660130719E-2</c:v>
                </c:pt>
                <c:pt idx="4158">
                  <c:v>0</c:v>
                </c:pt>
                <c:pt idx="4159">
                  <c:v>0.7477124183006536</c:v>
                </c:pt>
                <c:pt idx="4160">
                  <c:v>0.86039215686274506</c:v>
                </c:pt>
                <c:pt idx="4161">
                  <c:v>0.86039215686274506</c:v>
                </c:pt>
                <c:pt idx="4162">
                  <c:v>1.3814379084967319</c:v>
                </c:pt>
                <c:pt idx="4163">
                  <c:v>2.3270588235294118</c:v>
                </c:pt>
                <c:pt idx="4164">
                  <c:v>5.0826143790849674</c:v>
                </c:pt>
                <c:pt idx="4165">
                  <c:v>8.1979084967320262</c:v>
                </c:pt>
                <c:pt idx="4166">
                  <c:v>9.1252287581699356</c:v>
                </c:pt>
                <c:pt idx="4167">
                  <c:v>8.8115032679738565</c:v>
                </c:pt>
                <c:pt idx="4168">
                  <c:v>9.2593464052287597</c:v>
                </c:pt>
                <c:pt idx="4169">
                  <c:v>6.0237908496732029</c:v>
                </c:pt>
                <c:pt idx="4170">
                  <c:v>2.7958169934640522</c:v>
                </c:pt>
                <c:pt idx="4171">
                  <c:v>2.7312418300653598</c:v>
                </c:pt>
                <c:pt idx="4172">
                  <c:v>7.6596078431372563</c:v>
                </c:pt>
                <c:pt idx="4173">
                  <c:v>8.0949019607843145</c:v>
                </c:pt>
                <c:pt idx="4174">
                  <c:v>8.4078431372549023</c:v>
                </c:pt>
                <c:pt idx="4175">
                  <c:v>9.7155555555555555</c:v>
                </c:pt>
                <c:pt idx="4176">
                  <c:v>9.5066666666666659</c:v>
                </c:pt>
                <c:pt idx="4177">
                  <c:v>4.8376470588235296</c:v>
                </c:pt>
                <c:pt idx="4178">
                  <c:v>3.5895424836601304</c:v>
                </c:pt>
                <c:pt idx="4179">
                  <c:v>3.5233986928104573</c:v>
                </c:pt>
                <c:pt idx="4180">
                  <c:v>4.0901960784313731</c:v>
                </c:pt>
                <c:pt idx="4181">
                  <c:v>5.6810457516339872</c:v>
                </c:pt>
                <c:pt idx="4182">
                  <c:v>5.9450980392156874</c:v>
                </c:pt>
                <c:pt idx="4183">
                  <c:v>6.0535947712418317</c:v>
                </c:pt>
                <c:pt idx="4184">
                  <c:v>6.8449673202614383</c:v>
                </c:pt>
                <c:pt idx="4185">
                  <c:v>5.1111111111111116</c:v>
                </c:pt>
                <c:pt idx="4186">
                  <c:v>2.882352941176471</c:v>
                </c:pt>
                <c:pt idx="4187">
                  <c:v>2.228758169934641</c:v>
                </c:pt>
                <c:pt idx="4188">
                  <c:v>3.8815686274509806</c:v>
                </c:pt>
                <c:pt idx="4189">
                  <c:v>4.7173856209150324</c:v>
                </c:pt>
                <c:pt idx="4190">
                  <c:v>5.1270588235294126</c:v>
                </c:pt>
                <c:pt idx="4191">
                  <c:v>8.125751633986928</c:v>
                </c:pt>
                <c:pt idx="4192">
                  <c:v>14.668496732026142</c:v>
                </c:pt>
                <c:pt idx="4193">
                  <c:v>14.061437908496734</c:v>
                </c:pt>
                <c:pt idx="4194">
                  <c:v>12.051241830065361</c:v>
                </c:pt>
                <c:pt idx="4195">
                  <c:v>11.500915032679739</c:v>
                </c:pt>
                <c:pt idx="4196">
                  <c:v>8.6007843137254909</c:v>
                </c:pt>
                <c:pt idx="4197">
                  <c:v>2.0959477124183006</c:v>
                </c:pt>
                <c:pt idx="4198">
                  <c:v>0.45934640522875819</c:v>
                </c:pt>
                <c:pt idx="4199">
                  <c:v>0.327843137254902</c:v>
                </c:pt>
                <c:pt idx="4200">
                  <c:v>0.327843137254902</c:v>
                </c:pt>
                <c:pt idx="4201">
                  <c:v>0.4054901960784314</c:v>
                </c:pt>
                <c:pt idx="4202">
                  <c:v>1.9189542483660131</c:v>
                </c:pt>
                <c:pt idx="4203">
                  <c:v>5.1320261437908501</c:v>
                </c:pt>
                <c:pt idx="4204">
                  <c:v>6.5207843137254908</c:v>
                </c:pt>
                <c:pt idx="4205">
                  <c:v>8.802614379084968</c:v>
                </c:pt>
                <c:pt idx="4206">
                  <c:v>11.47764705882353</c:v>
                </c:pt>
                <c:pt idx="4207">
                  <c:v>12.256470588235295</c:v>
                </c:pt>
                <c:pt idx="4208">
                  <c:v>11.494379084967322</c:v>
                </c:pt>
                <c:pt idx="4209">
                  <c:v>11.716601307189542</c:v>
                </c:pt>
                <c:pt idx="4210">
                  <c:v>9.878169934640523</c:v>
                </c:pt>
                <c:pt idx="4211">
                  <c:v>7.0556862745098039</c:v>
                </c:pt>
                <c:pt idx="4212">
                  <c:v>4.9657516339869279</c:v>
                </c:pt>
                <c:pt idx="4213">
                  <c:v>6.2747712418300665</c:v>
                </c:pt>
                <c:pt idx="4214">
                  <c:v>9.6577777777777793</c:v>
                </c:pt>
                <c:pt idx="4215">
                  <c:v>11.972026143790849</c:v>
                </c:pt>
                <c:pt idx="4216">
                  <c:v>12.443137254901961</c:v>
                </c:pt>
                <c:pt idx="4217">
                  <c:v>12.491241830065361</c:v>
                </c:pt>
                <c:pt idx="4218">
                  <c:v>8.6329411764705881</c:v>
                </c:pt>
                <c:pt idx="4219">
                  <c:v>3.6389542483660131</c:v>
                </c:pt>
                <c:pt idx="4220">
                  <c:v>0.88130718954248366</c:v>
                </c:pt>
                <c:pt idx="4221">
                  <c:v>0.36549019607843147</c:v>
                </c:pt>
                <c:pt idx="4222">
                  <c:v>9.8562091503267973E-2</c:v>
                </c:pt>
                <c:pt idx="4223">
                  <c:v>0.19032679738562094</c:v>
                </c:pt>
                <c:pt idx="4224">
                  <c:v>0.19032679738562094</c:v>
                </c:pt>
                <c:pt idx="4225">
                  <c:v>0.19032679738562094</c:v>
                </c:pt>
                <c:pt idx="4226">
                  <c:v>0.24156862745098037</c:v>
                </c:pt>
                <c:pt idx="4227">
                  <c:v>0.77803921568627443</c:v>
                </c:pt>
                <c:pt idx="4228">
                  <c:v>0.80183006535947698</c:v>
                </c:pt>
                <c:pt idx="4229">
                  <c:v>1.1738562091503268</c:v>
                </c:pt>
                <c:pt idx="4230">
                  <c:v>1.1738562091503268</c:v>
                </c:pt>
                <c:pt idx="4231">
                  <c:v>1.1226143790849674</c:v>
                </c:pt>
                <c:pt idx="4232">
                  <c:v>0.48758169934640522</c:v>
                </c:pt>
                <c:pt idx="4233">
                  <c:v>0.37202614379084975</c:v>
                </c:pt>
                <c:pt idx="4234">
                  <c:v>2.9542483660130719E-2</c:v>
                </c:pt>
                <c:pt idx="4235">
                  <c:v>0.18535947712418299</c:v>
                </c:pt>
                <c:pt idx="4236">
                  <c:v>0.8687581699346405</c:v>
                </c:pt>
                <c:pt idx="4237">
                  <c:v>0.90745098039215699</c:v>
                </c:pt>
                <c:pt idx="4238">
                  <c:v>0.90745098039215699</c:v>
                </c:pt>
                <c:pt idx="4239">
                  <c:v>0.91686274509803933</c:v>
                </c:pt>
                <c:pt idx="4240">
                  <c:v>1.5186928104575164</c:v>
                </c:pt>
                <c:pt idx="4241">
                  <c:v>5.0473202614379087</c:v>
                </c:pt>
                <c:pt idx="4242">
                  <c:v>8.0616993464052289</c:v>
                </c:pt>
                <c:pt idx="4243">
                  <c:v>8.9694117647058818</c:v>
                </c:pt>
                <c:pt idx="4244">
                  <c:v>8.9600000000000009</c:v>
                </c:pt>
                <c:pt idx="4245">
                  <c:v>8.3704575163398705</c:v>
                </c:pt>
                <c:pt idx="4246">
                  <c:v>4.287581699346406</c:v>
                </c:pt>
                <c:pt idx="4247">
                  <c:v>1.2345098039215685</c:v>
                </c:pt>
                <c:pt idx="4248">
                  <c:v>1.0230065359477123</c:v>
                </c:pt>
                <c:pt idx="4249">
                  <c:v>4.9011764705882355</c:v>
                </c:pt>
                <c:pt idx="4250">
                  <c:v>5.8000000000000007</c:v>
                </c:pt>
                <c:pt idx="4251">
                  <c:v>6.101960784313726</c:v>
                </c:pt>
                <c:pt idx="4252">
                  <c:v>6.195294117647058</c:v>
                </c:pt>
                <c:pt idx="4253">
                  <c:v>5.6431372549019612</c:v>
                </c:pt>
                <c:pt idx="4254">
                  <c:v>2.10483660130719</c:v>
                </c:pt>
                <c:pt idx="4255">
                  <c:v>1.1966013071895425</c:v>
                </c:pt>
                <c:pt idx="4256">
                  <c:v>1.3226143790849674</c:v>
                </c:pt>
                <c:pt idx="4257">
                  <c:v>3.2875816993464055</c:v>
                </c:pt>
                <c:pt idx="4258">
                  <c:v>5.0616993464052289</c:v>
                </c:pt>
                <c:pt idx="4259">
                  <c:v>5.171764705882353</c:v>
                </c:pt>
                <c:pt idx="4260">
                  <c:v>5.6282352941176468</c:v>
                </c:pt>
                <c:pt idx="4261">
                  <c:v>5.9077124183006537</c:v>
                </c:pt>
                <c:pt idx="4262">
                  <c:v>4.1087581699346414</c:v>
                </c:pt>
                <c:pt idx="4263">
                  <c:v>2.2130718954248367</c:v>
                </c:pt>
                <c:pt idx="4264">
                  <c:v>1.8433986928104573</c:v>
                </c:pt>
                <c:pt idx="4265">
                  <c:v>3.6810457516339867</c:v>
                </c:pt>
                <c:pt idx="4266">
                  <c:v>4.9861437908496731</c:v>
                </c:pt>
                <c:pt idx="4267">
                  <c:v>5.2512418300653598</c:v>
                </c:pt>
                <c:pt idx="4268">
                  <c:v>7.5077124183006552</c:v>
                </c:pt>
                <c:pt idx="4269">
                  <c:v>11.924967320261439</c:v>
                </c:pt>
                <c:pt idx="4270">
                  <c:v>10.837385620915033</c:v>
                </c:pt>
                <c:pt idx="4271">
                  <c:v>8.7369934640522882</c:v>
                </c:pt>
                <c:pt idx="4272">
                  <c:v>8.2125490196078452</c:v>
                </c:pt>
                <c:pt idx="4273">
                  <c:v>6.0481045751633991</c:v>
                </c:pt>
                <c:pt idx="4274">
                  <c:v>1.6656209150326797</c:v>
                </c:pt>
                <c:pt idx="4275">
                  <c:v>0.29307189542483664</c:v>
                </c:pt>
                <c:pt idx="4276">
                  <c:v>0.25176470588235295</c:v>
                </c:pt>
                <c:pt idx="4277">
                  <c:v>0.25176470588235295</c:v>
                </c:pt>
                <c:pt idx="4278">
                  <c:v>0.20104575163398694</c:v>
                </c:pt>
                <c:pt idx="4279">
                  <c:v>1.2779084967320262</c:v>
                </c:pt>
                <c:pt idx="4280">
                  <c:v>3.9398692810457514</c:v>
                </c:pt>
                <c:pt idx="4281">
                  <c:v>5.3286274509803926</c:v>
                </c:pt>
                <c:pt idx="4282">
                  <c:v>7.539084967320262</c:v>
                </c:pt>
                <c:pt idx="4283">
                  <c:v>10.823790849673205</c:v>
                </c:pt>
                <c:pt idx="4284">
                  <c:v>12.306928104575164</c:v>
                </c:pt>
                <c:pt idx="4285">
                  <c:v>12.181960784313727</c:v>
                </c:pt>
                <c:pt idx="4286">
                  <c:v>12.618300653594773</c:v>
                </c:pt>
                <c:pt idx="4287">
                  <c:v>10.867712418300655</c:v>
                </c:pt>
                <c:pt idx="4288">
                  <c:v>7.5639215686274532</c:v>
                </c:pt>
                <c:pt idx="4289">
                  <c:v>5.1492810457516338</c:v>
                </c:pt>
                <c:pt idx="4290">
                  <c:v>5.8964705882352932</c:v>
                </c:pt>
                <c:pt idx="4291">
                  <c:v>8.099869281045752</c:v>
                </c:pt>
                <c:pt idx="4292">
                  <c:v>9.936209150326798</c:v>
                </c:pt>
                <c:pt idx="4293">
                  <c:v>10.378300653594772</c:v>
                </c:pt>
                <c:pt idx="4294">
                  <c:v>10.460915032679738</c:v>
                </c:pt>
                <c:pt idx="4295">
                  <c:v>7.1545098039215693</c:v>
                </c:pt>
                <c:pt idx="4296">
                  <c:v>3.1260130718954247</c:v>
                </c:pt>
                <c:pt idx="4297">
                  <c:v>0.82980392156862748</c:v>
                </c:pt>
                <c:pt idx="4298">
                  <c:v>0.34300653594771241</c:v>
                </c:pt>
                <c:pt idx="4299">
                  <c:v>9.8562091503267973E-2</c:v>
                </c:pt>
                <c:pt idx="4300">
                  <c:v>0.19032679738562094</c:v>
                </c:pt>
                <c:pt idx="4301">
                  <c:v>0.19032679738562094</c:v>
                </c:pt>
                <c:pt idx="4302">
                  <c:v>0.19032679738562094</c:v>
                </c:pt>
                <c:pt idx="4303">
                  <c:v>0.24156862745098037</c:v>
                </c:pt>
                <c:pt idx="4304">
                  <c:v>0.77803921568627443</c:v>
                </c:pt>
                <c:pt idx="4305">
                  <c:v>0.80183006535947698</c:v>
                </c:pt>
                <c:pt idx="4306">
                  <c:v>1.1738562091503268</c:v>
                </c:pt>
                <c:pt idx="4307">
                  <c:v>1.1738562091503268</c:v>
                </c:pt>
                <c:pt idx="4308">
                  <c:v>1.1226143790849674</c:v>
                </c:pt>
                <c:pt idx="4309">
                  <c:v>0.48758169934640522</c:v>
                </c:pt>
                <c:pt idx="4310">
                  <c:v>0.37202614379084975</c:v>
                </c:pt>
                <c:pt idx="4311">
                  <c:v>2.9542483660130719E-2</c:v>
                </c:pt>
                <c:pt idx="4312">
                  <c:v>0.18535947712418299</c:v>
                </c:pt>
                <c:pt idx="4313">
                  <c:v>0.2206535947712418</c:v>
                </c:pt>
                <c:pt idx="4314">
                  <c:v>0.22379084967320259</c:v>
                </c:pt>
                <c:pt idx="4315">
                  <c:v>0.89673202614379099</c:v>
                </c:pt>
                <c:pt idx="4316">
                  <c:v>1.7147712418300658</c:v>
                </c:pt>
                <c:pt idx="4317">
                  <c:v>2.2376470588235295</c:v>
                </c:pt>
                <c:pt idx="4318">
                  <c:v>5.7322875816993459</c:v>
                </c:pt>
                <c:pt idx="4319">
                  <c:v>8.223790849673204</c:v>
                </c:pt>
                <c:pt idx="4320">
                  <c:v>7.8405228758169931</c:v>
                </c:pt>
                <c:pt idx="4321">
                  <c:v>7.0224836601307201</c:v>
                </c:pt>
                <c:pt idx="4322">
                  <c:v>6.3142483660130724</c:v>
                </c:pt>
                <c:pt idx="4323">
                  <c:v>2.784313725490196</c:v>
                </c:pt>
                <c:pt idx="4324">
                  <c:v>0.28967320261437912</c:v>
                </c:pt>
                <c:pt idx="4325">
                  <c:v>0.1315032679738562</c:v>
                </c:pt>
                <c:pt idx="4326">
                  <c:v>2.8240522875816998</c:v>
                </c:pt>
                <c:pt idx="4327">
                  <c:v>3.5709803921568626</c:v>
                </c:pt>
                <c:pt idx="4328">
                  <c:v>5.580915032679739</c:v>
                </c:pt>
                <c:pt idx="4329">
                  <c:v>5.580915032679739</c:v>
                </c:pt>
                <c:pt idx="4330">
                  <c:v>5.4494117647058822</c:v>
                </c:pt>
                <c:pt idx="4331">
                  <c:v>2.8684967320261441</c:v>
                </c:pt>
                <c:pt idx="4332">
                  <c:v>2.3066666666666666</c:v>
                </c:pt>
                <c:pt idx="4333">
                  <c:v>0.85385620915032678</c:v>
                </c:pt>
                <c:pt idx="4334">
                  <c:v>2.912156862745098</c:v>
                </c:pt>
                <c:pt idx="4335">
                  <c:v>4.9346405228758163</c:v>
                </c:pt>
                <c:pt idx="4336">
                  <c:v>5.3351633986928109</c:v>
                </c:pt>
                <c:pt idx="4337">
                  <c:v>5.8010457516339882</c:v>
                </c:pt>
                <c:pt idx="4338">
                  <c:v>6.1720261437908492</c:v>
                </c:pt>
                <c:pt idx="4339">
                  <c:v>5.2630065359477127</c:v>
                </c:pt>
                <c:pt idx="4340">
                  <c:v>3.6041830065359481</c:v>
                </c:pt>
                <c:pt idx="4341">
                  <c:v>3.1722875816993468</c:v>
                </c:pt>
                <c:pt idx="4342">
                  <c:v>5.0036601307189548</c:v>
                </c:pt>
                <c:pt idx="4343">
                  <c:v>6.2172549019607839</c:v>
                </c:pt>
                <c:pt idx="4344">
                  <c:v>5.5924183006535957</c:v>
                </c:pt>
                <c:pt idx="4345">
                  <c:v>7.4943790849673197</c:v>
                </c:pt>
                <c:pt idx="4346">
                  <c:v>10.665359477124186</c:v>
                </c:pt>
                <c:pt idx="4347">
                  <c:v>9.2635294117647042</c:v>
                </c:pt>
                <c:pt idx="4348">
                  <c:v>7.1887581699346406</c:v>
                </c:pt>
                <c:pt idx="4349">
                  <c:v>6.7649673202614382</c:v>
                </c:pt>
                <c:pt idx="4350">
                  <c:v>4.6169934640522881</c:v>
                </c:pt>
                <c:pt idx="4351">
                  <c:v>1.4807843137254904</c:v>
                </c:pt>
                <c:pt idx="4352">
                  <c:v>0.42248366013071897</c:v>
                </c:pt>
                <c:pt idx="4353">
                  <c:v>0.35555555555555557</c:v>
                </c:pt>
                <c:pt idx="4354">
                  <c:v>0.25490196078431376</c:v>
                </c:pt>
                <c:pt idx="4355">
                  <c:v>0.17856209150326799</c:v>
                </c:pt>
                <c:pt idx="4356">
                  <c:v>0.54457516339869283</c:v>
                </c:pt>
                <c:pt idx="4357">
                  <c:v>2.3858823529411763</c:v>
                </c:pt>
                <c:pt idx="4358">
                  <c:v>3.2379084967320262</c:v>
                </c:pt>
                <c:pt idx="4359">
                  <c:v>5.4295424836601303</c:v>
                </c:pt>
                <c:pt idx="4360">
                  <c:v>8.7210457516339872</c:v>
                </c:pt>
                <c:pt idx="4361">
                  <c:v>10.915032679738562</c:v>
                </c:pt>
                <c:pt idx="4362">
                  <c:v>11.610718954248364</c:v>
                </c:pt>
                <c:pt idx="4363">
                  <c:v>12.574379084967322</c:v>
                </c:pt>
                <c:pt idx="4364">
                  <c:v>10.814379084967321</c:v>
                </c:pt>
                <c:pt idx="4365">
                  <c:v>7.5137254901960784</c:v>
                </c:pt>
                <c:pt idx="4366">
                  <c:v>5.0928104575163404</c:v>
                </c:pt>
                <c:pt idx="4367">
                  <c:v>5.5524183006535948</c:v>
                </c:pt>
                <c:pt idx="4368">
                  <c:v>7.2261437908496724</c:v>
                </c:pt>
                <c:pt idx="4369">
                  <c:v>8.7613071895424834</c:v>
                </c:pt>
                <c:pt idx="4370">
                  <c:v>8.8086274509803939</c:v>
                </c:pt>
                <c:pt idx="4371">
                  <c:v>8.5545098039215688</c:v>
                </c:pt>
                <c:pt idx="4372">
                  <c:v>5.5356862745098043</c:v>
                </c:pt>
                <c:pt idx="4373">
                  <c:v>2.0462745098039217</c:v>
                </c:pt>
                <c:pt idx="4374">
                  <c:v>7.9477124183006537E-2</c:v>
                </c:pt>
                <c:pt idx="4375">
                  <c:v>0</c:v>
                </c:pt>
                <c:pt idx="4376">
                  <c:v>9.8562091503267973E-2</c:v>
                </c:pt>
                <c:pt idx="4377">
                  <c:v>0.19032679738562094</c:v>
                </c:pt>
                <c:pt idx="4378">
                  <c:v>0.19032679738562094</c:v>
                </c:pt>
                <c:pt idx="4379">
                  <c:v>0.19032679738562094</c:v>
                </c:pt>
                <c:pt idx="4380">
                  <c:v>0.24156862745098037</c:v>
                </c:pt>
                <c:pt idx="4381">
                  <c:v>0.68862745098039224</c:v>
                </c:pt>
                <c:pt idx="4382">
                  <c:v>0.94013071895424838</c:v>
                </c:pt>
                <c:pt idx="4383">
                  <c:v>1.3121568627450981</c:v>
                </c:pt>
                <c:pt idx="4384">
                  <c:v>1.3121568627450981</c:v>
                </c:pt>
                <c:pt idx="4385">
                  <c:v>1.2609150326797387</c:v>
                </c:pt>
                <c:pt idx="4386">
                  <c:v>0.71529411764705886</c:v>
                </c:pt>
                <c:pt idx="4387">
                  <c:v>0.37202614379084975</c:v>
                </c:pt>
                <c:pt idx="4388">
                  <c:v>0</c:v>
                </c:pt>
                <c:pt idx="4389">
                  <c:v>0.18535947712418299</c:v>
                </c:pt>
                <c:pt idx="4390">
                  <c:v>0.18535947712418299</c:v>
                </c:pt>
                <c:pt idx="4391">
                  <c:v>0.18849673202614378</c:v>
                </c:pt>
                <c:pt idx="4392">
                  <c:v>0.90326797385620905</c:v>
                </c:pt>
                <c:pt idx="4393">
                  <c:v>2.4407843137254903</c:v>
                </c:pt>
                <c:pt idx="4394">
                  <c:v>3.341176470588235</c:v>
                </c:pt>
                <c:pt idx="4395">
                  <c:v>5.1335947712418308</c:v>
                </c:pt>
                <c:pt idx="4396">
                  <c:v>6.6653594771241833</c:v>
                </c:pt>
                <c:pt idx="4397">
                  <c:v>6.0264052287581693</c:v>
                </c:pt>
                <c:pt idx="4398">
                  <c:v>4.4888888888888889</c:v>
                </c:pt>
                <c:pt idx="4399">
                  <c:v>3.4031372549019618</c:v>
                </c:pt>
                <c:pt idx="4400">
                  <c:v>1.6107189542483662</c:v>
                </c:pt>
                <c:pt idx="4401">
                  <c:v>7.5816993464052282E-2</c:v>
                </c:pt>
                <c:pt idx="4402">
                  <c:v>0</c:v>
                </c:pt>
                <c:pt idx="4403">
                  <c:v>1.1968627450980394</c:v>
                </c:pt>
                <c:pt idx="4404">
                  <c:v>2.6013071895424837</c:v>
                </c:pt>
                <c:pt idx="4405">
                  <c:v>5.6185620915032679</c:v>
                </c:pt>
                <c:pt idx="4406">
                  <c:v>5.7466666666666679</c:v>
                </c:pt>
                <c:pt idx="4407">
                  <c:v>5.8156862745098046</c:v>
                </c:pt>
                <c:pt idx="4408">
                  <c:v>4.8193464052287585</c:v>
                </c:pt>
                <c:pt idx="4409">
                  <c:v>3.6000000000000005</c:v>
                </c:pt>
                <c:pt idx="4410">
                  <c:v>0.95111111111111135</c:v>
                </c:pt>
                <c:pt idx="4411">
                  <c:v>3.0169934640522875</c:v>
                </c:pt>
                <c:pt idx="4412">
                  <c:v>5.5469281045751639</c:v>
                </c:pt>
                <c:pt idx="4413">
                  <c:v>6.4274509803921562</c:v>
                </c:pt>
                <c:pt idx="4414">
                  <c:v>7.5827450980392159</c:v>
                </c:pt>
                <c:pt idx="4415">
                  <c:v>8.4400000000000013</c:v>
                </c:pt>
                <c:pt idx="4416">
                  <c:v>8.2026143790849684</c:v>
                </c:pt>
                <c:pt idx="4417">
                  <c:v>6.9061437908496739</c:v>
                </c:pt>
                <c:pt idx="4418">
                  <c:v>6.0810457516339866</c:v>
                </c:pt>
                <c:pt idx="4419">
                  <c:v>7.0444444444444443</c:v>
                </c:pt>
                <c:pt idx="4420">
                  <c:v>7.4303267973856215</c:v>
                </c:pt>
                <c:pt idx="4421">
                  <c:v>5.9665359477124182</c:v>
                </c:pt>
                <c:pt idx="4422">
                  <c:v>7.6491503267973862</c:v>
                </c:pt>
                <c:pt idx="4423">
                  <c:v>11.084183006535948</c:v>
                </c:pt>
                <c:pt idx="4424">
                  <c:v>10.266666666666667</c:v>
                </c:pt>
                <c:pt idx="4425">
                  <c:v>9.1202614379084981</c:v>
                </c:pt>
                <c:pt idx="4426">
                  <c:v>9.609150326797387</c:v>
                </c:pt>
                <c:pt idx="4427">
                  <c:v>6.876601307189544</c:v>
                </c:pt>
                <c:pt idx="4428">
                  <c:v>4.2054901960784319</c:v>
                </c:pt>
                <c:pt idx="4429">
                  <c:v>3.1498039215686275</c:v>
                </c:pt>
                <c:pt idx="4430">
                  <c:v>2.6847058823529411</c:v>
                </c:pt>
                <c:pt idx="4431">
                  <c:v>1.7030065359477125</c:v>
                </c:pt>
                <c:pt idx="4432">
                  <c:v>1.4504575163398692</c:v>
                </c:pt>
                <c:pt idx="4433">
                  <c:v>0.47921568627450978</c:v>
                </c:pt>
                <c:pt idx="4434">
                  <c:v>0.36549019607843147</c:v>
                </c:pt>
                <c:pt idx="4435">
                  <c:v>0.42013071895424842</c:v>
                </c:pt>
                <c:pt idx="4436">
                  <c:v>2.4669281045751634</c:v>
                </c:pt>
                <c:pt idx="4437">
                  <c:v>5.7681045751633988</c:v>
                </c:pt>
                <c:pt idx="4438">
                  <c:v>8.3777777777777782</c:v>
                </c:pt>
                <c:pt idx="4439">
                  <c:v>10.568366013071897</c:v>
                </c:pt>
                <c:pt idx="4440">
                  <c:v>12.329411764705883</c:v>
                </c:pt>
                <c:pt idx="4441">
                  <c:v>10.714248366013072</c:v>
                </c:pt>
                <c:pt idx="4442">
                  <c:v>7.445228758169935</c:v>
                </c:pt>
                <c:pt idx="4443">
                  <c:v>4.9456209150326798</c:v>
                </c:pt>
                <c:pt idx="4444">
                  <c:v>3.5963398692810462</c:v>
                </c:pt>
                <c:pt idx="4445">
                  <c:v>2.9066666666666663</c:v>
                </c:pt>
                <c:pt idx="4446">
                  <c:v>2.8154248366013075</c:v>
                </c:pt>
                <c:pt idx="4447">
                  <c:v>2.7832679738562094</c:v>
                </c:pt>
                <c:pt idx="4448">
                  <c:v>2.6245751633986929</c:v>
                </c:pt>
                <c:pt idx="4449">
                  <c:v>1.4664052287581697</c:v>
                </c:pt>
                <c:pt idx="4450">
                  <c:v>0.34039215686274515</c:v>
                </c:pt>
                <c:pt idx="4451">
                  <c:v>0</c:v>
                </c:pt>
                <c:pt idx="4452">
                  <c:v>0</c:v>
                </c:pt>
                <c:pt idx="4453">
                  <c:v>9.8562091503267973E-2</c:v>
                </c:pt>
                <c:pt idx="4454">
                  <c:v>0.19032679738562094</c:v>
                </c:pt>
                <c:pt idx="4455">
                  <c:v>0.19032679738562094</c:v>
                </c:pt>
                <c:pt idx="4456">
                  <c:v>0.19032679738562094</c:v>
                </c:pt>
                <c:pt idx="4457">
                  <c:v>0.19032679738562094</c:v>
                </c:pt>
                <c:pt idx="4458">
                  <c:v>0.10431372549019607</c:v>
                </c:pt>
                <c:pt idx="4459">
                  <c:v>0.27529411764705886</c:v>
                </c:pt>
                <c:pt idx="4460">
                  <c:v>0.27529411764705886</c:v>
                </c:pt>
                <c:pt idx="4461">
                  <c:v>0.27529411764705886</c:v>
                </c:pt>
                <c:pt idx="4462">
                  <c:v>0.27529411764705886</c:v>
                </c:pt>
                <c:pt idx="4463">
                  <c:v>0.2627450980392157</c:v>
                </c:pt>
                <c:pt idx="4464">
                  <c:v>0</c:v>
                </c:pt>
                <c:pt idx="4465">
                  <c:v>0</c:v>
                </c:pt>
                <c:pt idx="4466">
                  <c:v>0.20732026143790852</c:v>
                </c:pt>
                <c:pt idx="4467">
                  <c:v>0.2742483660130719</c:v>
                </c:pt>
                <c:pt idx="4468">
                  <c:v>0.27738562091503266</c:v>
                </c:pt>
                <c:pt idx="4469">
                  <c:v>1.2606535947712418</c:v>
                </c:pt>
                <c:pt idx="4470">
                  <c:v>2.9986928104575168</c:v>
                </c:pt>
                <c:pt idx="4471">
                  <c:v>3.6264052287581703</c:v>
                </c:pt>
                <c:pt idx="4472">
                  <c:v>5.1921568627450982</c:v>
                </c:pt>
                <c:pt idx="4473">
                  <c:v>7.3113725490196098</c:v>
                </c:pt>
                <c:pt idx="4474">
                  <c:v>7.7184313725490208</c:v>
                </c:pt>
                <c:pt idx="4475">
                  <c:v>6.0460130718954259</c:v>
                </c:pt>
                <c:pt idx="4476">
                  <c:v>5.2109803921568636</c:v>
                </c:pt>
                <c:pt idx="4477">
                  <c:v>3.5783006535947721</c:v>
                </c:pt>
                <c:pt idx="4478">
                  <c:v>1.4559477124183005</c:v>
                </c:pt>
                <c:pt idx="4479">
                  <c:v>6.5620915032679736E-2</c:v>
                </c:pt>
                <c:pt idx="4480">
                  <c:v>0.10509803921568628</c:v>
                </c:pt>
                <c:pt idx="4481">
                  <c:v>1.3027450980392159</c:v>
                </c:pt>
                <c:pt idx="4482">
                  <c:v>4.9257516339869287</c:v>
                </c:pt>
                <c:pt idx="4483">
                  <c:v>5.3343790849673214</c:v>
                </c:pt>
                <c:pt idx="4484">
                  <c:v>6.4219607843137254</c:v>
                </c:pt>
                <c:pt idx="4485">
                  <c:v>7.4337254901960783</c:v>
                </c:pt>
                <c:pt idx="4486">
                  <c:v>6.2996078431372551</c:v>
                </c:pt>
                <c:pt idx="4487">
                  <c:v>2.8418300653594772</c:v>
                </c:pt>
                <c:pt idx="4488">
                  <c:v>3.7513725490196079</c:v>
                </c:pt>
                <c:pt idx="4489">
                  <c:v>4.5769934640522871</c:v>
                </c:pt>
                <c:pt idx="4490">
                  <c:v>5.7233986928104574</c:v>
                </c:pt>
                <c:pt idx="4491">
                  <c:v>8.3066666666666666</c:v>
                </c:pt>
                <c:pt idx="4492">
                  <c:v>9.9320261437908499</c:v>
                </c:pt>
                <c:pt idx="4493">
                  <c:v>11.054640522875816</c:v>
                </c:pt>
                <c:pt idx="4494">
                  <c:v>11.017516339869282</c:v>
                </c:pt>
                <c:pt idx="4495">
                  <c:v>9.7215686274509814</c:v>
                </c:pt>
                <c:pt idx="4496">
                  <c:v>8.0996078431372549</c:v>
                </c:pt>
                <c:pt idx="4497">
                  <c:v>6.7662745098039219</c:v>
                </c:pt>
                <c:pt idx="4498">
                  <c:v>4.9492810457516336</c:v>
                </c:pt>
                <c:pt idx="4499">
                  <c:v>5.8013071895424835</c:v>
                </c:pt>
                <c:pt idx="4500">
                  <c:v>7.6488888888888891</c:v>
                </c:pt>
                <c:pt idx="4501">
                  <c:v>8.7971241830065363</c:v>
                </c:pt>
                <c:pt idx="4502">
                  <c:v>9.4086274509803918</c:v>
                </c:pt>
                <c:pt idx="4503">
                  <c:v>10.086797385620915</c:v>
                </c:pt>
                <c:pt idx="4504">
                  <c:v>8.2159477124183002</c:v>
                </c:pt>
                <c:pt idx="4505">
                  <c:v>7.0475816993464058</c:v>
                </c:pt>
                <c:pt idx="4506">
                  <c:v>5.3550326797385619</c:v>
                </c:pt>
                <c:pt idx="4507">
                  <c:v>4.2862745098039214</c:v>
                </c:pt>
                <c:pt idx="4508">
                  <c:v>2.9843137254901957</c:v>
                </c:pt>
                <c:pt idx="4509">
                  <c:v>2.1270588235294121</c:v>
                </c:pt>
                <c:pt idx="4510">
                  <c:v>0.48052287581699349</c:v>
                </c:pt>
                <c:pt idx="4511">
                  <c:v>0.29803921568627456</c:v>
                </c:pt>
                <c:pt idx="4512">
                  <c:v>0.38901960784313722</c:v>
                </c:pt>
                <c:pt idx="4513">
                  <c:v>1.388235294117647</c:v>
                </c:pt>
                <c:pt idx="4514">
                  <c:v>4.5273202614379082</c:v>
                </c:pt>
                <c:pt idx="4515">
                  <c:v>7.1226143790849683</c:v>
                </c:pt>
                <c:pt idx="4516">
                  <c:v>9.2609150326797405</c:v>
                </c:pt>
                <c:pt idx="4517">
                  <c:v>10.698300653594773</c:v>
                </c:pt>
                <c:pt idx="4518">
                  <c:v>9.8857516339869278</c:v>
                </c:pt>
                <c:pt idx="4519">
                  <c:v>6.7560784313725488</c:v>
                </c:pt>
                <c:pt idx="4520">
                  <c:v>4.1670588235294117</c:v>
                </c:pt>
                <c:pt idx="4521">
                  <c:v>1.7369934640522877</c:v>
                </c:pt>
                <c:pt idx="4522">
                  <c:v>0.23790849673202613</c:v>
                </c:pt>
                <c:pt idx="4523">
                  <c:v>0.43529411764705883</c:v>
                </c:pt>
                <c:pt idx="4524">
                  <c:v>1.289934640522876</c:v>
                </c:pt>
                <c:pt idx="4525">
                  <c:v>1.3926797385620913</c:v>
                </c:pt>
                <c:pt idx="4526">
                  <c:v>1.3864052287581698</c:v>
                </c:pt>
                <c:pt idx="4527">
                  <c:v>1.3571241830065359</c:v>
                </c:pt>
                <c:pt idx="4528">
                  <c:v>0.97307189542483652</c:v>
                </c:pt>
                <c:pt idx="4529">
                  <c:v>0.10901960784313727</c:v>
                </c:pt>
                <c:pt idx="4530">
                  <c:v>5.7777777777777775E-2</c:v>
                </c:pt>
                <c:pt idx="4531">
                  <c:v>0.11816993464052288</c:v>
                </c:pt>
                <c:pt idx="4532">
                  <c:v>0.11816993464052288</c:v>
                </c:pt>
                <c:pt idx="4533">
                  <c:v>0.11816993464052288</c:v>
                </c:pt>
                <c:pt idx="4534">
                  <c:v>0.11816993464052288</c:v>
                </c:pt>
                <c:pt idx="4535">
                  <c:v>6.3529411764705876E-2</c:v>
                </c:pt>
                <c:pt idx="4536">
                  <c:v>0.23084967320261437</c:v>
                </c:pt>
                <c:pt idx="4537">
                  <c:v>0.23084967320261437</c:v>
                </c:pt>
                <c:pt idx="4538">
                  <c:v>0.23084967320261437</c:v>
                </c:pt>
                <c:pt idx="4539">
                  <c:v>0.23084967320261437</c:v>
                </c:pt>
                <c:pt idx="4540">
                  <c:v>0.22771241830065359</c:v>
                </c:pt>
                <c:pt idx="4541">
                  <c:v>0</c:v>
                </c:pt>
                <c:pt idx="4542">
                  <c:v>0</c:v>
                </c:pt>
                <c:pt idx="4543">
                  <c:v>0.28758169934640526</c:v>
                </c:pt>
                <c:pt idx="4544">
                  <c:v>0.46405228758169931</c:v>
                </c:pt>
                <c:pt idx="4545">
                  <c:v>0.48941176470588238</c:v>
                </c:pt>
                <c:pt idx="4546">
                  <c:v>1.5560784313725489</c:v>
                </c:pt>
                <c:pt idx="4547">
                  <c:v>3.3100653594771243</c:v>
                </c:pt>
                <c:pt idx="4548">
                  <c:v>3.8575163398692811</c:v>
                </c:pt>
                <c:pt idx="4549">
                  <c:v>5.3137254901960791</c:v>
                </c:pt>
                <c:pt idx="4550">
                  <c:v>7.868235294117647</c:v>
                </c:pt>
                <c:pt idx="4551">
                  <c:v>10.602614379084969</c:v>
                </c:pt>
                <c:pt idx="4552">
                  <c:v>10.481568627450979</c:v>
                </c:pt>
                <c:pt idx="4553">
                  <c:v>9.7450980392156872</c:v>
                </c:pt>
                <c:pt idx="4554">
                  <c:v>8.1124183006535961</c:v>
                </c:pt>
                <c:pt idx="4555">
                  <c:v>5.5325490196078437</c:v>
                </c:pt>
                <c:pt idx="4556">
                  <c:v>1.7315032679738562</c:v>
                </c:pt>
                <c:pt idx="4557">
                  <c:v>0.1477124183006536</c:v>
                </c:pt>
                <c:pt idx="4558">
                  <c:v>1.3061437908496731</c:v>
                </c:pt>
                <c:pt idx="4559">
                  <c:v>4.9291503267973855</c:v>
                </c:pt>
                <c:pt idx="4560">
                  <c:v>5.4956862745098052</c:v>
                </c:pt>
                <c:pt idx="4561">
                  <c:v>7.3469281045751647</c:v>
                </c:pt>
                <c:pt idx="4562">
                  <c:v>8.5793464052287582</c:v>
                </c:pt>
                <c:pt idx="4563">
                  <c:v>7.3223529411764705</c:v>
                </c:pt>
                <c:pt idx="4564">
                  <c:v>3.8295424836601311</c:v>
                </c:pt>
                <c:pt idx="4565">
                  <c:v>3.6758169934640517</c:v>
                </c:pt>
                <c:pt idx="4566">
                  <c:v>2.9414379084967321</c:v>
                </c:pt>
                <c:pt idx="4567">
                  <c:v>4.7918954248366017</c:v>
                </c:pt>
                <c:pt idx="4568">
                  <c:v>9.3435294117647061</c:v>
                </c:pt>
                <c:pt idx="4569">
                  <c:v>11.646274509803922</c:v>
                </c:pt>
                <c:pt idx="4570">
                  <c:v>14.473464052287584</c:v>
                </c:pt>
                <c:pt idx="4571">
                  <c:v>16.244183006535948</c:v>
                </c:pt>
                <c:pt idx="4572">
                  <c:v>14.649150326797384</c:v>
                </c:pt>
                <c:pt idx="4573">
                  <c:v>10.237908496732027</c:v>
                </c:pt>
                <c:pt idx="4574">
                  <c:v>8.0909803921568635</c:v>
                </c:pt>
                <c:pt idx="4575">
                  <c:v>5.3001307189542484</c:v>
                </c:pt>
                <c:pt idx="4576">
                  <c:v>4.2946405228758175</c:v>
                </c:pt>
                <c:pt idx="4577">
                  <c:v>4.5903267973856208</c:v>
                </c:pt>
                <c:pt idx="4578">
                  <c:v>6.6198692810457507</c:v>
                </c:pt>
                <c:pt idx="4579">
                  <c:v>7.4122875816993474</c:v>
                </c:pt>
                <c:pt idx="4580">
                  <c:v>8.2650980392156868</c:v>
                </c:pt>
                <c:pt idx="4581">
                  <c:v>7.1633986928104587</c:v>
                </c:pt>
                <c:pt idx="4582">
                  <c:v>6.9615686274509798</c:v>
                </c:pt>
                <c:pt idx="4583">
                  <c:v>5.2721568627450983</c:v>
                </c:pt>
                <c:pt idx="4584">
                  <c:v>4.193725490196079</c:v>
                </c:pt>
                <c:pt idx="4585">
                  <c:v>2.8917647058823532</c:v>
                </c:pt>
                <c:pt idx="4586">
                  <c:v>2.1113725490196078</c:v>
                </c:pt>
                <c:pt idx="4587">
                  <c:v>0.48052287581699349</c:v>
                </c:pt>
                <c:pt idx="4588">
                  <c:v>0</c:v>
                </c:pt>
                <c:pt idx="4589">
                  <c:v>0.94405228758169923</c:v>
                </c:pt>
                <c:pt idx="4590">
                  <c:v>2.7769934640522878</c:v>
                </c:pt>
                <c:pt idx="4591">
                  <c:v>4.3592156862745099</c:v>
                </c:pt>
                <c:pt idx="4592">
                  <c:v>5.6794771241830064</c:v>
                </c:pt>
                <c:pt idx="4593">
                  <c:v>6.6721568627450978</c:v>
                </c:pt>
                <c:pt idx="4594">
                  <c:v>7.6964705882352948</c:v>
                </c:pt>
                <c:pt idx="4595">
                  <c:v>7.0300653594771259</c:v>
                </c:pt>
                <c:pt idx="4596">
                  <c:v>5.6355555555555563</c:v>
                </c:pt>
                <c:pt idx="4597">
                  <c:v>4.3448366013071897</c:v>
                </c:pt>
                <c:pt idx="4598">
                  <c:v>4.0436601307189548</c:v>
                </c:pt>
                <c:pt idx="4599">
                  <c:v>4.351372549019608</c:v>
                </c:pt>
                <c:pt idx="4600">
                  <c:v>5.1542483660130722</c:v>
                </c:pt>
                <c:pt idx="4601">
                  <c:v>6.6836601307189554</c:v>
                </c:pt>
                <c:pt idx="4602">
                  <c:v>7.299607843137256</c:v>
                </c:pt>
                <c:pt idx="4603">
                  <c:v>6.6081045751633987</c:v>
                </c:pt>
                <c:pt idx="4604">
                  <c:v>4.3320261437908503</c:v>
                </c:pt>
                <c:pt idx="4605">
                  <c:v>2.3626143790849676</c:v>
                </c:pt>
                <c:pt idx="4606">
                  <c:v>0.64549019607843139</c:v>
                </c:pt>
                <c:pt idx="4607">
                  <c:v>0</c:v>
                </c:pt>
                <c:pt idx="4608">
                  <c:v>6.2745098039215684E-3</c:v>
                </c:pt>
                <c:pt idx="4609">
                  <c:v>9.4117647058823539E-3</c:v>
                </c:pt>
                <c:pt idx="4610">
                  <c:v>9.4117647058823539E-3</c:v>
                </c:pt>
                <c:pt idx="4611">
                  <c:v>9.4117647058823539E-3</c:v>
                </c:pt>
                <c:pt idx="4612">
                  <c:v>1.2549019607843137E-2</c:v>
                </c:pt>
                <c:pt idx="4613">
                  <c:v>0.23398692810457516</c:v>
                </c:pt>
                <c:pt idx="4614">
                  <c:v>0.30117647058823532</c:v>
                </c:pt>
                <c:pt idx="4615">
                  <c:v>0.37568627450980396</c:v>
                </c:pt>
                <c:pt idx="4616">
                  <c:v>0.37568627450980396</c:v>
                </c:pt>
                <c:pt idx="4617">
                  <c:v>0.37254901960784315</c:v>
                </c:pt>
                <c:pt idx="4618">
                  <c:v>0.14483660130718956</c:v>
                </c:pt>
                <c:pt idx="4619">
                  <c:v>7.450980392156864E-2</c:v>
                </c:pt>
                <c:pt idx="4620">
                  <c:v>0.20130718954248367</c:v>
                </c:pt>
                <c:pt idx="4621">
                  <c:v>0.57359477124183011</c:v>
                </c:pt>
                <c:pt idx="4622">
                  <c:v>0.71686274509803927</c:v>
                </c:pt>
                <c:pt idx="4623">
                  <c:v>1.783529411764706</c:v>
                </c:pt>
                <c:pt idx="4624">
                  <c:v>3.5375163398692817</c:v>
                </c:pt>
                <c:pt idx="4625">
                  <c:v>4.1524183006535953</c:v>
                </c:pt>
                <c:pt idx="4626">
                  <c:v>4.6593464052287583</c:v>
                </c:pt>
                <c:pt idx="4627">
                  <c:v>7.0392156862745106</c:v>
                </c:pt>
                <c:pt idx="4628">
                  <c:v>10.853594771241831</c:v>
                </c:pt>
                <c:pt idx="4629">
                  <c:v>11.428758169934639</c:v>
                </c:pt>
                <c:pt idx="4630">
                  <c:v>10.717647058823529</c:v>
                </c:pt>
                <c:pt idx="4631">
                  <c:v>9.8384313725490191</c:v>
                </c:pt>
                <c:pt idx="4632">
                  <c:v>7.3152941176470589</c:v>
                </c:pt>
                <c:pt idx="4633">
                  <c:v>2.4373856209150331</c:v>
                </c:pt>
                <c:pt idx="4634">
                  <c:v>0.91738562091503273</c:v>
                </c:pt>
                <c:pt idx="4635">
                  <c:v>3.2282352941176469</c:v>
                </c:pt>
                <c:pt idx="4636">
                  <c:v>7.1330718954248375</c:v>
                </c:pt>
                <c:pt idx="4637">
                  <c:v>7.6996078431372563</c:v>
                </c:pt>
                <c:pt idx="4638">
                  <c:v>9.5477124183006552</c:v>
                </c:pt>
                <c:pt idx="4639">
                  <c:v>10.020130718954249</c:v>
                </c:pt>
                <c:pt idx="4640">
                  <c:v>7.6041830065359468</c:v>
                </c:pt>
                <c:pt idx="4641">
                  <c:v>3.6993464052287583</c:v>
                </c:pt>
                <c:pt idx="4642">
                  <c:v>3.3618300653594777</c:v>
                </c:pt>
                <c:pt idx="4643">
                  <c:v>2.6274509803921569</c:v>
                </c:pt>
                <c:pt idx="4644">
                  <c:v>4.4841830065359485</c:v>
                </c:pt>
                <c:pt idx="4645">
                  <c:v>9.7354248366013074</c:v>
                </c:pt>
                <c:pt idx="4646">
                  <c:v>13.156339869281046</c:v>
                </c:pt>
                <c:pt idx="4647">
                  <c:v>16.359477124183009</c:v>
                </c:pt>
                <c:pt idx="4648">
                  <c:v>18.353986928104579</c:v>
                </c:pt>
                <c:pt idx="4649">
                  <c:v>16.768888888888892</c:v>
                </c:pt>
                <c:pt idx="4650">
                  <c:v>11.517647058823529</c:v>
                </c:pt>
                <c:pt idx="4651">
                  <c:v>8.3827450980392157</c:v>
                </c:pt>
                <c:pt idx="4652">
                  <c:v>5.3997385620915033</c:v>
                </c:pt>
                <c:pt idx="4653">
                  <c:v>4.0460130718954259</c:v>
                </c:pt>
                <c:pt idx="4654">
                  <c:v>4.2535947712418301</c:v>
                </c:pt>
                <c:pt idx="4655">
                  <c:v>6.4172549019607841</c:v>
                </c:pt>
                <c:pt idx="4656">
                  <c:v>7.2096732026143791</c:v>
                </c:pt>
                <c:pt idx="4657">
                  <c:v>8.3069281045751637</c:v>
                </c:pt>
                <c:pt idx="4658">
                  <c:v>7.3456209150326801</c:v>
                </c:pt>
                <c:pt idx="4659">
                  <c:v>7.215686274509804</c:v>
                </c:pt>
                <c:pt idx="4660">
                  <c:v>5.5325490196078437</c:v>
                </c:pt>
                <c:pt idx="4661">
                  <c:v>4.4541176470588244</c:v>
                </c:pt>
                <c:pt idx="4662">
                  <c:v>2.9077124183006537</c:v>
                </c:pt>
                <c:pt idx="4663">
                  <c:v>2.1113725490196078</c:v>
                </c:pt>
                <c:pt idx="4664">
                  <c:v>0.48052287581699349</c:v>
                </c:pt>
                <c:pt idx="4665">
                  <c:v>4.6274509803921574E-2</c:v>
                </c:pt>
                <c:pt idx="4666">
                  <c:v>1.7704575163398695</c:v>
                </c:pt>
                <c:pt idx="4667">
                  <c:v>3.593725490196078</c:v>
                </c:pt>
                <c:pt idx="4668">
                  <c:v>4.5994771241830072</c:v>
                </c:pt>
                <c:pt idx="4669">
                  <c:v>5.6520261437908506</c:v>
                </c:pt>
                <c:pt idx="4670">
                  <c:v>6.5884967320261447</c:v>
                </c:pt>
                <c:pt idx="4671">
                  <c:v>7.6141176470588237</c:v>
                </c:pt>
                <c:pt idx="4672">
                  <c:v>8.0070588235294125</c:v>
                </c:pt>
                <c:pt idx="4673">
                  <c:v>7.4622222222222225</c:v>
                </c:pt>
                <c:pt idx="4674">
                  <c:v>6.6303267973856208</c:v>
                </c:pt>
                <c:pt idx="4675">
                  <c:v>6.8172549019607844</c:v>
                </c:pt>
                <c:pt idx="4676">
                  <c:v>8.3385620915032685</c:v>
                </c:pt>
                <c:pt idx="4677">
                  <c:v>9.3733333333333348</c:v>
                </c:pt>
                <c:pt idx="4678">
                  <c:v>12.927581699346405</c:v>
                </c:pt>
                <c:pt idx="4679">
                  <c:v>14.903529411764705</c:v>
                </c:pt>
                <c:pt idx="4680">
                  <c:v>14.738823529411764</c:v>
                </c:pt>
                <c:pt idx="4681">
                  <c:v>10.930718954248366</c:v>
                </c:pt>
                <c:pt idx="4682">
                  <c:v>7.6797385620915044</c:v>
                </c:pt>
                <c:pt idx="4683">
                  <c:v>3.6645751633986929</c:v>
                </c:pt>
                <c:pt idx="4684">
                  <c:v>1.5166013071895423</c:v>
                </c:pt>
                <c:pt idx="4685">
                  <c:v>0.7547712418300655</c:v>
                </c:pt>
                <c:pt idx="4686">
                  <c:v>0.68026143790849669</c:v>
                </c:pt>
                <c:pt idx="4687">
                  <c:v>0.68026143790849669</c:v>
                </c:pt>
                <c:pt idx="4688">
                  <c:v>0.68026143790849669</c:v>
                </c:pt>
                <c:pt idx="4689">
                  <c:v>0.63477124183006539</c:v>
                </c:pt>
                <c:pt idx="4690">
                  <c:v>0.61934640522875828</c:v>
                </c:pt>
                <c:pt idx="4691">
                  <c:v>0.31372549019607843</c:v>
                </c:pt>
                <c:pt idx="4692">
                  <c:v>0.4073202614379085</c:v>
                </c:pt>
                <c:pt idx="4693">
                  <c:v>0.4073202614379085</c:v>
                </c:pt>
                <c:pt idx="4694">
                  <c:v>0.40418300653594769</c:v>
                </c:pt>
                <c:pt idx="4695">
                  <c:v>0.17647058823529416</c:v>
                </c:pt>
                <c:pt idx="4696">
                  <c:v>9.3594771241830077E-2</c:v>
                </c:pt>
                <c:pt idx="4697">
                  <c:v>0.20130718954248367</c:v>
                </c:pt>
                <c:pt idx="4698">
                  <c:v>0.57359477124183011</c:v>
                </c:pt>
                <c:pt idx="4699">
                  <c:v>0.77620915032679749</c:v>
                </c:pt>
                <c:pt idx="4700">
                  <c:v>1.1699346405228759</c:v>
                </c:pt>
                <c:pt idx="4701">
                  <c:v>2.1058823529411765</c:v>
                </c:pt>
                <c:pt idx="4702">
                  <c:v>2.2949019607843142</c:v>
                </c:pt>
                <c:pt idx="4703">
                  <c:v>2.1924183006535949</c:v>
                </c:pt>
                <c:pt idx="4704">
                  <c:v>3.5066666666666668</c:v>
                </c:pt>
                <c:pt idx="4705">
                  <c:v>8.6405228758169947</c:v>
                </c:pt>
                <c:pt idx="4706">
                  <c:v>10.549281045751636</c:v>
                </c:pt>
                <c:pt idx="4707">
                  <c:v>10.2640522875817</c:v>
                </c:pt>
                <c:pt idx="4708">
                  <c:v>10.306928104575164</c:v>
                </c:pt>
                <c:pt idx="4709">
                  <c:v>10.330718954248367</c:v>
                </c:pt>
                <c:pt idx="4710">
                  <c:v>5.1584313725490194</c:v>
                </c:pt>
                <c:pt idx="4711">
                  <c:v>3.4397385620915033</c:v>
                </c:pt>
                <c:pt idx="4712">
                  <c:v>5.6802614379084968</c:v>
                </c:pt>
                <c:pt idx="4713">
                  <c:v>7.5043137254901966</c:v>
                </c:pt>
                <c:pt idx="4714">
                  <c:v>6.5301960784313726</c:v>
                </c:pt>
                <c:pt idx="4715">
                  <c:v>8.0261437908496731</c:v>
                </c:pt>
                <c:pt idx="4716">
                  <c:v>8.1816993464052299</c:v>
                </c:pt>
                <c:pt idx="4717">
                  <c:v>5.8360784313725489</c:v>
                </c:pt>
                <c:pt idx="4718">
                  <c:v>3.6993464052287583</c:v>
                </c:pt>
                <c:pt idx="4719">
                  <c:v>3.3971241830065364</c:v>
                </c:pt>
                <c:pt idx="4720">
                  <c:v>2.7247058823529411</c:v>
                </c:pt>
                <c:pt idx="4721">
                  <c:v>4.5160784313725495</c:v>
                </c:pt>
                <c:pt idx="4722">
                  <c:v>9.9780392156862767</c:v>
                </c:pt>
                <c:pt idx="4723">
                  <c:v>14.473464052287584</c:v>
                </c:pt>
                <c:pt idx="4724">
                  <c:v>17.856209150326798</c:v>
                </c:pt>
                <c:pt idx="4725">
                  <c:v>19.482875816993467</c:v>
                </c:pt>
                <c:pt idx="4726">
                  <c:v>17.963137254901962</c:v>
                </c:pt>
                <c:pt idx="4727">
                  <c:v>12.501176470588236</c:v>
                </c:pt>
                <c:pt idx="4728">
                  <c:v>8.291764705882354</c:v>
                </c:pt>
                <c:pt idx="4729">
                  <c:v>5.0938562091503261</c:v>
                </c:pt>
                <c:pt idx="4730">
                  <c:v>4.0460130718954259</c:v>
                </c:pt>
                <c:pt idx="4731">
                  <c:v>3.7890196078431377</c:v>
                </c:pt>
                <c:pt idx="4732">
                  <c:v>5.1837908496732021</c:v>
                </c:pt>
                <c:pt idx="4733">
                  <c:v>5.9505882352941173</c:v>
                </c:pt>
                <c:pt idx="4734">
                  <c:v>6.9600000000000009</c:v>
                </c:pt>
                <c:pt idx="4735">
                  <c:v>5.9986928104575172</c:v>
                </c:pt>
                <c:pt idx="4736">
                  <c:v>6.333333333333333</c:v>
                </c:pt>
                <c:pt idx="4737">
                  <c:v>5.419084967320261</c:v>
                </c:pt>
                <c:pt idx="4738">
                  <c:v>4.3662745098039215</c:v>
                </c:pt>
                <c:pt idx="4739">
                  <c:v>2.9077124183006537</c:v>
                </c:pt>
                <c:pt idx="4740">
                  <c:v>2.1113725490196078</c:v>
                </c:pt>
                <c:pt idx="4741">
                  <c:v>0.48052287581699349</c:v>
                </c:pt>
                <c:pt idx="4742">
                  <c:v>4.6274509803921574E-2</c:v>
                </c:pt>
                <c:pt idx="4743">
                  <c:v>1.8033986928104577</c:v>
                </c:pt>
                <c:pt idx="4744">
                  <c:v>3.6266666666666665</c:v>
                </c:pt>
                <c:pt idx="4745">
                  <c:v>4.6324183006535948</c:v>
                </c:pt>
                <c:pt idx="4746">
                  <c:v>5.6849673202614381</c:v>
                </c:pt>
                <c:pt idx="4747">
                  <c:v>6.6214379084967323</c:v>
                </c:pt>
                <c:pt idx="4748">
                  <c:v>7.6141176470588237</c:v>
                </c:pt>
                <c:pt idx="4749">
                  <c:v>8.5406535947712428</c:v>
                </c:pt>
                <c:pt idx="4750">
                  <c:v>8.6454901960784341</c:v>
                </c:pt>
                <c:pt idx="4751">
                  <c:v>7.8745098039215691</c:v>
                </c:pt>
                <c:pt idx="4752">
                  <c:v>8.3626143790849685</c:v>
                </c:pt>
                <c:pt idx="4753">
                  <c:v>10.720522875816995</c:v>
                </c:pt>
                <c:pt idx="4754">
                  <c:v>12.175947712418303</c:v>
                </c:pt>
                <c:pt idx="4755">
                  <c:v>17.60104575163399</c:v>
                </c:pt>
                <c:pt idx="4756">
                  <c:v>22.60235294117647</c:v>
                </c:pt>
                <c:pt idx="4757">
                  <c:v>23.93673202614379</c:v>
                </c:pt>
                <c:pt idx="4758">
                  <c:v>20.795294117647064</c:v>
                </c:pt>
                <c:pt idx="4759">
                  <c:v>17.324705882352941</c:v>
                </c:pt>
                <c:pt idx="4760">
                  <c:v>10.792156862745101</c:v>
                </c:pt>
                <c:pt idx="4761">
                  <c:v>5.9390849673202615</c:v>
                </c:pt>
                <c:pt idx="4762">
                  <c:v>3.661699346405229</c:v>
                </c:pt>
                <c:pt idx="4763">
                  <c:v>2.8026143790849676</c:v>
                </c:pt>
                <c:pt idx="4764">
                  <c:v>2.0679738562091505</c:v>
                </c:pt>
                <c:pt idx="4765">
                  <c:v>2.0648366013071895</c:v>
                </c:pt>
                <c:pt idx="4766">
                  <c:v>1.6350326797385621</c:v>
                </c:pt>
                <c:pt idx="4767">
                  <c:v>1.1071895424836602</c:v>
                </c:pt>
                <c:pt idx="4768">
                  <c:v>8.2875816993464052E-2</c:v>
                </c:pt>
                <c:pt idx="4769">
                  <c:v>0.17647058823529416</c:v>
                </c:pt>
                <c:pt idx="4770">
                  <c:v>0.17647058823529416</c:v>
                </c:pt>
                <c:pt idx="4771">
                  <c:v>0.17647058823529416</c:v>
                </c:pt>
                <c:pt idx="4772">
                  <c:v>0.17647058823529416</c:v>
                </c:pt>
                <c:pt idx="4773">
                  <c:v>9.3594771241830077E-2</c:v>
                </c:pt>
                <c:pt idx="4774">
                  <c:v>0.20130718954248367</c:v>
                </c:pt>
                <c:pt idx="4775">
                  <c:v>0.57359477124183011</c:v>
                </c:pt>
                <c:pt idx="4776">
                  <c:v>0.77620915032679749</c:v>
                </c:pt>
                <c:pt idx="4777">
                  <c:v>1.1281045751633987</c:v>
                </c:pt>
                <c:pt idx="4778">
                  <c:v>1.3445751633986929</c:v>
                </c:pt>
                <c:pt idx="4779">
                  <c:v>1.1432679738562093</c:v>
                </c:pt>
                <c:pt idx="4780">
                  <c:v>0.80601307189542493</c:v>
                </c:pt>
                <c:pt idx="4781">
                  <c:v>1.9869281045751634</c:v>
                </c:pt>
                <c:pt idx="4782">
                  <c:v>7.5602614379084967</c:v>
                </c:pt>
                <c:pt idx="4783">
                  <c:v>10.585359477124184</c:v>
                </c:pt>
                <c:pt idx="4784">
                  <c:v>10.690457516339869</c:v>
                </c:pt>
                <c:pt idx="4785">
                  <c:v>11.152418300653595</c:v>
                </c:pt>
                <c:pt idx="4786">
                  <c:v>11.683660130718955</c:v>
                </c:pt>
                <c:pt idx="4787">
                  <c:v>7.1942483660130714</c:v>
                </c:pt>
                <c:pt idx="4788">
                  <c:v>5.1050980392156866</c:v>
                </c:pt>
                <c:pt idx="4789">
                  <c:v>6.5173856209150332</c:v>
                </c:pt>
                <c:pt idx="4790">
                  <c:v>6.9694117647058835</c:v>
                </c:pt>
                <c:pt idx="4791">
                  <c:v>5.493071895424837</c:v>
                </c:pt>
                <c:pt idx="4792">
                  <c:v>5.8394771241830075</c:v>
                </c:pt>
                <c:pt idx="4793">
                  <c:v>5.8797385620915037</c:v>
                </c:pt>
                <c:pt idx="4794">
                  <c:v>4.3623529411764705</c:v>
                </c:pt>
                <c:pt idx="4795">
                  <c:v>3.4133333333333336</c:v>
                </c:pt>
                <c:pt idx="4796">
                  <c:v>3.5952941176470588</c:v>
                </c:pt>
                <c:pt idx="4797">
                  <c:v>3.0413071895424837</c:v>
                </c:pt>
                <c:pt idx="4798">
                  <c:v>5.2138562091503271</c:v>
                </c:pt>
                <c:pt idx="4799">
                  <c:v>10.137777777777778</c:v>
                </c:pt>
                <c:pt idx="4800">
                  <c:v>14.952941176470587</c:v>
                </c:pt>
                <c:pt idx="4801">
                  <c:v>18.614379084967322</c:v>
                </c:pt>
                <c:pt idx="4802">
                  <c:v>19.56313725490196</c:v>
                </c:pt>
                <c:pt idx="4803">
                  <c:v>17.956862745098043</c:v>
                </c:pt>
                <c:pt idx="4804">
                  <c:v>13.06483660130719</c:v>
                </c:pt>
                <c:pt idx="4805">
                  <c:v>8.5325490196078437</c:v>
                </c:pt>
                <c:pt idx="4806">
                  <c:v>4.696732026143791</c:v>
                </c:pt>
                <c:pt idx="4807">
                  <c:v>3.482091503267974</c:v>
                </c:pt>
                <c:pt idx="4808">
                  <c:v>1.9079738562091506</c:v>
                </c:pt>
                <c:pt idx="4809">
                  <c:v>2.562875816993464</c:v>
                </c:pt>
                <c:pt idx="4810">
                  <c:v>2.8933333333333335</c:v>
                </c:pt>
                <c:pt idx="4811">
                  <c:v>3.0248366013071899</c:v>
                </c:pt>
                <c:pt idx="4812">
                  <c:v>2.7176470588235295</c:v>
                </c:pt>
                <c:pt idx="4813">
                  <c:v>3.2588235294117647</c:v>
                </c:pt>
                <c:pt idx="4814">
                  <c:v>2.6441830065359482</c:v>
                </c:pt>
                <c:pt idx="4815">
                  <c:v>2.0308496732026144</c:v>
                </c:pt>
                <c:pt idx="4816">
                  <c:v>1.4533333333333331</c:v>
                </c:pt>
                <c:pt idx="4817">
                  <c:v>0.79816993464052288</c:v>
                </c:pt>
                <c:pt idx="4818">
                  <c:v>7.2156862745098041E-2</c:v>
                </c:pt>
                <c:pt idx="4819">
                  <c:v>4.6274509803921574E-2</c:v>
                </c:pt>
                <c:pt idx="4820">
                  <c:v>1.8033986928104577</c:v>
                </c:pt>
                <c:pt idx="4821">
                  <c:v>3.6266666666666665</c:v>
                </c:pt>
                <c:pt idx="4822">
                  <c:v>4.6324183006535948</c:v>
                </c:pt>
                <c:pt idx="4823">
                  <c:v>5.6292810457516342</c:v>
                </c:pt>
                <c:pt idx="4824">
                  <c:v>6.377254901960784</c:v>
                </c:pt>
                <c:pt idx="4825">
                  <c:v>7.3699346405228763</c:v>
                </c:pt>
                <c:pt idx="4826">
                  <c:v>8.2964705882352945</c:v>
                </c:pt>
                <c:pt idx="4827">
                  <c:v>8.4044444444444437</c:v>
                </c:pt>
                <c:pt idx="4828">
                  <c:v>7.8049673202614374</c:v>
                </c:pt>
                <c:pt idx="4829">
                  <c:v>9.6857516339869285</c:v>
                </c:pt>
                <c:pt idx="4830">
                  <c:v>12.718169934640525</c:v>
                </c:pt>
                <c:pt idx="4831">
                  <c:v>14.511633986928105</c:v>
                </c:pt>
                <c:pt idx="4832">
                  <c:v>20.901960784313729</c:v>
                </c:pt>
                <c:pt idx="4833">
                  <c:v>27.506928104575167</c:v>
                </c:pt>
                <c:pt idx="4834">
                  <c:v>29.550326797385623</c:v>
                </c:pt>
                <c:pt idx="4835">
                  <c:v>27.939084967320262</c:v>
                </c:pt>
                <c:pt idx="4836">
                  <c:v>25.551895424836601</c:v>
                </c:pt>
                <c:pt idx="4837">
                  <c:v>18.106928104575164</c:v>
                </c:pt>
                <c:pt idx="4838">
                  <c:v>12.656993464052288</c:v>
                </c:pt>
                <c:pt idx="4839">
                  <c:v>9.5244444444444447</c:v>
                </c:pt>
                <c:pt idx="4840">
                  <c:v>6.7328104575163401</c:v>
                </c:pt>
                <c:pt idx="4841">
                  <c:v>4.5767320261437918</c:v>
                </c:pt>
                <c:pt idx="4842">
                  <c:v>4.5176470588235302</c:v>
                </c:pt>
                <c:pt idx="4843">
                  <c:v>2.965228758169935</c:v>
                </c:pt>
                <c:pt idx="4844">
                  <c:v>1.3793464052287581</c:v>
                </c:pt>
                <c:pt idx="4845">
                  <c:v>8.2875816993464052E-2</c:v>
                </c:pt>
                <c:pt idx="4846">
                  <c:v>0.17647058823529416</c:v>
                </c:pt>
                <c:pt idx="4847">
                  <c:v>0.21464052287581703</c:v>
                </c:pt>
                <c:pt idx="4848">
                  <c:v>0.21464052287581703</c:v>
                </c:pt>
                <c:pt idx="4849">
                  <c:v>0.21464052287581703</c:v>
                </c:pt>
                <c:pt idx="4850">
                  <c:v>0.13176470588235295</c:v>
                </c:pt>
                <c:pt idx="4851">
                  <c:v>0.17934640522875814</c:v>
                </c:pt>
                <c:pt idx="4852">
                  <c:v>0.48470588235294121</c:v>
                </c:pt>
                <c:pt idx="4853">
                  <c:v>0.68732026143790859</c:v>
                </c:pt>
                <c:pt idx="4854">
                  <c:v>0.77071895424836601</c:v>
                </c:pt>
                <c:pt idx="4855">
                  <c:v>0.78666666666666674</c:v>
                </c:pt>
                <c:pt idx="4856">
                  <c:v>0.60732026143790852</c:v>
                </c:pt>
                <c:pt idx="4857">
                  <c:v>0.30196078431372553</c:v>
                </c:pt>
                <c:pt idx="4858">
                  <c:v>0.92052287581699366</c:v>
                </c:pt>
                <c:pt idx="4859">
                  <c:v>5.7709803921568623</c:v>
                </c:pt>
                <c:pt idx="4860">
                  <c:v>9.4760784313725495</c:v>
                </c:pt>
                <c:pt idx="4861">
                  <c:v>9.5811764705882361</c:v>
                </c:pt>
                <c:pt idx="4862">
                  <c:v>10.100915032679739</c:v>
                </c:pt>
                <c:pt idx="4863">
                  <c:v>11.194509803921569</c:v>
                </c:pt>
                <c:pt idx="4864">
                  <c:v>7.7027450980392143</c:v>
                </c:pt>
                <c:pt idx="4865">
                  <c:v>5.2363398692810463</c:v>
                </c:pt>
                <c:pt idx="4866">
                  <c:v>6.6486274509803911</c:v>
                </c:pt>
                <c:pt idx="4867">
                  <c:v>6.4499346405228755</c:v>
                </c:pt>
                <c:pt idx="4868">
                  <c:v>4.6930718954248363</c:v>
                </c:pt>
                <c:pt idx="4869">
                  <c:v>4.0146405228758173</c:v>
                </c:pt>
                <c:pt idx="4870">
                  <c:v>2.9247058823529417</c:v>
                </c:pt>
                <c:pt idx="4871">
                  <c:v>1.4073202614379086</c:v>
                </c:pt>
                <c:pt idx="4872">
                  <c:v>1.0862745098039215</c:v>
                </c:pt>
                <c:pt idx="4873">
                  <c:v>1.5916339869281046</c:v>
                </c:pt>
                <c:pt idx="4874">
                  <c:v>3.1477124183006535</c:v>
                </c:pt>
                <c:pt idx="4875">
                  <c:v>7.0562091503267972</c:v>
                </c:pt>
                <c:pt idx="4876">
                  <c:v>10.819084967320261</c:v>
                </c:pt>
                <c:pt idx="4877">
                  <c:v>15.094640522875817</c:v>
                </c:pt>
                <c:pt idx="4878">
                  <c:v>18.526535947712418</c:v>
                </c:pt>
                <c:pt idx="4879">
                  <c:v>18.310588235294119</c:v>
                </c:pt>
                <c:pt idx="4880">
                  <c:v>15.420130718954249</c:v>
                </c:pt>
                <c:pt idx="4881">
                  <c:v>11.689150326797385</c:v>
                </c:pt>
                <c:pt idx="4882">
                  <c:v>7.4264052287581697</c:v>
                </c:pt>
                <c:pt idx="4883">
                  <c:v>3.4507189542483663</c:v>
                </c:pt>
                <c:pt idx="4884">
                  <c:v>1.548496732026144</c:v>
                </c:pt>
                <c:pt idx="4885">
                  <c:v>0.36575163398692812</c:v>
                </c:pt>
                <c:pt idx="4886">
                  <c:v>0.33385620915032688</c:v>
                </c:pt>
                <c:pt idx="4887">
                  <c:v>0.33071895424836606</c:v>
                </c:pt>
                <c:pt idx="4888">
                  <c:v>0.46849673202614378</c:v>
                </c:pt>
                <c:pt idx="4889">
                  <c:v>0.28601307189542485</c:v>
                </c:pt>
                <c:pt idx="4890">
                  <c:v>0.28601307189542485</c:v>
                </c:pt>
                <c:pt idx="4891">
                  <c:v>0.28601307189542485</c:v>
                </c:pt>
                <c:pt idx="4892">
                  <c:v>0.27633986928104581</c:v>
                </c:pt>
                <c:pt idx="4893">
                  <c:v>1.9084967320261437E-2</c:v>
                </c:pt>
                <c:pt idx="4894">
                  <c:v>0</c:v>
                </c:pt>
                <c:pt idx="4895">
                  <c:v>0</c:v>
                </c:pt>
                <c:pt idx="4896">
                  <c:v>4.6274509803921574E-2</c:v>
                </c:pt>
                <c:pt idx="4897">
                  <c:v>1.763921568627451</c:v>
                </c:pt>
                <c:pt idx="4898">
                  <c:v>3.1291503267973857</c:v>
                </c:pt>
                <c:pt idx="4899">
                  <c:v>3.5197385620915034</c:v>
                </c:pt>
                <c:pt idx="4900">
                  <c:v>3.776470588235294</c:v>
                </c:pt>
                <c:pt idx="4901">
                  <c:v>3.7691503267973858</c:v>
                </c:pt>
                <c:pt idx="4902">
                  <c:v>4.8013071895424844</c:v>
                </c:pt>
                <c:pt idx="4903">
                  <c:v>6.2177777777777772</c:v>
                </c:pt>
                <c:pt idx="4904">
                  <c:v>7.0881045751633982</c:v>
                </c:pt>
                <c:pt idx="4905">
                  <c:v>7.2616993464052282</c:v>
                </c:pt>
                <c:pt idx="4906">
                  <c:v>10.28392156862745</c:v>
                </c:pt>
                <c:pt idx="4907">
                  <c:v>13.310065359477125</c:v>
                </c:pt>
                <c:pt idx="4908">
                  <c:v>14.687581699346406</c:v>
                </c:pt>
                <c:pt idx="4909">
                  <c:v>20.06666666666667</c:v>
                </c:pt>
                <c:pt idx="4910">
                  <c:v>26.628496732026147</c:v>
                </c:pt>
                <c:pt idx="4911">
                  <c:v>28.373856209150325</c:v>
                </c:pt>
                <c:pt idx="4912">
                  <c:v>27.624575163398696</c:v>
                </c:pt>
                <c:pt idx="4913">
                  <c:v>27.356862745098042</c:v>
                </c:pt>
                <c:pt idx="4914">
                  <c:v>21.355816993464053</c:v>
                </c:pt>
                <c:pt idx="4915">
                  <c:v>16.430588235294117</c:v>
                </c:pt>
                <c:pt idx="4916">
                  <c:v>13.986666666666666</c:v>
                </c:pt>
                <c:pt idx="4917">
                  <c:v>10.518954248366015</c:v>
                </c:pt>
                <c:pt idx="4918">
                  <c:v>6.6274509803921582</c:v>
                </c:pt>
                <c:pt idx="4919">
                  <c:v>5.9884967320261442</c:v>
                </c:pt>
                <c:pt idx="4920">
                  <c:v>3.9215686274509807</c:v>
                </c:pt>
                <c:pt idx="4921">
                  <c:v>1.5715032679738563</c:v>
                </c:pt>
                <c:pt idx="4922">
                  <c:v>9.5424836601307184E-2</c:v>
                </c:pt>
                <c:pt idx="4923">
                  <c:v>0.18901960784313729</c:v>
                </c:pt>
                <c:pt idx="4924">
                  <c:v>0.22718954248366013</c:v>
                </c:pt>
                <c:pt idx="4925">
                  <c:v>0.22718954248366013</c:v>
                </c:pt>
                <c:pt idx="4926">
                  <c:v>0.21464052287581703</c:v>
                </c:pt>
                <c:pt idx="4927">
                  <c:v>0.13176470588235295</c:v>
                </c:pt>
                <c:pt idx="4928">
                  <c:v>9.9084967320261438E-2</c:v>
                </c:pt>
                <c:pt idx="4929">
                  <c:v>0.29490196078431374</c:v>
                </c:pt>
                <c:pt idx="4930">
                  <c:v>0.47529411764705876</c:v>
                </c:pt>
                <c:pt idx="4931">
                  <c:v>0.47529411764705876</c:v>
                </c:pt>
                <c:pt idx="4932">
                  <c:v>0.47529411764705876</c:v>
                </c:pt>
                <c:pt idx="4933">
                  <c:v>0.37620915032679747</c:v>
                </c:pt>
                <c:pt idx="4934">
                  <c:v>0.18039215686274512</c:v>
                </c:pt>
                <c:pt idx="4935">
                  <c:v>1.3699346405228758</c:v>
                </c:pt>
                <c:pt idx="4936">
                  <c:v>4.061960784313726</c:v>
                </c:pt>
                <c:pt idx="4937">
                  <c:v>6.3006535947712425</c:v>
                </c:pt>
                <c:pt idx="4938">
                  <c:v>6.8491503267973863</c:v>
                </c:pt>
                <c:pt idx="4939">
                  <c:v>7.6185620915032688</c:v>
                </c:pt>
                <c:pt idx="4940">
                  <c:v>9.0253594771241836</c:v>
                </c:pt>
                <c:pt idx="4941">
                  <c:v>8.1722875816993472</c:v>
                </c:pt>
                <c:pt idx="4942">
                  <c:v>7.1850980392156867</c:v>
                </c:pt>
                <c:pt idx="4943">
                  <c:v>8.0946405228758174</c:v>
                </c:pt>
                <c:pt idx="4944">
                  <c:v>7.6462745098039226</c:v>
                </c:pt>
                <c:pt idx="4945">
                  <c:v>4.8695424836601315</c:v>
                </c:pt>
                <c:pt idx="4946">
                  <c:v>3.0305882352941178</c:v>
                </c:pt>
                <c:pt idx="4947">
                  <c:v>1.7790849673202613</c:v>
                </c:pt>
                <c:pt idx="4948">
                  <c:v>0.32104575163398696</c:v>
                </c:pt>
                <c:pt idx="4949">
                  <c:v>5.3594771241830069E-2</c:v>
                </c:pt>
                <c:pt idx="4950">
                  <c:v>1.2324183006535947</c:v>
                </c:pt>
                <c:pt idx="4951">
                  <c:v>5.0813071895424846</c:v>
                </c:pt>
                <c:pt idx="4952">
                  <c:v>9.6972549019607843</c:v>
                </c:pt>
                <c:pt idx="4953">
                  <c:v>12.55947712418301</c:v>
                </c:pt>
                <c:pt idx="4954">
                  <c:v>16.174379084967324</c:v>
                </c:pt>
                <c:pt idx="4955">
                  <c:v>18.272941176470589</c:v>
                </c:pt>
                <c:pt idx="4956">
                  <c:v>16.203660130718955</c:v>
                </c:pt>
                <c:pt idx="4957">
                  <c:v>13.05830065359477</c:v>
                </c:pt>
                <c:pt idx="4958">
                  <c:v>10.623006535947713</c:v>
                </c:pt>
                <c:pt idx="4959">
                  <c:v>6.9545098039215683</c:v>
                </c:pt>
                <c:pt idx="4960">
                  <c:v>3.6771241830065367</c:v>
                </c:pt>
                <c:pt idx="4961">
                  <c:v>1.8975163398692811</c:v>
                </c:pt>
                <c:pt idx="4962">
                  <c:v>0.42692810457516339</c:v>
                </c:pt>
                <c:pt idx="4963">
                  <c:v>0</c:v>
                </c:pt>
                <c:pt idx="4964">
                  <c:v>0</c:v>
                </c:pt>
                <c:pt idx="4965">
                  <c:v>0.25725490196078438</c:v>
                </c:pt>
                <c:pt idx="4966">
                  <c:v>0.27633986928104581</c:v>
                </c:pt>
                <c:pt idx="4967">
                  <c:v>0.27633986928104581</c:v>
                </c:pt>
                <c:pt idx="4968">
                  <c:v>0.27633986928104581</c:v>
                </c:pt>
                <c:pt idx="4969">
                  <c:v>0.27633986928104581</c:v>
                </c:pt>
                <c:pt idx="4970">
                  <c:v>1.9084967320261437E-2</c:v>
                </c:pt>
                <c:pt idx="4971">
                  <c:v>0</c:v>
                </c:pt>
                <c:pt idx="4972">
                  <c:v>0</c:v>
                </c:pt>
                <c:pt idx="4973">
                  <c:v>4.6274509803921574E-2</c:v>
                </c:pt>
                <c:pt idx="4974">
                  <c:v>0.85934640522875805</c:v>
                </c:pt>
                <c:pt idx="4975">
                  <c:v>0.85934640522875805</c:v>
                </c:pt>
                <c:pt idx="4976">
                  <c:v>0.85934640522875805</c:v>
                </c:pt>
                <c:pt idx="4977">
                  <c:v>0.85934640522875805</c:v>
                </c:pt>
                <c:pt idx="4978">
                  <c:v>0.8130718954248366</c:v>
                </c:pt>
                <c:pt idx="4979">
                  <c:v>0.99869281045751646</c:v>
                </c:pt>
                <c:pt idx="4980">
                  <c:v>3.009934640522876</c:v>
                </c:pt>
                <c:pt idx="4981">
                  <c:v>4.5126797385620918</c:v>
                </c:pt>
                <c:pt idx="4982">
                  <c:v>4.9796078431372548</c:v>
                </c:pt>
                <c:pt idx="4983">
                  <c:v>7.349281045751634</c:v>
                </c:pt>
                <c:pt idx="4984">
                  <c:v>9.8797385620915037</c:v>
                </c:pt>
                <c:pt idx="4985">
                  <c:v>10.442352941176472</c:v>
                </c:pt>
                <c:pt idx="4986">
                  <c:v>15.366274509803922</c:v>
                </c:pt>
                <c:pt idx="4987">
                  <c:v>22.851241830065362</c:v>
                </c:pt>
                <c:pt idx="4988">
                  <c:v>25.390588235294121</c:v>
                </c:pt>
                <c:pt idx="4989">
                  <c:v>27.078431372549019</c:v>
                </c:pt>
                <c:pt idx="4990">
                  <c:v>29.041307189542483</c:v>
                </c:pt>
                <c:pt idx="4991">
                  <c:v>23.779346405228754</c:v>
                </c:pt>
                <c:pt idx="4992">
                  <c:v>18.032156862745101</c:v>
                </c:pt>
                <c:pt idx="4993">
                  <c:v>15.933333333333335</c:v>
                </c:pt>
                <c:pt idx="4994">
                  <c:v>12.453333333333333</c:v>
                </c:pt>
                <c:pt idx="4995">
                  <c:v>7.9166013071895431</c:v>
                </c:pt>
                <c:pt idx="4996">
                  <c:v>6.7550326797385631</c:v>
                </c:pt>
                <c:pt idx="4997">
                  <c:v>4.5503267973856207</c:v>
                </c:pt>
                <c:pt idx="4998">
                  <c:v>1.7526797385620916</c:v>
                </c:pt>
                <c:pt idx="4999">
                  <c:v>2.8235294117647063E-2</c:v>
                </c:pt>
                <c:pt idx="5000">
                  <c:v>4.7320261437908503E-2</c:v>
                </c:pt>
                <c:pt idx="5001">
                  <c:v>8.2352941176470587E-2</c:v>
                </c:pt>
                <c:pt idx="5002">
                  <c:v>8.2352941176470587E-2</c:v>
                </c:pt>
                <c:pt idx="5003">
                  <c:v>6.9803921568627456E-2</c:v>
                </c:pt>
                <c:pt idx="5004">
                  <c:v>5.725490196078431E-2</c:v>
                </c:pt>
                <c:pt idx="5005">
                  <c:v>0</c:v>
                </c:pt>
                <c:pt idx="5006">
                  <c:v>0</c:v>
                </c:pt>
                <c:pt idx="5007">
                  <c:v>6.248366013071896E-2</c:v>
                </c:pt>
                <c:pt idx="5008">
                  <c:v>6.248366013071896E-2</c:v>
                </c:pt>
                <c:pt idx="5009">
                  <c:v>6.248366013071896E-2</c:v>
                </c:pt>
                <c:pt idx="5010">
                  <c:v>6.248366013071896E-2</c:v>
                </c:pt>
                <c:pt idx="5011">
                  <c:v>6.248366013071896E-2</c:v>
                </c:pt>
                <c:pt idx="5012">
                  <c:v>1.4169934640522877</c:v>
                </c:pt>
                <c:pt idx="5013">
                  <c:v>3.3976470588235297</c:v>
                </c:pt>
                <c:pt idx="5014">
                  <c:v>5.1605228758169934</c:v>
                </c:pt>
                <c:pt idx="5015">
                  <c:v>5.9950326797385616</c:v>
                </c:pt>
                <c:pt idx="5016">
                  <c:v>7.0883660130718953</c:v>
                </c:pt>
                <c:pt idx="5017">
                  <c:v>8.698562091503268</c:v>
                </c:pt>
                <c:pt idx="5018">
                  <c:v>8.6392156862745111</c:v>
                </c:pt>
                <c:pt idx="5019">
                  <c:v>7.3968627450980398</c:v>
                </c:pt>
                <c:pt idx="5020">
                  <c:v>6.8677124183006546</c:v>
                </c:pt>
                <c:pt idx="5021">
                  <c:v>5.8073202614379085</c:v>
                </c:pt>
                <c:pt idx="5022">
                  <c:v>2.8990849673202614</c:v>
                </c:pt>
                <c:pt idx="5023">
                  <c:v>1.3568627450980393</c:v>
                </c:pt>
                <c:pt idx="5024">
                  <c:v>1.1529411764705884</c:v>
                </c:pt>
                <c:pt idx="5025">
                  <c:v>0.85071895424836619</c:v>
                </c:pt>
                <c:pt idx="5026">
                  <c:v>0.90352941176470603</c:v>
                </c:pt>
                <c:pt idx="5027">
                  <c:v>2.048888888888889</c:v>
                </c:pt>
                <c:pt idx="5028">
                  <c:v>6.1419607843137261</c:v>
                </c:pt>
                <c:pt idx="5029">
                  <c:v>11.592418300653595</c:v>
                </c:pt>
                <c:pt idx="5030">
                  <c:v>14.986928104575163</c:v>
                </c:pt>
                <c:pt idx="5031">
                  <c:v>17.58169934640523</c:v>
                </c:pt>
                <c:pt idx="5032">
                  <c:v>19.296470588235294</c:v>
                </c:pt>
                <c:pt idx="5033">
                  <c:v>16.827973856209152</c:v>
                </c:pt>
                <c:pt idx="5034">
                  <c:v>13.2959477124183</c:v>
                </c:pt>
                <c:pt idx="5035">
                  <c:v>11.33751633986928</c:v>
                </c:pt>
                <c:pt idx="5036">
                  <c:v>8.6632679738562093</c:v>
                </c:pt>
                <c:pt idx="5037">
                  <c:v>5.6841830065359478</c:v>
                </c:pt>
                <c:pt idx="5038">
                  <c:v>3.6805228758169934</c:v>
                </c:pt>
                <c:pt idx="5039">
                  <c:v>1.4454901960784314</c:v>
                </c:pt>
                <c:pt idx="5040">
                  <c:v>6.2745098039215684E-3</c:v>
                </c:pt>
                <c:pt idx="5041">
                  <c:v>0</c:v>
                </c:pt>
                <c:pt idx="5042">
                  <c:v>4.4705882352941179E-2</c:v>
                </c:pt>
                <c:pt idx="5043">
                  <c:v>0.62117647058823533</c:v>
                </c:pt>
                <c:pt idx="5044">
                  <c:v>1.8601307189542482</c:v>
                </c:pt>
                <c:pt idx="5045">
                  <c:v>1.9061437908496734</c:v>
                </c:pt>
                <c:pt idx="5046">
                  <c:v>1.9061437908496734</c:v>
                </c:pt>
                <c:pt idx="5047">
                  <c:v>1.8614379084967323</c:v>
                </c:pt>
                <c:pt idx="5048">
                  <c:v>1.284967320261438</c:v>
                </c:pt>
                <c:pt idx="5049">
                  <c:v>4.6013071895424841E-2</c:v>
                </c:pt>
                <c:pt idx="5050">
                  <c:v>0</c:v>
                </c:pt>
                <c:pt idx="5051">
                  <c:v>3.2941176470588238E-2</c:v>
                </c:pt>
                <c:pt idx="5052">
                  <c:v>3.2941176470588238E-2</c:v>
                </c:pt>
                <c:pt idx="5053">
                  <c:v>3.2941176470588238E-2</c:v>
                </c:pt>
                <c:pt idx="5054">
                  <c:v>3.2941176470588238E-2</c:v>
                </c:pt>
                <c:pt idx="5055">
                  <c:v>3.2941176470588238E-2</c:v>
                </c:pt>
                <c:pt idx="5056">
                  <c:v>0</c:v>
                </c:pt>
                <c:pt idx="5057">
                  <c:v>1.0159477124183007</c:v>
                </c:pt>
                <c:pt idx="5058">
                  <c:v>2.7958169934640522</c:v>
                </c:pt>
                <c:pt idx="5059">
                  <c:v>3.8708496732026143</c:v>
                </c:pt>
                <c:pt idx="5060">
                  <c:v>5.7623529411764709</c:v>
                </c:pt>
                <c:pt idx="5061">
                  <c:v>7.2964705882352945</c:v>
                </c:pt>
                <c:pt idx="5062">
                  <c:v>7.5728104575163391</c:v>
                </c:pt>
                <c:pt idx="5063">
                  <c:v>11.049150326797387</c:v>
                </c:pt>
                <c:pt idx="5064">
                  <c:v>17.222222222222225</c:v>
                </c:pt>
                <c:pt idx="5065">
                  <c:v>19.452549019607844</c:v>
                </c:pt>
                <c:pt idx="5066">
                  <c:v>22.672418300653597</c:v>
                </c:pt>
                <c:pt idx="5067">
                  <c:v>25.91686274509804</c:v>
                </c:pt>
                <c:pt idx="5068">
                  <c:v>21.825359477124184</c:v>
                </c:pt>
                <c:pt idx="5069">
                  <c:v>17.130196078431375</c:v>
                </c:pt>
                <c:pt idx="5070">
                  <c:v>16.469281045751632</c:v>
                </c:pt>
                <c:pt idx="5071">
                  <c:v>13.839215686274509</c:v>
                </c:pt>
                <c:pt idx="5072">
                  <c:v>9.6465359477124188</c:v>
                </c:pt>
                <c:pt idx="5073">
                  <c:v>8.491503267973858</c:v>
                </c:pt>
                <c:pt idx="5074">
                  <c:v>5.9385620915032691</c:v>
                </c:pt>
                <c:pt idx="5075">
                  <c:v>2.4901960784313726</c:v>
                </c:pt>
                <c:pt idx="5076">
                  <c:v>0.36627450980392157</c:v>
                </c:pt>
                <c:pt idx="5077">
                  <c:v>2.2222222222222223E-2</c:v>
                </c:pt>
                <c:pt idx="5078">
                  <c:v>7.3202614379084971E-2</c:v>
                </c:pt>
                <c:pt idx="5079">
                  <c:v>7.3202614379084971E-2</c:v>
                </c:pt>
                <c:pt idx="5080">
                  <c:v>8.6535947712418293E-2</c:v>
                </c:pt>
                <c:pt idx="5081">
                  <c:v>0.10901960784313727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1.3581699346405229</c:v>
                </c:pt>
                <c:pt idx="5090">
                  <c:v>2.6922875816993463</c:v>
                </c:pt>
                <c:pt idx="5091">
                  <c:v>3.9396078431372548</c:v>
                </c:pt>
                <c:pt idx="5092">
                  <c:v>4.7741176470588247</c:v>
                </c:pt>
                <c:pt idx="5093">
                  <c:v>5.5547712418300659</c:v>
                </c:pt>
                <c:pt idx="5094">
                  <c:v>5.6831372549019612</c:v>
                </c:pt>
                <c:pt idx="5095">
                  <c:v>6.9307189542483663</c:v>
                </c:pt>
                <c:pt idx="5096">
                  <c:v>6.9832679738562087</c:v>
                </c:pt>
                <c:pt idx="5097">
                  <c:v>6.5552941176470583</c:v>
                </c:pt>
                <c:pt idx="5098">
                  <c:v>5.7973856209150325</c:v>
                </c:pt>
                <c:pt idx="5099">
                  <c:v>4.6475816993464063</c:v>
                </c:pt>
                <c:pt idx="5100">
                  <c:v>3.3722875816993465</c:v>
                </c:pt>
                <c:pt idx="5101">
                  <c:v>3.0248366013071899</c:v>
                </c:pt>
                <c:pt idx="5102">
                  <c:v>2.7534640522875815</c:v>
                </c:pt>
                <c:pt idx="5103">
                  <c:v>2.9367320261437908</c:v>
                </c:pt>
                <c:pt idx="5104">
                  <c:v>4.1874509803921569</c:v>
                </c:pt>
                <c:pt idx="5105">
                  <c:v>7.2091503267973858</c:v>
                </c:pt>
                <c:pt idx="5106">
                  <c:v>12.12627450980392</c:v>
                </c:pt>
                <c:pt idx="5107">
                  <c:v>15.4</c:v>
                </c:pt>
                <c:pt idx="5108">
                  <c:v>16.294117647058822</c:v>
                </c:pt>
                <c:pt idx="5109">
                  <c:v>16.580915032679737</c:v>
                </c:pt>
                <c:pt idx="5110">
                  <c:v>14.221176470588238</c:v>
                </c:pt>
                <c:pt idx="5111">
                  <c:v>10.589803921568629</c:v>
                </c:pt>
                <c:pt idx="5112">
                  <c:v>8.7715032679738574</c:v>
                </c:pt>
                <c:pt idx="5113">
                  <c:v>7.6839215686274498</c:v>
                </c:pt>
                <c:pt idx="5114">
                  <c:v>5.8096732026143796</c:v>
                </c:pt>
                <c:pt idx="5115">
                  <c:v>3.841307189542484</c:v>
                </c:pt>
                <c:pt idx="5116">
                  <c:v>1.6031372549019609</c:v>
                </c:pt>
                <c:pt idx="5117">
                  <c:v>1.2549019607843137E-2</c:v>
                </c:pt>
                <c:pt idx="5118">
                  <c:v>3.5555555555555556E-2</c:v>
                </c:pt>
                <c:pt idx="5119">
                  <c:v>0.27111111111111108</c:v>
                </c:pt>
                <c:pt idx="5120">
                  <c:v>1.8784313725490196</c:v>
                </c:pt>
                <c:pt idx="5121">
                  <c:v>4.6399999999999997</c:v>
                </c:pt>
                <c:pt idx="5122">
                  <c:v>5.1471895424836607</c:v>
                </c:pt>
                <c:pt idx="5123">
                  <c:v>5.1116339869281049</c:v>
                </c:pt>
                <c:pt idx="5124">
                  <c:v>4.8760784313725489</c:v>
                </c:pt>
                <c:pt idx="5125">
                  <c:v>3.2687581699346406</c:v>
                </c:pt>
                <c:pt idx="5126">
                  <c:v>0.50718954248366022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0.6588235294117647</c:v>
                </c:pt>
                <c:pt idx="5132">
                  <c:v>1.0146405228758169</c:v>
                </c:pt>
                <c:pt idx="5133">
                  <c:v>1.0146405228758169</c:v>
                </c:pt>
                <c:pt idx="5134">
                  <c:v>1.5001307189542483</c:v>
                </c:pt>
                <c:pt idx="5135">
                  <c:v>3.3550326797385628</c:v>
                </c:pt>
                <c:pt idx="5136">
                  <c:v>4.3328104575163398</c:v>
                </c:pt>
                <c:pt idx="5137">
                  <c:v>5.5673202614379091</c:v>
                </c:pt>
                <c:pt idx="5138">
                  <c:v>6.2648366013071897</c:v>
                </c:pt>
                <c:pt idx="5139">
                  <c:v>6.1173856209150337</c:v>
                </c:pt>
                <c:pt idx="5140">
                  <c:v>7.1001307189542491</c:v>
                </c:pt>
                <c:pt idx="5141">
                  <c:v>9.6614379084967332</c:v>
                </c:pt>
                <c:pt idx="5142">
                  <c:v>10.392679738562093</c:v>
                </c:pt>
                <c:pt idx="5143">
                  <c:v>12.945882352941178</c:v>
                </c:pt>
                <c:pt idx="5144">
                  <c:v>16.409934640522877</c:v>
                </c:pt>
                <c:pt idx="5145">
                  <c:v>14.733856209150327</c:v>
                </c:pt>
                <c:pt idx="5146">
                  <c:v>13.027712418300656</c:v>
                </c:pt>
                <c:pt idx="5147">
                  <c:v>14.597124183006537</c:v>
                </c:pt>
                <c:pt idx="5148">
                  <c:v>13.838692810457518</c:v>
                </c:pt>
                <c:pt idx="5149">
                  <c:v>11.35607843137255</c:v>
                </c:pt>
                <c:pt idx="5150">
                  <c:v>10.978823529411764</c:v>
                </c:pt>
                <c:pt idx="5151">
                  <c:v>8.7121568627450987</c:v>
                </c:pt>
                <c:pt idx="5152">
                  <c:v>4.8337254901960787</c:v>
                </c:pt>
                <c:pt idx="5153">
                  <c:v>2.3414379084967321</c:v>
                </c:pt>
                <c:pt idx="5154">
                  <c:v>1.0219607843137255</c:v>
                </c:pt>
                <c:pt idx="5155">
                  <c:v>0.33411764705882352</c:v>
                </c:pt>
                <c:pt idx="5156">
                  <c:v>0.23058823529411768</c:v>
                </c:pt>
                <c:pt idx="5157">
                  <c:v>0.6373856209150327</c:v>
                </c:pt>
                <c:pt idx="5158">
                  <c:v>0.70431372549019589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1.2300653594771243</c:v>
                </c:pt>
                <c:pt idx="5167">
                  <c:v>2.090718954248366</c:v>
                </c:pt>
                <c:pt idx="5168">
                  <c:v>2.9411764705882355</c:v>
                </c:pt>
                <c:pt idx="5169">
                  <c:v>3.7756862745098037</c:v>
                </c:pt>
                <c:pt idx="5170">
                  <c:v>4.3720261437908494</c:v>
                </c:pt>
                <c:pt idx="5171">
                  <c:v>4.2543790849673204</c:v>
                </c:pt>
                <c:pt idx="5172">
                  <c:v>4.9338562091503269</c:v>
                </c:pt>
                <c:pt idx="5173">
                  <c:v>5.4444444444444455</c:v>
                </c:pt>
                <c:pt idx="5174">
                  <c:v>5.1341176470588241</c:v>
                </c:pt>
                <c:pt idx="5175">
                  <c:v>4.6426143790849679</c:v>
                </c:pt>
                <c:pt idx="5176">
                  <c:v>4.2091503267973867</c:v>
                </c:pt>
                <c:pt idx="5177">
                  <c:v>4.2559477124183012</c:v>
                </c:pt>
                <c:pt idx="5178">
                  <c:v>3.9492810457516345</c:v>
                </c:pt>
                <c:pt idx="5179">
                  <c:v>3.5884967320261438</c:v>
                </c:pt>
                <c:pt idx="5180">
                  <c:v>3.7150326797385622</c:v>
                </c:pt>
                <c:pt idx="5181">
                  <c:v>4.8658823529411768</c:v>
                </c:pt>
                <c:pt idx="5182">
                  <c:v>7.3699346405228763</c:v>
                </c:pt>
                <c:pt idx="5183">
                  <c:v>11.314509803921569</c:v>
                </c:pt>
                <c:pt idx="5184">
                  <c:v>14.025098039215687</c:v>
                </c:pt>
                <c:pt idx="5185">
                  <c:v>13.876862745098041</c:v>
                </c:pt>
                <c:pt idx="5186">
                  <c:v>12.466666666666669</c:v>
                </c:pt>
                <c:pt idx="5187">
                  <c:v>10.03372549019608</c:v>
                </c:pt>
                <c:pt idx="5188">
                  <c:v>6.8915032679738566</c:v>
                </c:pt>
                <c:pt idx="5189">
                  <c:v>5.5762091503267976</c:v>
                </c:pt>
                <c:pt idx="5190">
                  <c:v>5.5056209150326803</c:v>
                </c:pt>
                <c:pt idx="5191">
                  <c:v>5.0860130718954251</c:v>
                </c:pt>
                <c:pt idx="5192">
                  <c:v>3.42797385620915</c:v>
                </c:pt>
                <c:pt idx="5193">
                  <c:v>1.6224836601307189</c:v>
                </c:pt>
                <c:pt idx="5194">
                  <c:v>6.6928104575163405E-2</c:v>
                </c:pt>
                <c:pt idx="5195">
                  <c:v>0.53045751633986926</c:v>
                </c:pt>
                <c:pt idx="5196">
                  <c:v>0.8141176470588235</c:v>
                </c:pt>
                <c:pt idx="5197">
                  <c:v>2.9260130718954249</c:v>
                </c:pt>
                <c:pt idx="5198">
                  <c:v>7.2384313725490204</c:v>
                </c:pt>
                <c:pt idx="5199">
                  <c:v>8.0465359477124192</c:v>
                </c:pt>
                <c:pt idx="5200">
                  <c:v>7.5704575163398697</c:v>
                </c:pt>
                <c:pt idx="5201">
                  <c:v>7.2867973856209147</c:v>
                </c:pt>
                <c:pt idx="5202">
                  <c:v>5.1749019607843145</c:v>
                </c:pt>
                <c:pt idx="5203">
                  <c:v>0.81124183006535944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1.1780392156862747</c:v>
                </c:pt>
                <c:pt idx="5209">
                  <c:v>2.2447058823529416</c:v>
                </c:pt>
                <c:pt idx="5210">
                  <c:v>2.2447058823529416</c:v>
                </c:pt>
                <c:pt idx="5211">
                  <c:v>2.7301960784313728</c:v>
                </c:pt>
                <c:pt idx="5212">
                  <c:v>5.5247058823529418</c:v>
                </c:pt>
                <c:pt idx="5213">
                  <c:v>6.6786928104575178</c:v>
                </c:pt>
                <c:pt idx="5214">
                  <c:v>6.0873202614379078</c:v>
                </c:pt>
                <c:pt idx="5215">
                  <c:v>6.1103267973856212</c:v>
                </c:pt>
                <c:pt idx="5216">
                  <c:v>5.6248366013071891</c:v>
                </c:pt>
                <c:pt idx="5217">
                  <c:v>4.6996078431372554</c:v>
                </c:pt>
                <c:pt idx="5218">
                  <c:v>4.8460130718954249</c:v>
                </c:pt>
                <c:pt idx="5219">
                  <c:v>4.7790849673202622</c:v>
                </c:pt>
                <c:pt idx="5220">
                  <c:v>5.8020915032679738</c:v>
                </c:pt>
                <c:pt idx="5221">
                  <c:v>8.1827450980392165</c:v>
                </c:pt>
                <c:pt idx="5222">
                  <c:v>7.4190849673202619</c:v>
                </c:pt>
                <c:pt idx="5223">
                  <c:v>6.329150326797385</c:v>
                </c:pt>
                <c:pt idx="5224">
                  <c:v>9.5369934640522889</c:v>
                </c:pt>
                <c:pt idx="5225">
                  <c:v>10.980392156862747</c:v>
                </c:pt>
                <c:pt idx="5226">
                  <c:v>11.138039215686275</c:v>
                </c:pt>
                <c:pt idx="5227">
                  <c:v>11.162875816993465</c:v>
                </c:pt>
                <c:pt idx="5228">
                  <c:v>10.267189542483662</c:v>
                </c:pt>
                <c:pt idx="5229">
                  <c:v>6.6635294117647064</c:v>
                </c:pt>
                <c:pt idx="5230">
                  <c:v>4.1741176470588242</c:v>
                </c:pt>
                <c:pt idx="5231">
                  <c:v>1.6358169934640525</c:v>
                </c:pt>
                <c:pt idx="5232">
                  <c:v>0.56366013071895427</c:v>
                </c:pt>
                <c:pt idx="5233">
                  <c:v>0.19241830065359478</c:v>
                </c:pt>
                <c:pt idx="5234">
                  <c:v>0.65960784313725507</c:v>
                </c:pt>
                <c:pt idx="5235">
                  <c:v>0.72967320261437918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8.3660130718954243E-2</c:v>
                </c:pt>
                <c:pt idx="5241">
                  <c:v>0.20130718954248367</c:v>
                </c:pt>
                <c:pt idx="5242">
                  <c:v>0.2243137254901961</c:v>
                </c:pt>
                <c:pt idx="5243">
                  <c:v>1.4292810457516338</c:v>
                </c:pt>
                <c:pt idx="5244">
                  <c:v>1.9667973856209151</c:v>
                </c:pt>
                <c:pt idx="5245">
                  <c:v>2.1884967320261435</c:v>
                </c:pt>
                <c:pt idx="5246">
                  <c:v>2.9053594771241831</c:v>
                </c:pt>
                <c:pt idx="5247">
                  <c:v>3.4559477124183009</c:v>
                </c:pt>
                <c:pt idx="5248">
                  <c:v>3.3856209150326797</c:v>
                </c:pt>
                <c:pt idx="5249">
                  <c:v>4.4141176470588235</c:v>
                </c:pt>
                <c:pt idx="5250">
                  <c:v>5.3837908496732032</c:v>
                </c:pt>
                <c:pt idx="5251">
                  <c:v>5.1775163398692809</c:v>
                </c:pt>
                <c:pt idx="5252">
                  <c:v>4.7602614379084969</c:v>
                </c:pt>
                <c:pt idx="5253">
                  <c:v>4.3777777777777782</c:v>
                </c:pt>
                <c:pt idx="5254">
                  <c:v>4.5942483660130726</c:v>
                </c:pt>
                <c:pt idx="5255">
                  <c:v>4.3735947712418302</c:v>
                </c:pt>
                <c:pt idx="5256">
                  <c:v>3.9911111111111106</c:v>
                </c:pt>
                <c:pt idx="5257">
                  <c:v>4.1952941176470588</c:v>
                </c:pt>
                <c:pt idx="5258">
                  <c:v>5.2964705882352936</c:v>
                </c:pt>
                <c:pt idx="5259">
                  <c:v>6.5898039215686275</c:v>
                </c:pt>
                <c:pt idx="5260">
                  <c:v>10.171503267973858</c:v>
                </c:pt>
                <c:pt idx="5261">
                  <c:v>12.59450980392157</c:v>
                </c:pt>
                <c:pt idx="5262">
                  <c:v>12.269281045751635</c:v>
                </c:pt>
                <c:pt idx="5263">
                  <c:v>10.506143790849674</c:v>
                </c:pt>
                <c:pt idx="5264">
                  <c:v>8.5879738562091497</c:v>
                </c:pt>
                <c:pt idx="5265">
                  <c:v>5.650980392156864</c:v>
                </c:pt>
                <c:pt idx="5266">
                  <c:v>4.5409150326797389</c:v>
                </c:pt>
                <c:pt idx="5267">
                  <c:v>4.5181699346405226</c:v>
                </c:pt>
                <c:pt idx="5268">
                  <c:v>4.4279738562091504</c:v>
                </c:pt>
                <c:pt idx="5269">
                  <c:v>3.2703267973856205</c:v>
                </c:pt>
                <c:pt idx="5270">
                  <c:v>1.7547712418300654</c:v>
                </c:pt>
                <c:pt idx="5271">
                  <c:v>0.19921568627450983</c:v>
                </c:pt>
                <c:pt idx="5272">
                  <c:v>0.81359477124182999</c:v>
                </c:pt>
                <c:pt idx="5273">
                  <c:v>1.2467973856209151</c:v>
                </c:pt>
                <c:pt idx="5274">
                  <c:v>3.4133333333333336</c:v>
                </c:pt>
                <c:pt idx="5275">
                  <c:v>8.2311111111111117</c:v>
                </c:pt>
                <c:pt idx="5276">
                  <c:v>9.209411764705882</c:v>
                </c:pt>
                <c:pt idx="5277">
                  <c:v>8.663006535947714</c:v>
                </c:pt>
                <c:pt idx="5278">
                  <c:v>8.2298039215686281</c:v>
                </c:pt>
                <c:pt idx="5279">
                  <c:v>6.0632679738562096</c:v>
                </c:pt>
                <c:pt idx="5280">
                  <c:v>1.0619607843137255</c:v>
                </c:pt>
                <c:pt idx="5281">
                  <c:v>8.0522875816993467E-2</c:v>
                </c:pt>
                <c:pt idx="5282">
                  <c:v>0</c:v>
                </c:pt>
                <c:pt idx="5283">
                  <c:v>3.1372549019607842E-3</c:v>
                </c:pt>
                <c:pt idx="5284">
                  <c:v>3.1372549019607842E-3</c:v>
                </c:pt>
                <c:pt idx="5285">
                  <c:v>1.2041830065359478</c:v>
                </c:pt>
                <c:pt idx="5286">
                  <c:v>2.2807843137254902</c:v>
                </c:pt>
                <c:pt idx="5287">
                  <c:v>2.2807843137254902</c:v>
                </c:pt>
                <c:pt idx="5288">
                  <c:v>2.7281045751633988</c:v>
                </c:pt>
                <c:pt idx="5289">
                  <c:v>5.5895424836601295</c:v>
                </c:pt>
                <c:pt idx="5290">
                  <c:v>8.4290196078431379</c:v>
                </c:pt>
                <c:pt idx="5291">
                  <c:v>7.6355555555555554</c:v>
                </c:pt>
                <c:pt idx="5292">
                  <c:v>7.6355555555555554</c:v>
                </c:pt>
                <c:pt idx="5293">
                  <c:v>7.1850980392156867</c:v>
                </c:pt>
                <c:pt idx="5294">
                  <c:v>6.1929411764705877</c:v>
                </c:pt>
                <c:pt idx="5295">
                  <c:v>4.5320261437908496</c:v>
                </c:pt>
                <c:pt idx="5296">
                  <c:v>4.5691503267973861</c:v>
                </c:pt>
                <c:pt idx="5297">
                  <c:v>4.7594771241830065</c:v>
                </c:pt>
                <c:pt idx="5298">
                  <c:v>5.4047058823529417</c:v>
                </c:pt>
                <c:pt idx="5299">
                  <c:v>4.0611764705882356</c:v>
                </c:pt>
                <c:pt idx="5300">
                  <c:v>2.5555555555555558</c:v>
                </c:pt>
                <c:pt idx="5301">
                  <c:v>5.3986928104575158</c:v>
                </c:pt>
                <c:pt idx="5302">
                  <c:v>7.5675816993464053</c:v>
                </c:pt>
                <c:pt idx="5303">
                  <c:v>9.4901960784313726</c:v>
                </c:pt>
                <c:pt idx="5304">
                  <c:v>10.878169934640523</c:v>
                </c:pt>
                <c:pt idx="5305">
                  <c:v>11.363660130718955</c:v>
                </c:pt>
                <c:pt idx="5306">
                  <c:v>8.2002614379084964</c:v>
                </c:pt>
                <c:pt idx="5307">
                  <c:v>5.8410457516339873</c:v>
                </c:pt>
                <c:pt idx="5308">
                  <c:v>3.2732026143790853</c:v>
                </c:pt>
                <c:pt idx="5309">
                  <c:v>1.417777777777778</c:v>
                </c:pt>
                <c:pt idx="5310">
                  <c:v>0.17986928104575164</c:v>
                </c:pt>
                <c:pt idx="5311">
                  <c:v>0.65960784313725507</c:v>
                </c:pt>
                <c:pt idx="5312">
                  <c:v>0.72967320261437918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8.3660130718954243E-2</c:v>
                </c:pt>
                <c:pt idx="5318">
                  <c:v>0.63790849673202621</c:v>
                </c:pt>
                <c:pt idx="5319">
                  <c:v>1.7665359477124185</c:v>
                </c:pt>
                <c:pt idx="5320">
                  <c:v>2.4180392156862749</c:v>
                </c:pt>
                <c:pt idx="5321">
                  <c:v>2.7866666666666671</c:v>
                </c:pt>
                <c:pt idx="5322">
                  <c:v>2.9233986928104581</c:v>
                </c:pt>
                <c:pt idx="5323">
                  <c:v>2.6616993464052285</c:v>
                </c:pt>
                <c:pt idx="5324">
                  <c:v>1.8569934640522878</c:v>
                </c:pt>
                <c:pt idx="5325">
                  <c:v>2.1383006535947708</c:v>
                </c:pt>
                <c:pt idx="5326">
                  <c:v>3.8206535947712417</c:v>
                </c:pt>
                <c:pt idx="5327">
                  <c:v>4.9111111111111114</c:v>
                </c:pt>
                <c:pt idx="5328">
                  <c:v>5.2467973856209147</c:v>
                </c:pt>
                <c:pt idx="5329">
                  <c:v>5.0823529411764703</c:v>
                </c:pt>
                <c:pt idx="5330">
                  <c:v>4.9333333333333336</c:v>
                </c:pt>
                <c:pt idx="5331">
                  <c:v>4.6679738562091506</c:v>
                </c:pt>
                <c:pt idx="5332">
                  <c:v>4.5014379084967322</c:v>
                </c:pt>
                <c:pt idx="5333">
                  <c:v>4.483137254901961</c:v>
                </c:pt>
                <c:pt idx="5334">
                  <c:v>4.9529411764705884</c:v>
                </c:pt>
                <c:pt idx="5335">
                  <c:v>5.5516339869281053</c:v>
                </c:pt>
                <c:pt idx="5336">
                  <c:v>5.2734640522875829</c:v>
                </c:pt>
                <c:pt idx="5337">
                  <c:v>7.5383006535947716</c:v>
                </c:pt>
                <c:pt idx="5338">
                  <c:v>8.609150326797387</c:v>
                </c:pt>
                <c:pt idx="5339">
                  <c:v>7.9798692810457519</c:v>
                </c:pt>
                <c:pt idx="5340">
                  <c:v>6.6099346405228765</c:v>
                </c:pt>
                <c:pt idx="5341">
                  <c:v>5.556862745098039</c:v>
                </c:pt>
                <c:pt idx="5342">
                  <c:v>2.9346405228758172</c:v>
                </c:pt>
                <c:pt idx="5343">
                  <c:v>2.4175163398692807</c:v>
                </c:pt>
                <c:pt idx="5344">
                  <c:v>2.4300653594771244</c:v>
                </c:pt>
                <c:pt idx="5345">
                  <c:v>2.4175163398692807</c:v>
                </c:pt>
                <c:pt idx="5346">
                  <c:v>1.963137254901961</c:v>
                </c:pt>
                <c:pt idx="5347">
                  <c:v>1.3597385620915035</c:v>
                </c:pt>
                <c:pt idx="5348">
                  <c:v>0.19921568627450983</c:v>
                </c:pt>
                <c:pt idx="5349">
                  <c:v>0.81359477124182999</c:v>
                </c:pt>
                <c:pt idx="5350">
                  <c:v>1.4164705882352939</c:v>
                </c:pt>
                <c:pt idx="5351">
                  <c:v>4.1524183006535953</c:v>
                </c:pt>
                <c:pt idx="5352">
                  <c:v>10.141437908496734</c:v>
                </c:pt>
                <c:pt idx="5353">
                  <c:v>11.830588235294119</c:v>
                </c:pt>
                <c:pt idx="5354">
                  <c:v>11.569150326797386</c:v>
                </c:pt>
                <c:pt idx="5355">
                  <c:v>10.966274509803922</c:v>
                </c:pt>
                <c:pt idx="5356">
                  <c:v>8.2428758169934628</c:v>
                </c:pt>
                <c:pt idx="5357">
                  <c:v>2.0703267973856212</c:v>
                </c:pt>
                <c:pt idx="5358">
                  <c:v>0.55921568627450979</c:v>
                </c:pt>
                <c:pt idx="5359">
                  <c:v>1.5147712418300654</c:v>
                </c:pt>
                <c:pt idx="5360">
                  <c:v>2.6039215686274515</c:v>
                </c:pt>
                <c:pt idx="5361">
                  <c:v>3.4632679738562087</c:v>
                </c:pt>
                <c:pt idx="5362">
                  <c:v>4.6708496732026141</c:v>
                </c:pt>
                <c:pt idx="5363">
                  <c:v>5.5662745098039226</c:v>
                </c:pt>
                <c:pt idx="5364">
                  <c:v>4.2452287581699348</c:v>
                </c:pt>
                <c:pt idx="5365">
                  <c:v>3.2332026143790844</c:v>
                </c:pt>
                <c:pt idx="5366">
                  <c:v>4.7963398692810468</c:v>
                </c:pt>
                <c:pt idx="5367">
                  <c:v>8.3963398692810447</c:v>
                </c:pt>
                <c:pt idx="5368">
                  <c:v>7.6094117647058823</c:v>
                </c:pt>
                <c:pt idx="5369">
                  <c:v>7.6094117647058823</c:v>
                </c:pt>
                <c:pt idx="5370">
                  <c:v>7.5322875816993458</c:v>
                </c:pt>
                <c:pt idx="5371">
                  <c:v>6.3267973856209148</c:v>
                </c:pt>
                <c:pt idx="5372">
                  <c:v>2.4026143790849677</c:v>
                </c:pt>
                <c:pt idx="5373">
                  <c:v>2.3307189542483662</c:v>
                </c:pt>
                <c:pt idx="5374">
                  <c:v>2.3307189542483662</c:v>
                </c:pt>
                <c:pt idx="5375">
                  <c:v>2.3307189542483662</c:v>
                </c:pt>
                <c:pt idx="5376">
                  <c:v>1.1011764705882354</c:v>
                </c:pt>
                <c:pt idx="5377">
                  <c:v>0.9539869281045753</c:v>
                </c:pt>
                <c:pt idx="5378">
                  <c:v>3.4457516339869283</c:v>
                </c:pt>
                <c:pt idx="5379">
                  <c:v>5.6237908496732025</c:v>
                </c:pt>
                <c:pt idx="5380">
                  <c:v>8.1916339869281067</c:v>
                </c:pt>
                <c:pt idx="5381">
                  <c:v>10.539346405228759</c:v>
                </c:pt>
                <c:pt idx="5382">
                  <c:v>11.637908496732026</c:v>
                </c:pt>
                <c:pt idx="5383">
                  <c:v>8.928366013071896</c:v>
                </c:pt>
                <c:pt idx="5384">
                  <c:v>6.7503267973856209</c:v>
                </c:pt>
                <c:pt idx="5385">
                  <c:v>4.1824836601307194</c:v>
                </c:pt>
                <c:pt idx="5386">
                  <c:v>1.8930718954248369</c:v>
                </c:pt>
                <c:pt idx="5387">
                  <c:v>0.17986928104575164</c:v>
                </c:pt>
                <c:pt idx="5388">
                  <c:v>0.65960784313725507</c:v>
                </c:pt>
                <c:pt idx="5389">
                  <c:v>0.72967320261437918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8.3660130718954243E-2</c:v>
                </c:pt>
                <c:pt idx="5395">
                  <c:v>0.65385620915032683</c:v>
                </c:pt>
                <c:pt idx="5396">
                  <c:v>1.7887581699346409</c:v>
                </c:pt>
                <c:pt idx="5397">
                  <c:v>2.2640522875816993</c:v>
                </c:pt>
                <c:pt idx="5398">
                  <c:v>2.368366013071896</c:v>
                </c:pt>
                <c:pt idx="5399">
                  <c:v>2.2847058823529416</c:v>
                </c:pt>
                <c:pt idx="5400">
                  <c:v>1.7145098039215689</c:v>
                </c:pt>
                <c:pt idx="5401">
                  <c:v>0.57960784313725489</c:v>
                </c:pt>
                <c:pt idx="5402">
                  <c:v>1.2381699346405228</c:v>
                </c:pt>
                <c:pt idx="5403">
                  <c:v>3.7686274509803925</c:v>
                </c:pt>
                <c:pt idx="5404">
                  <c:v>5.1372549019607847</c:v>
                </c:pt>
                <c:pt idx="5405">
                  <c:v>5.7623529411764709</c:v>
                </c:pt>
                <c:pt idx="5406">
                  <c:v>5.9633986928104576</c:v>
                </c:pt>
                <c:pt idx="5407">
                  <c:v>5.880261437908497</c:v>
                </c:pt>
                <c:pt idx="5408">
                  <c:v>4.8692810457516345</c:v>
                </c:pt>
                <c:pt idx="5409">
                  <c:v>4.3675816993464061</c:v>
                </c:pt>
                <c:pt idx="5410">
                  <c:v>4.3879738562091504</c:v>
                </c:pt>
                <c:pt idx="5411">
                  <c:v>4.8904575163398691</c:v>
                </c:pt>
                <c:pt idx="5412">
                  <c:v>5.1432679738562097</c:v>
                </c:pt>
                <c:pt idx="5413">
                  <c:v>4.4036601307189542</c:v>
                </c:pt>
                <c:pt idx="5414">
                  <c:v>5.788496732026144</c:v>
                </c:pt>
                <c:pt idx="5415">
                  <c:v>5.5887581699346409</c:v>
                </c:pt>
                <c:pt idx="5416">
                  <c:v>4.8852287581699354</c:v>
                </c:pt>
                <c:pt idx="5417">
                  <c:v>3.5816993464052294</c:v>
                </c:pt>
                <c:pt idx="5418">
                  <c:v>2.6975163398692814</c:v>
                </c:pt>
                <c:pt idx="5419">
                  <c:v>0.44888888888888889</c:v>
                </c:pt>
                <c:pt idx="5420">
                  <c:v>0.15450980392156863</c:v>
                </c:pt>
                <c:pt idx="5421">
                  <c:v>0.16078431372549021</c:v>
                </c:pt>
                <c:pt idx="5422">
                  <c:v>0.16078431372549021</c:v>
                </c:pt>
                <c:pt idx="5423">
                  <c:v>0.16078431372549021</c:v>
                </c:pt>
                <c:pt idx="5424">
                  <c:v>0.3411764705882353</c:v>
                </c:pt>
                <c:pt idx="5425">
                  <c:v>0.19294117647058825</c:v>
                </c:pt>
                <c:pt idx="5426">
                  <c:v>0.81359477124182999</c:v>
                </c:pt>
                <c:pt idx="5427">
                  <c:v>1.7573856209150329</c:v>
                </c:pt>
                <c:pt idx="5428">
                  <c:v>4.0389542483660126</c:v>
                </c:pt>
                <c:pt idx="5429">
                  <c:v>8.8141176470588238</c:v>
                </c:pt>
                <c:pt idx="5430">
                  <c:v>10.697777777777778</c:v>
                </c:pt>
                <c:pt idx="5431">
                  <c:v>10.952418300653596</c:v>
                </c:pt>
                <c:pt idx="5432">
                  <c:v>10.084967320261438</c:v>
                </c:pt>
                <c:pt idx="5433">
                  <c:v>8.2292810457516357</c:v>
                </c:pt>
                <c:pt idx="5434">
                  <c:v>3.2705882352941171</c:v>
                </c:pt>
                <c:pt idx="5435">
                  <c:v>1.9124183006535949</c:v>
                </c:pt>
                <c:pt idx="5436">
                  <c:v>4.3681045751633993</c:v>
                </c:pt>
                <c:pt idx="5437">
                  <c:v>7.4556862745098043</c:v>
                </c:pt>
                <c:pt idx="5438">
                  <c:v>9.3241830065359483</c:v>
                </c:pt>
                <c:pt idx="5439">
                  <c:v>10.531764705882354</c:v>
                </c:pt>
                <c:pt idx="5440">
                  <c:v>11.079738562091505</c:v>
                </c:pt>
                <c:pt idx="5441">
                  <c:v>7.742483660130719</c:v>
                </c:pt>
                <c:pt idx="5442">
                  <c:v>4.5816993464052294</c:v>
                </c:pt>
                <c:pt idx="5443">
                  <c:v>4.1720261437908501</c:v>
                </c:pt>
                <c:pt idx="5444">
                  <c:v>6.9728104575163403</c:v>
                </c:pt>
                <c:pt idx="5445">
                  <c:v>6.1858823529411771</c:v>
                </c:pt>
                <c:pt idx="5446">
                  <c:v>6.1858823529411771</c:v>
                </c:pt>
                <c:pt idx="5447">
                  <c:v>6.1827450980392165</c:v>
                </c:pt>
                <c:pt idx="5448">
                  <c:v>4.4000000000000004</c:v>
                </c:pt>
                <c:pt idx="5449">
                  <c:v>0.46352941176470597</c:v>
                </c:pt>
                <c:pt idx="5450">
                  <c:v>0.17385620915032682</c:v>
                </c:pt>
                <c:pt idx="5451">
                  <c:v>0.17385620915032682</c:v>
                </c:pt>
                <c:pt idx="5452">
                  <c:v>0.17385620915032682</c:v>
                </c:pt>
                <c:pt idx="5453">
                  <c:v>7.1895424836601315E-2</c:v>
                </c:pt>
                <c:pt idx="5454">
                  <c:v>0.33934640522875814</c:v>
                </c:pt>
                <c:pt idx="5455">
                  <c:v>2.1613071895424838</c:v>
                </c:pt>
                <c:pt idx="5456">
                  <c:v>3.5670588235294121</c:v>
                </c:pt>
                <c:pt idx="5457">
                  <c:v>5.7908496732026142</c:v>
                </c:pt>
                <c:pt idx="5458">
                  <c:v>8.132026143790851</c:v>
                </c:pt>
                <c:pt idx="5459">
                  <c:v>9.6274509803921564</c:v>
                </c:pt>
                <c:pt idx="5460">
                  <c:v>7.8054901960784306</c:v>
                </c:pt>
                <c:pt idx="5461">
                  <c:v>6.3997385620915042</c:v>
                </c:pt>
                <c:pt idx="5462">
                  <c:v>4.1759477124183011</c:v>
                </c:pt>
                <c:pt idx="5463">
                  <c:v>1.8705882352941181</c:v>
                </c:pt>
                <c:pt idx="5464">
                  <c:v>0.15738562091503269</c:v>
                </c:pt>
                <c:pt idx="5465">
                  <c:v>0.61124183006535948</c:v>
                </c:pt>
                <c:pt idx="5466">
                  <c:v>0.6588235294117647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8.3660130718954243E-2</c:v>
                </c:pt>
                <c:pt idx="5472">
                  <c:v>0.65385620915032683</c:v>
                </c:pt>
                <c:pt idx="5473">
                  <c:v>1.8282352941176472</c:v>
                </c:pt>
                <c:pt idx="5474">
                  <c:v>3.056993464052288</c:v>
                </c:pt>
                <c:pt idx="5475">
                  <c:v>4.2154248366013078</c:v>
                </c:pt>
                <c:pt idx="5476">
                  <c:v>4.131764705882353</c:v>
                </c:pt>
                <c:pt idx="5477">
                  <c:v>3.5615686274509804</c:v>
                </c:pt>
                <c:pt idx="5478">
                  <c:v>2.5223529411764707</c:v>
                </c:pt>
                <c:pt idx="5479">
                  <c:v>3.5652287581699347</c:v>
                </c:pt>
                <c:pt idx="5480">
                  <c:v>4.1294117647058828</c:v>
                </c:pt>
                <c:pt idx="5481">
                  <c:v>4.5861437908496727</c:v>
                </c:pt>
                <c:pt idx="5482">
                  <c:v>4.8266666666666671</c:v>
                </c:pt>
                <c:pt idx="5483">
                  <c:v>4.8698039215686277</c:v>
                </c:pt>
                <c:pt idx="5484">
                  <c:v>3.9090196078431378</c:v>
                </c:pt>
                <c:pt idx="5485">
                  <c:v>3.549803921568627</c:v>
                </c:pt>
                <c:pt idx="5486">
                  <c:v>3.5430065359477125</c:v>
                </c:pt>
                <c:pt idx="5487">
                  <c:v>4.1181699346405223</c:v>
                </c:pt>
                <c:pt idx="5488">
                  <c:v>4.7126797385620911</c:v>
                </c:pt>
                <c:pt idx="5489">
                  <c:v>4.3469281045751638</c:v>
                </c:pt>
                <c:pt idx="5490">
                  <c:v>3.8454901960784316</c:v>
                </c:pt>
                <c:pt idx="5491">
                  <c:v>5.5354248366013072</c:v>
                </c:pt>
                <c:pt idx="5492">
                  <c:v>4.9372549019607845</c:v>
                </c:pt>
                <c:pt idx="5493">
                  <c:v>4.1644444444444453</c:v>
                </c:pt>
                <c:pt idx="5494">
                  <c:v>3.2193464052287584</c:v>
                </c:pt>
                <c:pt idx="5495">
                  <c:v>2.357385620915033</c:v>
                </c:pt>
                <c:pt idx="5496">
                  <c:v>0.21751633986928107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0.18352941176470586</c:v>
                </c:pt>
                <c:pt idx="5502">
                  <c:v>0.1866666666666667</c:v>
                </c:pt>
                <c:pt idx="5503">
                  <c:v>0.77803921568627443</c:v>
                </c:pt>
                <c:pt idx="5504">
                  <c:v>1.5181699346405229</c:v>
                </c:pt>
                <c:pt idx="5505">
                  <c:v>2.7720261437908502</c:v>
                </c:pt>
                <c:pt idx="5506">
                  <c:v>7.0695424836601308</c:v>
                </c:pt>
                <c:pt idx="5507">
                  <c:v>9.8112418300653612</c:v>
                </c:pt>
                <c:pt idx="5508">
                  <c:v>12.33437908496732</c:v>
                </c:pt>
                <c:pt idx="5509">
                  <c:v>12.009934640522875</c:v>
                </c:pt>
                <c:pt idx="5510">
                  <c:v>11.197647058823531</c:v>
                </c:pt>
                <c:pt idx="5511">
                  <c:v>6.7166013071895438</c:v>
                </c:pt>
                <c:pt idx="5512">
                  <c:v>4.5003921568627447</c:v>
                </c:pt>
                <c:pt idx="5513">
                  <c:v>4.7560784313725488</c:v>
                </c:pt>
                <c:pt idx="5514">
                  <c:v>7.5304575163398697</c:v>
                </c:pt>
                <c:pt idx="5515">
                  <c:v>9.4954248366013072</c:v>
                </c:pt>
                <c:pt idx="5516">
                  <c:v>10.044183006535947</c:v>
                </c:pt>
                <c:pt idx="5517">
                  <c:v>10.457254901960782</c:v>
                </c:pt>
                <c:pt idx="5518">
                  <c:v>7.7450980392156872</c:v>
                </c:pt>
                <c:pt idx="5519">
                  <c:v>4.5707189542483659</c:v>
                </c:pt>
                <c:pt idx="5520">
                  <c:v>3.3241830065359479</c:v>
                </c:pt>
                <c:pt idx="5521">
                  <c:v>6.1613071895424838</c:v>
                </c:pt>
                <c:pt idx="5522">
                  <c:v>5.5092810457516341</c:v>
                </c:pt>
                <c:pt idx="5523">
                  <c:v>4.8512418300653595</c:v>
                </c:pt>
                <c:pt idx="5524">
                  <c:v>4.8355555555555556</c:v>
                </c:pt>
                <c:pt idx="5525">
                  <c:v>3.7377777777777776</c:v>
                </c:pt>
                <c:pt idx="5526">
                  <c:v>2.0075816993464053</c:v>
                </c:pt>
                <c:pt idx="5527">
                  <c:v>1.9328104575163396</c:v>
                </c:pt>
                <c:pt idx="5528">
                  <c:v>1.9328104575163396</c:v>
                </c:pt>
                <c:pt idx="5529">
                  <c:v>1.9328104575163396</c:v>
                </c:pt>
                <c:pt idx="5530">
                  <c:v>1.8705882352941181</c:v>
                </c:pt>
                <c:pt idx="5531">
                  <c:v>0.24993464052287584</c:v>
                </c:pt>
                <c:pt idx="5532">
                  <c:v>1.2211764705882353</c:v>
                </c:pt>
                <c:pt idx="5533">
                  <c:v>1.6078431372549018</c:v>
                </c:pt>
                <c:pt idx="5534">
                  <c:v>2.8562091503267979</c:v>
                </c:pt>
                <c:pt idx="5535">
                  <c:v>4.4227450980392158</c:v>
                </c:pt>
                <c:pt idx="5536">
                  <c:v>5.9973856209150336</c:v>
                </c:pt>
                <c:pt idx="5537">
                  <c:v>4.8112418300653594</c:v>
                </c:pt>
                <c:pt idx="5538">
                  <c:v>4.4245751633986927</c:v>
                </c:pt>
                <c:pt idx="5539">
                  <c:v>3.1762091503267982</c:v>
                </c:pt>
                <c:pt idx="5540">
                  <c:v>1.6096732026143792</c:v>
                </c:pt>
                <c:pt idx="5541">
                  <c:v>0</c:v>
                </c:pt>
                <c:pt idx="5542">
                  <c:v>6.0392156862745093E-2</c:v>
                </c:pt>
                <c:pt idx="5543">
                  <c:v>6.3529411764705876E-2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A94-4D91-A28F-C0ED4F2F4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404911"/>
        <c:axId val="214405391"/>
      </c:scatterChart>
      <c:valAx>
        <c:axId val="214404911"/>
        <c:scaling>
          <c:orientation val="minMax"/>
        </c:scaling>
        <c:delete val="0"/>
        <c:axPos val="b"/>
        <c:numFmt formatCode="0_ 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1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214405391"/>
        <c:crosses val="autoZero"/>
        <c:crossBetween val="midCat"/>
        <c:majorUnit val="20"/>
      </c:valAx>
      <c:valAx>
        <c:axId val="214405391"/>
        <c:scaling>
          <c:orientation val="minMax"/>
          <c:max val="35"/>
          <c:min val="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1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214404911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3DChart>
        <c:wireframe val="1"/>
        <c:ser>
          <c:idx val="0"/>
          <c:order val="0"/>
          <c:tx>
            <c:strRef>
              <c:f>'等高線(個数考慮) (2)'!$A$3</c:f>
              <c:strCache>
                <c:ptCount val="1"/>
                <c:pt idx="0">
                  <c:v>20-30</c:v>
                </c:pt>
              </c:strCache>
            </c:strRef>
          </c:tx>
          <c:spPr>
            <a:ln/>
            <a:effectLst/>
          </c:spPr>
          <c:cat>
            <c:strRef>
              <c:f>'等高線(個数考慮) (2)'!$B$2:$I$2</c:f>
              <c:strCache>
                <c:ptCount val="8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</c:strCache>
            </c:strRef>
          </c:cat>
          <c:val>
            <c:numRef>
              <c:f>'等高線(個数考慮) (2)'!$B$3:$I$3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0-3F81-4591-B587-CBADE58FC01A}"/>
            </c:ext>
          </c:extLst>
        </c:ser>
        <c:ser>
          <c:idx val="1"/>
          <c:order val="1"/>
          <c:tx>
            <c:strRef>
              <c:f>'等高線(個数考慮) (2)'!$A$4</c:f>
              <c:strCache>
                <c:ptCount val="1"/>
                <c:pt idx="0">
                  <c:v>30-40</c:v>
                </c:pt>
              </c:strCache>
            </c:strRef>
          </c:tx>
          <c:spPr>
            <a:ln/>
            <a:effectLst/>
          </c:spPr>
          <c:cat>
            <c:strRef>
              <c:f>'等高線(個数考慮) (2)'!$B$2:$I$2</c:f>
              <c:strCache>
                <c:ptCount val="8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</c:strCache>
            </c:strRef>
          </c:cat>
          <c:val>
            <c:numRef>
              <c:f>'等高線(個数考慮) (2)'!$B$4:$I$4</c:f>
              <c:numCache>
                <c:formatCode>General</c:formatCode>
                <c:ptCount val="8"/>
                <c:pt idx="4" formatCode="0.0_ ">
                  <c:v>2.8521877599524652</c:v>
                </c:pt>
                <c:pt idx="5" formatCode="0.0_ ">
                  <c:v>3.7067114845938369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81-4591-B587-CBADE58FC01A}"/>
            </c:ext>
          </c:extLst>
        </c:ser>
        <c:ser>
          <c:idx val="2"/>
          <c:order val="2"/>
          <c:tx>
            <c:strRef>
              <c:f>'等高線(個数考慮) (2)'!$A$5</c:f>
              <c:strCache>
                <c:ptCount val="1"/>
                <c:pt idx="0">
                  <c:v>40-50</c:v>
                </c:pt>
              </c:strCache>
            </c:strRef>
          </c:tx>
          <c:spPr>
            <a:ln/>
            <a:effectLst/>
          </c:spPr>
          <c:cat>
            <c:strRef>
              <c:f>'等高線(個数考慮) (2)'!$B$2:$I$2</c:f>
              <c:strCache>
                <c:ptCount val="8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</c:strCache>
            </c:strRef>
          </c:cat>
          <c:val>
            <c:numRef>
              <c:f>'等高線(個数考慮) (2)'!$B$5:$I$5</c:f>
              <c:numCache>
                <c:formatCode>General</c:formatCode>
                <c:ptCount val="8"/>
                <c:pt idx="2" formatCode="0.0_ ">
                  <c:v>3.4545374560080453</c:v>
                </c:pt>
                <c:pt idx="3" formatCode="0.0_ ">
                  <c:v>3.8835733755385564</c:v>
                </c:pt>
                <c:pt idx="4" formatCode="0.0_ ">
                  <c:v>4.2671463296062209</c:v>
                </c:pt>
                <c:pt idx="5" formatCode="0.0_ ">
                  <c:v>4.3236702977487296</c:v>
                </c:pt>
                <c:pt idx="6" formatCode="0.0_ ">
                  <c:v>2.8311839166046173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81-4591-B587-CBADE58FC01A}"/>
            </c:ext>
          </c:extLst>
        </c:ser>
        <c:ser>
          <c:idx val="3"/>
          <c:order val="3"/>
          <c:tx>
            <c:strRef>
              <c:f>'等高線(個数考慮) (2)'!$A$6</c:f>
              <c:strCache>
                <c:ptCount val="1"/>
                <c:pt idx="0">
                  <c:v>50-60</c:v>
                </c:pt>
              </c:strCache>
            </c:strRef>
          </c:tx>
          <c:spPr>
            <a:ln/>
            <a:effectLst/>
          </c:spPr>
          <c:cat>
            <c:strRef>
              <c:f>'等高線(個数考慮) (2)'!$B$2:$I$2</c:f>
              <c:strCache>
                <c:ptCount val="8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</c:strCache>
            </c:strRef>
          </c:cat>
          <c:val>
            <c:numRef>
              <c:f>'等高線(個数考慮) (2)'!$B$6:$I$6</c:f>
              <c:numCache>
                <c:formatCode>0.0_ </c:formatCode>
                <c:ptCount val="8"/>
                <c:pt idx="1">
                  <c:v>3.8059147091179701</c:v>
                </c:pt>
                <c:pt idx="2">
                  <c:v>4.4491350677754884</c:v>
                </c:pt>
                <c:pt idx="3">
                  <c:v>4.4651862677438121</c:v>
                </c:pt>
                <c:pt idx="4">
                  <c:v>4.6253481743574643</c:v>
                </c:pt>
                <c:pt idx="5">
                  <c:v>5.8143905851685824</c:v>
                </c:pt>
                <c:pt idx="6">
                  <c:v>4.6075882352941173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81-4591-B587-CBADE58FC01A}"/>
            </c:ext>
          </c:extLst>
        </c:ser>
        <c:ser>
          <c:idx val="4"/>
          <c:order val="4"/>
          <c:tx>
            <c:strRef>
              <c:f>'等高線(個数考慮) (2)'!$A$7</c:f>
              <c:strCache>
                <c:ptCount val="1"/>
                <c:pt idx="0">
                  <c:v>60-70</c:v>
                </c:pt>
              </c:strCache>
            </c:strRef>
          </c:tx>
          <c:spPr>
            <a:ln/>
            <a:effectLst/>
          </c:spPr>
          <c:cat>
            <c:strRef>
              <c:f>'等高線(個数考慮) (2)'!$B$2:$I$2</c:f>
              <c:strCache>
                <c:ptCount val="8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</c:strCache>
            </c:strRef>
          </c:cat>
          <c:val>
            <c:numRef>
              <c:f>'等高線(個数考慮) (2)'!$B$7:$I$7</c:f>
              <c:numCache>
                <c:formatCode>0.0_ </c:formatCode>
                <c:ptCount val="8"/>
                <c:pt idx="1">
                  <c:v>3.7971909737130849</c:v>
                </c:pt>
                <c:pt idx="2">
                  <c:v>4.1484859766691509</c:v>
                </c:pt>
                <c:pt idx="3">
                  <c:v>4.6878383838383817</c:v>
                </c:pt>
                <c:pt idx="4">
                  <c:v>4.7917203650917015</c:v>
                </c:pt>
                <c:pt idx="5">
                  <c:v>5.3009010043041584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81-4591-B587-CBADE58FC01A}"/>
            </c:ext>
          </c:extLst>
        </c:ser>
        <c:ser>
          <c:idx val="5"/>
          <c:order val="5"/>
          <c:tx>
            <c:strRef>
              <c:f>'等高線(個数考慮) (2)'!$A$8</c:f>
              <c:strCache>
                <c:ptCount val="1"/>
                <c:pt idx="0">
                  <c:v>70-80</c:v>
                </c:pt>
              </c:strCache>
            </c:strRef>
          </c:tx>
          <c:spPr>
            <a:ln/>
            <a:effectLst/>
          </c:spPr>
          <c:cat>
            <c:strRef>
              <c:f>'等高線(個数考慮) (2)'!$B$2:$I$2</c:f>
              <c:strCache>
                <c:ptCount val="8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</c:strCache>
            </c:strRef>
          </c:cat>
          <c:val>
            <c:numRef>
              <c:f>'等高線(個数考慮) (2)'!$B$8:$I$8</c:f>
              <c:numCache>
                <c:formatCode>0.0_ </c:formatCode>
                <c:ptCount val="8"/>
                <c:pt idx="1">
                  <c:v>3.6740378575672707</c:v>
                </c:pt>
                <c:pt idx="2">
                  <c:v>3.9392470816565375</c:v>
                </c:pt>
                <c:pt idx="3">
                  <c:v>4.3397037037037016</c:v>
                </c:pt>
                <c:pt idx="4">
                  <c:v>3.8953473067387883</c:v>
                </c:pt>
                <c:pt idx="5">
                  <c:v>2.1338664616173268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81-4591-B587-CBADE58FC01A}"/>
            </c:ext>
          </c:extLst>
        </c:ser>
        <c:ser>
          <c:idx val="6"/>
          <c:order val="6"/>
          <c:tx>
            <c:strRef>
              <c:f>'等高線(個数考慮) (2)'!$A$9</c:f>
              <c:strCache>
                <c:ptCount val="1"/>
                <c:pt idx="0">
                  <c:v>80-90</c:v>
                </c:pt>
              </c:strCache>
            </c:strRef>
          </c:tx>
          <c:spPr>
            <a:ln/>
            <a:effectLst/>
          </c:spPr>
          <c:cat>
            <c:strRef>
              <c:f>'等高線(個数考慮) (2)'!$B$2:$I$2</c:f>
              <c:strCache>
                <c:ptCount val="8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</c:strCache>
            </c:strRef>
          </c:cat>
          <c:val>
            <c:numRef>
              <c:f>'等高線(個数考慮) (2)'!$B$9:$I$9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6-3F81-4591-B587-CBADE58FC01A}"/>
            </c:ext>
          </c:extLst>
        </c:ser>
        <c:ser>
          <c:idx val="7"/>
          <c:order val="7"/>
          <c:tx>
            <c:strRef>
              <c:f>'等高線(個数考慮) (2)'!$A$10</c:f>
              <c:strCache>
                <c:ptCount val="1"/>
                <c:pt idx="0">
                  <c:v>90-100</c:v>
                </c:pt>
              </c:strCache>
            </c:strRef>
          </c:tx>
          <c:spPr>
            <a:ln/>
            <a:effectLst/>
          </c:spPr>
          <c:cat>
            <c:strRef>
              <c:f>'等高線(個数考慮) (2)'!$B$2:$I$2</c:f>
              <c:strCache>
                <c:ptCount val="8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</c:strCache>
            </c:strRef>
          </c:cat>
          <c:val>
            <c:numRef>
              <c:f>'等高線(個数考慮) (2)'!$B$10:$I$10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7-3F81-4591-B587-CBADE58FC01A}"/>
            </c:ext>
          </c:extLst>
        </c:ser>
        <c:bandFmts>
          <c:bandFmt>
            <c:idx val="0"/>
            <c:spPr>
              <a:ln/>
              <a:effectLst/>
            </c:spPr>
          </c:bandFmt>
          <c:bandFmt>
            <c:idx val="1"/>
            <c:spPr>
              <a:ln/>
              <a:effectLst/>
            </c:spPr>
          </c:bandFmt>
          <c:bandFmt>
            <c:idx val="2"/>
            <c:spPr>
              <a:ln/>
              <a:effectLst/>
            </c:spPr>
          </c:bandFmt>
          <c:bandFmt>
            <c:idx val="3"/>
            <c:spPr>
              <a:ln/>
              <a:effectLst/>
            </c:spPr>
          </c:bandFmt>
          <c:bandFmt>
            <c:idx val="4"/>
            <c:spPr>
              <a:ln/>
              <a:effectLst/>
            </c:spPr>
          </c:bandFmt>
          <c:bandFmt>
            <c:idx val="5"/>
            <c:spPr>
              <a:ln/>
              <a:effectLst/>
            </c:spPr>
          </c:bandFmt>
          <c:bandFmt>
            <c:idx val="6"/>
            <c:spPr>
              <a:ln/>
              <a:effectLst/>
            </c:spPr>
          </c:bandFmt>
          <c:bandFmt>
            <c:idx val="7"/>
            <c:spPr>
              <a:ln/>
              <a:effectLst/>
            </c:spPr>
          </c:bandFmt>
          <c:bandFmt>
            <c:idx val="8"/>
            <c:spPr>
              <a:ln/>
              <a:effectLst/>
            </c:spPr>
          </c:bandFmt>
          <c:bandFmt>
            <c:idx val="9"/>
            <c:spPr>
              <a:ln/>
              <a:effectLst/>
            </c:spPr>
          </c:bandFmt>
          <c:bandFmt>
            <c:idx val="10"/>
            <c:spPr>
              <a:ln/>
              <a:effectLst/>
            </c:spPr>
          </c:bandFmt>
          <c:bandFmt>
            <c:idx val="11"/>
            <c:spPr>
              <a:ln/>
              <a:effectLst/>
            </c:spPr>
          </c:bandFmt>
          <c:bandFmt>
            <c:idx val="12"/>
            <c:spPr>
              <a:ln/>
              <a:effectLst/>
            </c:spPr>
          </c:bandFmt>
          <c:bandFmt>
            <c:idx val="13"/>
            <c:spPr>
              <a:ln/>
              <a:effectLst/>
            </c:spPr>
          </c:bandFmt>
          <c:bandFmt>
            <c:idx val="14"/>
            <c:spPr>
              <a:ln/>
              <a:effectLst/>
            </c:spPr>
          </c:bandFmt>
        </c:bandFmts>
        <c:axId val="609071535"/>
        <c:axId val="609070095"/>
        <c:axId val="604737359"/>
      </c:surface3DChart>
      <c:catAx>
        <c:axId val="6090715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09070095"/>
        <c:crosses val="autoZero"/>
        <c:auto val="1"/>
        <c:lblAlgn val="ctr"/>
        <c:lblOffset val="100"/>
        <c:noMultiLvlLbl val="0"/>
      </c:catAx>
      <c:valAx>
        <c:axId val="609070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09071535"/>
        <c:crosses val="autoZero"/>
        <c:crossBetween val="midCat"/>
        <c:majorUnit val="1"/>
      </c:valAx>
      <c:serAx>
        <c:axId val="604737359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09070095"/>
        <c:crosses val="autoZero"/>
      </c:ser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lang="ja-JP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90"/>
      <c:rotY val="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Chart>
        <c:wireframe val="0"/>
        <c:ser>
          <c:idx val="0"/>
          <c:order val="0"/>
          <c:tx>
            <c:strRef>
              <c:f>'等高線(個数考慮) (2)'!$A$3</c:f>
              <c:strCache>
                <c:ptCount val="1"/>
                <c:pt idx="0">
                  <c:v>20-30</c:v>
                </c:pt>
              </c:strCache>
            </c:strRef>
          </c:tx>
          <c:spPr>
            <a:ln/>
            <a:effectLst/>
          </c:spPr>
          <c:cat>
            <c:strRef>
              <c:f>'等高線(個数考慮) (2)'!$B$2:$I$2</c:f>
              <c:strCache>
                <c:ptCount val="8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</c:strCache>
            </c:strRef>
          </c:cat>
          <c:val>
            <c:numRef>
              <c:f>'等高線(個数考慮) (2)'!$B$3:$I$3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0-C753-445D-8CF7-718B807408A1}"/>
            </c:ext>
          </c:extLst>
        </c:ser>
        <c:ser>
          <c:idx val="1"/>
          <c:order val="1"/>
          <c:tx>
            <c:strRef>
              <c:f>'等高線(個数考慮) (2)'!$A$4</c:f>
              <c:strCache>
                <c:ptCount val="1"/>
                <c:pt idx="0">
                  <c:v>30-40</c:v>
                </c:pt>
              </c:strCache>
            </c:strRef>
          </c:tx>
          <c:spPr>
            <a:ln/>
            <a:effectLst/>
          </c:spPr>
          <c:cat>
            <c:strRef>
              <c:f>'等高線(個数考慮) (2)'!$B$2:$I$2</c:f>
              <c:strCache>
                <c:ptCount val="8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</c:strCache>
            </c:strRef>
          </c:cat>
          <c:val>
            <c:numRef>
              <c:f>'等高線(個数考慮) (2)'!$B$4:$I$4</c:f>
              <c:numCache>
                <c:formatCode>General</c:formatCode>
                <c:ptCount val="8"/>
                <c:pt idx="4" formatCode="0.0_ ">
                  <c:v>2.8521877599524652</c:v>
                </c:pt>
                <c:pt idx="5" formatCode="0.0_ ">
                  <c:v>3.7067114845938369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53-445D-8CF7-718B807408A1}"/>
            </c:ext>
          </c:extLst>
        </c:ser>
        <c:ser>
          <c:idx val="2"/>
          <c:order val="2"/>
          <c:tx>
            <c:strRef>
              <c:f>'等高線(個数考慮) (2)'!$A$5</c:f>
              <c:strCache>
                <c:ptCount val="1"/>
                <c:pt idx="0">
                  <c:v>40-50</c:v>
                </c:pt>
              </c:strCache>
            </c:strRef>
          </c:tx>
          <c:spPr>
            <a:ln/>
            <a:effectLst/>
          </c:spPr>
          <c:cat>
            <c:strRef>
              <c:f>'等高線(個数考慮) (2)'!$B$2:$I$2</c:f>
              <c:strCache>
                <c:ptCount val="8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</c:strCache>
            </c:strRef>
          </c:cat>
          <c:val>
            <c:numRef>
              <c:f>'等高線(個数考慮) (2)'!$B$5:$I$5</c:f>
              <c:numCache>
                <c:formatCode>General</c:formatCode>
                <c:ptCount val="8"/>
                <c:pt idx="2" formatCode="0.0_ ">
                  <c:v>3.4545374560080453</c:v>
                </c:pt>
                <c:pt idx="3" formatCode="0.0_ ">
                  <c:v>3.8835733755385564</c:v>
                </c:pt>
                <c:pt idx="4" formatCode="0.0_ ">
                  <c:v>4.2671463296062209</c:v>
                </c:pt>
                <c:pt idx="5" formatCode="0.0_ ">
                  <c:v>4.3236702977487296</c:v>
                </c:pt>
                <c:pt idx="6" formatCode="0.0_ ">
                  <c:v>2.8311839166046173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53-445D-8CF7-718B807408A1}"/>
            </c:ext>
          </c:extLst>
        </c:ser>
        <c:ser>
          <c:idx val="3"/>
          <c:order val="3"/>
          <c:tx>
            <c:strRef>
              <c:f>'等高線(個数考慮) (2)'!$A$6</c:f>
              <c:strCache>
                <c:ptCount val="1"/>
                <c:pt idx="0">
                  <c:v>50-60</c:v>
                </c:pt>
              </c:strCache>
            </c:strRef>
          </c:tx>
          <c:spPr>
            <a:ln/>
            <a:effectLst/>
          </c:spPr>
          <c:cat>
            <c:strRef>
              <c:f>'等高線(個数考慮) (2)'!$B$2:$I$2</c:f>
              <c:strCache>
                <c:ptCount val="8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</c:strCache>
            </c:strRef>
          </c:cat>
          <c:val>
            <c:numRef>
              <c:f>'等高線(個数考慮) (2)'!$B$6:$I$6</c:f>
              <c:numCache>
                <c:formatCode>0.0_ </c:formatCode>
                <c:ptCount val="8"/>
                <c:pt idx="1">
                  <c:v>3.8059147091179701</c:v>
                </c:pt>
                <c:pt idx="2">
                  <c:v>4.4491350677754884</c:v>
                </c:pt>
                <c:pt idx="3">
                  <c:v>4.4651862677438121</c:v>
                </c:pt>
                <c:pt idx="4">
                  <c:v>4.6253481743574643</c:v>
                </c:pt>
                <c:pt idx="5">
                  <c:v>5.8143905851685824</c:v>
                </c:pt>
                <c:pt idx="6">
                  <c:v>4.6075882352941173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53-445D-8CF7-718B807408A1}"/>
            </c:ext>
          </c:extLst>
        </c:ser>
        <c:ser>
          <c:idx val="4"/>
          <c:order val="4"/>
          <c:tx>
            <c:strRef>
              <c:f>'等高線(個数考慮) (2)'!$A$7</c:f>
              <c:strCache>
                <c:ptCount val="1"/>
                <c:pt idx="0">
                  <c:v>60-70</c:v>
                </c:pt>
              </c:strCache>
            </c:strRef>
          </c:tx>
          <c:spPr>
            <a:ln/>
            <a:effectLst/>
          </c:spPr>
          <c:cat>
            <c:strRef>
              <c:f>'等高線(個数考慮) (2)'!$B$2:$I$2</c:f>
              <c:strCache>
                <c:ptCount val="8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</c:strCache>
            </c:strRef>
          </c:cat>
          <c:val>
            <c:numRef>
              <c:f>'等高線(個数考慮) (2)'!$B$7:$I$7</c:f>
              <c:numCache>
                <c:formatCode>0.0_ </c:formatCode>
                <c:ptCount val="8"/>
                <c:pt idx="1">
                  <c:v>3.7971909737130849</c:v>
                </c:pt>
                <c:pt idx="2">
                  <c:v>4.1484859766691509</c:v>
                </c:pt>
                <c:pt idx="3">
                  <c:v>4.6878383838383817</c:v>
                </c:pt>
                <c:pt idx="4">
                  <c:v>4.7917203650917015</c:v>
                </c:pt>
                <c:pt idx="5">
                  <c:v>5.3009010043041584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53-445D-8CF7-718B807408A1}"/>
            </c:ext>
          </c:extLst>
        </c:ser>
        <c:ser>
          <c:idx val="5"/>
          <c:order val="5"/>
          <c:tx>
            <c:strRef>
              <c:f>'等高線(個数考慮) (2)'!$A$8</c:f>
              <c:strCache>
                <c:ptCount val="1"/>
                <c:pt idx="0">
                  <c:v>70-80</c:v>
                </c:pt>
              </c:strCache>
            </c:strRef>
          </c:tx>
          <c:spPr>
            <a:ln/>
            <a:effectLst/>
          </c:spPr>
          <c:cat>
            <c:strRef>
              <c:f>'等高線(個数考慮) (2)'!$B$2:$I$2</c:f>
              <c:strCache>
                <c:ptCount val="8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</c:strCache>
            </c:strRef>
          </c:cat>
          <c:val>
            <c:numRef>
              <c:f>'等高線(個数考慮) (2)'!$B$8:$I$8</c:f>
              <c:numCache>
                <c:formatCode>0.0_ </c:formatCode>
                <c:ptCount val="8"/>
                <c:pt idx="1">
                  <c:v>3.6740378575672707</c:v>
                </c:pt>
                <c:pt idx="2">
                  <c:v>3.9392470816565375</c:v>
                </c:pt>
                <c:pt idx="3">
                  <c:v>4.3397037037037016</c:v>
                </c:pt>
                <c:pt idx="4">
                  <c:v>3.8953473067387883</c:v>
                </c:pt>
                <c:pt idx="5">
                  <c:v>2.1338664616173268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53-445D-8CF7-718B807408A1}"/>
            </c:ext>
          </c:extLst>
        </c:ser>
        <c:ser>
          <c:idx val="6"/>
          <c:order val="6"/>
          <c:tx>
            <c:strRef>
              <c:f>'等高線(個数考慮) (2)'!$A$9</c:f>
              <c:strCache>
                <c:ptCount val="1"/>
                <c:pt idx="0">
                  <c:v>80-90</c:v>
                </c:pt>
              </c:strCache>
            </c:strRef>
          </c:tx>
          <c:spPr>
            <a:ln/>
            <a:effectLst/>
          </c:spPr>
          <c:cat>
            <c:strRef>
              <c:f>'等高線(個数考慮) (2)'!$B$2:$I$2</c:f>
              <c:strCache>
                <c:ptCount val="8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</c:strCache>
            </c:strRef>
          </c:cat>
          <c:val>
            <c:numRef>
              <c:f>'等高線(個数考慮) (2)'!$B$9:$I$9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6-C753-445D-8CF7-718B807408A1}"/>
            </c:ext>
          </c:extLst>
        </c:ser>
        <c:ser>
          <c:idx val="7"/>
          <c:order val="7"/>
          <c:tx>
            <c:strRef>
              <c:f>'等高線(個数考慮) (2)'!$A$10</c:f>
              <c:strCache>
                <c:ptCount val="1"/>
                <c:pt idx="0">
                  <c:v>90-100</c:v>
                </c:pt>
              </c:strCache>
            </c:strRef>
          </c:tx>
          <c:spPr>
            <a:ln/>
            <a:effectLst/>
          </c:spPr>
          <c:cat>
            <c:strRef>
              <c:f>'等高線(個数考慮) (2)'!$B$2:$I$2</c:f>
              <c:strCache>
                <c:ptCount val="8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</c:strCache>
            </c:strRef>
          </c:cat>
          <c:val>
            <c:numRef>
              <c:f>'等高線(個数考慮) (2)'!$B$10:$I$10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7-C753-445D-8CF7-718B807408A1}"/>
            </c:ext>
          </c:extLst>
        </c:ser>
        <c:bandFmts>
          <c:bandFmt>
            <c:idx val="0"/>
            <c:spPr>
              <a:ln/>
              <a:effectLst/>
            </c:spPr>
          </c:bandFmt>
          <c:bandFmt>
            <c:idx val="1"/>
            <c:spPr>
              <a:ln/>
              <a:effectLst/>
            </c:spPr>
          </c:bandFmt>
          <c:bandFmt>
            <c:idx val="2"/>
            <c:spPr>
              <a:ln/>
              <a:effectLst/>
            </c:spPr>
          </c:bandFmt>
          <c:bandFmt>
            <c:idx val="3"/>
            <c:spPr>
              <a:ln/>
              <a:effectLst/>
            </c:spPr>
          </c:bandFmt>
          <c:bandFmt>
            <c:idx val="4"/>
            <c:spPr>
              <a:ln/>
              <a:effectLst/>
            </c:spPr>
          </c:bandFmt>
          <c:bandFmt>
            <c:idx val="5"/>
            <c:spPr>
              <a:ln/>
              <a:effectLst/>
            </c:spPr>
          </c:bandFmt>
          <c:bandFmt>
            <c:idx val="6"/>
            <c:spPr>
              <a:ln/>
              <a:effectLst/>
            </c:spPr>
          </c:bandFmt>
          <c:bandFmt>
            <c:idx val="7"/>
            <c:spPr>
              <a:ln/>
              <a:effectLst/>
            </c:spPr>
          </c:bandFmt>
          <c:bandFmt>
            <c:idx val="8"/>
            <c:spPr>
              <a:ln/>
              <a:effectLst/>
            </c:spPr>
          </c:bandFmt>
          <c:bandFmt>
            <c:idx val="9"/>
            <c:spPr>
              <a:ln/>
              <a:effectLst/>
            </c:spPr>
          </c:bandFmt>
          <c:bandFmt>
            <c:idx val="10"/>
            <c:spPr>
              <a:ln/>
              <a:effectLst/>
            </c:spPr>
          </c:bandFmt>
          <c:bandFmt>
            <c:idx val="11"/>
            <c:spPr>
              <a:ln/>
              <a:effectLst/>
            </c:spPr>
          </c:bandFmt>
          <c:bandFmt>
            <c:idx val="12"/>
            <c:spPr>
              <a:ln/>
              <a:effectLst/>
            </c:spPr>
          </c:bandFmt>
          <c:bandFmt>
            <c:idx val="13"/>
            <c:spPr>
              <a:ln/>
              <a:effectLst/>
            </c:spPr>
          </c:bandFmt>
          <c:bandFmt>
            <c:idx val="14"/>
            <c:spPr>
              <a:ln/>
              <a:effectLst/>
            </c:spPr>
          </c:bandFmt>
        </c:bandFmts>
        <c:axId val="609071535"/>
        <c:axId val="609070095"/>
        <c:axId val="604737359"/>
      </c:surfaceChart>
      <c:catAx>
        <c:axId val="6090715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09070095"/>
        <c:crosses val="autoZero"/>
        <c:auto val="1"/>
        <c:lblAlgn val="ctr"/>
        <c:lblOffset val="100"/>
        <c:noMultiLvlLbl val="0"/>
      </c:catAx>
      <c:valAx>
        <c:axId val="609070095"/>
        <c:scaling>
          <c:orientation val="minMax"/>
          <c:max val="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09071535"/>
        <c:crosses val="autoZero"/>
        <c:crossBetween val="midCat"/>
        <c:majorUnit val="1"/>
      </c:valAx>
      <c:serAx>
        <c:axId val="604737359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09070095"/>
        <c:crosses val="autoZero"/>
      </c:ser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lang="ja-JP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'roi_scan_means_step1 (2)'!$H$1</c:f>
              <c:strCache>
                <c:ptCount val="1"/>
                <c:pt idx="0">
                  <c:v>Water Saturation in Ca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'roi_scan_means_step1 (2)'!$G$2:$G$22178</c:f>
              <c:numCache>
                <c:formatCode>0.00_ </c:formatCode>
                <c:ptCount val="22177"/>
                <c:pt idx="0">
                  <c:v>25.4393611827882</c:v>
                </c:pt>
                <c:pt idx="1">
                  <c:v>20.100191724905685</c:v>
                </c:pt>
                <c:pt idx="2">
                  <c:v>27.750333778371161</c:v>
                </c:pt>
                <c:pt idx="3">
                  <c:v>39.304004937044667</c:v>
                </c:pt>
                <c:pt idx="4">
                  <c:v>39.179133765560977</c:v>
                </c:pt>
                <c:pt idx="5">
                  <c:v>41.254843370329027</c:v>
                </c:pt>
                <c:pt idx="6">
                  <c:v>42.913567296077311</c:v>
                </c:pt>
                <c:pt idx="7">
                  <c:v>40.391745803282284</c:v>
                </c:pt>
                <c:pt idx="8">
                  <c:v>39.647969218841972</c:v>
                </c:pt>
                <c:pt idx="9">
                  <c:v>49.828044823997033</c:v>
                </c:pt>
                <c:pt idx="10">
                  <c:v>53.853650827099365</c:v>
                </c:pt>
                <c:pt idx="11">
                  <c:v>52.969949194681654</c:v>
                </c:pt>
                <c:pt idx="12">
                  <c:v>54.892060958179421</c:v>
                </c:pt>
                <c:pt idx="13">
                  <c:v>47.686530659223664</c:v>
                </c:pt>
                <c:pt idx="14">
                  <c:v>28.53047826598063</c:v>
                </c:pt>
                <c:pt idx="15">
                  <c:v>17.708100870341443</c:v>
                </c:pt>
                <c:pt idx="16">
                  <c:v>17.897268387235719</c:v>
                </c:pt>
                <c:pt idx="17">
                  <c:v>18.263360571052882</c:v>
                </c:pt>
                <c:pt idx="18">
                  <c:v>18.971444130560567</c:v>
                </c:pt>
                <c:pt idx="19">
                  <c:v>18.024565095536389</c:v>
                </c:pt>
                <c:pt idx="20">
                  <c:v>20.298928430251813</c:v>
                </c:pt>
                <c:pt idx="21">
                  <c:v>28.427089022392131</c:v>
                </c:pt>
                <c:pt idx="22">
                  <c:v>30.854101621093101</c:v>
                </c:pt>
                <c:pt idx="23">
                  <c:v>30.831834847387963</c:v>
                </c:pt>
                <c:pt idx="24">
                  <c:v>34.036752827140546</c:v>
                </c:pt>
                <c:pt idx="25">
                  <c:v>36.803042879130977</c:v>
                </c:pt>
                <c:pt idx="26">
                  <c:v>38.307438564252422</c:v>
                </c:pt>
                <c:pt idx="27">
                  <c:v>37.765415237016555</c:v>
                </c:pt>
                <c:pt idx="28">
                  <c:v>40.37333114049256</c:v>
                </c:pt>
                <c:pt idx="29">
                  <c:v>39.368046962508579</c:v>
                </c:pt>
                <c:pt idx="30">
                  <c:v>36.48086985564256</c:v>
                </c:pt>
                <c:pt idx="31">
                  <c:v>38.69609281069615</c:v>
                </c:pt>
                <c:pt idx="32">
                  <c:v>47.538618932331879</c:v>
                </c:pt>
                <c:pt idx="33">
                  <c:v>48.78081044137749</c:v>
                </c:pt>
                <c:pt idx="34">
                  <c:v>50.974506720538102</c:v>
                </c:pt>
                <c:pt idx="35">
                  <c:v>50.464836418733128</c:v>
                </c:pt>
                <c:pt idx="36">
                  <c:v>45.526981355894264</c:v>
                </c:pt>
                <c:pt idx="37">
                  <c:v>38.417223799743049</c:v>
                </c:pt>
                <c:pt idx="38">
                  <c:v>43.116127530835463</c:v>
                </c:pt>
                <c:pt idx="39">
                  <c:v>36.379991822270682</c:v>
                </c:pt>
                <c:pt idx="40">
                  <c:v>34.77628664049336</c:v>
                </c:pt>
                <c:pt idx="41">
                  <c:v>36.29874012231403</c:v>
                </c:pt>
                <c:pt idx="42">
                  <c:v>31.182640281033386</c:v>
                </c:pt>
                <c:pt idx="43">
                  <c:v>21.457190923217198</c:v>
                </c:pt>
                <c:pt idx="44">
                  <c:v>27.279756873887322</c:v>
                </c:pt>
                <c:pt idx="45">
                  <c:v>27.887064502810681</c:v>
                </c:pt>
                <c:pt idx="46">
                  <c:v>22.938961486719442</c:v>
                </c:pt>
                <c:pt idx="47">
                  <c:v>26.645398226805657</c:v>
                </c:pt>
                <c:pt idx="48">
                  <c:v>26.277127274114186</c:v>
                </c:pt>
                <c:pt idx="49">
                  <c:v>17.067553529871237</c:v>
                </c:pt>
                <c:pt idx="50">
                  <c:v>14.57688870557503</c:v>
                </c:pt>
                <c:pt idx="51">
                  <c:v>13.626198350333778</c:v>
                </c:pt>
                <c:pt idx="52">
                  <c:v>13.769249559527461</c:v>
                </c:pt>
                <c:pt idx="53">
                  <c:v>20.14142580510012</c:v>
                </c:pt>
                <c:pt idx="54">
                  <c:v>26.123882282732531</c:v>
                </c:pt>
                <c:pt idx="55">
                  <c:v>28.97214850894343</c:v>
                </c:pt>
                <c:pt idx="56">
                  <c:v>33.189137953635637</c:v>
                </c:pt>
                <c:pt idx="57">
                  <c:v>30.465512557726022</c:v>
                </c:pt>
                <c:pt idx="58">
                  <c:v>23.064321349382325</c:v>
                </c:pt>
                <c:pt idx="59">
                  <c:v>19.265604568622745</c:v>
                </c:pt>
                <c:pt idx="60">
                  <c:v>19.635032611716564</c:v>
                </c:pt>
                <c:pt idx="61">
                  <c:v>25.441399745322755</c:v>
                </c:pt>
                <c:pt idx="62">
                  <c:v>32.397621776865229</c:v>
                </c:pt>
                <c:pt idx="63">
                  <c:v>33.836145941359483</c:v>
                </c:pt>
                <c:pt idx="64">
                  <c:v>34.722518108223269</c:v>
                </c:pt>
                <c:pt idx="65">
                  <c:v>32.093856613405983</c:v>
                </c:pt>
                <c:pt idx="66">
                  <c:v>26.48727562294701</c:v>
                </c:pt>
                <c:pt idx="67">
                  <c:v>22.828921930472074</c:v>
                </c:pt>
                <c:pt idx="68">
                  <c:v>24.932681405895689</c:v>
                </c:pt>
                <c:pt idx="69">
                  <c:v>20.437971413093301</c:v>
                </c:pt>
                <c:pt idx="70">
                  <c:v>22.271555621533352</c:v>
                </c:pt>
                <c:pt idx="71">
                  <c:v>26.239330656860432</c:v>
                </c:pt>
                <c:pt idx="72">
                  <c:v>25.112229434134903</c:v>
                </c:pt>
                <c:pt idx="73">
                  <c:v>28.363490593422995</c:v>
                </c:pt>
                <c:pt idx="74">
                  <c:v>31.711195501939056</c:v>
                </c:pt>
                <c:pt idx="75">
                  <c:v>32.439458924447379</c:v>
                </c:pt>
                <c:pt idx="76">
                  <c:v>33.099727353020235</c:v>
                </c:pt>
                <c:pt idx="77">
                  <c:v>37.172786513355419</c:v>
                </c:pt>
                <c:pt idx="78">
                  <c:v>32.762015456808541</c:v>
                </c:pt>
                <c:pt idx="79">
                  <c:v>33.733305414189601</c:v>
                </c:pt>
                <c:pt idx="80">
                  <c:v>38.0098969136234</c:v>
                </c:pt>
                <c:pt idx="81">
                  <c:v>34.375807493540059</c:v>
                </c:pt>
                <c:pt idx="82">
                  <c:v>35.890546815128701</c:v>
                </c:pt>
                <c:pt idx="83">
                  <c:v>36.731563924509011</c:v>
                </c:pt>
                <c:pt idx="84">
                  <c:v>37.179544807539585</c:v>
                </c:pt>
                <c:pt idx="85">
                  <c:v>42.882669058102444</c:v>
                </c:pt>
                <c:pt idx="86">
                  <c:v>50.876009172120575</c:v>
                </c:pt>
                <c:pt idx="87">
                  <c:v>55.583059869254029</c:v>
                </c:pt>
                <c:pt idx="88">
                  <c:v>56.112580794720046</c:v>
                </c:pt>
                <c:pt idx="89">
                  <c:v>59.118857076634832</c:v>
                </c:pt>
                <c:pt idx="90">
                  <c:v>48.339795169021087</c:v>
                </c:pt>
                <c:pt idx="91">
                  <c:v>29.697924926028353</c:v>
                </c:pt>
                <c:pt idx="92">
                  <c:v>16.049419118947931</c:v>
                </c:pt>
                <c:pt idx="93">
                  <c:v>19.626479614204296</c:v>
                </c:pt>
                <c:pt idx="94">
                  <c:v>20.264659893550647</c:v>
                </c:pt>
                <c:pt idx="95">
                  <c:v>20.207931270621927</c:v>
                </c:pt>
                <c:pt idx="96">
                  <c:v>20.110805248486852</c:v>
                </c:pt>
                <c:pt idx="97">
                  <c:v>23.090339335511878</c:v>
                </c:pt>
                <c:pt idx="98">
                  <c:v>28.000467356016788</c:v>
                </c:pt>
                <c:pt idx="99">
                  <c:v>28.64710196763766</c:v>
                </c:pt>
                <c:pt idx="100">
                  <c:v>29.913444541520207</c:v>
                </c:pt>
                <c:pt idx="101">
                  <c:v>32.259701757071383</c:v>
                </c:pt>
                <c:pt idx="102">
                  <c:v>32.975061764892203</c:v>
                </c:pt>
                <c:pt idx="103">
                  <c:v>33.78671962945171</c:v>
                </c:pt>
                <c:pt idx="104">
                  <c:v>35.22502433968782</c:v>
                </c:pt>
                <c:pt idx="105">
                  <c:v>40.28184370485458</c:v>
                </c:pt>
                <c:pt idx="106">
                  <c:v>40.946505442680483</c:v>
                </c:pt>
                <c:pt idx="107">
                  <c:v>39.556271705049824</c:v>
                </c:pt>
                <c:pt idx="108">
                  <c:v>42.744002140500051</c:v>
                </c:pt>
                <c:pt idx="109">
                  <c:v>48.359055353123324</c:v>
                </c:pt>
                <c:pt idx="110">
                  <c:v>45.119529618072576</c:v>
                </c:pt>
                <c:pt idx="111">
                  <c:v>48.661414608078054</c:v>
                </c:pt>
                <c:pt idx="112">
                  <c:v>48.359281883194285</c:v>
                </c:pt>
                <c:pt idx="113">
                  <c:v>42.620929197405196</c:v>
                </c:pt>
                <c:pt idx="114">
                  <c:v>38.695006497122705</c:v>
                </c:pt>
                <c:pt idx="115">
                  <c:v>51.068767728581086</c:v>
                </c:pt>
                <c:pt idx="116">
                  <c:v>44.69560687336692</c:v>
                </c:pt>
                <c:pt idx="117">
                  <c:v>42.468900251850719</c:v>
                </c:pt>
                <c:pt idx="118">
                  <c:v>43.659257782650592</c:v>
                </c:pt>
                <c:pt idx="119">
                  <c:v>41.637761573559203</c:v>
                </c:pt>
                <c:pt idx="120">
                  <c:v>27.560167075515484</c:v>
                </c:pt>
                <c:pt idx="121">
                  <c:v>29.410072135008903</c:v>
                </c:pt>
                <c:pt idx="122">
                  <c:v>28.873458756246372</c:v>
                </c:pt>
                <c:pt idx="123">
                  <c:v>25.466490545050057</c:v>
                </c:pt>
                <c:pt idx="124">
                  <c:v>24.326658350617429</c:v>
                </c:pt>
                <c:pt idx="125">
                  <c:v>24.765311019135027</c:v>
                </c:pt>
                <c:pt idx="126">
                  <c:v>20.015509947097261</c:v>
                </c:pt>
                <c:pt idx="127">
                  <c:v>17.147328125808286</c:v>
                </c:pt>
                <c:pt idx="128">
                  <c:v>12.745278956757089</c:v>
                </c:pt>
                <c:pt idx="129">
                  <c:v>9.7751889099096108</c:v>
                </c:pt>
                <c:pt idx="130">
                  <c:v>11.355242079031685</c:v>
                </c:pt>
                <c:pt idx="131">
                  <c:v>15.094064931493554</c:v>
                </c:pt>
                <c:pt idx="132">
                  <c:v>21.858260152244512</c:v>
                </c:pt>
                <c:pt idx="133">
                  <c:v>28.609832283061781</c:v>
                </c:pt>
                <c:pt idx="134">
                  <c:v>29.884241328857904</c:v>
                </c:pt>
                <c:pt idx="135">
                  <c:v>27.969814233412947</c:v>
                </c:pt>
                <c:pt idx="136">
                  <c:v>27.466478106012993</c:v>
                </c:pt>
                <c:pt idx="137">
                  <c:v>25.122480170596301</c:v>
                </c:pt>
                <c:pt idx="138">
                  <c:v>28.202067917132556</c:v>
                </c:pt>
                <c:pt idx="139">
                  <c:v>34.326161030984096</c:v>
                </c:pt>
                <c:pt idx="140">
                  <c:v>34.175388694043249</c:v>
                </c:pt>
                <c:pt idx="141">
                  <c:v>33.613762840910738</c:v>
                </c:pt>
                <c:pt idx="142">
                  <c:v>30.969826456247052</c:v>
                </c:pt>
                <c:pt idx="143">
                  <c:v>23.704131711562795</c:v>
                </c:pt>
                <c:pt idx="144">
                  <c:v>13.700864986229677</c:v>
                </c:pt>
                <c:pt idx="145">
                  <c:v>17.93065415624563</c:v>
                </c:pt>
                <c:pt idx="146">
                  <c:v>17.769318670881379</c:v>
                </c:pt>
                <c:pt idx="147">
                  <c:v>21.893796427839384</c:v>
                </c:pt>
                <c:pt idx="148">
                  <c:v>28.983671076307221</c:v>
                </c:pt>
                <c:pt idx="149">
                  <c:v>30.670116396108089</c:v>
                </c:pt>
                <c:pt idx="150">
                  <c:v>30.088643172622536</c:v>
                </c:pt>
                <c:pt idx="151">
                  <c:v>31.888313216535952</c:v>
                </c:pt>
                <c:pt idx="152">
                  <c:v>32.12307110985158</c:v>
                </c:pt>
                <c:pt idx="153">
                  <c:v>32.676295756100373</c:v>
                </c:pt>
                <c:pt idx="154">
                  <c:v>42.771567744115323</c:v>
                </c:pt>
                <c:pt idx="155">
                  <c:v>36.726215946369983</c:v>
                </c:pt>
                <c:pt idx="156">
                  <c:v>36.37927228578787</c:v>
                </c:pt>
                <c:pt idx="157">
                  <c:v>34.869229348515631</c:v>
                </c:pt>
                <c:pt idx="158">
                  <c:v>30.19461004889618</c:v>
                </c:pt>
                <c:pt idx="159">
                  <c:v>30.426166372210844</c:v>
                </c:pt>
                <c:pt idx="160">
                  <c:v>31.409136869197539</c:v>
                </c:pt>
                <c:pt idx="161">
                  <c:v>30.31590769394213</c:v>
                </c:pt>
                <c:pt idx="162">
                  <c:v>41.931497649429147</c:v>
                </c:pt>
                <c:pt idx="163">
                  <c:v>48.338030204494551</c:v>
                </c:pt>
                <c:pt idx="164">
                  <c:v>51.580314466078335</c:v>
                </c:pt>
                <c:pt idx="165">
                  <c:v>52.638596491228071</c:v>
                </c:pt>
                <c:pt idx="166">
                  <c:v>58.071118279715641</c:v>
                </c:pt>
                <c:pt idx="167">
                  <c:v>49.31580510276968</c:v>
                </c:pt>
                <c:pt idx="168">
                  <c:v>36.810629501547098</c:v>
                </c:pt>
                <c:pt idx="169">
                  <c:v>28.480099502487565</c:v>
                </c:pt>
                <c:pt idx="170">
                  <c:v>30.264723486186927</c:v>
                </c:pt>
                <c:pt idx="171">
                  <c:v>27.661646917023468</c:v>
                </c:pt>
                <c:pt idx="172">
                  <c:v>21.495800699014076</c:v>
                </c:pt>
                <c:pt idx="173">
                  <c:v>21.678950051408773</c:v>
                </c:pt>
                <c:pt idx="174">
                  <c:v>29.656606771460964</c:v>
                </c:pt>
                <c:pt idx="175">
                  <c:v>38.499002114920621</c:v>
                </c:pt>
                <c:pt idx="176">
                  <c:v>37.226977168526119</c:v>
                </c:pt>
                <c:pt idx="177">
                  <c:v>38.693657674340301</c:v>
                </c:pt>
                <c:pt idx="178">
                  <c:v>39.001114612431365</c:v>
                </c:pt>
                <c:pt idx="179">
                  <c:v>35.702896794520193</c:v>
                </c:pt>
                <c:pt idx="180">
                  <c:v>31.770880150460169</c:v>
                </c:pt>
                <c:pt idx="181">
                  <c:v>34.818855434931159</c:v>
                </c:pt>
                <c:pt idx="182">
                  <c:v>37.9099529637164</c:v>
                </c:pt>
                <c:pt idx="183">
                  <c:v>38.108459821178158</c:v>
                </c:pt>
                <c:pt idx="184">
                  <c:v>35.67338531705164</c:v>
                </c:pt>
                <c:pt idx="185">
                  <c:v>35.853244629176459</c:v>
                </c:pt>
                <c:pt idx="186">
                  <c:v>38.414353837181373</c:v>
                </c:pt>
                <c:pt idx="187">
                  <c:v>36.577808248642249</c:v>
                </c:pt>
                <c:pt idx="188">
                  <c:v>40.771497606358956</c:v>
                </c:pt>
                <c:pt idx="189">
                  <c:v>41.009036424025389</c:v>
                </c:pt>
                <c:pt idx="190">
                  <c:v>37.883836497859996</c:v>
                </c:pt>
                <c:pt idx="191">
                  <c:v>36.077731137815086</c:v>
                </c:pt>
                <c:pt idx="192">
                  <c:v>49.611760370604337</c:v>
                </c:pt>
                <c:pt idx="193">
                  <c:v>44.709027834041642</c:v>
                </c:pt>
                <c:pt idx="194">
                  <c:v>43.590348406432547</c:v>
                </c:pt>
                <c:pt idx="195">
                  <c:v>45.563988015142549</c:v>
                </c:pt>
                <c:pt idx="196">
                  <c:v>45.144653302997462</c:v>
                </c:pt>
                <c:pt idx="197">
                  <c:v>28.44468426864773</c:v>
                </c:pt>
                <c:pt idx="198">
                  <c:v>25.29256885747337</c:v>
                </c:pt>
                <c:pt idx="199">
                  <c:v>23.246398503274087</c:v>
                </c:pt>
                <c:pt idx="200">
                  <c:v>19.131690467897364</c:v>
                </c:pt>
                <c:pt idx="201">
                  <c:v>16.82521282376381</c:v>
                </c:pt>
                <c:pt idx="202">
                  <c:v>19.675975746420963</c:v>
                </c:pt>
                <c:pt idx="203">
                  <c:v>18.7993258053082</c:v>
                </c:pt>
                <c:pt idx="204">
                  <c:v>17.034012192192584</c:v>
                </c:pt>
                <c:pt idx="205">
                  <c:v>11.829251492881484</c:v>
                </c:pt>
                <c:pt idx="206">
                  <c:v>8.7724874070520507</c:v>
                </c:pt>
                <c:pt idx="207">
                  <c:v>10.232764942631611</c:v>
                </c:pt>
                <c:pt idx="208">
                  <c:v>12.982074659484756</c:v>
                </c:pt>
                <c:pt idx="209">
                  <c:v>19.455546417889341</c:v>
                </c:pt>
                <c:pt idx="210">
                  <c:v>24.316064555633311</c:v>
                </c:pt>
                <c:pt idx="211">
                  <c:v>26.101583375409177</c:v>
                </c:pt>
                <c:pt idx="212">
                  <c:v>27.1955180737253</c:v>
                </c:pt>
                <c:pt idx="213">
                  <c:v>29.264686357107507</c:v>
                </c:pt>
                <c:pt idx="214">
                  <c:v>26.973370443398842</c:v>
                </c:pt>
                <c:pt idx="215">
                  <c:v>29.760888446777077</c:v>
                </c:pt>
                <c:pt idx="216">
                  <c:v>33.58127890999863</c:v>
                </c:pt>
                <c:pt idx="217">
                  <c:v>30.217069377367338</c:v>
                </c:pt>
                <c:pt idx="218">
                  <c:v>28.678765017518842</c:v>
                </c:pt>
                <c:pt idx="219">
                  <c:v>31.182883120930644</c:v>
                </c:pt>
                <c:pt idx="220">
                  <c:v>26.458960159304645</c:v>
                </c:pt>
                <c:pt idx="221">
                  <c:v>19.44938538258743</c:v>
                </c:pt>
                <c:pt idx="222">
                  <c:v>25.446309618971487</c:v>
                </c:pt>
                <c:pt idx="223">
                  <c:v>25.9969443393185</c:v>
                </c:pt>
                <c:pt idx="224">
                  <c:v>24.941931499308549</c:v>
                </c:pt>
                <c:pt idx="225">
                  <c:v>31.273223483586598</c:v>
                </c:pt>
                <c:pt idx="226">
                  <c:v>33.965794175504868</c:v>
                </c:pt>
                <c:pt idx="227">
                  <c:v>34.041336203084001</c:v>
                </c:pt>
                <c:pt idx="228">
                  <c:v>37.648641848355233</c:v>
                </c:pt>
                <c:pt idx="229">
                  <c:v>38.728159027601919</c:v>
                </c:pt>
                <c:pt idx="230">
                  <c:v>40.073657666277946</c:v>
                </c:pt>
                <c:pt idx="231">
                  <c:v>49.842001195000719</c:v>
                </c:pt>
                <c:pt idx="232">
                  <c:v>42.184554455445543</c:v>
                </c:pt>
                <c:pt idx="233">
                  <c:v>37.707258428091976</c:v>
                </c:pt>
                <c:pt idx="234">
                  <c:v>28.967091874720801</c:v>
                </c:pt>
                <c:pt idx="235">
                  <c:v>23.710402751140798</c:v>
                </c:pt>
                <c:pt idx="236">
                  <c:v>23.291178374409462</c:v>
                </c:pt>
                <c:pt idx="237">
                  <c:v>29.645609119276571</c:v>
                </c:pt>
                <c:pt idx="238">
                  <c:v>30.565469888993075</c:v>
                </c:pt>
                <c:pt idx="239">
                  <c:v>45.576627572529915</c:v>
                </c:pt>
                <c:pt idx="240">
                  <c:v>51.710636151263834</c:v>
                </c:pt>
                <c:pt idx="241">
                  <c:v>54.968712057532464</c:v>
                </c:pt>
                <c:pt idx="242">
                  <c:v>55.232987941586373</c:v>
                </c:pt>
                <c:pt idx="243">
                  <c:v>62.795577646919952</c:v>
                </c:pt>
                <c:pt idx="244">
                  <c:v>57.851865310077521</c:v>
                </c:pt>
                <c:pt idx="245">
                  <c:v>48.035816178729753</c:v>
                </c:pt>
                <c:pt idx="246">
                  <c:v>40.171620359157124</c:v>
                </c:pt>
                <c:pt idx="247">
                  <c:v>40.652339119068607</c:v>
                </c:pt>
                <c:pt idx="248">
                  <c:v>33.044452696071936</c:v>
                </c:pt>
                <c:pt idx="249">
                  <c:v>23.074702273547455</c:v>
                </c:pt>
                <c:pt idx="250">
                  <c:v>21.674919268030141</c:v>
                </c:pt>
                <c:pt idx="251">
                  <c:v>31.158074075416643</c:v>
                </c:pt>
                <c:pt idx="252">
                  <c:v>43.788296078054607</c:v>
                </c:pt>
                <c:pt idx="253">
                  <c:v>43.893797195606751</c:v>
                </c:pt>
                <c:pt idx="254">
                  <c:v>45.343321355826689</c:v>
                </c:pt>
                <c:pt idx="255">
                  <c:v>46.793579785665123</c:v>
                </c:pt>
                <c:pt idx="256">
                  <c:v>47.630664902414807</c:v>
                </c:pt>
                <c:pt idx="257">
                  <c:v>41.958224368449564</c:v>
                </c:pt>
                <c:pt idx="258">
                  <c:v>43.455490892413337</c:v>
                </c:pt>
                <c:pt idx="259">
                  <c:v>45.371805660126661</c:v>
                </c:pt>
                <c:pt idx="260">
                  <c:v>43.042005305099792</c:v>
                </c:pt>
                <c:pt idx="261">
                  <c:v>32.091260234638277</c:v>
                </c:pt>
                <c:pt idx="262">
                  <c:v>30.483015227726867</c:v>
                </c:pt>
                <c:pt idx="263">
                  <c:v>31.344010677344013</c:v>
                </c:pt>
                <c:pt idx="264">
                  <c:v>30.270244310736359</c:v>
                </c:pt>
                <c:pt idx="265">
                  <c:v>35.801759867746114</c:v>
                </c:pt>
                <c:pt idx="266">
                  <c:v>40.797719012407576</c:v>
                </c:pt>
                <c:pt idx="267">
                  <c:v>41.337195100673483</c:v>
                </c:pt>
                <c:pt idx="268">
                  <c:v>40.825563312016619</c:v>
                </c:pt>
                <c:pt idx="269">
                  <c:v>51.727387137371331</c:v>
                </c:pt>
                <c:pt idx="270">
                  <c:v>48.534910184507837</c:v>
                </c:pt>
                <c:pt idx="271">
                  <c:v>46.88487116849516</c:v>
                </c:pt>
                <c:pt idx="272">
                  <c:v>46.093714311817649</c:v>
                </c:pt>
                <c:pt idx="273">
                  <c:v>46.45924312673305</c:v>
                </c:pt>
                <c:pt idx="274">
                  <c:v>33.986871302846481</c:v>
                </c:pt>
                <c:pt idx="275">
                  <c:v>31.660216039809587</c:v>
                </c:pt>
                <c:pt idx="276">
                  <c:v>28.53451131971287</c:v>
                </c:pt>
                <c:pt idx="277">
                  <c:v>25.338016920282424</c:v>
                </c:pt>
                <c:pt idx="278">
                  <c:v>21.702802898387912</c:v>
                </c:pt>
                <c:pt idx="279">
                  <c:v>21.222124131577935</c:v>
                </c:pt>
                <c:pt idx="280">
                  <c:v>22.089127864422046</c:v>
                </c:pt>
                <c:pt idx="281">
                  <c:v>20.444337778996811</c:v>
                </c:pt>
                <c:pt idx="282">
                  <c:v>14.742257362842246</c:v>
                </c:pt>
                <c:pt idx="283">
                  <c:v>11.692448612696611</c:v>
                </c:pt>
                <c:pt idx="284">
                  <c:v>9.6949779848127129</c:v>
                </c:pt>
                <c:pt idx="285">
                  <c:v>11.018406088075116</c:v>
                </c:pt>
                <c:pt idx="286">
                  <c:v>16.835445736640693</c:v>
                </c:pt>
                <c:pt idx="287">
                  <c:v>17.757941829651642</c:v>
                </c:pt>
                <c:pt idx="288">
                  <c:v>15.7913380796971</c:v>
                </c:pt>
                <c:pt idx="289">
                  <c:v>18.950439100760779</c:v>
                </c:pt>
                <c:pt idx="290">
                  <c:v>19.967022308438409</c:v>
                </c:pt>
                <c:pt idx="291">
                  <c:v>14.946147338279317</c:v>
                </c:pt>
                <c:pt idx="292">
                  <c:v>19.048099647600065</c:v>
                </c:pt>
                <c:pt idx="293">
                  <c:v>28.216390180195589</c:v>
                </c:pt>
                <c:pt idx="294">
                  <c:v>24.00932027640545</c:v>
                </c:pt>
                <c:pt idx="295">
                  <c:v>20.136360911014229</c:v>
                </c:pt>
                <c:pt idx="296">
                  <c:v>23.308282327419231</c:v>
                </c:pt>
                <c:pt idx="297">
                  <c:v>21.781924683513918</c:v>
                </c:pt>
                <c:pt idx="298">
                  <c:v>19.930032689645</c:v>
                </c:pt>
                <c:pt idx="299">
                  <c:v>34.711873343601269</c:v>
                </c:pt>
                <c:pt idx="300">
                  <c:v>42.016873219546639</c:v>
                </c:pt>
                <c:pt idx="301">
                  <c:v>42.466071681541294</c:v>
                </c:pt>
                <c:pt idx="302">
                  <c:v>46.594409888144369</c:v>
                </c:pt>
                <c:pt idx="303">
                  <c:v>43.825976992738838</c:v>
                </c:pt>
                <c:pt idx="304">
                  <c:v>39.196187552659964</c:v>
                </c:pt>
                <c:pt idx="305">
                  <c:v>39.457852227898513</c:v>
                </c:pt>
                <c:pt idx="306">
                  <c:v>38.420665963038843</c:v>
                </c:pt>
                <c:pt idx="307">
                  <c:v>37.613350727035545</c:v>
                </c:pt>
                <c:pt idx="308">
                  <c:v>52.101522465191493</c:v>
                </c:pt>
                <c:pt idx="309">
                  <c:v>46.470169350020051</c:v>
                </c:pt>
                <c:pt idx="310">
                  <c:v>44.1620087711755</c:v>
                </c:pt>
                <c:pt idx="311">
                  <c:v>31.243366519012326</c:v>
                </c:pt>
                <c:pt idx="312">
                  <c:v>24.074277924079361</c:v>
                </c:pt>
                <c:pt idx="313">
                  <c:v>23.35875769829536</c:v>
                </c:pt>
                <c:pt idx="314">
                  <c:v>30.357185106903163</c:v>
                </c:pt>
                <c:pt idx="315">
                  <c:v>31.131628217181333</c:v>
                </c:pt>
                <c:pt idx="316">
                  <c:v>45.782501773794678</c:v>
                </c:pt>
                <c:pt idx="317">
                  <c:v>50.125866157902408</c:v>
                </c:pt>
                <c:pt idx="318">
                  <c:v>53.382617982778193</c:v>
                </c:pt>
                <c:pt idx="319">
                  <c:v>52.21705223146995</c:v>
                </c:pt>
                <c:pt idx="320">
                  <c:v>57.88308016607202</c:v>
                </c:pt>
                <c:pt idx="321">
                  <c:v>53.543184863239766</c:v>
                </c:pt>
                <c:pt idx="322">
                  <c:v>50.72029657612449</c:v>
                </c:pt>
                <c:pt idx="323">
                  <c:v>47.34746331396159</c:v>
                </c:pt>
                <c:pt idx="324">
                  <c:v>48.951003808663103</c:v>
                </c:pt>
                <c:pt idx="325">
                  <c:v>41.500258195581736</c:v>
                </c:pt>
                <c:pt idx="326">
                  <c:v>34.10603260452401</c:v>
                </c:pt>
                <c:pt idx="327">
                  <c:v>30.283542193607733</c:v>
                </c:pt>
                <c:pt idx="328">
                  <c:v>35.529803654788999</c:v>
                </c:pt>
                <c:pt idx="329">
                  <c:v>45.241908184256438</c:v>
                </c:pt>
                <c:pt idx="330">
                  <c:v>47.263874919996333</c:v>
                </c:pt>
                <c:pt idx="331">
                  <c:v>50.24456934528331</c:v>
                </c:pt>
                <c:pt idx="332">
                  <c:v>48.958285870506216</c:v>
                </c:pt>
                <c:pt idx="333">
                  <c:v>48.854067342929689</c:v>
                </c:pt>
                <c:pt idx="334">
                  <c:v>42.365541911595507</c:v>
                </c:pt>
                <c:pt idx="335">
                  <c:v>42.76040226357572</c:v>
                </c:pt>
                <c:pt idx="336">
                  <c:v>45.398954294088206</c:v>
                </c:pt>
                <c:pt idx="337">
                  <c:v>46.793461081986962</c:v>
                </c:pt>
                <c:pt idx="338">
                  <c:v>34.678549969957942</c:v>
                </c:pt>
                <c:pt idx="339">
                  <c:v>29.022471764751543</c:v>
                </c:pt>
                <c:pt idx="340">
                  <c:v>28.902446893169774</c:v>
                </c:pt>
                <c:pt idx="341">
                  <c:v>27.249665332929023</c:v>
                </c:pt>
                <c:pt idx="342">
                  <c:v>34.098429239721597</c:v>
                </c:pt>
                <c:pt idx="343">
                  <c:v>40.043878049283713</c:v>
                </c:pt>
                <c:pt idx="344">
                  <c:v>44.842208151560669</c:v>
                </c:pt>
                <c:pt idx="345">
                  <c:v>45.170089971318575</c:v>
                </c:pt>
                <c:pt idx="346">
                  <c:v>54.288142742110715</c:v>
                </c:pt>
                <c:pt idx="347">
                  <c:v>50.097296545972625</c:v>
                </c:pt>
                <c:pt idx="348">
                  <c:v>48.72541549905084</c:v>
                </c:pt>
                <c:pt idx="349">
                  <c:v>47.147476785237487</c:v>
                </c:pt>
                <c:pt idx="350">
                  <c:v>48.957183201744414</c:v>
                </c:pt>
                <c:pt idx="351">
                  <c:v>40.456010438390081</c:v>
                </c:pt>
                <c:pt idx="352">
                  <c:v>39.49771833998949</c:v>
                </c:pt>
                <c:pt idx="353">
                  <c:v>36.14940880262612</c:v>
                </c:pt>
                <c:pt idx="354">
                  <c:v>32.563501962096552</c:v>
                </c:pt>
                <c:pt idx="355">
                  <c:v>22.269456937684403</c:v>
                </c:pt>
                <c:pt idx="356">
                  <c:v>17.458924929777982</c:v>
                </c:pt>
                <c:pt idx="357">
                  <c:v>18.441009135769061</c:v>
                </c:pt>
                <c:pt idx="358">
                  <c:v>16.346567130415114</c:v>
                </c:pt>
                <c:pt idx="359">
                  <c:v>10.980191256830601</c:v>
                </c:pt>
                <c:pt idx="360">
                  <c:v>13.875226306751518</c:v>
                </c:pt>
                <c:pt idx="361">
                  <c:v>11.08299093632559</c:v>
                </c:pt>
                <c:pt idx="362">
                  <c:v>12.63353131481888</c:v>
                </c:pt>
                <c:pt idx="363">
                  <c:v>19.466074107270682</c:v>
                </c:pt>
                <c:pt idx="364">
                  <c:v>20.473648271152769</c:v>
                </c:pt>
                <c:pt idx="365">
                  <c:v>18.985294956912131</c:v>
                </c:pt>
                <c:pt idx="366">
                  <c:v>24.622951809046747</c:v>
                </c:pt>
                <c:pt idx="367">
                  <c:v>24.968403929174745</c:v>
                </c:pt>
                <c:pt idx="368">
                  <c:v>19.544424585517607</c:v>
                </c:pt>
                <c:pt idx="369">
                  <c:v>18.14087622960534</c:v>
                </c:pt>
                <c:pt idx="370">
                  <c:v>21.321161343438991</c:v>
                </c:pt>
                <c:pt idx="371">
                  <c:v>12.895929648695839</c:v>
                </c:pt>
                <c:pt idx="372">
                  <c:v>8.2839203051153394</c:v>
                </c:pt>
                <c:pt idx="373">
                  <c:v>14.352079960582811</c:v>
                </c:pt>
                <c:pt idx="374">
                  <c:v>17.383053252338936</c:v>
                </c:pt>
                <c:pt idx="375">
                  <c:v>20.440133946065338</c:v>
                </c:pt>
                <c:pt idx="376">
                  <c:v>40.592463363572925</c:v>
                </c:pt>
                <c:pt idx="377">
                  <c:v>46.267307613295529</c:v>
                </c:pt>
                <c:pt idx="378">
                  <c:v>46.104734383017799</c:v>
                </c:pt>
                <c:pt idx="379">
                  <c:v>48.394168308698653</c:v>
                </c:pt>
                <c:pt idx="380">
                  <c:v>45.671509542085822</c:v>
                </c:pt>
                <c:pt idx="381">
                  <c:v>38.489575043768895</c:v>
                </c:pt>
                <c:pt idx="382">
                  <c:v>36.78014563355142</c:v>
                </c:pt>
                <c:pt idx="383">
                  <c:v>36.061924286996131</c:v>
                </c:pt>
                <c:pt idx="384">
                  <c:v>36.524325104662914</c:v>
                </c:pt>
                <c:pt idx="385">
                  <c:v>51.807597206749442</c:v>
                </c:pt>
                <c:pt idx="386">
                  <c:v>46.499676019208067</c:v>
                </c:pt>
                <c:pt idx="387">
                  <c:v>43.977093897534537</c:v>
                </c:pt>
                <c:pt idx="388">
                  <c:v>27.716763715879218</c:v>
                </c:pt>
                <c:pt idx="389">
                  <c:v>20.441421198340453</c:v>
                </c:pt>
                <c:pt idx="390">
                  <c:v>19.874350827610414</c:v>
                </c:pt>
                <c:pt idx="391">
                  <c:v>25.396226130159999</c:v>
                </c:pt>
                <c:pt idx="392">
                  <c:v>24.77141778427092</c:v>
                </c:pt>
                <c:pt idx="393">
                  <c:v>42.459069121604131</c:v>
                </c:pt>
                <c:pt idx="394">
                  <c:v>47.326808125550713</c:v>
                </c:pt>
                <c:pt idx="395">
                  <c:v>49.283569339097575</c:v>
                </c:pt>
                <c:pt idx="396">
                  <c:v>47.313060780673268</c:v>
                </c:pt>
                <c:pt idx="397">
                  <c:v>51.225569672493585</c:v>
                </c:pt>
                <c:pt idx="398">
                  <c:v>45.147494585740759</c:v>
                </c:pt>
                <c:pt idx="399">
                  <c:v>47.423715720355354</c:v>
                </c:pt>
                <c:pt idx="400">
                  <c:v>50.079130927492621</c:v>
                </c:pt>
                <c:pt idx="401">
                  <c:v>53.388801002089494</c:v>
                </c:pt>
                <c:pt idx="402">
                  <c:v>48.690753323814235</c:v>
                </c:pt>
                <c:pt idx="403">
                  <c:v>43.581326682399258</c:v>
                </c:pt>
                <c:pt idx="404">
                  <c:v>39.324551376943297</c:v>
                </c:pt>
                <c:pt idx="405">
                  <c:v>41.700523098090628</c:v>
                </c:pt>
                <c:pt idx="406">
                  <c:v>44.04588124650207</c:v>
                </c:pt>
                <c:pt idx="407">
                  <c:v>46.117290295006562</c:v>
                </c:pt>
                <c:pt idx="408">
                  <c:v>47.63081533498454</c:v>
                </c:pt>
                <c:pt idx="409">
                  <c:v>47.025936537574182</c:v>
                </c:pt>
                <c:pt idx="410">
                  <c:v>44.603137568606542</c:v>
                </c:pt>
                <c:pt idx="411">
                  <c:v>36.212798490243749</c:v>
                </c:pt>
                <c:pt idx="412">
                  <c:v>36.929438421691067</c:v>
                </c:pt>
                <c:pt idx="413">
                  <c:v>44.100111159766911</c:v>
                </c:pt>
                <c:pt idx="414">
                  <c:v>45.790160157310368</c:v>
                </c:pt>
                <c:pt idx="415">
                  <c:v>34.645866838211639</c:v>
                </c:pt>
                <c:pt idx="416">
                  <c:v>34.436497053700485</c:v>
                </c:pt>
                <c:pt idx="417">
                  <c:v>29.491785411536753</c:v>
                </c:pt>
                <c:pt idx="418">
                  <c:v>20.096873819628055</c:v>
                </c:pt>
                <c:pt idx="419">
                  <c:v>27.081482651295314</c:v>
                </c:pt>
                <c:pt idx="420">
                  <c:v>32.395472884147537</c:v>
                </c:pt>
                <c:pt idx="421">
                  <c:v>36.48772635814889</c:v>
                </c:pt>
                <c:pt idx="422">
                  <c:v>38.680292568477242</c:v>
                </c:pt>
                <c:pt idx="423">
                  <c:v>49.296902686228648</c:v>
                </c:pt>
                <c:pt idx="424">
                  <c:v>44.232991284252734</c:v>
                </c:pt>
                <c:pt idx="425">
                  <c:v>44.242157159776355</c:v>
                </c:pt>
                <c:pt idx="426">
                  <c:v>41.131919135686587</c:v>
                </c:pt>
                <c:pt idx="427">
                  <c:v>43.06442803201216</c:v>
                </c:pt>
                <c:pt idx="428">
                  <c:v>38.379221147372519</c:v>
                </c:pt>
                <c:pt idx="429">
                  <c:v>39.259312896197166</c:v>
                </c:pt>
                <c:pt idx="430">
                  <c:v>37.896946564885489</c:v>
                </c:pt>
                <c:pt idx="431">
                  <c:v>37.716208241313645</c:v>
                </c:pt>
                <c:pt idx="432">
                  <c:v>30.481100335130794</c:v>
                </c:pt>
                <c:pt idx="433">
                  <c:v>27.457079744994967</c:v>
                </c:pt>
                <c:pt idx="434">
                  <c:v>26.594806401443492</c:v>
                </c:pt>
                <c:pt idx="435">
                  <c:v>21.135066282964569</c:v>
                </c:pt>
                <c:pt idx="436">
                  <c:v>15.197894797945105</c:v>
                </c:pt>
                <c:pt idx="437">
                  <c:v>16.260672045116316</c:v>
                </c:pt>
                <c:pt idx="438">
                  <c:v>9.219353812469004</c:v>
                </c:pt>
                <c:pt idx="439">
                  <c:v>9.4737638621478251</c:v>
                </c:pt>
                <c:pt idx="440">
                  <c:v>14.965392625260321</c:v>
                </c:pt>
                <c:pt idx="441">
                  <c:v>16.100964407541387</c:v>
                </c:pt>
                <c:pt idx="442">
                  <c:v>15.273858979994046</c:v>
                </c:pt>
                <c:pt idx="443">
                  <c:v>22.788789023910027</c:v>
                </c:pt>
                <c:pt idx="444">
                  <c:v>24.940717975169605</c:v>
                </c:pt>
                <c:pt idx="445">
                  <c:v>20.587299740098526</c:v>
                </c:pt>
                <c:pt idx="446">
                  <c:v>17.551104687177364</c:v>
                </c:pt>
                <c:pt idx="447">
                  <c:v>19.799961503639331</c:v>
                </c:pt>
                <c:pt idx="448">
                  <c:v>11.465698452130708</c:v>
                </c:pt>
                <c:pt idx="449">
                  <c:v>8.7321850328523833</c:v>
                </c:pt>
                <c:pt idx="450">
                  <c:v>16.988818413653306</c:v>
                </c:pt>
                <c:pt idx="451">
                  <c:v>20.69152955838095</c:v>
                </c:pt>
                <c:pt idx="452">
                  <c:v>24.400781372535043</c:v>
                </c:pt>
                <c:pt idx="453">
                  <c:v>42.353640454869073</c:v>
                </c:pt>
                <c:pt idx="454">
                  <c:v>47.90974422378487</c:v>
                </c:pt>
                <c:pt idx="455">
                  <c:v>48.610615169377915</c:v>
                </c:pt>
                <c:pt idx="456">
                  <c:v>47.806107813499857</c:v>
                </c:pt>
                <c:pt idx="457">
                  <c:v>44.502435990463354</c:v>
                </c:pt>
                <c:pt idx="458">
                  <c:v>41.096635250970188</c:v>
                </c:pt>
                <c:pt idx="459">
                  <c:v>39.837864623642147</c:v>
                </c:pt>
                <c:pt idx="460">
                  <c:v>36.958377047308936</c:v>
                </c:pt>
                <c:pt idx="461">
                  <c:v>40.807038834951456</c:v>
                </c:pt>
                <c:pt idx="462">
                  <c:v>38.615326854485858</c:v>
                </c:pt>
                <c:pt idx="463">
                  <c:v>28.98225826225546</c:v>
                </c:pt>
                <c:pt idx="464">
                  <c:v>31.30071792288177</c:v>
                </c:pt>
                <c:pt idx="465">
                  <c:v>25.690240778892271</c:v>
                </c:pt>
                <c:pt idx="466">
                  <c:v>24.325016541096623</c:v>
                </c:pt>
                <c:pt idx="467">
                  <c:v>26.591423597773762</c:v>
                </c:pt>
                <c:pt idx="468">
                  <c:v>30.448677063961494</c:v>
                </c:pt>
                <c:pt idx="469">
                  <c:v>30.253672367508216</c:v>
                </c:pt>
                <c:pt idx="470">
                  <c:v>37.484942597494125</c:v>
                </c:pt>
                <c:pt idx="471">
                  <c:v>41.125503841251252</c:v>
                </c:pt>
                <c:pt idx="472">
                  <c:v>40.453787561608017</c:v>
                </c:pt>
                <c:pt idx="473">
                  <c:v>38.16319463429749</c:v>
                </c:pt>
                <c:pt idx="474">
                  <c:v>42.340325543640795</c:v>
                </c:pt>
                <c:pt idx="475">
                  <c:v>41.280982163539498</c:v>
                </c:pt>
                <c:pt idx="476">
                  <c:v>45.425410598891091</c:v>
                </c:pt>
                <c:pt idx="477">
                  <c:v>48.589814369586762</c:v>
                </c:pt>
                <c:pt idx="478">
                  <c:v>52.001638010128715</c:v>
                </c:pt>
                <c:pt idx="479">
                  <c:v>48.126682295736735</c:v>
                </c:pt>
                <c:pt idx="480">
                  <c:v>44.643756515220737</c:v>
                </c:pt>
                <c:pt idx="481">
                  <c:v>38.719098709564797</c:v>
                </c:pt>
                <c:pt idx="482">
                  <c:v>42.086743396064158</c:v>
                </c:pt>
                <c:pt idx="483">
                  <c:v>47.582743238606227</c:v>
                </c:pt>
                <c:pt idx="484">
                  <c:v>50.226872956426661</c:v>
                </c:pt>
                <c:pt idx="485">
                  <c:v>48.946297343131718</c:v>
                </c:pt>
                <c:pt idx="486">
                  <c:v>49.988937318848592</c:v>
                </c:pt>
                <c:pt idx="487">
                  <c:v>51.731404580070397</c:v>
                </c:pt>
                <c:pt idx="488">
                  <c:v>41.723239608331298</c:v>
                </c:pt>
                <c:pt idx="489">
                  <c:v>39.700924695012233</c:v>
                </c:pt>
                <c:pt idx="490">
                  <c:v>45.606884057971016</c:v>
                </c:pt>
                <c:pt idx="491">
                  <c:v>45.433560344769404</c:v>
                </c:pt>
                <c:pt idx="492">
                  <c:v>30.837949494546951</c:v>
                </c:pt>
                <c:pt idx="493">
                  <c:v>32.583709069406467</c:v>
                </c:pt>
                <c:pt idx="494">
                  <c:v>27.950318944277569</c:v>
                </c:pt>
                <c:pt idx="495">
                  <c:v>23.60283988555685</c:v>
                </c:pt>
                <c:pt idx="496">
                  <c:v>27.838749330223468</c:v>
                </c:pt>
                <c:pt idx="497">
                  <c:v>32.555129969134654</c:v>
                </c:pt>
                <c:pt idx="498">
                  <c:v>36.020775779899516</c:v>
                </c:pt>
                <c:pt idx="499">
                  <c:v>38.419457735247214</c:v>
                </c:pt>
                <c:pt idx="500">
                  <c:v>41.383932050183127</c:v>
                </c:pt>
                <c:pt idx="501">
                  <c:v>38.394808920224307</c:v>
                </c:pt>
                <c:pt idx="502">
                  <c:v>38.475862068965512</c:v>
                </c:pt>
                <c:pt idx="503">
                  <c:v>37.905408765710149</c:v>
                </c:pt>
                <c:pt idx="504">
                  <c:v>39.554434636401851</c:v>
                </c:pt>
                <c:pt idx="505">
                  <c:v>39.098029682246981</c:v>
                </c:pt>
                <c:pt idx="506">
                  <c:v>40.570162803055041</c:v>
                </c:pt>
                <c:pt idx="507">
                  <c:v>42.127440967274374</c:v>
                </c:pt>
                <c:pt idx="508">
                  <c:v>39.653695584586977</c:v>
                </c:pt>
                <c:pt idx="509">
                  <c:v>34.767136004951261</c:v>
                </c:pt>
                <c:pt idx="510">
                  <c:v>31.854038016773483</c:v>
                </c:pt>
                <c:pt idx="511">
                  <c:v>29.110830893301131</c:v>
                </c:pt>
                <c:pt idx="512">
                  <c:v>20.637882772075663</c:v>
                </c:pt>
                <c:pt idx="513">
                  <c:v>16.616227672391574</c:v>
                </c:pt>
                <c:pt idx="514">
                  <c:v>17.439763835657796</c:v>
                </c:pt>
                <c:pt idx="515">
                  <c:v>9.7819958654388284</c:v>
                </c:pt>
                <c:pt idx="516">
                  <c:v>6.4432354007979686</c:v>
                </c:pt>
                <c:pt idx="517">
                  <c:v>6.3009543070214242</c:v>
                </c:pt>
                <c:pt idx="518">
                  <c:v>4.7616064156381182</c:v>
                </c:pt>
                <c:pt idx="519">
                  <c:v>2.8934587895968389</c:v>
                </c:pt>
                <c:pt idx="520">
                  <c:v>9.9387053371206449</c:v>
                </c:pt>
                <c:pt idx="521">
                  <c:v>20.873842997365415</c:v>
                </c:pt>
                <c:pt idx="522">
                  <c:v>25.567583101829676</c:v>
                </c:pt>
                <c:pt idx="523">
                  <c:v>24.95049907779104</c:v>
                </c:pt>
                <c:pt idx="524">
                  <c:v>30.212046459688462</c:v>
                </c:pt>
                <c:pt idx="525">
                  <c:v>23.480255896069671</c:v>
                </c:pt>
                <c:pt idx="526">
                  <c:v>22.599476015708358</c:v>
                </c:pt>
                <c:pt idx="527">
                  <c:v>30.618132711312995</c:v>
                </c:pt>
                <c:pt idx="528">
                  <c:v>36.862389367225632</c:v>
                </c:pt>
                <c:pt idx="529">
                  <c:v>38.420291042127388</c:v>
                </c:pt>
                <c:pt idx="530">
                  <c:v>53.522051482397885</c:v>
                </c:pt>
                <c:pt idx="531">
                  <c:v>54.471795187775342</c:v>
                </c:pt>
                <c:pt idx="532">
                  <c:v>51.668455758319276</c:v>
                </c:pt>
                <c:pt idx="533">
                  <c:v>46.582437026581047</c:v>
                </c:pt>
                <c:pt idx="534">
                  <c:v>42.610771162623827</c:v>
                </c:pt>
                <c:pt idx="535">
                  <c:v>38.224358692304307</c:v>
                </c:pt>
                <c:pt idx="536">
                  <c:v>36.107365393832872</c:v>
                </c:pt>
                <c:pt idx="537">
                  <c:v>30.471497015017444</c:v>
                </c:pt>
                <c:pt idx="538">
                  <c:v>35.042585334880563</c:v>
                </c:pt>
                <c:pt idx="539">
                  <c:v>29.176352369787299</c:v>
                </c:pt>
                <c:pt idx="540">
                  <c:v>22.267742572663892</c:v>
                </c:pt>
                <c:pt idx="541">
                  <c:v>25.638065820688777</c:v>
                </c:pt>
                <c:pt idx="542">
                  <c:v>29.139823557160859</c:v>
                </c:pt>
                <c:pt idx="543">
                  <c:v>29.972977182989851</c:v>
                </c:pt>
                <c:pt idx="544">
                  <c:v>32.230654372488956</c:v>
                </c:pt>
                <c:pt idx="545">
                  <c:v>36.138044265177371</c:v>
                </c:pt>
                <c:pt idx="546">
                  <c:v>39.237809994707014</c:v>
                </c:pt>
                <c:pt idx="547">
                  <c:v>37.434615875303002</c:v>
                </c:pt>
                <c:pt idx="548">
                  <c:v>38.48806961262602</c:v>
                </c:pt>
                <c:pt idx="549">
                  <c:v>39.316588826951907</c:v>
                </c:pt>
                <c:pt idx="550">
                  <c:v>37.528909736473501</c:v>
                </c:pt>
                <c:pt idx="551">
                  <c:v>35.217721497384609</c:v>
                </c:pt>
                <c:pt idx="552">
                  <c:v>33.103196828770685</c:v>
                </c:pt>
                <c:pt idx="553">
                  <c:v>39.157717856486471</c:v>
                </c:pt>
                <c:pt idx="554">
                  <c:v>43.404514205755305</c:v>
                </c:pt>
                <c:pt idx="555">
                  <c:v>48.505385523992189</c:v>
                </c:pt>
                <c:pt idx="556">
                  <c:v>46.599797219003477</c:v>
                </c:pt>
                <c:pt idx="557">
                  <c:v>48.8683892126937</c:v>
                </c:pt>
                <c:pt idx="558">
                  <c:v>42.243279569892472</c:v>
                </c:pt>
                <c:pt idx="559">
                  <c:v>41.822546988474457</c:v>
                </c:pt>
                <c:pt idx="560">
                  <c:v>44.128502985282324</c:v>
                </c:pt>
                <c:pt idx="561">
                  <c:v>47.927117733770615</c:v>
                </c:pt>
                <c:pt idx="562">
                  <c:v>43.681257706535142</c:v>
                </c:pt>
                <c:pt idx="563">
                  <c:v>46.014986376021795</c:v>
                </c:pt>
                <c:pt idx="564">
                  <c:v>51.077375678684199</c:v>
                </c:pt>
                <c:pt idx="565">
                  <c:v>45.791975522246709</c:v>
                </c:pt>
                <c:pt idx="566">
                  <c:v>45.295639512207806</c:v>
                </c:pt>
                <c:pt idx="567">
                  <c:v>51.176534049362878</c:v>
                </c:pt>
                <c:pt idx="568">
                  <c:v>51.022224450656203</c:v>
                </c:pt>
                <c:pt idx="569">
                  <c:v>37.898723702218398</c:v>
                </c:pt>
                <c:pt idx="570">
                  <c:v>36.846693719855239</c:v>
                </c:pt>
                <c:pt idx="571">
                  <c:v>30.600540041699421</c:v>
                </c:pt>
                <c:pt idx="572">
                  <c:v>28.024420359445738</c:v>
                </c:pt>
                <c:pt idx="573">
                  <c:v>30.963666060587386</c:v>
                </c:pt>
                <c:pt idx="574">
                  <c:v>35.501120648030039</c:v>
                </c:pt>
                <c:pt idx="575">
                  <c:v>39.062698110815269</c:v>
                </c:pt>
                <c:pt idx="576">
                  <c:v>42.422267345182284</c:v>
                </c:pt>
                <c:pt idx="577">
                  <c:v>44.876443673212144</c:v>
                </c:pt>
                <c:pt idx="578">
                  <c:v>40.88331949008704</c:v>
                </c:pt>
                <c:pt idx="579">
                  <c:v>39.313186158938819</c:v>
                </c:pt>
                <c:pt idx="580">
                  <c:v>36.777788640140777</c:v>
                </c:pt>
                <c:pt idx="581">
                  <c:v>41.425355696651614</c:v>
                </c:pt>
                <c:pt idx="582">
                  <c:v>40.939041838561288</c:v>
                </c:pt>
                <c:pt idx="583">
                  <c:v>43.875546371008852</c:v>
                </c:pt>
                <c:pt idx="584">
                  <c:v>46.074075970758813</c:v>
                </c:pt>
                <c:pt idx="585">
                  <c:v>43.653670912631029</c:v>
                </c:pt>
                <c:pt idx="586">
                  <c:v>36.436808820048014</c:v>
                </c:pt>
                <c:pt idx="587">
                  <c:v>34.241678582116847</c:v>
                </c:pt>
                <c:pt idx="588">
                  <c:v>32.094832882073213</c:v>
                </c:pt>
                <c:pt idx="589">
                  <c:v>23.36263642926912</c:v>
                </c:pt>
                <c:pt idx="590">
                  <c:v>23.870078809260526</c:v>
                </c:pt>
                <c:pt idx="591">
                  <c:v>23.512762049075459</c:v>
                </c:pt>
                <c:pt idx="592">
                  <c:v>14.570602779780231</c:v>
                </c:pt>
                <c:pt idx="593">
                  <c:v>13.175190291321492</c:v>
                </c:pt>
                <c:pt idx="594">
                  <c:v>12.585221231188784</c:v>
                </c:pt>
                <c:pt idx="595">
                  <c:v>9.2334631367117055</c:v>
                </c:pt>
                <c:pt idx="596">
                  <c:v>6.4539980235608612</c:v>
                </c:pt>
                <c:pt idx="597">
                  <c:v>12.978800562094861</c:v>
                </c:pt>
                <c:pt idx="598">
                  <c:v>20.200554793865383</c:v>
                </c:pt>
                <c:pt idx="599">
                  <c:v>26.591669287286656</c:v>
                </c:pt>
                <c:pt idx="600">
                  <c:v>27.453120046818992</c:v>
                </c:pt>
                <c:pt idx="601">
                  <c:v>33.729899040747263</c:v>
                </c:pt>
                <c:pt idx="602">
                  <c:v>29.289596574425065</c:v>
                </c:pt>
                <c:pt idx="603">
                  <c:v>31.799448483329151</c:v>
                </c:pt>
                <c:pt idx="604">
                  <c:v>36.763827202294408</c:v>
                </c:pt>
                <c:pt idx="605">
                  <c:v>42.854206956879153</c:v>
                </c:pt>
                <c:pt idx="606">
                  <c:v>43.286409474006604</c:v>
                </c:pt>
                <c:pt idx="607">
                  <c:v>57.919699977939551</c:v>
                </c:pt>
                <c:pt idx="608">
                  <c:v>59.768625483179029</c:v>
                </c:pt>
                <c:pt idx="609">
                  <c:v>57.141070848025613</c:v>
                </c:pt>
                <c:pt idx="610">
                  <c:v>49.254257300681445</c:v>
                </c:pt>
                <c:pt idx="611">
                  <c:v>44.233751751217063</c:v>
                </c:pt>
                <c:pt idx="612">
                  <c:v>38.583951518617035</c:v>
                </c:pt>
                <c:pt idx="613">
                  <c:v>28.329730894938908</c:v>
                </c:pt>
                <c:pt idx="614">
                  <c:v>14.529001190347369</c:v>
                </c:pt>
                <c:pt idx="615">
                  <c:v>13.324549988279893</c:v>
                </c:pt>
                <c:pt idx="616">
                  <c:v>24.383758821295054</c:v>
                </c:pt>
                <c:pt idx="617">
                  <c:v>20.20583753049635</c:v>
                </c:pt>
                <c:pt idx="618">
                  <c:v>29.238933010434849</c:v>
                </c:pt>
                <c:pt idx="619">
                  <c:v>32.915240877556258</c:v>
                </c:pt>
                <c:pt idx="620">
                  <c:v>32.798782168213016</c:v>
                </c:pt>
                <c:pt idx="621">
                  <c:v>35.05620129343999</c:v>
                </c:pt>
                <c:pt idx="622">
                  <c:v>34.609285355130673</c:v>
                </c:pt>
                <c:pt idx="623">
                  <c:v>37.101001827232061</c:v>
                </c:pt>
                <c:pt idx="624">
                  <c:v>33.682299312369615</c:v>
                </c:pt>
                <c:pt idx="625">
                  <c:v>32.146886330166993</c:v>
                </c:pt>
                <c:pt idx="626">
                  <c:v>32.774650758062748</c:v>
                </c:pt>
                <c:pt idx="627">
                  <c:v>37.249250937975027</c:v>
                </c:pt>
                <c:pt idx="628">
                  <c:v>26.17549814202534</c:v>
                </c:pt>
                <c:pt idx="629">
                  <c:v>24.267227543797411</c:v>
                </c:pt>
                <c:pt idx="630">
                  <c:v>32.959892285064065</c:v>
                </c:pt>
                <c:pt idx="631">
                  <c:v>39.048395313295977</c:v>
                </c:pt>
                <c:pt idx="632">
                  <c:v>44.423400112038834</c:v>
                </c:pt>
                <c:pt idx="633">
                  <c:v>45.287494188122885</c:v>
                </c:pt>
                <c:pt idx="634">
                  <c:v>49.634008635004982</c:v>
                </c:pt>
                <c:pt idx="635">
                  <c:v>44.716305734231213</c:v>
                </c:pt>
                <c:pt idx="636">
                  <c:v>45.504682549161494</c:v>
                </c:pt>
                <c:pt idx="637">
                  <c:v>43.810730331208859</c:v>
                </c:pt>
                <c:pt idx="638">
                  <c:v>47.114770878018206</c:v>
                </c:pt>
                <c:pt idx="639">
                  <c:v>40.834487936180466</c:v>
                </c:pt>
                <c:pt idx="640">
                  <c:v>41.493219002061018</c:v>
                </c:pt>
                <c:pt idx="641">
                  <c:v>42.915632676788825</c:v>
                </c:pt>
                <c:pt idx="642">
                  <c:v>42.781815676099974</c:v>
                </c:pt>
                <c:pt idx="643">
                  <c:v>44.893337317000302</c:v>
                </c:pt>
                <c:pt idx="644">
                  <c:v>53.415405559239289</c:v>
                </c:pt>
                <c:pt idx="645">
                  <c:v>53.962500230003499</c:v>
                </c:pt>
                <c:pt idx="646">
                  <c:v>45.020307203713323</c:v>
                </c:pt>
                <c:pt idx="647">
                  <c:v>42.174905710357358</c:v>
                </c:pt>
                <c:pt idx="648">
                  <c:v>40.189018594122913</c:v>
                </c:pt>
                <c:pt idx="649">
                  <c:v>39.328994544520057</c:v>
                </c:pt>
                <c:pt idx="650">
                  <c:v>40.88535692828664</c:v>
                </c:pt>
                <c:pt idx="651">
                  <c:v>44.268291903023012</c:v>
                </c:pt>
                <c:pt idx="652">
                  <c:v>44.408429078987382</c:v>
                </c:pt>
                <c:pt idx="653">
                  <c:v>40.74276058755688</c:v>
                </c:pt>
                <c:pt idx="654">
                  <c:v>42.565055762081776</c:v>
                </c:pt>
                <c:pt idx="655">
                  <c:v>35.386069897613851</c:v>
                </c:pt>
                <c:pt idx="656">
                  <c:v>32.700497762763028</c:v>
                </c:pt>
                <c:pt idx="657">
                  <c:v>33.218011660018412</c:v>
                </c:pt>
                <c:pt idx="658">
                  <c:v>39</c:v>
                </c:pt>
                <c:pt idx="659">
                  <c:v>35.206700707205854</c:v>
                </c:pt>
                <c:pt idx="660">
                  <c:v>38.407217979130387</c:v>
                </c:pt>
                <c:pt idx="661">
                  <c:v>41.819995635502075</c:v>
                </c:pt>
                <c:pt idx="662">
                  <c:v>39.13253736415264</c:v>
                </c:pt>
                <c:pt idx="663">
                  <c:v>30.537963223755682</c:v>
                </c:pt>
                <c:pt idx="664">
                  <c:v>31.538038192742928</c:v>
                </c:pt>
                <c:pt idx="665">
                  <c:v>28.770919365355358</c:v>
                </c:pt>
                <c:pt idx="666">
                  <c:v>21.085818194063275</c:v>
                </c:pt>
                <c:pt idx="667">
                  <c:v>22.530377440205267</c:v>
                </c:pt>
                <c:pt idx="668">
                  <c:v>26.426711986943442</c:v>
                </c:pt>
                <c:pt idx="669">
                  <c:v>20.203021024437952</c:v>
                </c:pt>
                <c:pt idx="670">
                  <c:v>19.513108398476877</c:v>
                </c:pt>
                <c:pt idx="671">
                  <c:v>18.724092066729892</c:v>
                </c:pt>
                <c:pt idx="672">
                  <c:v>15.936798099269051</c:v>
                </c:pt>
                <c:pt idx="673">
                  <c:v>9.54723630740461</c:v>
                </c:pt>
                <c:pt idx="674">
                  <c:v>11.480996677226219</c:v>
                </c:pt>
                <c:pt idx="675">
                  <c:v>17.29659860688896</c:v>
                </c:pt>
                <c:pt idx="676">
                  <c:v>23.679541518228032</c:v>
                </c:pt>
                <c:pt idx="677">
                  <c:v>24.865623234881475</c:v>
                </c:pt>
                <c:pt idx="678">
                  <c:v>29.627562006539591</c:v>
                </c:pt>
                <c:pt idx="679">
                  <c:v>26.876726886291181</c:v>
                </c:pt>
                <c:pt idx="680">
                  <c:v>30.246640157044347</c:v>
                </c:pt>
                <c:pt idx="681">
                  <c:v>35.235921972764075</c:v>
                </c:pt>
                <c:pt idx="682">
                  <c:v>40.75587488411464</c:v>
                </c:pt>
                <c:pt idx="683">
                  <c:v>39.406899707971931</c:v>
                </c:pt>
                <c:pt idx="684">
                  <c:v>48.25633890797581</c:v>
                </c:pt>
                <c:pt idx="685">
                  <c:v>49.046880674187094</c:v>
                </c:pt>
                <c:pt idx="686">
                  <c:v>48.65708966021829</c:v>
                </c:pt>
                <c:pt idx="687">
                  <c:v>40.652136726336025</c:v>
                </c:pt>
                <c:pt idx="688">
                  <c:v>40.893673928211491</c:v>
                </c:pt>
                <c:pt idx="689">
                  <c:v>39.741502735991531</c:v>
                </c:pt>
                <c:pt idx="690">
                  <c:v>33.50467431708379</c:v>
                </c:pt>
                <c:pt idx="691">
                  <c:v>22.338480292563997</c:v>
                </c:pt>
                <c:pt idx="692">
                  <c:v>23.892538947787564</c:v>
                </c:pt>
                <c:pt idx="693">
                  <c:v>26.380962501328298</c:v>
                </c:pt>
                <c:pt idx="694">
                  <c:v>22.133283226857071</c:v>
                </c:pt>
                <c:pt idx="695">
                  <c:v>31.784006798440505</c:v>
                </c:pt>
                <c:pt idx="696">
                  <c:v>36.37201270253356</c:v>
                </c:pt>
                <c:pt idx="697">
                  <c:v>35.782055286584416</c:v>
                </c:pt>
                <c:pt idx="698">
                  <c:v>37.674020443548088</c:v>
                </c:pt>
                <c:pt idx="699">
                  <c:v>35.95708835042862</c:v>
                </c:pt>
                <c:pt idx="700">
                  <c:v>34.738767735567947</c:v>
                </c:pt>
                <c:pt idx="701">
                  <c:v>27.267063381125446</c:v>
                </c:pt>
                <c:pt idx="702">
                  <c:v>24.112550398901949</c:v>
                </c:pt>
                <c:pt idx="703">
                  <c:v>24.533635257328587</c:v>
                </c:pt>
                <c:pt idx="704">
                  <c:v>28.903672260964168</c:v>
                </c:pt>
                <c:pt idx="705">
                  <c:v>20.749325738858186</c:v>
                </c:pt>
                <c:pt idx="706">
                  <c:v>24.236791077066073</c:v>
                </c:pt>
                <c:pt idx="707">
                  <c:v>31.145594288420209</c:v>
                </c:pt>
                <c:pt idx="708">
                  <c:v>34.343886255924168</c:v>
                </c:pt>
                <c:pt idx="709">
                  <c:v>36.504384828571652</c:v>
                </c:pt>
                <c:pt idx="710">
                  <c:v>37.69421905915916</c:v>
                </c:pt>
                <c:pt idx="711">
                  <c:v>40.687126174878955</c:v>
                </c:pt>
                <c:pt idx="712">
                  <c:v>35.86729188591525</c:v>
                </c:pt>
                <c:pt idx="713">
                  <c:v>37.940587665482731</c:v>
                </c:pt>
                <c:pt idx="714">
                  <c:v>38.117952899772533</c:v>
                </c:pt>
                <c:pt idx="715">
                  <c:v>41.749584924938176</c:v>
                </c:pt>
                <c:pt idx="716">
                  <c:v>34.61721380208008</c:v>
                </c:pt>
                <c:pt idx="717">
                  <c:v>34.992936855488068</c:v>
                </c:pt>
                <c:pt idx="718">
                  <c:v>35.449565162635473</c:v>
                </c:pt>
                <c:pt idx="719">
                  <c:v>41.690055832201594</c:v>
                </c:pt>
                <c:pt idx="720">
                  <c:v>45.878963866967631</c:v>
                </c:pt>
                <c:pt idx="721">
                  <c:v>54.29833324570167</c:v>
                </c:pt>
                <c:pt idx="722">
                  <c:v>56.029815464389202</c:v>
                </c:pt>
                <c:pt idx="723">
                  <c:v>49.726585437463307</c:v>
                </c:pt>
                <c:pt idx="724">
                  <c:v>42.946489728767773</c:v>
                </c:pt>
                <c:pt idx="725">
                  <c:v>41.578881570722658</c:v>
                </c:pt>
                <c:pt idx="726">
                  <c:v>42.499523060046734</c:v>
                </c:pt>
                <c:pt idx="727">
                  <c:v>41.261292841095589</c:v>
                </c:pt>
                <c:pt idx="728">
                  <c:v>45.1085934856441</c:v>
                </c:pt>
                <c:pt idx="729">
                  <c:v>43.817118395921433</c:v>
                </c:pt>
                <c:pt idx="730">
                  <c:v>34.859541624329012</c:v>
                </c:pt>
                <c:pt idx="731">
                  <c:v>28.532734773721891</c:v>
                </c:pt>
                <c:pt idx="732">
                  <c:v>24.263167902643087</c:v>
                </c:pt>
                <c:pt idx="733">
                  <c:v>21.931134820562562</c:v>
                </c:pt>
                <c:pt idx="734">
                  <c:v>25.914437542344519</c:v>
                </c:pt>
                <c:pt idx="735">
                  <c:v>31.422206589283618</c:v>
                </c:pt>
                <c:pt idx="736">
                  <c:v>26.048903074856653</c:v>
                </c:pt>
                <c:pt idx="737">
                  <c:v>29.910853114958012</c:v>
                </c:pt>
                <c:pt idx="738">
                  <c:v>35.376913174080961</c:v>
                </c:pt>
                <c:pt idx="739">
                  <c:v>33.410084659038056</c:v>
                </c:pt>
                <c:pt idx="740">
                  <c:v>28.30407554762056</c:v>
                </c:pt>
                <c:pt idx="741">
                  <c:v>35.540083179082856</c:v>
                </c:pt>
                <c:pt idx="742">
                  <c:v>33.576826581813734</c:v>
                </c:pt>
                <c:pt idx="743">
                  <c:v>26.645817167133039</c:v>
                </c:pt>
                <c:pt idx="744">
                  <c:v>27.47025820509122</c:v>
                </c:pt>
                <c:pt idx="745">
                  <c:v>29.715990011431927</c:v>
                </c:pt>
                <c:pt idx="746">
                  <c:v>21.794648173654675</c:v>
                </c:pt>
                <c:pt idx="747">
                  <c:v>23.599076913214887</c:v>
                </c:pt>
                <c:pt idx="748">
                  <c:v>24.30695103485931</c:v>
                </c:pt>
                <c:pt idx="749">
                  <c:v>22.022462492666161</c:v>
                </c:pt>
                <c:pt idx="750">
                  <c:v>15.026036590459746</c:v>
                </c:pt>
                <c:pt idx="751">
                  <c:v>15.674405300306915</c:v>
                </c:pt>
                <c:pt idx="752">
                  <c:v>19.344613918017156</c:v>
                </c:pt>
                <c:pt idx="753">
                  <c:v>24.517774374405437</c:v>
                </c:pt>
                <c:pt idx="754">
                  <c:v>25.557369731710754</c:v>
                </c:pt>
                <c:pt idx="755">
                  <c:v>31.129109863672809</c:v>
                </c:pt>
                <c:pt idx="756">
                  <c:v>29.056025170007072</c:v>
                </c:pt>
                <c:pt idx="757">
                  <c:v>33.047564675408012</c:v>
                </c:pt>
                <c:pt idx="758">
                  <c:v>40.902369177020368</c:v>
                </c:pt>
                <c:pt idx="759">
                  <c:v>47.4666535060367</c:v>
                </c:pt>
                <c:pt idx="760">
                  <c:v>46.572578698921717</c:v>
                </c:pt>
                <c:pt idx="761">
                  <c:v>52.78579075323141</c:v>
                </c:pt>
                <c:pt idx="762">
                  <c:v>54.929171242526095</c:v>
                </c:pt>
                <c:pt idx="763">
                  <c:v>54.467247897538762</c:v>
                </c:pt>
                <c:pt idx="764">
                  <c:v>46.401596199931525</c:v>
                </c:pt>
                <c:pt idx="765">
                  <c:v>47.119355932879742</c:v>
                </c:pt>
                <c:pt idx="766">
                  <c:v>49.547226703541533</c:v>
                </c:pt>
                <c:pt idx="767">
                  <c:v>42.471739771883236</c:v>
                </c:pt>
                <c:pt idx="768">
                  <c:v>29.240997881854558</c:v>
                </c:pt>
                <c:pt idx="769">
                  <c:v>29.412908974535963</c:v>
                </c:pt>
                <c:pt idx="770">
                  <c:v>31.986449833743773</c:v>
                </c:pt>
                <c:pt idx="771">
                  <c:v>28.7353162270417</c:v>
                </c:pt>
                <c:pt idx="772">
                  <c:v>38.68355007985398</c:v>
                </c:pt>
                <c:pt idx="773">
                  <c:v>44.588540690984019</c:v>
                </c:pt>
                <c:pt idx="774">
                  <c:v>43.56475193736518</c:v>
                </c:pt>
                <c:pt idx="775">
                  <c:v>42.734388230702962</c:v>
                </c:pt>
                <c:pt idx="776">
                  <c:v>40.092348448273725</c:v>
                </c:pt>
                <c:pt idx="777">
                  <c:v>37.226533605807205</c:v>
                </c:pt>
                <c:pt idx="778">
                  <c:v>31.324184509268576</c:v>
                </c:pt>
                <c:pt idx="779">
                  <c:v>28.862802841288669</c:v>
                </c:pt>
                <c:pt idx="780">
                  <c:v>29.047168271584788</c:v>
                </c:pt>
                <c:pt idx="781">
                  <c:v>33.03841607125598</c:v>
                </c:pt>
                <c:pt idx="782">
                  <c:v>27.468572917345146</c:v>
                </c:pt>
                <c:pt idx="783">
                  <c:v>27.273445212240873</c:v>
                </c:pt>
                <c:pt idx="784">
                  <c:v>37.293026048875511</c:v>
                </c:pt>
                <c:pt idx="785">
                  <c:v>39.845095920810579</c:v>
                </c:pt>
                <c:pt idx="786">
                  <c:v>40.324087497181146</c:v>
                </c:pt>
                <c:pt idx="787">
                  <c:v>39.555007164464257</c:v>
                </c:pt>
                <c:pt idx="788">
                  <c:v>43.26702696584703</c:v>
                </c:pt>
                <c:pt idx="789">
                  <c:v>34.099277239874546</c:v>
                </c:pt>
                <c:pt idx="790">
                  <c:v>35.939561718972342</c:v>
                </c:pt>
                <c:pt idx="791">
                  <c:v>42.027077293687668</c:v>
                </c:pt>
                <c:pt idx="792">
                  <c:v>44.479912071465314</c:v>
                </c:pt>
                <c:pt idx="793">
                  <c:v>35.388006002649703</c:v>
                </c:pt>
                <c:pt idx="794">
                  <c:v>36.338489614392564</c:v>
                </c:pt>
                <c:pt idx="795">
                  <c:v>36.983883633100248</c:v>
                </c:pt>
                <c:pt idx="796">
                  <c:v>42.979795741339906</c:v>
                </c:pt>
                <c:pt idx="797">
                  <c:v>49.044621656735806</c:v>
                </c:pt>
                <c:pt idx="798">
                  <c:v>54.09642301710732</c:v>
                </c:pt>
                <c:pt idx="799">
                  <c:v>55.230120393301128</c:v>
                </c:pt>
                <c:pt idx="800">
                  <c:v>50.191906675934604</c:v>
                </c:pt>
                <c:pt idx="801">
                  <c:v>41.216074472269568</c:v>
                </c:pt>
                <c:pt idx="802">
                  <c:v>38.799629907274216</c:v>
                </c:pt>
                <c:pt idx="803">
                  <c:v>42.580996797909052</c:v>
                </c:pt>
                <c:pt idx="804">
                  <c:v>39.354986097877628</c:v>
                </c:pt>
                <c:pt idx="805">
                  <c:v>43.200906889266761</c:v>
                </c:pt>
                <c:pt idx="806">
                  <c:v>40.127974922393328</c:v>
                </c:pt>
                <c:pt idx="807">
                  <c:v>28.964989678190069</c:v>
                </c:pt>
                <c:pt idx="808">
                  <c:v>19.558872904775434</c:v>
                </c:pt>
                <c:pt idx="809">
                  <c:v>19.67690236553625</c:v>
                </c:pt>
                <c:pt idx="810">
                  <c:v>15.3969439052312</c:v>
                </c:pt>
                <c:pt idx="811">
                  <c:v>21.028375282053961</c:v>
                </c:pt>
                <c:pt idx="812">
                  <c:v>29.112778525976758</c:v>
                </c:pt>
                <c:pt idx="813">
                  <c:v>24.866364217149048</c:v>
                </c:pt>
                <c:pt idx="814">
                  <c:v>26.868398843030739</c:v>
                </c:pt>
                <c:pt idx="815">
                  <c:v>30.849456115585816</c:v>
                </c:pt>
                <c:pt idx="816">
                  <c:v>27.709717415844693</c:v>
                </c:pt>
                <c:pt idx="817">
                  <c:v>16.674115659235841</c:v>
                </c:pt>
                <c:pt idx="818">
                  <c:v>24.776076016060756</c:v>
                </c:pt>
                <c:pt idx="819">
                  <c:v>26.244658731847874</c:v>
                </c:pt>
                <c:pt idx="820">
                  <c:v>25.059621695890193</c:v>
                </c:pt>
                <c:pt idx="821">
                  <c:v>25.29970623163948</c:v>
                </c:pt>
                <c:pt idx="822">
                  <c:v>28.522616162904392</c:v>
                </c:pt>
                <c:pt idx="823">
                  <c:v>23.306404319427312</c:v>
                </c:pt>
                <c:pt idx="824">
                  <c:v>24.916699722332407</c:v>
                </c:pt>
                <c:pt idx="825">
                  <c:v>25.541769081327075</c:v>
                </c:pt>
                <c:pt idx="826">
                  <c:v>25.367405317612413</c:v>
                </c:pt>
                <c:pt idx="827">
                  <c:v>19.794186054216667</c:v>
                </c:pt>
                <c:pt idx="828">
                  <c:v>20.766579664585343</c:v>
                </c:pt>
                <c:pt idx="829">
                  <c:v>23.689522788833507</c:v>
                </c:pt>
                <c:pt idx="830">
                  <c:v>27.814950764604696</c:v>
                </c:pt>
                <c:pt idx="831">
                  <c:v>27.436983313891567</c:v>
                </c:pt>
                <c:pt idx="832">
                  <c:v>33.458891748075871</c:v>
                </c:pt>
                <c:pt idx="833">
                  <c:v>32.208099884351526</c:v>
                </c:pt>
                <c:pt idx="834">
                  <c:v>36.48482071756608</c:v>
                </c:pt>
                <c:pt idx="835">
                  <c:v>42.521698698078112</c:v>
                </c:pt>
                <c:pt idx="836">
                  <c:v>49.220099491132416</c:v>
                </c:pt>
                <c:pt idx="837">
                  <c:v>47.605672984843864</c:v>
                </c:pt>
                <c:pt idx="838">
                  <c:v>52.127885832172439</c:v>
                </c:pt>
                <c:pt idx="839">
                  <c:v>55.455819472575129</c:v>
                </c:pt>
                <c:pt idx="840">
                  <c:v>55.937900923927643</c:v>
                </c:pt>
                <c:pt idx="841">
                  <c:v>50.042598037043049</c:v>
                </c:pt>
                <c:pt idx="842">
                  <c:v>51.664909506237912</c:v>
                </c:pt>
                <c:pt idx="843">
                  <c:v>51.834768452630819</c:v>
                </c:pt>
                <c:pt idx="844">
                  <c:v>41.015194523292706</c:v>
                </c:pt>
                <c:pt idx="845">
                  <c:v>29.126176810441173</c:v>
                </c:pt>
                <c:pt idx="846">
                  <c:v>28.737613656247774</c:v>
                </c:pt>
                <c:pt idx="847">
                  <c:v>37.633351474400619</c:v>
                </c:pt>
                <c:pt idx="848">
                  <c:v>32.528261879519214</c:v>
                </c:pt>
                <c:pt idx="849">
                  <c:v>40.736518266867563</c:v>
                </c:pt>
                <c:pt idx="850">
                  <c:v>44.915991044841007</c:v>
                </c:pt>
                <c:pt idx="851">
                  <c:v>45.06796049688586</c:v>
                </c:pt>
                <c:pt idx="852">
                  <c:v>41.938893715609616</c:v>
                </c:pt>
                <c:pt idx="853">
                  <c:v>41.833580115357684</c:v>
                </c:pt>
                <c:pt idx="854">
                  <c:v>37.690979473018217</c:v>
                </c:pt>
                <c:pt idx="855">
                  <c:v>33.865879719141141</c:v>
                </c:pt>
                <c:pt idx="856">
                  <c:v>32.872076086025196</c:v>
                </c:pt>
                <c:pt idx="857">
                  <c:v>32.992577578076023</c:v>
                </c:pt>
                <c:pt idx="858">
                  <c:v>34.541725436405748</c:v>
                </c:pt>
                <c:pt idx="859">
                  <c:v>30.469018932874352</c:v>
                </c:pt>
                <c:pt idx="860">
                  <c:v>27.613430058683058</c:v>
                </c:pt>
                <c:pt idx="861">
                  <c:v>32.230998213931336</c:v>
                </c:pt>
                <c:pt idx="862">
                  <c:v>37.447705503238623</c:v>
                </c:pt>
                <c:pt idx="863">
                  <c:v>37.185812011756852</c:v>
                </c:pt>
                <c:pt idx="864">
                  <c:v>38.783867665196816</c:v>
                </c:pt>
                <c:pt idx="865">
                  <c:v>42.319757675519973</c:v>
                </c:pt>
                <c:pt idx="866">
                  <c:v>34.495041292069722</c:v>
                </c:pt>
                <c:pt idx="867">
                  <c:v>33.172948409516174</c:v>
                </c:pt>
                <c:pt idx="868">
                  <c:v>37.925990542704106</c:v>
                </c:pt>
                <c:pt idx="869">
                  <c:v>37.928869815326323</c:v>
                </c:pt>
                <c:pt idx="870">
                  <c:v>30.146875323363098</c:v>
                </c:pt>
                <c:pt idx="871">
                  <c:v>28.967481507284386</c:v>
                </c:pt>
                <c:pt idx="872">
                  <c:v>26.594426997179138</c:v>
                </c:pt>
                <c:pt idx="873">
                  <c:v>35.632613307360813</c:v>
                </c:pt>
                <c:pt idx="874">
                  <c:v>42.561496361339991</c:v>
                </c:pt>
                <c:pt idx="875">
                  <c:v>48.033197677640203</c:v>
                </c:pt>
                <c:pt idx="876">
                  <c:v>52.995281610225163</c:v>
                </c:pt>
                <c:pt idx="877">
                  <c:v>51.618747041186687</c:v>
                </c:pt>
                <c:pt idx="878">
                  <c:v>40.61033346351222</c:v>
                </c:pt>
                <c:pt idx="879">
                  <c:v>39.585771681621864</c:v>
                </c:pt>
                <c:pt idx="880">
                  <c:v>41.873639487004645</c:v>
                </c:pt>
                <c:pt idx="881">
                  <c:v>37.614741279662745</c:v>
                </c:pt>
                <c:pt idx="882">
                  <c:v>39.873504943026454</c:v>
                </c:pt>
                <c:pt idx="883">
                  <c:v>37.291065315164133</c:v>
                </c:pt>
                <c:pt idx="884">
                  <c:v>26.263523916794973</c:v>
                </c:pt>
                <c:pt idx="885">
                  <c:v>22.004473319842372</c:v>
                </c:pt>
                <c:pt idx="886">
                  <c:v>19.903792090960206</c:v>
                </c:pt>
                <c:pt idx="887">
                  <c:v>16.816654715962649</c:v>
                </c:pt>
                <c:pt idx="888">
                  <c:v>17.410062762674155</c:v>
                </c:pt>
                <c:pt idx="889">
                  <c:v>22.889127591321948</c:v>
                </c:pt>
                <c:pt idx="890">
                  <c:v>18.262473794549265</c:v>
                </c:pt>
                <c:pt idx="891">
                  <c:v>21.564920864375996</c:v>
                </c:pt>
                <c:pt idx="892">
                  <c:v>22.153737871399123</c:v>
                </c:pt>
                <c:pt idx="893">
                  <c:v>18.661838882380845</c:v>
                </c:pt>
                <c:pt idx="894">
                  <c:v>8.9831442564651827</c:v>
                </c:pt>
                <c:pt idx="895">
                  <c:v>17.024904993983672</c:v>
                </c:pt>
                <c:pt idx="896">
                  <c:v>20.762748335302543</c:v>
                </c:pt>
                <c:pt idx="897">
                  <c:v>29.253984819119356</c:v>
                </c:pt>
                <c:pt idx="898">
                  <c:v>34.522446207940341</c:v>
                </c:pt>
                <c:pt idx="899">
                  <c:v>38.102512722330786</c:v>
                </c:pt>
                <c:pt idx="900">
                  <c:v>33.215194431677652</c:v>
                </c:pt>
                <c:pt idx="901">
                  <c:v>34.412493943971043</c:v>
                </c:pt>
                <c:pt idx="902">
                  <c:v>31.641213505241296</c:v>
                </c:pt>
                <c:pt idx="903">
                  <c:v>30.083886916687174</c:v>
                </c:pt>
                <c:pt idx="904">
                  <c:v>22.904140909475824</c:v>
                </c:pt>
                <c:pt idx="905">
                  <c:v>22.671092693439789</c:v>
                </c:pt>
                <c:pt idx="906">
                  <c:v>18.942109508020433</c:v>
                </c:pt>
                <c:pt idx="907">
                  <c:v>18.632620684445119</c:v>
                </c:pt>
                <c:pt idx="908">
                  <c:v>17.708438496041076</c:v>
                </c:pt>
                <c:pt idx="909">
                  <c:v>21.156673527760699</c:v>
                </c:pt>
                <c:pt idx="910">
                  <c:v>22.050459185415317</c:v>
                </c:pt>
                <c:pt idx="911">
                  <c:v>30.989402666836398</c:v>
                </c:pt>
                <c:pt idx="912">
                  <c:v>35.563832903854546</c:v>
                </c:pt>
                <c:pt idx="913">
                  <c:v>39.339549843016435</c:v>
                </c:pt>
                <c:pt idx="914">
                  <c:v>42.458482841107745</c:v>
                </c:pt>
                <c:pt idx="915">
                  <c:v>45.763909982051629</c:v>
                </c:pt>
                <c:pt idx="916">
                  <c:v>48.707545388329862</c:v>
                </c:pt>
                <c:pt idx="917">
                  <c:v>51.019323646328814</c:v>
                </c:pt>
                <c:pt idx="918">
                  <c:v>47.288833437305051</c:v>
                </c:pt>
                <c:pt idx="919">
                  <c:v>45.568983617764104</c:v>
                </c:pt>
                <c:pt idx="920">
                  <c:v>44.511203788789146</c:v>
                </c:pt>
                <c:pt idx="921">
                  <c:v>35.015811361810734</c:v>
                </c:pt>
                <c:pt idx="922">
                  <c:v>27.441246804650778</c:v>
                </c:pt>
                <c:pt idx="923">
                  <c:v>29.046465790797011</c:v>
                </c:pt>
                <c:pt idx="924">
                  <c:v>43.543328360488196</c:v>
                </c:pt>
                <c:pt idx="925">
                  <c:v>35.488844816120434</c:v>
                </c:pt>
                <c:pt idx="926">
                  <c:v>40.708182103969591</c:v>
                </c:pt>
                <c:pt idx="927">
                  <c:v>40.794417606011812</c:v>
                </c:pt>
                <c:pt idx="928">
                  <c:v>35.920257935606926</c:v>
                </c:pt>
                <c:pt idx="929">
                  <c:v>34.327421251708465</c:v>
                </c:pt>
                <c:pt idx="930">
                  <c:v>40.105003088326129</c:v>
                </c:pt>
                <c:pt idx="931">
                  <c:v>33.889975532981403</c:v>
                </c:pt>
                <c:pt idx="932">
                  <c:v>34.356276388981968</c:v>
                </c:pt>
                <c:pt idx="933">
                  <c:v>33.646476851773059</c:v>
                </c:pt>
                <c:pt idx="934">
                  <c:v>32.41524968292525</c:v>
                </c:pt>
                <c:pt idx="935">
                  <c:v>29.519588635484634</c:v>
                </c:pt>
                <c:pt idx="936">
                  <c:v>27.751182932565921</c:v>
                </c:pt>
                <c:pt idx="937">
                  <c:v>23.868834842051061</c:v>
                </c:pt>
                <c:pt idx="938">
                  <c:v>28.382727198095399</c:v>
                </c:pt>
                <c:pt idx="939">
                  <c:v>34.233462771098644</c:v>
                </c:pt>
                <c:pt idx="940">
                  <c:v>37.892360698586195</c:v>
                </c:pt>
                <c:pt idx="941">
                  <c:v>41.624863458313911</c:v>
                </c:pt>
                <c:pt idx="942">
                  <c:v>44.004457932979882</c:v>
                </c:pt>
                <c:pt idx="943">
                  <c:v>39.554777048399714</c:v>
                </c:pt>
                <c:pt idx="944">
                  <c:v>39.045259628490982</c:v>
                </c:pt>
                <c:pt idx="945">
                  <c:v>40.52954162695022</c:v>
                </c:pt>
                <c:pt idx="946">
                  <c:v>37.658546997145223</c:v>
                </c:pt>
                <c:pt idx="947">
                  <c:v>31.480078609619799</c:v>
                </c:pt>
                <c:pt idx="948">
                  <c:v>25.477687452415452</c:v>
                </c:pt>
                <c:pt idx="949">
                  <c:v>20.456184239570302</c:v>
                </c:pt>
                <c:pt idx="950">
                  <c:v>28.928483213949548</c:v>
                </c:pt>
                <c:pt idx="951">
                  <c:v>32.703709764725133</c:v>
                </c:pt>
                <c:pt idx="952">
                  <c:v>36.99148902943702</c:v>
                </c:pt>
                <c:pt idx="953">
                  <c:v>43.744213539960406</c:v>
                </c:pt>
                <c:pt idx="954">
                  <c:v>43.525416822302972</c:v>
                </c:pt>
                <c:pt idx="955">
                  <c:v>33.209472739544161</c:v>
                </c:pt>
                <c:pt idx="956">
                  <c:v>39.202721409006571</c:v>
                </c:pt>
                <c:pt idx="957">
                  <c:v>45.703536922506906</c:v>
                </c:pt>
                <c:pt idx="958">
                  <c:v>43.280349344978163</c:v>
                </c:pt>
                <c:pt idx="959">
                  <c:v>45.6036942789083</c:v>
                </c:pt>
                <c:pt idx="960">
                  <c:v>44.291028519722509</c:v>
                </c:pt>
                <c:pt idx="961">
                  <c:v>34.340768951759159</c:v>
                </c:pt>
                <c:pt idx="962">
                  <c:v>24.915681295135307</c:v>
                </c:pt>
                <c:pt idx="963">
                  <c:v>22.493790274819013</c:v>
                </c:pt>
                <c:pt idx="964">
                  <c:v>21.99334688862864</c:v>
                </c:pt>
                <c:pt idx="965">
                  <c:v>19.188347352423371</c:v>
                </c:pt>
                <c:pt idx="966">
                  <c:v>21.580887333081428</c:v>
                </c:pt>
                <c:pt idx="967">
                  <c:v>20.981889417502899</c:v>
                </c:pt>
                <c:pt idx="968">
                  <c:v>23.229757595603267</c:v>
                </c:pt>
                <c:pt idx="969">
                  <c:v>20.180328482172918</c:v>
                </c:pt>
                <c:pt idx="970">
                  <c:v>17.674357629785003</c:v>
                </c:pt>
                <c:pt idx="971">
                  <c:v>9.8962806368501024</c:v>
                </c:pt>
                <c:pt idx="972">
                  <c:v>13.283284816914357</c:v>
                </c:pt>
                <c:pt idx="973">
                  <c:v>16.280194652908069</c:v>
                </c:pt>
                <c:pt idx="974">
                  <c:v>26.818370673399595</c:v>
                </c:pt>
                <c:pt idx="975">
                  <c:v>32.32699593737162</c:v>
                </c:pt>
                <c:pt idx="976">
                  <c:v>35.730271675314377</c:v>
                </c:pt>
                <c:pt idx="977">
                  <c:v>34.183723387601752</c:v>
                </c:pt>
                <c:pt idx="978">
                  <c:v>33.445389614818708</c:v>
                </c:pt>
                <c:pt idx="979">
                  <c:v>29.075850966935672</c:v>
                </c:pt>
                <c:pt idx="980">
                  <c:v>28.334560411811594</c:v>
                </c:pt>
                <c:pt idx="981">
                  <c:v>21.953615199671614</c:v>
                </c:pt>
                <c:pt idx="982">
                  <c:v>19.627516753564549</c:v>
                </c:pt>
                <c:pt idx="983">
                  <c:v>19.942287430611248</c:v>
                </c:pt>
                <c:pt idx="984">
                  <c:v>19.034331872121506</c:v>
                </c:pt>
                <c:pt idx="985">
                  <c:v>21.237934686935898</c:v>
                </c:pt>
                <c:pt idx="986">
                  <c:v>24.714670255720055</c:v>
                </c:pt>
                <c:pt idx="987">
                  <c:v>23.879594578092561</c:v>
                </c:pt>
                <c:pt idx="988">
                  <c:v>28.775278229095093</c:v>
                </c:pt>
                <c:pt idx="989">
                  <c:v>33.600130478905903</c:v>
                </c:pt>
                <c:pt idx="990">
                  <c:v>35.497049214574609</c:v>
                </c:pt>
                <c:pt idx="991">
                  <c:v>37.975041538515924</c:v>
                </c:pt>
                <c:pt idx="992">
                  <c:v>42.727087091175171</c:v>
                </c:pt>
                <c:pt idx="993">
                  <c:v>44.438393918851339</c:v>
                </c:pt>
                <c:pt idx="994">
                  <c:v>47.550946083307515</c:v>
                </c:pt>
                <c:pt idx="995">
                  <c:v>45.983115822544484</c:v>
                </c:pt>
                <c:pt idx="996">
                  <c:v>45.719031798766011</c:v>
                </c:pt>
                <c:pt idx="997">
                  <c:v>47.111175887051651</c:v>
                </c:pt>
                <c:pt idx="998">
                  <c:v>43.039044825745883</c:v>
                </c:pt>
                <c:pt idx="999">
                  <c:v>37.678444845731548</c:v>
                </c:pt>
                <c:pt idx="1000">
                  <c:v>40.447246857855625</c:v>
                </c:pt>
                <c:pt idx="1001">
                  <c:v>42.524607128245847</c:v>
                </c:pt>
                <c:pt idx="1002">
                  <c:v>38.71384884228921</c:v>
                </c:pt>
                <c:pt idx="1003">
                  <c:v>41.412320804039297</c:v>
                </c:pt>
                <c:pt idx="1004">
                  <c:v>39.450078489023994</c:v>
                </c:pt>
                <c:pt idx="1005">
                  <c:v>35.350272407309198</c:v>
                </c:pt>
                <c:pt idx="1006">
                  <c:v>33.7046579771648</c:v>
                </c:pt>
                <c:pt idx="1007">
                  <c:v>39.503252513305739</c:v>
                </c:pt>
                <c:pt idx="1008">
                  <c:v>32.338931485379753</c:v>
                </c:pt>
                <c:pt idx="1009">
                  <c:v>37.902801372372672</c:v>
                </c:pt>
                <c:pt idx="1010">
                  <c:v>36.907449833006709</c:v>
                </c:pt>
                <c:pt idx="1011">
                  <c:v>36.451502249843621</c:v>
                </c:pt>
                <c:pt idx="1012">
                  <c:v>34.148885512800163</c:v>
                </c:pt>
                <c:pt idx="1013">
                  <c:v>35.133097876634466</c:v>
                </c:pt>
                <c:pt idx="1014">
                  <c:v>29.536784366558294</c:v>
                </c:pt>
                <c:pt idx="1015">
                  <c:v>36.403908408708737</c:v>
                </c:pt>
                <c:pt idx="1016">
                  <c:v>40.659098076316617</c:v>
                </c:pt>
                <c:pt idx="1017">
                  <c:v>40.571394506624543</c:v>
                </c:pt>
                <c:pt idx="1018">
                  <c:v>44.414127919010973</c:v>
                </c:pt>
                <c:pt idx="1019">
                  <c:v>43.229661219299565</c:v>
                </c:pt>
                <c:pt idx="1020">
                  <c:v>37.561496212614202</c:v>
                </c:pt>
                <c:pt idx="1021">
                  <c:v>34.979326353458909</c:v>
                </c:pt>
                <c:pt idx="1022">
                  <c:v>39.396667530814739</c:v>
                </c:pt>
                <c:pt idx="1023">
                  <c:v>36.88876782171603</c:v>
                </c:pt>
                <c:pt idx="1024">
                  <c:v>32.818411274319665</c:v>
                </c:pt>
                <c:pt idx="1025">
                  <c:v>26.745136504822632</c:v>
                </c:pt>
                <c:pt idx="1026">
                  <c:v>24.173765384453457</c:v>
                </c:pt>
                <c:pt idx="1027">
                  <c:v>23.518595664602877</c:v>
                </c:pt>
                <c:pt idx="1028">
                  <c:v>25.666449399882808</c:v>
                </c:pt>
                <c:pt idx="1029">
                  <c:v>29.418377572783104</c:v>
                </c:pt>
                <c:pt idx="1030">
                  <c:v>36.171905232833126</c:v>
                </c:pt>
                <c:pt idx="1031">
                  <c:v>38.675452544455943</c:v>
                </c:pt>
                <c:pt idx="1032">
                  <c:v>30.316790541264165</c:v>
                </c:pt>
                <c:pt idx="1033">
                  <c:v>30.595757484579511</c:v>
                </c:pt>
                <c:pt idx="1034">
                  <c:v>36.144683485037262</c:v>
                </c:pt>
                <c:pt idx="1035">
                  <c:v>33.161125198473826</c:v>
                </c:pt>
                <c:pt idx="1036">
                  <c:v>32.368557022466902</c:v>
                </c:pt>
                <c:pt idx="1037">
                  <c:v>31.663573400932503</c:v>
                </c:pt>
                <c:pt idx="1038">
                  <c:v>30.118368764880827</c:v>
                </c:pt>
                <c:pt idx="1039">
                  <c:v>21.139210433614323</c:v>
                </c:pt>
                <c:pt idx="1040">
                  <c:v>20.555062915436086</c:v>
                </c:pt>
                <c:pt idx="1041">
                  <c:v>21.85440035190247</c:v>
                </c:pt>
                <c:pt idx="1042">
                  <c:v>21.538187127162704</c:v>
                </c:pt>
                <c:pt idx="1043">
                  <c:v>23.566776190506928</c:v>
                </c:pt>
                <c:pt idx="1044">
                  <c:v>24.629170440541063</c:v>
                </c:pt>
                <c:pt idx="1045">
                  <c:v>25.479613667778946</c:v>
                </c:pt>
                <c:pt idx="1046">
                  <c:v>21.277763063301677</c:v>
                </c:pt>
                <c:pt idx="1047">
                  <c:v>15.749687593501946</c:v>
                </c:pt>
                <c:pt idx="1048">
                  <c:v>5.5878568595393112</c:v>
                </c:pt>
                <c:pt idx="1049">
                  <c:v>9.6898999059798481</c:v>
                </c:pt>
                <c:pt idx="1050">
                  <c:v>14.217476627872113</c:v>
                </c:pt>
                <c:pt idx="1051">
                  <c:v>23.212392128373828</c:v>
                </c:pt>
                <c:pt idx="1052">
                  <c:v>30.041804328770816</c:v>
                </c:pt>
                <c:pt idx="1053">
                  <c:v>31.759880646742829</c:v>
                </c:pt>
                <c:pt idx="1054">
                  <c:v>28.88234364888071</c:v>
                </c:pt>
                <c:pt idx="1055">
                  <c:v>27.784454236584029</c:v>
                </c:pt>
                <c:pt idx="1056">
                  <c:v>23.984394650511884</c:v>
                </c:pt>
                <c:pt idx="1057">
                  <c:v>21.869742712286765</c:v>
                </c:pt>
                <c:pt idx="1058">
                  <c:v>19.236979166666664</c:v>
                </c:pt>
                <c:pt idx="1059">
                  <c:v>19.64558838392346</c:v>
                </c:pt>
                <c:pt idx="1060">
                  <c:v>22.025987334576925</c:v>
                </c:pt>
                <c:pt idx="1061">
                  <c:v>21.261357195609985</c:v>
                </c:pt>
                <c:pt idx="1062">
                  <c:v>23.931452790362009</c:v>
                </c:pt>
                <c:pt idx="1063">
                  <c:v>27.665842573539205</c:v>
                </c:pt>
                <c:pt idx="1064">
                  <c:v>26.85832993285603</c:v>
                </c:pt>
                <c:pt idx="1065">
                  <c:v>30.973537536618117</c:v>
                </c:pt>
                <c:pt idx="1066">
                  <c:v>35.294002198147275</c:v>
                </c:pt>
                <c:pt idx="1067">
                  <c:v>36.680130545771803</c:v>
                </c:pt>
                <c:pt idx="1068">
                  <c:v>39.14842978664975</c:v>
                </c:pt>
                <c:pt idx="1069">
                  <c:v>44.658231547669786</c:v>
                </c:pt>
                <c:pt idx="1070">
                  <c:v>47.575930850325591</c:v>
                </c:pt>
                <c:pt idx="1071">
                  <c:v>49.677993368473878</c:v>
                </c:pt>
                <c:pt idx="1072">
                  <c:v>49.770980476146434</c:v>
                </c:pt>
                <c:pt idx="1073">
                  <c:v>50.807859083466781</c:v>
                </c:pt>
                <c:pt idx="1074">
                  <c:v>52.552362619735085</c:v>
                </c:pt>
                <c:pt idx="1075">
                  <c:v>47.397672354275571</c:v>
                </c:pt>
                <c:pt idx="1076">
                  <c:v>42.298870332669033</c:v>
                </c:pt>
                <c:pt idx="1077">
                  <c:v>43.889467502825354</c:v>
                </c:pt>
                <c:pt idx="1078">
                  <c:v>42.924399718316259</c:v>
                </c:pt>
                <c:pt idx="1079">
                  <c:v>42.567886242769546</c:v>
                </c:pt>
                <c:pt idx="1080">
                  <c:v>43.036949196322688</c:v>
                </c:pt>
                <c:pt idx="1081">
                  <c:v>38.596758655171158</c:v>
                </c:pt>
                <c:pt idx="1082">
                  <c:v>35.39027349667267</c:v>
                </c:pt>
                <c:pt idx="1083">
                  <c:v>31.744629820197222</c:v>
                </c:pt>
                <c:pt idx="1084">
                  <c:v>35.273362923819271</c:v>
                </c:pt>
                <c:pt idx="1085">
                  <c:v>31.22070129383086</c:v>
                </c:pt>
                <c:pt idx="1086">
                  <c:v>38.762688543316287</c:v>
                </c:pt>
                <c:pt idx="1087">
                  <c:v>36.18649441656008</c:v>
                </c:pt>
                <c:pt idx="1088">
                  <c:v>36.802846573326484</c:v>
                </c:pt>
                <c:pt idx="1089">
                  <c:v>34.722669122460523</c:v>
                </c:pt>
                <c:pt idx="1090">
                  <c:v>35.732095817517262</c:v>
                </c:pt>
                <c:pt idx="1091">
                  <c:v>33.46610931378661</c:v>
                </c:pt>
                <c:pt idx="1092">
                  <c:v>40.949991282397264</c:v>
                </c:pt>
                <c:pt idx="1093">
                  <c:v>43.841475639911778</c:v>
                </c:pt>
                <c:pt idx="1094">
                  <c:v>44.607571953416461</c:v>
                </c:pt>
                <c:pt idx="1095">
                  <c:v>50.461243265848324</c:v>
                </c:pt>
                <c:pt idx="1096">
                  <c:v>48.650013485518855</c:v>
                </c:pt>
                <c:pt idx="1097">
                  <c:v>43.530784243177536</c:v>
                </c:pt>
                <c:pt idx="1098">
                  <c:v>39.309485039690614</c:v>
                </c:pt>
                <c:pt idx="1099">
                  <c:v>43.454555861897902</c:v>
                </c:pt>
                <c:pt idx="1100">
                  <c:v>38.262036219632016</c:v>
                </c:pt>
                <c:pt idx="1101">
                  <c:v>31.580598673749925</c:v>
                </c:pt>
                <c:pt idx="1102">
                  <c:v>25.672391533128643</c:v>
                </c:pt>
                <c:pt idx="1103">
                  <c:v>24.09665705161224</c:v>
                </c:pt>
                <c:pt idx="1104">
                  <c:v>15.706458696587896</c:v>
                </c:pt>
                <c:pt idx="1105">
                  <c:v>16.963798633993058</c:v>
                </c:pt>
                <c:pt idx="1106">
                  <c:v>23.16762815456061</c:v>
                </c:pt>
                <c:pt idx="1107">
                  <c:v>32.122650896994855</c:v>
                </c:pt>
                <c:pt idx="1108">
                  <c:v>35.99223858380735</c:v>
                </c:pt>
                <c:pt idx="1109">
                  <c:v>33.725939891029007</c:v>
                </c:pt>
                <c:pt idx="1110">
                  <c:v>35.15777184154922</c:v>
                </c:pt>
                <c:pt idx="1111">
                  <c:v>39.07990314769976</c:v>
                </c:pt>
                <c:pt idx="1112">
                  <c:v>34.832508632658147</c:v>
                </c:pt>
                <c:pt idx="1113">
                  <c:v>32.261821004876388</c:v>
                </c:pt>
                <c:pt idx="1114">
                  <c:v>30.869866135485069</c:v>
                </c:pt>
                <c:pt idx="1115">
                  <c:v>29.724922375996631</c:v>
                </c:pt>
                <c:pt idx="1116">
                  <c:v>23.253701787429186</c:v>
                </c:pt>
                <c:pt idx="1117">
                  <c:v>22.04969976659596</c:v>
                </c:pt>
                <c:pt idx="1118">
                  <c:v>23.090606530096977</c:v>
                </c:pt>
                <c:pt idx="1119">
                  <c:v>22.533981274654245</c:v>
                </c:pt>
                <c:pt idx="1120">
                  <c:v>24.497142788686158</c:v>
                </c:pt>
                <c:pt idx="1121">
                  <c:v>24.145182542957155</c:v>
                </c:pt>
                <c:pt idx="1122">
                  <c:v>24.134974124443374</c:v>
                </c:pt>
                <c:pt idx="1123">
                  <c:v>19.392036825376945</c:v>
                </c:pt>
                <c:pt idx="1124">
                  <c:v>13.857515204170287</c:v>
                </c:pt>
                <c:pt idx="1125">
                  <c:v>3.5552782263984737</c:v>
                </c:pt>
                <c:pt idx="1126">
                  <c:v>0.87341675937506491</c:v>
                </c:pt>
                <c:pt idx="1127">
                  <c:v>4.8611375671454145</c:v>
                </c:pt>
                <c:pt idx="1128">
                  <c:v>15.600260780478717</c:v>
                </c:pt>
                <c:pt idx="1129">
                  <c:v>23.085133418043199</c:v>
                </c:pt>
                <c:pt idx="1130">
                  <c:v>26.205617382087969</c:v>
                </c:pt>
                <c:pt idx="1131">
                  <c:v>28.031406876302427</c:v>
                </c:pt>
                <c:pt idx="1132">
                  <c:v>24.442746695217547</c:v>
                </c:pt>
                <c:pt idx="1133">
                  <c:v>18.758834604753375</c:v>
                </c:pt>
                <c:pt idx="1134">
                  <c:v>17.388365485269926</c:v>
                </c:pt>
                <c:pt idx="1135">
                  <c:v>14.011497738520006</c:v>
                </c:pt>
                <c:pt idx="1136">
                  <c:v>11.914017535897283</c:v>
                </c:pt>
                <c:pt idx="1137">
                  <c:v>12.729711796440007</c:v>
                </c:pt>
                <c:pt idx="1138">
                  <c:v>11.452408895308599</c:v>
                </c:pt>
                <c:pt idx="1139">
                  <c:v>12.299076970609818</c:v>
                </c:pt>
                <c:pt idx="1140">
                  <c:v>17.692563272853345</c:v>
                </c:pt>
                <c:pt idx="1141">
                  <c:v>19.898304596459386</c:v>
                </c:pt>
                <c:pt idx="1142">
                  <c:v>26.280451907712148</c:v>
                </c:pt>
                <c:pt idx="1143">
                  <c:v>26.111328835764073</c:v>
                </c:pt>
                <c:pt idx="1144">
                  <c:v>24.699592848291736</c:v>
                </c:pt>
                <c:pt idx="1145">
                  <c:v>27.712667010885323</c:v>
                </c:pt>
                <c:pt idx="1146">
                  <c:v>36.603583754664356</c:v>
                </c:pt>
                <c:pt idx="1147">
                  <c:v>44.298865865860272</c:v>
                </c:pt>
                <c:pt idx="1148">
                  <c:v>51.452682101618898</c:v>
                </c:pt>
                <c:pt idx="1149">
                  <c:v>54.138616823745792</c:v>
                </c:pt>
                <c:pt idx="1150">
                  <c:v>55.208694308868409</c:v>
                </c:pt>
                <c:pt idx="1151">
                  <c:v>55.402686627483021</c:v>
                </c:pt>
                <c:pt idx="1152">
                  <c:v>49.181976920740958</c:v>
                </c:pt>
                <c:pt idx="1153">
                  <c:v>43.864737771571725</c:v>
                </c:pt>
                <c:pt idx="1154">
                  <c:v>43.871107482630499</c:v>
                </c:pt>
                <c:pt idx="1155">
                  <c:v>43.911802230117459</c:v>
                </c:pt>
                <c:pt idx="1156">
                  <c:v>42.42450181469561</c:v>
                </c:pt>
                <c:pt idx="1157">
                  <c:v>38.791066184003817</c:v>
                </c:pt>
                <c:pt idx="1158">
                  <c:v>32.408459702094753</c:v>
                </c:pt>
                <c:pt idx="1159">
                  <c:v>33.339155842093568</c:v>
                </c:pt>
                <c:pt idx="1160">
                  <c:v>31.859925564309531</c:v>
                </c:pt>
                <c:pt idx="1161">
                  <c:v>36.141313495135833</c:v>
                </c:pt>
                <c:pt idx="1162">
                  <c:v>32.308870979623705</c:v>
                </c:pt>
                <c:pt idx="1163">
                  <c:v>38.292717685620637</c:v>
                </c:pt>
                <c:pt idx="1164">
                  <c:v>34.53115771676066</c:v>
                </c:pt>
                <c:pt idx="1165">
                  <c:v>35.63670950474463</c:v>
                </c:pt>
                <c:pt idx="1166">
                  <c:v>32.832465830818983</c:v>
                </c:pt>
                <c:pt idx="1167">
                  <c:v>34.094854924371035</c:v>
                </c:pt>
                <c:pt idx="1168">
                  <c:v>33.586325836655753</c:v>
                </c:pt>
                <c:pt idx="1169">
                  <c:v>38.313319340742524</c:v>
                </c:pt>
                <c:pt idx="1170">
                  <c:v>39.067042628463341</c:v>
                </c:pt>
                <c:pt idx="1171">
                  <c:v>40.791519326911349</c:v>
                </c:pt>
                <c:pt idx="1172">
                  <c:v>48.458172425093338</c:v>
                </c:pt>
                <c:pt idx="1173">
                  <c:v>43.792184329217484</c:v>
                </c:pt>
                <c:pt idx="1174">
                  <c:v>43.596330275229356</c:v>
                </c:pt>
                <c:pt idx="1175">
                  <c:v>40.508634476356725</c:v>
                </c:pt>
                <c:pt idx="1176">
                  <c:v>40.965567969464431</c:v>
                </c:pt>
                <c:pt idx="1177">
                  <c:v>37.23864473985207</c:v>
                </c:pt>
                <c:pt idx="1178">
                  <c:v>33.795691481333044</c:v>
                </c:pt>
                <c:pt idx="1179">
                  <c:v>25.238625517021951</c:v>
                </c:pt>
                <c:pt idx="1180">
                  <c:v>23.354392336909953</c:v>
                </c:pt>
                <c:pt idx="1181">
                  <c:v>15.113854492077234</c:v>
                </c:pt>
                <c:pt idx="1182">
                  <c:v>9.2621375577113021</c:v>
                </c:pt>
                <c:pt idx="1183">
                  <c:v>17.778902766315994</c:v>
                </c:pt>
                <c:pt idx="1184">
                  <c:v>31.338726601902312</c:v>
                </c:pt>
                <c:pt idx="1185">
                  <c:v>34.157596055447016</c:v>
                </c:pt>
                <c:pt idx="1186">
                  <c:v>33.351918194974971</c:v>
                </c:pt>
                <c:pt idx="1187">
                  <c:v>39.537395219674416</c:v>
                </c:pt>
                <c:pt idx="1188">
                  <c:v>42.502222402984117</c:v>
                </c:pt>
                <c:pt idx="1189">
                  <c:v>38.32955606789934</c:v>
                </c:pt>
                <c:pt idx="1190">
                  <c:v>37.343322719610413</c:v>
                </c:pt>
                <c:pt idx="1191">
                  <c:v>37.472833595973029</c:v>
                </c:pt>
                <c:pt idx="1192">
                  <c:v>33.556647755578524</c:v>
                </c:pt>
                <c:pt idx="1193">
                  <c:v>27.298518910144239</c:v>
                </c:pt>
                <c:pt idx="1194">
                  <c:v>23.192288931483887</c:v>
                </c:pt>
                <c:pt idx="1195">
                  <c:v>24.973036794841232</c:v>
                </c:pt>
                <c:pt idx="1196">
                  <c:v>26.364867827172013</c:v>
                </c:pt>
                <c:pt idx="1197">
                  <c:v>27.218524525980197</c:v>
                </c:pt>
                <c:pt idx="1198">
                  <c:v>26.77902090764232</c:v>
                </c:pt>
                <c:pt idx="1199">
                  <c:v>26.634459786678633</c:v>
                </c:pt>
                <c:pt idx="1200">
                  <c:v>21.546885694729635</c:v>
                </c:pt>
                <c:pt idx="1201">
                  <c:v>13.880652229589369</c:v>
                </c:pt>
                <c:pt idx="1202">
                  <c:v>6.90286017682772</c:v>
                </c:pt>
                <c:pt idx="1203">
                  <c:v>2.6004555808656034</c:v>
                </c:pt>
                <c:pt idx="1204">
                  <c:v>3.5500770416024654</c:v>
                </c:pt>
                <c:pt idx="1205">
                  <c:v>12.142696033308747</c:v>
                </c:pt>
                <c:pt idx="1206">
                  <c:v>21.359625824339556</c:v>
                </c:pt>
                <c:pt idx="1207">
                  <c:v>23.45977076535199</c:v>
                </c:pt>
                <c:pt idx="1208">
                  <c:v>24.601650242031507</c:v>
                </c:pt>
                <c:pt idx="1209">
                  <c:v>22.249106779431052</c:v>
                </c:pt>
                <c:pt idx="1210">
                  <c:v>16.557383737534462</c:v>
                </c:pt>
                <c:pt idx="1211">
                  <c:v>13.661366014231611</c:v>
                </c:pt>
                <c:pt idx="1212">
                  <c:v>11.802502085070891</c:v>
                </c:pt>
                <c:pt idx="1213">
                  <c:v>10.971996685998342</c:v>
                </c:pt>
                <c:pt idx="1214">
                  <c:v>10.636272244895242</c:v>
                </c:pt>
                <c:pt idx="1215">
                  <c:v>11.813551815766166</c:v>
                </c:pt>
                <c:pt idx="1216">
                  <c:v>14.630106735369894</c:v>
                </c:pt>
                <c:pt idx="1217">
                  <c:v>18.213484816171956</c:v>
                </c:pt>
                <c:pt idx="1218">
                  <c:v>19.392440121269971</c:v>
                </c:pt>
                <c:pt idx="1219">
                  <c:v>27.650637010996309</c:v>
                </c:pt>
                <c:pt idx="1220">
                  <c:v>28.85973039162878</c:v>
                </c:pt>
                <c:pt idx="1221">
                  <c:v>31.808386875016524</c:v>
                </c:pt>
                <c:pt idx="1222">
                  <c:v>36.662049515823099</c:v>
                </c:pt>
                <c:pt idx="1223">
                  <c:v>46.878156382422937</c:v>
                </c:pt>
                <c:pt idx="1224">
                  <c:v>53.186088367786446</c:v>
                </c:pt>
                <c:pt idx="1225">
                  <c:v>59.523896705449417</c:v>
                </c:pt>
                <c:pt idx="1226">
                  <c:v>60.971891417084748</c:v>
                </c:pt>
                <c:pt idx="1227">
                  <c:v>60.109929424008847</c:v>
                </c:pt>
                <c:pt idx="1228">
                  <c:v>58.647065090018103</c:v>
                </c:pt>
                <c:pt idx="1229">
                  <c:v>52.309956726036809</c:v>
                </c:pt>
                <c:pt idx="1230">
                  <c:v>45.210214161369983</c:v>
                </c:pt>
                <c:pt idx="1231">
                  <c:v>42.830764936689157</c:v>
                </c:pt>
                <c:pt idx="1232">
                  <c:v>45.606830634225929</c:v>
                </c:pt>
                <c:pt idx="1233">
                  <c:v>44.859146882295008</c:v>
                </c:pt>
                <c:pt idx="1234">
                  <c:v>40.754123161292938</c:v>
                </c:pt>
                <c:pt idx="1235">
                  <c:v>30.658525656887196</c:v>
                </c:pt>
                <c:pt idx="1236">
                  <c:v>26.01929103414594</c:v>
                </c:pt>
                <c:pt idx="1237">
                  <c:v>25.819658813972378</c:v>
                </c:pt>
                <c:pt idx="1238">
                  <c:v>29.154002267681722</c:v>
                </c:pt>
                <c:pt idx="1239">
                  <c:v>27.048053439435844</c:v>
                </c:pt>
                <c:pt idx="1240">
                  <c:v>37.204449625120525</c:v>
                </c:pt>
                <c:pt idx="1241">
                  <c:v>31.786855651240515</c:v>
                </c:pt>
                <c:pt idx="1242">
                  <c:v>33.048287598383325</c:v>
                </c:pt>
                <c:pt idx="1243">
                  <c:v>30.215099430398713</c:v>
                </c:pt>
                <c:pt idx="1244">
                  <c:v>31.962881098502155</c:v>
                </c:pt>
                <c:pt idx="1245">
                  <c:v>30.125275949299134</c:v>
                </c:pt>
                <c:pt idx="1246">
                  <c:v>37.394855107376138</c:v>
                </c:pt>
                <c:pt idx="1247">
                  <c:v>37.149639584220566</c:v>
                </c:pt>
                <c:pt idx="1248">
                  <c:v>41.804018040180402</c:v>
                </c:pt>
                <c:pt idx="1249">
                  <c:v>46.938801864741656</c:v>
                </c:pt>
                <c:pt idx="1250">
                  <c:v>43.620449343375576</c:v>
                </c:pt>
                <c:pt idx="1251">
                  <c:v>44.566308574593542</c:v>
                </c:pt>
                <c:pt idx="1252">
                  <c:v>42.909007792649611</c:v>
                </c:pt>
                <c:pt idx="1253">
                  <c:v>41.972474649088632</c:v>
                </c:pt>
                <c:pt idx="1254">
                  <c:v>39.950658675058911</c:v>
                </c:pt>
                <c:pt idx="1255">
                  <c:v>36.636006730229951</c:v>
                </c:pt>
                <c:pt idx="1256">
                  <c:v>27.695568872039455</c:v>
                </c:pt>
                <c:pt idx="1257">
                  <c:v>25.454219377267652</c:v>
                </c:pt>
                <c:pt idx="1258">
                  <c:v>17.823901940755874</c:v>
                </c:pt>
                <c:pt idx="1259">
                  <c:v>19.359788869696722</c:v>
                </c:pt>
                <c:pt idx="1260">
                  <c:v>29.309834313889571</c:v>
                </c:pt>
                <c:pt idx="1261">
                  <c:v>39.800058212403997</c:v>
                </c:pt>
                <c:pt idx="1262">
                  <c:v>40.164705757258382</c:v>
                </c:pt>
                <c:pt idx="1263">
                  <c:v>37.740259208870789</c:v>
                </c:pt>
                <c:pt idx="1264">
                  <c:v>38.978094539356462</c:v>
                </c:pt>
                <c:pt idx="1265">
                  <c:v>39.994514152947566</c:v>
                </c:pt>
                <c:pt idx="1266">
                  <c:v>37.711864406779661</c:v>
                </c:pt>
                <c:pt idx="1267">
                  <c:v>37.638201645723377</c:v>
                </c:pt>
                <c:pt idx="1268">
                  <c:v>36.715678940137927</c:v>
                </c:pt>
                <c:pt idx="1269">
                  <c:v>32.532258388520233</c:v>
                </c:pt>
                <c:pt idx="1270">
                  <c:v>26.000614187736716</c:v>
                </c:pt>
                <c:pt idx="1271">
                  <c:v>21.30562714625805</c:v>
                </c:pt>
                <c:pt idx="1272">
                  <c:v>24.100865832901654</c:v>
                </c:pt>
                <c:pt idx="1273">
                  <c:v>26.973458694481174</c:v>
                </c:pt>
                <c:pt idx="1274">
                  <c:v>25.85008733137612</c:v>
                </c:pt>
                <c:pt idx="1275">
                  <c:v>24.201453937058897</c:v>
                </c:pt>
                <c:pt idx="1276">
                  <c:v>21.948460494279377</c:v>
                </c:pt>
                <c:pt idx="1277">
                  <c:v>17.340732613998274</c:v>
                </c:pt>
                <c:pt idx="1278">
                  <c:v>11.380320836228513</c:v>
                </c:pt>
                <c:pt idx="1279">
                  <c:v>7.5711405693307965</c:v>
                </c:pt>
                <c:pt idx="1280">
                  <c:v>3.4939287544990054</c:v>
                </c:pt>
                <c:pt idx="1281">
                  <c:v>2.7777938966291615</c:v>
                </c:pt>
                <c:pt idx="1282">
                  <c:v>4.0431806597247499</c:v>
                </c:pt>
                <c:pt idx="1283">
                  <c:v>6.5100582568201961</c:v>
                </c:pt>
                <c:pt idx="1284">
                  <c:v>4.4022017024092399</c:v>
                </c:pt>
                <c:pt idx="1285">
                  <c:v>6.7633294094002121</c:v>
                </c:pt>
                <c:pt idx="1286">
                  <c:v>7.0285856877478041</c:v>
                </c:pt>
                <c:pt idx="1287">
                  <c:v>7.5283763114820088</c:v>
                </c:pt>
                <c:pt idx="1288">
                  <c:v>10.472017187466763</c:v>
                </c:pt>
                <c:pt idx="1289">
                  <c:v>12.908886906988117</c:v>
                </c:pt>
                <c:pt idx="1290">
                  <c:v>12.9768875192604</c:v>
                </c:pt>
                <c:pt idx="1291">
                  <c:v>12.450145521181417</c:v>
                </c:pt>
                <c:pt idx="1292">
                  <c:v>14.438509347777254</c:v>
                </c:pt>
                <c:pt idx="1293">
                  <c:v>17.565349745218715</c:v>
                </c:pt>
                <c:pt idx="1294">
                  <c:v>22.160370236649491</c:v>
                </c:pt>
                <c:pt idx="1295">
                  <c:v>21.332635504236045</c:v>
                </c:pt>
                <c:pt idx="1296">
                  <c:v>24.561463334788304</c:v>
                </c:pt>
                <c:pt idx="1297">
                  <c:v>23.674305521098411</c:v>
                </c:pt>
                <c:pt idx="1298">
                  <c:v>26.131812936944275</c:v>
                </c:pt>
                <c:pt idx="1299">
                  <c:v>32.029456467131745</c:v>
                </c:pt>
                <c:pt idx="1300">
                  <c:v>46.315092543877803</c:v>
                </c:pt>
                <c:pt idx="1301">
                  <c:v>56.351507216559114</c:v>
                </c:pt>
                <c:pt idx="1302">
                  <c:v>62.814485126797301</c:v>
                </c:pt>
                <c:pt idx="1303">
                  <c:v>65.662037137347511</c:v>
                </c:pt>
                <c:pt idx="1304">
                  <c:v>67.694644224372738</c:v>
                </c:pt>
                <c:pt idx="1305">
                  <c:v>68.359034041315098</c:v>
                </c:pt>
                <c:pt idx="1306">
                  <c:v>64.152274509985943</c:v>
                </c:pt>
                <c:pt idx="1307">
                  <c:v>57.54573285677661</c:v>
                </c:pt>
                <c:pt idx="1308">
                  <c:v>53.943206233335914</c:v>
                </c:pt>
                <c:pt idx="1309">
                  <c:v>44.235008945576269</c:v>
                </c:pt>
                <c:pt idx="1310">
                  <c:v>46.40807373648979</c:v>
                </c:pt>
                <c:pt idx="1311">
                  <c:v>42.749800484248404</c:v>
                </c:pt>
                <c:pt idx="1312">
                  <c:v>30.978274776734306</c:v>
                </c:pt>
                <c:pt idx="1313">
                  <c:v>26.889492027730949</c:v>
                </c:pt>
                <c:pt idx="1314">
                  <c:v>26.038828464308249</c:v>
                </c:pt>
                <c:pt idx="1315">
                  <c:v>19.206372896533711</c:v>
                </c:pt>
                <c:pt idx="1316">
                  <c:v>18.484153902106893</c:v>
                </c:pt>
                <c:pt idx="1317">
                  <c:v>31.490445059089765</c:v>
                </c:pt>
                <c:pt idx="1318">
                  <c:v>25.343897526479314</c:v>
                </c:pt>
                <c:pt idx="1319">
                  <c:v>27.326777511806949</c:v>
                </c:pt>
                <c:pt idx="1320">
                  <c:v>30.402398093199722</c:v>
                </c:pt>
                <c:pt idx="1321">
                  <c:v>33.332768505182301</c:v>
                </c:pt>
                <c:pt idx="1322">
                  <c:v>33.966390149984555</c:v>
                </c:pt>
                <c:pt idx="1323">
                  <c:v>43.258304732627259</c:v>
                </c:pt>
                <c:pt idx="1324">
                  <c:v>44.685327478960851</c:v>
                </c:pt>
                <c:pt idx="1325">
                  <c:v>45.345847811085946</c:v>
                </c:pt>
                <c:pt idx="1326">
                  <c:v>50.677638521645306</c:v>
                </c:pt>
                <c:pt idx="1327">
                  <c:v>49.719790837785602</c:v>
                </c:pt>
                <c:pt idx="1328">
                  <c:v>48.40050444012401</c:v>
                </c:pt>
                <c:pt idx="1329">
                  <c:v>44.791391113885744</c:v>
                </c:pt>
                <c:pt idx="1330">
                  <c:v>45.622139145663041</c:v>
                </c:pt>
                <c:pt idx="1331">
                  <c:v>42.773392152310194</c:v>
                </c:pt>
                <c:pt idx="1332">
                  <c:v>36.600768132355114</c:v>
                </c:pt>
                <c:pt idx="1333">
                  <c:v>29.486372222721958</c:v>
                </c:pt>
                <c:pt idx="1334">
                  <c:v>28.880237604305464</c:v>
                </c:pt>
                <c:pt idx="1335">
                  <c:v>19.163903493505778</c:v>
                </c:pt>
                <c:pt idx="1336">
                  <c:v>20.917715425950885</c:v>
                </c:pt>
                <c:pt idx="1337">
                  <c:v>30.964791288566239</c:v>
                </c:pt>
                <c:pt idx="1338">
                  <c:v>40.545466131396161</c:v>
                </c:pt>
                <c:pt idx="1339">
                  <c:v>40.507818599567244</c:v>
                </c:pt>
                <c:pt idx="1340">
                  <c:v>37.543625975794782</c:v>
                </c:pt>
                <c:pt idx="1341">
                  <c:v>36.856214255120804</c:v>
                </c:pt>
                <c:pt idx="1342">
                  <c:v>35.412263861777468</c:v>
                </c:pt>
                <c:pt idx="1343">
                  <c:v>33.517568341641173</c:v>
                </c:pt>
                <c:pt idx="1344">
                  <c:v>33.777481678880747</c:v>
                </c:pt>
                <c:pt idx="1345">
                  <c:v>32.247775214865904</c:v>
                </c:pt>
                <c:pt idx="1346">
                  <c:v>28.717836257309941</c:v>
                </c:pt>
                <c:pt idx="1347">
                  <c:v>24.868440286507816</c:v>
                </c:pt>
                <c:pt idx="1348">
                  <c:v>18.950583135670929</c:v>
                </c:pt>
                <c:pt idx="1349">
                  <c:v>20.426091430531471</c:v>
                </c:pt>
                <c:pt idx="1350">
                  <c:v>24.077152265955778</c:v>
                </c:pt>
                <c:pt idx="1351">
                  <c:v>19.410516226208411</c:v>
                </c:pt>
                <c:pt idx="1352">
                  <c:v>19.098796664714442</c:v>
                </c:pt>
                <c:pt idx="1353">
                  <c:v>18.633367179978219</c:v>
                </c:pt>
                <c:pt idx="1354">
                  <c:v>15.17650240480218</c:v>
                </c:pt>
                <c:pt idx="1355">
                  <c:v>10.021894385653965</c:v>
                </c:pt>
                <c:pt idx="1356">
                  <c:v>13.636451525581036</c:v>
                </c:pt>
                <c:pt idx="1357">
                  <c:v>12.533564269170064</c:v>
                </c:pt>
                <c:pt idx="1358">
                  <c:v>11.740081397602371</c:v>
                </c:pt>
                <c:pt idx="1359">
                  <c:v>15.303000860561305</c:v>
                </c:pt>
                <c:pt idx="1360">
                  <c:v>16.247432143013242</c:v>
                </c:pt>
                <c:pt idx="1361">
                  <c:v>9.6483553507480124</c:v>
                </c:pt>
                <c:pt idx="1362">
                  <c:v>9.5660650770649447</c:v>
                </c:pt>
                <c:pt idx="1363">
                  <c:v>12.143165867413094</c:v>
                </c:pt>
                <c:pt idx="1364">
                  <c:v>11.000267258747582</c:v>
                </c:pt>
                <c:pt idx="1365">
                  <c:v>14.704141859591523</c:v>
                </c:pt>
                <c:pt idx="1366">
                  <c:v>16.952291447841226</c:v>
                </c:pt>
                <c:pt idx="1367">
                  <c:v>17.278361596111946</c:v>
                </c:pt>
                <c:pt idx="1368">
                  <c:v>13.388986902522518</c:v>
                </c:pt>
                <c:pt idx="1369">
                  <c:v>14.720193213949104</c:v>
                </c:pt>
                <c:pt idx="1370">
                  <c:v>13.496483096171923</c:v>
                </c:pt>
                <c:pt idx="1371">
                  <c:v>20.692306162890109</c:v>
                </c:pt>
                <c:pt idx="1372">
                  <c:v>22.30920295252929</c:v>
                </c:pt>
                <c:pt idx="1373">
                  <c:v>26.111606058151775</c:v>
                </c:pt>
                <c:pt idx="1374">
                  <c:v>23.540222429426631</c:v>
                </c:pt>
                <c:pt idx="1375">
                  <c:v>28.731960895877517</c:v>
                </c:pt>
                <c:pt idx="1376">
                  <c:v>32.289753947851636</c:v>
                </c:pt>
                <c:pt idx="1377">
                  <c:v>43.199290191476578</c:v>
                </c:pt>
                <c:pt idx="1378">
                  <c:v>56.819521578604451</c:v>
                </c:pt>
                <c:pt idx="1379">
                  <c:v>66.14149849660204</c:v>
                </c:pt>
                <c:pt idx="1380">
                  <c:v>68.057089611599736</c:v>
                </c:pt>
                <c:pt idx="1381">
                  <c:v>70.348847596926916</c:v>
                </c:pt>
                <c:pt idx="1382">
                  <c:v>70.688368274227713</c:v>
                </c:pt>
                <c:pt idx="1383">
                  <c:v>64.921262325757425</c:v>
                </c:pt>
                <c:pt idx="1384">
                  <c:v>55.359347235215637</c:v>
                </c:pt>
                <c:pt idx="1385">
                  <c:v>47.763629150765759</c:v>
                </c:pt>
                <c:pt idx="1386">
                  <c:v>41.898050654077529</c:v>
                </c:pt>
                <c:pt idx="1387">
                  <c:v>45.240124338608126</c:v>
                </c:pt>
                <c:pt idx="1388">
                  <c:v>40.55441334843843</c:v>
                </c:pt>
                <c:pt idx="1389">
                  <c:v>32.061329205718529</c:v>
                </c:pt>
                <c:pt idx="1390">
                  <c:v>28.280371623734446</c:v>
                </c:pt>
                <c:pt idx="1391">
                  <c:v>27.618793716719171</c:v>
                </c:pt>
                <c:pt idx="1392">
                  <c:v>19.034686860773817</c:v>
                </c:pt>
                <c:pt idx="1393">
                  <c:v>22.535439762061106</c:v>
                </c:pt>
                <c:pt idx="1394">
                  <c:v>30.337613304834854</c:v>
                </c:pt>
                <c:pt idx="1395">
                  <c:v>26.657969391334312</c:v>
                </c:pt>
                <c:pt idx="1396">
                  <c:v>28.644093921800341</c:v>
                </c:pt>
                <c:pt idx="1397">
                  <c:v>32.435838273401721</c:v>
                </c:pt>
                <c:pt idx="1398">
                  <c:v>32.439728195103783</c:v>
                </c:pt>
                <c:pt idx="1399">
                  <c:v>34.739907884042267</c:v>
                </c:pt>
                <c:pt idx="1400">
                  <c:v>37.927275189599129</c:v>
                </c:pt>
                <c:pt idx="1401">
                  <c:v>39.556004673635016</c:v>
                </c:pt>
                <c:pt idx="1402">
                  <c:v>44.163348261234333</c:v>
                </c:pt>
                <c:pt idx="1403">
                  <c:v>51.536926621849545</c:v>
                </c:pt>
                <c:pt idx="1404">
                  <c:v>53.941828868648464</c:v>
                </c:pt>
                <c:pt idx="1405">
                  <c:v>54.334928651772117</c:v>
                </c:pt>
                <c:pt idx="1406">
                  <c:v>50.58382786150365</c:v>
                </c:pt>
                <c:pt idx="1407">
                  <c:v>45.670413611486907</c:v>
                </c:pt>
                <c:pt idx="1408">
                  <c:v>41.049873074871165</c:v>
                </c:pt>
                <c:pt idx="1409">
                  <c:v>33.279923959535616</c:v>
                </c:pt>
                <c:pt idx="1410">
                  <c:v>27.029593838603009</c:v>
                </c:pt>
                <c:pt idx="1411">
                  <c:v>24.372321935605996</c:v>
                </c:pt>
                <c:pt idx="1412">
                  <c:v>16.116908519288472</c:v>
                </c:pt>
                <c:pt idx="1413">
                  <c:v>16.987306624355416</c:v>
                </c:pt>
                <c:pt idx="1414">
                  <c:v>27.169095759927682</c:v>
                </c:pt>
                <c:pt idx="1415">
                  <c:v>35.113005372632593</c:v>
                </c:pt>
                <c:pt idx="1416">
                  <c:v>35.914636702863611</c:v>
                </c:pt>
                <c:pt idx="1417">
                  <c:v>33.580664913734111</c:v>
                </c:pt>
                <c:pt idx="1418">
                  <c:v>34.283959362642676</c:v>
                </c:pt>
                <c:pt idx="1419">
                  <c:v>34.407796101949025</c:v>
                </c:pt>
                <c:pt idx="1420">
                  <c:v>35.800097502089329</c:v>
                </c:pt>
                <c:pt idx="1421">
                  <c:v>36.517452704503064</c:v>
                </c:pt>
                <c:pt idx="1422">
                  <c:v>37.885780924067468</c:v>
                </c:pt>
                <c:pt idx="1423">
                  <c:v>33.332788933438948</c:v>
                </c:pt>
                <c:pt idx="1424">
                  <c:v>28.250895664253857</c:v>
                </c:pt>
                <c:pt idx="1425">
                  <c:v>21.600646725949879</c:v>
                </c:pt>
                <c:pt idx="1426">
                  <c:v>21.436859681892795</c:v>
                </c:pt>
                <c:pt idx="1427">
                  <c:v>23.735140493079037</c:v>
                </c:pt>
                <c:pt idx="1428">
                  <c:v>19.99777497589557</c:v>
                </c:pt>
                <c:pt idx="1429">
                  <c:v>20.460733237146016</c:v>
                </c:pt>
                <c:pt idx="1430">
                  <c:v>18.835786515073067</c:v>
                </c:pt>
                <c:pt idx="1431">
                  <c:v>16.107321216421802</c:v>
                </c:pt>
                <c:pt idx="1432">
                  <c:v>12.69105553558971</c:v>
                </c:pt>
                <c:pt idx="1433">
                  <c:v>20.683524390641221</c:v>
                </c:pt>
                <c:pt idx="1434">
                  <c:v>19.996140409908261</c:v>
                </c:pt>
                <c:pt idx="1435">
                  <c:v>20.400212208627604</c:v>
                </c:pt>
                <c:pt idx="1436">
                  <c:v>30.617762478116788</c:v>
                </c:pt>
                <c:pt idx="1437">
                  <c:v>30.972887526346042</c:v>
                </c:pt>
                <c:pt idx="1438">
                  <c:v>19.762201736653715</c:v>
                </c:pt>
                <c:pt idx="1439">
                  <c:v>19.471367769394469</c:v>
                </c:pt>
                <c:pt idx="1440">
                  <c:v>21.710166592257799</c:v>
                </c:pt>
                <c:pt idx="1441">
                  <c:v>13.965842972404177</c:v>
                </c:pt>
                <c:pt idx="1442">
                  <c:v>15.469754127334573</c:v>
                </c:pt>
                <c:pt idx="1443">
                  <c:v>17.848403067419053</c:v>
                </c:pt>
                <c:pt idx="1444">
                  <c:v>16.351368508878529</c:v>
                </c:pt>
                <c:pt idx="1445">
                  <c:v>12.991693923222586</c:v>
                </c:pt>
                <c:pt idx="1446">
                  <c:v>14.373336964947935</c:v>
                </c:pt>
                <c:pt idx="1447">
                  <c:v>13.456209684746071</c:v>
                </c:pt>
                <c:pt idx="1448">
                  <c:v>21.286605156631779</c:v>
                </c:pt>
                <c:pt idx="1449">
                  <c:v>26.343839072793511</c:v>
                </c:pt>
                <c:pt idx="1450">
                  <c:v>29.257425427919483</c:v>
                </c:pt>
                <c:pt idx="1451">
                  <c:v>27.459899599781355</c:v>
                </c:pt>
                <c:pt idx="1452">
                  <c:v>33.09781302571497</c:v>
                </c:pt>
                <c:pt idx="1453">
                  <c:v>33.991039885881136</c:v>
                </c:pt>
                <c:pt idx="1454">
                  <c:v>40.623541124128892</c:v>
                </c:pt>
                <c:pt idx="1455">
                  <c:v>52.60333917900396</c:v>
                </c:pt>
                <c:pt idx="1456">
                  <c:v>63.39283860923716</c:v>
                </c:pt>
                <c:pt idx="1457">
                  <c:v>64.622945246055323</c:v>
                </c:pt>
                <c:pt idx="1458">
                  <c:v>67.039451039953661</c:v>
                </c:pt>
                <c:pt idx="1459">
                  <c:v>66.654655398595807</c:v>
                </c:pt>
                <c:pt idx="1460">
                  <c:v>60.65339414680637</c:v>
                </c:pt>
                <c:pt idx="1461">
                  <c:v>48.223041593893527</c:v>
                </c:pt>
                <c:pt idx="1462">
                  <c:v>41.585923711414473</c:v>
                </c:pt>
                <c:pt idx="1463">
                  <c:v>36.29003577331018</c:v>
                </c:pt>
                <c:pt idx="1464">
                  <c:v>37.794121619796314</c:v>
                </c:pt>
                <c:pt idx="1465">
                  <c:v>31.714824512187516</c:v>
                </c:pt>
                <c:pt idx="1466">
                  <c:v>26.109733691234833</c:v>
                </c:pt>
                <c:pt idx="1467">
                  <c:v>25.142208821609525</c:v>
                </c:pt>
                <c:pt idx="1468">
                  <c:v>29.536604361370717</c:v>
                </c:pt>
                <c:pt idx="1469">
                  <c:v>28.089100951689446</c:v>
                </c:pt>
                <c:pt idx="1470">
                  <c:v>36.82902584493042</c:v>
                </c:pt>
                <c:pt idx="1471">
                  <c:v>42.924014569584187</c:v>
                </c:pt>
                <c:pt idx="1472">
                  <c:v>36.923947689832879</c:v>
                </c:pt>
                <c:pt idx="1473">
                  <c:v>39.962165272863075</c:v>
                </c:pt>
                <c:pt idx="1474">
                  <c:v>43.782529457801317</c:v>
                </c:pt>
                <c:pt idx="1475">
                  <c:v>40.38116326815792</c:v>
                </c:pt>
                <c:pt idx="1476">
                  <c:v>38.642931774225815</c:v>
                </c:pt>
                <c:pt idx="1477">
                  <c:v>39.616812465477146</c:v>
                </c:pt>
                <c:pt idx="1478">
                  <c:v>37.892406214522715</c:v>
                </c:pt>
                <c:pt idx="1479">
                  <c:v>38.130775603849344</c:v>
                </c:pt>
                <c:pt idx="1480">
                  <c:v>44.234201346637462</c:v>
                </c:pt>
                <c:pt idx="1481">
                  <c:v>49.501615317941848</c:v>
                </c:pt>
                <c:pt idx="1482">
                  <c:v>51.230353158047926</c:v>
                </c:pt>
                <c:pt idx="1483">
                  <c:v>49.772114387316634</c:v>
                </c:pt>
                <c:pt idx="1484">
                  <c:v>43.20491654059348</c:v>
                </c:pt>
                <c:pt idx="1485">
                  <c:v>39.862088268597098</c:v>
                </c:pt>
                <c:pt idx="1486">
                  <c:v>33.163218488166073</c:v>
                </c:pt>
                <c:pt idx="1487">
                  <c:v>28.070723621537169</c:v>
                </c:pt>
                <c:pt idx="1488">
                  <c:v>26.400284457086983</c:v>
                </c:pt>
                <c:pt idx="1489">
                  <c:v>23.103164333607808</c:v>
                </c:pt>
                <c:pt idx="1490">
                  <c:v>21.839519041060189</c:v>
                </c:pt>
                <c:pt idx="1491">
                  <c:v>31.952954048140043</c:v>
                </c:pt>
                <c:pt idx="1492">
                  <c:v>39.568964577953572</c:v>
                </c:pt>
                <c:pt idx="1493">
                  <c:v>39.095432899274734</c:v>
                </c:pt>
                <c:pt idx="1494">
                  <c:v>37.597062566499076</c:v>
                </c:pt>
                <c:pt idx="1495">
                  <c:v>37.472661206848016</c:v>
                </c:pt>
                <c:pt idx="1496">
                  <c:v>37.966790885446997</c:v>
                </c:pt>
                <c:pt idx="1497">
                  <c:v>39.69674543483125</c:v>
                </c:pt>
                <c:pt idx="1498">
                  <c:v>40.186751357327452</c:v>
                </c:pt>
                <c:pt idx="1499">
                  <c:v>38.87963764737227</c:v>
                </c:pt>
                <c:pt idx="1500">
                  <c:v>36.327320649040438</c:v>
                </c:pt>
                <c:pt idx="1501">
                  <c:v>28.110083464922177</c:v>
                </c:pt>
                <c:pt idx="1502">
                  <c:v>21.375536218824216</c:v>
                </c:pt>
                <c:pt idx="1503">
                  <c:v>21.31550095369689</c:v>
                </c:pt>
                <c:pt idx="1504">
                  <c:v>24.107254926572107</c:v>
                </c:pt>
                <c:pt idx="1505">
                  <c:v>19.686834543194824</c:v>
                </c:pt>
                <c:pt idx="1506">
                  <c:v>22.458178773069552</c:v>
                </c:pt>
                <c:pt idx="1507">
                  <c:v>21.320302147573706</c:v>
                </c:pt>
                <c:pt idx="1508">
                  <c:v>19.673596885362787</c:v>
                </c:pt>
                <c:pt idx="1509">
                  <c:v>17.218167955560396</c:v>
                </c:pt>
                <c:pt idx="1510">
                  <c:v>26.828436222214641</c:v>
                </c:pt>
                <c:pt idx="1511">
                  <c:v>26.97260817784835</c:v>
                </c:pt>
                <c:pt idx="1512">
                  <c:v>26.428612800463362</c:v>
                </c:pt>
                <c:pt idx="1513">
                  <c:v>37.032769958154446</c:v>
                </c:pt>
                <c:pt idx="1514">
                  <c:v>36.831764711719266</c:v>
                </c:pt>
                <c:pt idx="1515">
                  <c:v>24.080519556277164</c:v>
                </c:pt>
                <c:pt idx="1516">
                  <c:v>22.126920987449701</c:v>
                </c:pt>
                <c:pt idx="1517">
                  <c:v>24.177301464194223</c:v>
                </c:pt>
                <c:pt idx="1518">
                  <c:v>19.445570473404281</c:v>
                </c:pt>
                <c:pt idx="1519">
                  <c:v>19.991151626145914</c:v>
                </c:pt>
                <c:pt idx="1520">
                  <c:v>22.797422753343998</c:v>
                </c:pt>
                <c:pt idx="1521">
                  <c:v>23.267797261795423</c:v>
                </c:pt>
                <c:pt idx="1522">
                  <c:v>19.75163973976256</c:v>
                </c:pt>
                <c:pt idx="1523">
                  <c:v>17.122838996325935</c:v>
                </c:pt>
                <c:pt idx="1524">
                  <c:v>17.541183841631277</c:v>
                </c:pt>
                <c:pt idx="1525">
                  <c:v>26.966475434351121</c:v>
                </c:pt>
                <c:pt idx="1526">
                  <c:v>31.3999958006425</c:v>
                </c:pt>
                <c:pt idx="1527">
                  <c:v>31.598588544453399</c:v>
                </c:pt>
                <c:pt idx="1528">
                  <c:v>31.06123632329955</c:v>
                </c:pt>
                <c:pt idx="1529">
                  <c:v>37.067000029764564</c:v>
                </c:pt>
                <c:pt idx="1530">
                  <c:v>36.874737880144629</c:v>
                </c:pt>
                <c:pt idx="1531">
                  <c:v>41.495923762393573</c:v>
                </c:pt>
                <c:pt idx="1532">
                  <c:v>49.843269458244613</c:v>
                </c:pt>
                <c:pt idx="1533">
                  <c:v>55.43541143562615</c:v>
                </c:pt>
                <c:pt idx="1534">
                  <c:v>53.78174679358159</c:v>
                </c:pt>
                <c:pt idx="1535">
                  <c:v>55.789552269195006</c:v>
                </c:pt>
                <c:pt idx="1536">
                  <c:v>56.321086823232783</c:v>
                </c:pt>
                <c:pt idx="1537">
                  <c:v>50.056162137649565</c:v>
                </c:pt>
                <c:pt idx="1538">
                  <c:v>41.077647884662113</c:v>
                </c:pt>
                <c:pt idx="1539">
                  <c:v>41.995398876784627</c:v>
                </c:pt>
                <c:pt idx="1540">
                  <c:v>26.612933430212959</c:v>
                </c:pt>
                <c:pt idx="1541">
                  <c:v>28.976178474026394</c:v>
                </c:pt>
                <c:pt idx="1542">
                  <c:v>27.341379016932809</c:v>
                </c:pt>
                <c:pt idx="1543">
                  <c:v>22.373344748070309</c:v>
                </c:pt>
                <c:pt idx="1544">
                  <c:v>22.025893844452639</c:v>
                </c:pt>
                <c:pt idx="1545">
                  <c:v>28.013760774232573</c:v>
                </c:pt>
                <c:pt idx="1546">
                  <c:v>32.707984857821991</c:v>
                </c:pt>
                <c:pt idx="1547">
                  <c:v>46.147639328389104</c:v>
                </c:pt>
                <c:pt idx="1548">
                  <c:v>51.60215933256994</c:v>
                </c:pt>
                <c:pt idx="1549">
                  <c:v>44.86291885904182</c:v>
                </c:pt>
                <c:pt idx="1550">
                  <c:v>46.334895088290317</c:v>
                </c:pt>
                <c:pt idx="1551">
                  <c:v>48.413991023875234</c:v>
                </c:pt>
                <c:pt idx="1552">
                  <c:v>40.969039724609821</c:v>
                </c:pt>
                <c:pt idx="1553">
                  <c:v>38.644540310628472</c:v>
                </c:pt>
                <c:pt idx="1554">
                  <c:v>39.197960268222339</c:v>
                </c:pt>
                <c:pt idx="1555">
                  <c:v>38.624727864302976</c:v>
                </c:pt>
                <c:pt idx="1556">
                  <c:v>36.065012606231363</c:v>
                </c:pt>
                <c:pt idx="1557">
                  <c:v>40.011971098348276</c:v>
                </c:pt>
                <c:pt idx="1558">
                  <c:v>45.855016890349681</c:v>
                </c:pt>
                <c:pt idx="1559">
                  <c:v>46.840757615694542</c:v>
                </c:pt>
                <c:pt idx="1560">
                  <c:v>43.748123548622303</c:v>
                </c:pt>
                <c:pt idx="1561">
                  <c:v>36.518305553533729</c:v>
                </c:pt>
                <c:pt idx="1562">
                  <c:v>31.08844973853855</c:v>
                </c:pt>
                <c:pt idx="1563">
                  <c:v>22.848302486658337</c:v>
                </c:pt>
                <c:pt idx="1564">
                  <c:v>19.81752862046099</c:v>
                </c:pt>
                <c:pt idx="1565">
                  <c:v>21.015596160944998</c:v>
                </c:pt>
                <c:pt idx="1566">
                  <c:v>19.539338143387901</c:v>
                </c:pt>
                <c:pt idx="1567">
                  <c:v>26.276612978863096</c:v>
                </c:pt>
                <c:pt idx="1568">
                  <c:v>35.934916422348515</c:v>
                </c:pt>
                <c:pt idx="1569">
                  <c:v>43.538880072545915</c:v>
                </c:pt>
                <c:pt idx="1570">
                  <c:v>43.521139169410702</c:v>
                </c:pt>
                <c:pt idx="1571">
                  <c:v>39.933795432329163</c:v>
                </c:pt>
                <c:pt idx="1572">
                  <c:v>39.539916283781984</c:v>
                </c:pt>
                <c:pt idx="1573">
                  <c:v>41.13138510423186</c:v>
                </c:pt>
                <c:pt idx="1574">
                  <c:v>43.580193780485118</c:v>
                </c:pt>
                <c:pt idx="1575">
                  <c:v>43.495282838699822</c:v>
                </c:pt>
                <c:pt idx="1576">
                  <c:v>46.229674630336184</c:v>
                </c:pt>
                <c:pt idx="1577">
                  <c:v>40.45918367346939</c:v>
                </c:pt>
                <c:pt idx="1578">
                  <c:v>26.378921294175534</c:v>
                </c:pt>
                <c:pt idx="1579">
                  <c:v>17.439857439857441</c:v>
                </c:pt>
                <c:pt idx="1580">
                  <c:v>16.267700728609288</c:v>
                </c:pt>
                <c:pt idx="1581">
                  <c:v>15.639741020502546</c:v>
                </c:pt>
                <c:pt idx="1582">
                  <c:v>14.235643228994089</c:v>
                </c:pt>
                <c:pt idx="1583">
                  <c:v>17.783446331476135</c:v>
                </c:pt>
                <c:pt idx="1584">
                  <c:v>18.230539558009671</c:v>
                </c:pt>
                <c:pt idx="1585">
                  <c:v>18.590030881061868</c:v>
                </c:pt>
                <c:pt idx="1586">
                  <c:v>19.21956969544895</c:v>
                </c:pt>
                <c:pt idx="1587">
                  <c:v>28.58817798722189</c:v>
                </c:pt>
                <c:pt idx="1588">
                  <c:v>29.346345228419572</c:v>
                </c:pt>
                <c:pt idx="1589">
                  <c:v>28.046221050833399</c:v>
                </c:pt>
                <c:pt idx="1590">
                  <c:v>37.049088111533308</c:v>
                </c:pt>
                <c:pt idx="1591">
                  <c:v>34.777550912048497</c:v>
                </c:pt>
                <c:pt idx="1592">
                  <c:v>22.899349809745466</c:v>
                </c:pt>
                <c:pt idx="1593">
                  <c:v>21.625569709010168</c:v>
                </c:pt>
                <c:pt idx="1594">
                  <c:v>23.834237309912538</c:v>
                </c:pt>
                <c:pt idx="1595">
                  <c:v>22.096168440716884</c:v>
                </c:pt>
                <c:pt idx="1596">
                  <c:v>25.972974911128638</c:v>
                </c:pt>
                <c:pt idx="1597">
                  <c:v>30.228163493840988</c:v>
                </c:pt>
                <c:pt idx="1598">
                  <c:v>30.363522321306828</c:v>
                </c:pt>
                <c:pt idx="1599">
                  <c:v>28.019307440756169</c:v>
                </c:pt>
                <c:pt idx="1600">
                  <c:v>23.841095299698146</c:v>
                </c:pt>
                <c:pt idx="1601">
                  <c:v>21.450864669279543</c:v>
                </c:pt>
                <c:pt idx="1602">
                  <c:v>31.543018107567168</c:v>
                </c:pt>
                <c:pt idx="1603">
                  <c:v>36.443685874435111</c:v>
                </c:pt>
                <c:pt idx="1604">
                  <c:v>34.931928081324536</c:v>
                </c:pt>
                <c:pt idx="1605">
                  <c:v>33.509958952364542</c:v>
                </c:pt>
                <c:pt idx="1606">
                  <c:v>36.02147150363529</c:v>
                </c:pt>
                <c:pt idx="1607">
                  <c:v>31.740494174881579</c:v>
                </c:pt>
                <c:pt idx="1608">
                  <c:v>33.801580333625985</c:v>
                </c:pt>
                <c:pt idx="1609">
                  <c:v>37.852008954872154</c:v>
                </c:pt>
                <c:pt idx="1610">
                  <c:v>37.101819109766325</c:v>
                </c:pt>
                <c:pt idx="1611">
                  <c:v>33.373734543034296</c:v>
                </c:pt>
                <c:pt idx="1612">
                  <c:v>35.792521353636438</c:v>
                </c:pt>
                <c:pt idx="1613">
                  <c:v>41.412238055322717</c:v>
                </c:pt>
                <c:pt idx="1614">
                  <c:v>39.36943871424613</c:v>
                </c:pt>
                <c:pt idx="1615">
                  <c:v>36.713047033781102</c:v>
                </c:pt>
                <c:pt idx="1616">
                  <c:v>43.993498758516992</c:v>
                </c:pt>
                <c:pt idx="1617">
                  <c:v>18.209142665773612</c:v>
                </c:pt>
                <c:pt idx="1618">
                  <c:v>23.339023795422079</c:v>
                </c:pt>
                <c:pt idx="1619">
                  <c:v>24.427755027198824</c:v>
                </c:pt>
                <c:pt idx="1620">
                  <c:v>23.786429872495447</c:v>
                </c:pt>
                <c:pt idx="1621">
                  <c:v>26.927264454483407</c:v>
                </c:pt>
                <c:pt idx="1622">
                  <c:v>32.491427749314624</c:v>
                </c:pt>
                <c:pt idx="1623">
                  <c:v>36.846545905365382</c:v>
                </c:pt>
                <c:pt idx="1624">
                  <c:v>51.979877974867669</c:v>
                </c:pt>
                <c:pt idx="1625">
                  <c:v>56.939950312064482</c:v>
                </c:pt>
                <c:pt idx="1626">
                  <c:v>52.572621363467462</c:v>
                </c:pt>
                <c:pt idx="1627">
                  <c:v>54.146351616444917</c:v>
                </c:pt>
                <c:pt idx="1628">
                  <c:v>56.008265619945639</c:v>
                </c:pt>
                <c:pt idx="1629">
                  <c:v>47.400712391532892</c:v>
                </c:pt>
                <c:pt idx="1630">
                  <c:v>43.759691664606606</c:v>
                </c:pt>
                <c:pt idx="1631">
                  <c:v>43.06123294073106</c:v>
                </c:pt>
                <c:pt idx="1632">
                  <c:v>40.643559415082095</c:v>
                </c:pt>
                <c:pt idx="1633">
                  <c:v>39.065276381217373</c:v>
                </c:pt>
                <c:pt idx="1634">
                  <c:v>47.113874259163929</c:v>
                </c:pt>
                <c:pt idx="1635">
                  <c:v>51.669181674252918</c:v>
                </c:pt>
                <c:pt idx="1636">
                  <c:v>50.568300468363113</c:v>
                </c:pt>
                <c:pt idx="1637">
                  <c:v>48.981670640588632</c:v>
                </c:pt>
                <c:pt idx="1638">
                  <c:v>41.572398816712273</c:v>
                </c:pt>
                <c:pt idx="1639">
                  <c:v>33.150455541968256</c:v>
                </c:pt>
                <c:pt idx="1640">
                  <c:v>25.268768849795237</c:v>
                </c:pt>
                <c:pt idx="1641">
                  <c:v>22.686014201914169</c:v>
                </c:pt>
                <c:pt idx="1642">
                  <c:v>21.898907437733726</c:v>
                </c:pt>
                <c:pt idx="1643">
                  <c:v>19.177969359178519</c:v>
                </c:pt>
                <c:pt idx="1644">
                  <c:v>15.974094761171035</c:v>
                </c:pt>
                <c:pt idx="1645">
                  <c:v>21.157867224255096</c:v>
                </c:pt>
                <c:pt idx="1646">
                  <c:v>31.133934616500625</c:v>
                </c:pt>
                <c:pt idx="1647">
                  <c:v>31.900981733576302</c:v>
                </c:pt>
                <c:pt idx="1648">
                  <c:v>34.55890854434039</c:v>
                </c:pt>
                <c:pt idx="1649">
                  <c:v>41.865504052773787</c:v>
                </c:pt>
                <c:pt idx="1650">
                  <c:v>47.515516951328571</c:v>
                </c:pt>
                <c:pt idx="1651">
                  <c:v>51.752659508208978</c:v>
                </c:pt>
                <c:pt idx="1652">
                  <c:v>53.975671265390886</c:v>
                </c:pt>
                <c:pt idx="1653">
                  <c:v>58.538743229935989</c:v>
                </c:pt>
                <c:pt idx="1654">
                  <c:v>51.643808926801583</c:v>
                </c:pt>
                <c:pt idx="1655">
                  <c:v>35.727258015212271</c:v>
                </c:pt>
                <c:pt idx="1656">
                  <c:v>25.329062521879159</c:v>
                </c:pt>
                <c:pt idx="1657">
                  <c:v>22.345574621317045</c:v>
                </c:pt>
                <c:pt idx="1658">
                  <c:v>19.66903217446319</c:v>
                </c:pt>
                <c:pt idx="1659">
                  <c:v>16.158898591676309</c:v>
                </c:pt>
                <c:pt idx="1660">
                  <c:v>19.153557608196063</c:v>
                </c:pt>
                <c:pt idx="1661">
                  <c:v>20.45395037068624</c:v>
                </c:pt>
                <c:pt idx="1662">
                  <c:v>21.0785498489426</c:v>
                </c:pt>
                <c:pt idx="1663">
                  <c:v>22.280008777704634</c:v>
                </c:pt>
                <c:pt idx="1664">
                  <c:v>31.901988351074518</c:v>
                </c:pt>
                <c:pt idx="1665">
                  <c:v>31.993830862822374</c:v>
                </c:pt>
                <c:pt idx="1666">
                  <c:v>31.587367084589747</c:v>
                </c:pt>
                <c:pt idx="1667">
                  <c:v>42.034437700219193</c:v>
                </c:pt>
                <c:pt idx="1668">
                  <c:v>39.515876831448402</c:v>
                </c:pt>
                <c:pt idx="1669">
                  <c:v>30.402874291523347</c:v>
                </c:pt>
                <c:pt idx="1670">
                  <c:v>30.447790001930127</c:v>
                </c:pt>
                <c:pt idx="1671">
                  <c:v>31.688362342157866</c:v>
                </c:pt>
                <c:pt idx="1672">
                  <c:v>27.272469488680191</c:v>
                </c:pt>
                <c:pt idx="1673">
                  <c:v>30.964740571881659</c:v>
                </c:pt>
                <c:pt idx="1674">
                  <c:v>33.783187849388455</c:v>
                </c:pt>
                <c:pt idx="1675">
                  <c:v>31.027740361636489</c:v>
                </c:pt>
                <c:pt idx="1676">
                  <c:v>27.743081141807906</c:v>
                </c:pt>
                <c:pt idx="1677">
                  <c:v>23.001005902560305</c:v>
                </c:pt>
                <c:pt idx="1678">
                  <c:v>20.280945903526209</c:v>
                </c:pt>
                <c:pt idx="1679">
                  <c:v>29.145443878503425</c:v>
                </c:pt>
                <c:pt idx="1680">
                  <c:v>35.293792302427356</c:v>
                </c:pt>
                <c:pt idx="1681">
                  <c:v>34.995177033234626</c:v>
                </c:pt>
                <c:pt idx="1682">
                  <c:v>33.983771629680312</c:v>
                </c:pt>
                <c:pt idx="1683">
                  <c:v>34.908477905942632</c:v>
                </c:pt>
                <c:pt idx="1684">
                  <c:v>25.204878978463885</c:v>
                </c:pt>
                <c:pt idx="1685">
                  <c:v>22.382930290309229</c:v>
                </c:pt>
                <c:pt idx="1686">
                  <c:v>25.571665254204941</c:v>
                </c:pt>
                <c:pt idx="1687">
                  <c:v>29.546437234798795</c:v>
                </c:pt>
                <c:pt idx="1688">
                  <c:v>33.920893950674419</c:v>
                </c:pt>
                <c:pt idx="1689">
                  <c:v>41.258783376831964</c:v>
                </c:pt>
                <c:pt idx="1690">
                  <c:v>44.341792747470592</c:v>
                </c:pt>
                <c:pt idx="1691">
                  <c:v>41.086961759957589</c:v>
                </c:pt>
                <c:pt idx="1692">
                  <c:v>35.56247017039292</c:v>
                </c:pt>
                <c:pt idx="1693">
                  <c:v>38.400027106698751</c:v>
                </c:pt>
                <c:pt idx="1694">
                  <c:v>19.328334868938235</c:v>
                </c:pt>
                <c:pt idx="1695">
                  <c:v>24.599019423513589</c:v>
                </c:pt>
                <c:pt idx="1696">
                  <c:v>23.701358527229175</c:v>
                </c:pt>
                <c:pt idx="1697">
                  <c:v>24.21415424591288</c:v>
                </c:pt>
                <c:pt idx="1698">
                  <c:v>31.16266532177422</c:v>
                </c:pt>
                <c:pt idx="1699">
                  <c:v>38.229566389206155</c:v>
                </c:pt>
                <c:pt idx="1700">
                  <c:v>41.86380712126774</c:v>
                </c:pt>
                <c:pt idx="1701">
                  <c:v>53.301177355298101</c:v>
                </c:pt>
                <c:pt idx="1702">
                  <c:v>56.564623554879532</c:v>
                </c:pt>
                <c:pt idx="1703">
                  <c:v>58.196140098692304</c:v>
                </c:pt>
                <c:pt idx="1704">
                  <c:v>59.492798566604641</c:v>
                </c:pt>
                <c:pt idx="1705">
                  <c:v>62.032579489476049</c:v>
                </c:pt>
                <c:pt idx="1706">
                  <c:v>55.006044267573841</c:v>
                </c:pt>
                <c:pt idx="1707">
                  <c:v>50.858509551568687</c:v>
                </c:pt>
                <c:pt idx="1708">
                  <c:v>44.271792485598382</c:v>
                </c:pt>
                <c:pt idx="1709">
                  <c:v>35.988590919783583</c:v>
                </c:pt>
                <c:pt idx="1710">
                  <c:v>35.261386758491156</c:v>
                </c:pt>
                <c:pt idx="1711">
                  <c:v>39.926776553113918</c:v>
                </c:pt>
                <c:pt idx="1712">
                  <c:v>39.023030463927789</c:v>
                </c:pt>
                <c:pt idx="1713">
                  <c:v>35.559228440796893</c:v>
                </c:pt>
                <c:pt idx="1714">
                  <c:v>36.913164576784972</c:v>
                </c:pt>
                <c:pt idx="1715">
                  <c:v>30.618801434901876</c:v>
                </c:pt>
                <c:pt idx="1716">
                  <c:v>26.606826186088334</c:v>
                </c:pt>
                <c:pt idx="1717">
                  <c:v>23.570939250210483</c:v>
                </c:pt>
                <c:pt idx="1718">
                  <c:v>23.162865635156535</c:v>
                </c:pt>
                <c:pt idx="1719">
                  <c:v>24.038419654135989</c:v>
                </c:pt>
                <c:pt idx="1720">
                  <c:v>20.90102219781388</c:v>
                </c:pt>
                <c:pt idx="1721">
                  <c:v>19.701131518530669</c:v>
                </c:pt>
                <c:pt idx="1722">
                  <c:v>26.441095446443043</c:v>
                </c:pt>
                <c:pt idx="1723">
                  <c:v>36.327564013914447</c:v>
                </c:pt>
                <c:pt idx="1724">
                  <c:v>37.318689156733925</c:v>
                </c:pt>
                <c:pt idx="1725">
                  <c:v>40.756724800472952</c:v>
                </c:pt>
                <c:pt idx="1726">
                  <c:v>47.818824154056642</c:v>
                </c:pt>
                <c:pt idx="1727">
                  <c:v>51.722550980096685</c:v>
                </c:pt>
                <c:pt idx="1728">
                  <c:v>53.753596891552583</c:v>
                </c:pt>
                <c:pt idx="1729">
                  <c:v>55.058141694839691</c:v>
                </c:pt>
                <c:pt idx="1730">
                  <c:v>59.545981264048478</c:v>
                </c:pt>
                <c:pt idx="1731">
                  <c:v>51.023479576911036</c:v>
                </c:pt>
                <c:pt idx="1732">
                  <c:v>35.308734004224128</c:v>
                </c:pt>
                <c:pt idx="1733">
                  <c:v>27.952453677890638</c:v>
                </c:pt>
                <c:pt idx="1734">
                  <c:v>23.945886084602552</c:v>
                </c:pt>
                <c:pt idx="1735">
                  <c:v>19.613329941490715</c:v>
                </c:pt>
                <c:pt idx="1736">
                  <c:v>18.150021302035373</c:v>
                </c:pt>
                <c:pt idx="1737">
                  <c:v>18.763037052870544</c:v>
                </c:pt>
                <c:pt idx="1738">
                  <c:v>15.99929327486789</c:v>
                </c:pt>
                <c:pt idx="1739">
                  <c:v>18.492386479479215</c:v>
                </c:pt>
                <c:pt idx="1740">
                  <c:v>18.599814487376442</c:v>
                </c:pt>
                <c:pt idx="1741">
                  <c:v>24.984257689513196</c:v>
                </c:pt>
                <c:pt idx="1742">
                  <c:v>24.900153087259735</c:v>
                </c:pt>
                <c:pt idx="1743">
                  <c:v>28.116509006742476</c:v>
                </c:pt>
                <c:pt idx="1744">
                  <c:v>37.53440341722262</c:v>
                </c:pt>
                <c:pt idx="1745">
                  <c:v>37.370196615887409</c:v>
                </c:pt>
                <c:pt idx="1746">
                  <c:v>30.937933472222966</c:v>
                </c:pt>
                <c:pt idx="1747">
                  <c:v>30.69451829078907</c:v>
                </c:pt>
                <c:pt idx="1748">
                  <c:v>27.675475272942045</c:v>
                </c:pt>
                <c:pt idx="1749">
                  <c:v>22.524855823177891</c:v>
                </c:pt>
                <c:pt idx="1750">
                  <c:v>25.511208599536197</c:v>
                </c:pt>
                <c:pt idx="1751">
                  <c:v>27.252200359430446</c:v>
                </c:pt>
                <c:pt idx="1752">
                  <c:v>25.91491036783864</c:v>
                </c:pt>
                <c:pt idx="1753">
                  <c:v>25.949849646532115</c:v>
                </c:pt>
                <c:pt idx="1754">
                  <c:v>21.011783827712314</c:v>
                </c:pt>
                <c:pt idx="1755">
                  <c:v>16.210464255156992</c:v>
                </c:pt>
                <c:pt idx="1756">
                  <c:v>18.223283458513219</c:v>
                </c:pt>
                <c:pt idx="1757">
                  <c:v>21.967421698155079</c:v>
                </c:pt>
                <c:pt idx="1758">
                  <c:v>22.997318585553881</c:v>
                </c:pt>
                <c:pt idx="1759">
                  <c:v>25.429375465340787</c:v>
                </c:pt>
                <c:pt idx="1760">
                  <c:v>27.024552441992146</c:v>
                </c:pt>
                <c:pt idx="1761">
                  <c:v>24.061569256369754</c:v>
                </c:pt>
                <c:pt idx="1762">
                  <c:v>26.144322762138504</c:v>
                </c:pt>
                <c:pt idx="1763">
                  <c:v>25.1977705861201</c:v>
                </c:pt>
                <c:pt idx="1764">
                  <c:v>25.135177662070145</c:v>
                </c:pt>
                <c:pt idx="1765">
                  <c:v>32.48421587875535</c:v>
                </c:pt>
                <c:pt idx="1766">
                  <c:v>40.329502680506444</c:v>
                </c:pt>
                <c:pt idx="1767">
                  <c:v>38.877258483898927</c:v>
                </c:pt>
                <c:pt idx="1768">
                  <c:v>36.237876806046984</c:v>
                </c:pt>
                <c:pt idx="1769">
                  <c:v>31.969589397704411</c:v>
                </c:pt>
                <c:pt idx="1770">
                  <c:v>34.915659302487143</c:v>
                </c:pt>
                <c:pt idx="1771">
                  <c:v>31.262453338104574</c:v>
                </c:pt>
                <c:pt idx="1772">
                  <c:v>26.026152177565955</c:v>
                </c:pt>
                <c:pt idx="1773">
                  <c:v>25.384305623643112</c:v>
                </c:pt>
                <c:pt idx="1774">
                  <c:v>19.399742777783779</c:v>
                </c:pt>
                <c:pt idx="1775">
                  <c:v>28.949607064733048</c:v>
                </c:pt>
                <c:pt idx="1776">
                  <c:v>35.341303509448515</c:v>
                </c:pt>
                <c:pt idx="1777">
                  <c:v>42.795916719872601</c:v>
                </c:pt>
                <c:pt idx="1778">
                  <c:v>51.70687275738338</c:v>
                </c:pt>
                <c:pt idx="1779">
                  <c:v>56.061433131331817</c:v>
                </c:pt>
                <c:pt idx="1780">
                  <c:v>57.258309402139496</c:v>
                </c:pt>
                <c:pt idx="1781">
                  <c:v>58.435663229859735</c:v>
                </c:pt>
                <c:pt idx="1782">
                  <c:v>60.578839577961851</c:v>
                </c:pt>
                <c:pt idx="1783">
                  <c:v>55.438963511486719</c:v>
                </c:pt>
                <c:pt idx="1784">
                  <c:v>50.380548171353922</c:v>
                </c:pt>
                <c:pt idx="1785">
                  <c:v>45.594976537282662</c:v>
                </c:pt>
                <c:pt idx="1786">
                  <c:v>38.143654891099843</c:v>
                </c:pt>
                <c:pt idx="1787">
                  <c:v>36.458708677253107</c:v>
                </c:pt>
                <c:pt idx="1788">
                  <c:v>42.510684972956611</c:v>
                </c:pt>
                <c:pt idx="1789">
                  <c:v>44.081272645358617</c:v>
                </c:pt>
                <c:pt idx="1790">
                  <c:v>42.018586254572185</c:v>
                </c:pt>
                <c:pt idx="1791">
                  <c:v>41.962228167297965</c:v>
                </c:pt>
                <c:pt idx="1792">
                  <c:v>40.467833588169519</c:v>
                </c:pt>
                <c:pt idx="1793">
                  <c:v>37.850075325401569</c:v>
                </c:pt>
                <c:pt idx="1794">
                  <c:v>31.932321618015997</c:v>
                </c:pt>
                <c:pt idx="1795">
                  <c:v>28.047820672478206</c:v>
                </c:pt>
                <c:pt idx="1796">
                  <c:v>29.80176221706083</c:v>
                </c:pt>
                <c:pt idx="1797">
                  <c:v>26.935107948969584</c:v>
                </c:pt>
                <c:pt idx="1798">
                  <c:v>22.802455806346504</c:v>
                </c:pt>
                <c:pt idx="1799">
                  <c:v>28.995093087966005</c:v>
                </c:pt>
                <c:pt idx="1800">
                  <c:v>41.816195077064641</c:v>
                </c:pt>
                <c:pt idx="1801">
                  <c:v>43.919617550816838</c:v>
                </c:pt>
                <c:pt idx="1802">
                  <c:v>45.218543869277525</c:v>
                </c:pt>
                <c:pt idx="1803">
                  <c:v>51.750370179180308</c:v>
                </c:pt>
                <c:pt idx="1804">
                  <c:v>53.181440952763928</c:v>
                </c:pt>
                <c:pt idx="1805">
                  <c:v>51.854576833117605</c:v>
                </c:pt>
                <c:pt idx="1806">
                  <c:v>51.945353028188087</c:v>
                </c:pt>
                <c:pt idx="1807">
                  <c:v>53.765480661861744</c:v>
                </c:pt>
                <c:pt idx="1808">
                  <c:v>45.900448104638485</c:v>
                </c:pt>
                <c:pt idx="1809">
                  <c:v>38.72434601918534</c:v>
                </c:pt>
                <c:pt idx="1810">
                  <c:v>33.287695278216603</c:v>
                </c:pt>
                <c:pt idx="1811">
                  <c:v>29.762025252397461</c:v>
                </c:pt>
                <c:pt idx="1812">
                  <c:v>24.914169372438387</c:v>
                </c:pt>
                <c:pt idx="1813">
                  <c:v>20.270783752974818</c:v>
                </c:pt>
                <c:pt idx="1814">
                  <c:v>17.226678718035625</c:v>
                </c:pt>
                <c:pt idx="1815">
                  <c:v>13.77690434619209</c:v>
                </c:pt>
                <c:pt idx="1816">
                  <c:v>17.385272145144079</c:v>
                </c:pt>
                <c:pt idx="1817">
                  <c:v>17.702409917332194</c:v>
                </c:pt>
                <c:pt idx="1818">
                  <c:v>18.849899742194214</c:v>
                </c:pt>
                <c:pt idx="1819">
                  <c:v>16.48165190383067</c:v>
                </c:pt>
                <c:pt idx="1820">
                  <c:v>19.976702389669175</c:v>
                </c:pt>
                <c:pt idx="1821">
                  <c:v>22.787204117664661</c:v>
                </c:pt>
                <c:pt idx="1822">
                  <c:v>21.125304415751504</c:v>
                </c:pt>
                <c:pt idx="1823">
                  <c:v>18.885732710150872</c:v>
                </c:pt>
                <c:pt idx="1824">
                  <c:v>19.633330099912698</c:v>
                </c:pt>
                <c:pt idx="1825">
                  <c:v>19.427393256081011</c:v>
                </c:pt>
                <c:pt idx="1826">
                  <c:v>21.179173471364905</c:v>
                </c:pt>
                <c:pt idx="1827">
                  <c:v>26.587970130224935</c:v>
                </c:pt>
                <c:pt idx="1828">
                  <c:v>30.042952351443791</c:v>
                </c:pt>
                <c:pt idx="1829">
                  <c:v>30.632774676454151</c:v>
                </c:pt>
                <c:pt idx="1830">
                  <c:v>27.217676281274034</c:v>
                </c:pt>
                <c:pt idx="1831">
                  <c:v>21.513959616409988</c:v>
                </c:pt>
                <c:pt idx="1832">
                  <c:v>16.127715580434494</c:v>
                </c:pt>
                <c:pt idx="1833">
                  <c:v>16.869178457472522</c:v>
                </c:pt>
                <c:pt idx="1834">
                  <c:v>16.840421139554088</c:v>
                </c:pt>
                <c:pt idx="1835">
                  <c:v>22.533510759144463</c:v>
                </c:pt>
                <c:pt idx="1836">
                  <c:v>27.01077336084311</c:v>
                </c:pt>
                <c:pt idx="1837">
                  <c:v>27.449324324324326</c:v>
                </c:pt>
                <c:pt idx="1838">
                  <c:v>27.646478865212654</c:v>
                </c:pt>
                <c:pt idx="1839">
                  <c:v>32.974103830804665</c:v>
                </c:pt>
                <c:pt idx="1840">
                  <c:v>30.534983150391646</c:v>
                </c:pt>
                <c:pt idx="1841">
                  <c:v>28.63525976860948</c:v>
                </c:pt>
                <c:pt idx="1842">
                  <c:v>35.293308079980598</c:v>
                </c:pt>
                <c:pt idx="1843">
                  <c:v>39.384199953897323</c:v>
                </c:pt>
                <c:pt idx="1844">
                  <c:v>37.31110562492691</c:v>
                </c:pt>
                <c:pt idx="1845">
                  <c:v>37.246104060039933</c:v>
                </c:pt>
                <c:pt idx="1846">
                  <c:v>36.497270514984756</c:v>
                </c:pt>
                <c:pt idx="1847">
                  <c:v>38.786395449643706</c:v>
                </c:pt>
                <c:pt idx="1848">
                  <c:v>43.707175354930655</c:v>
                </c:pt>
                <c:pt idx="1849">
                  <c:v>35.676890551742993</c:v>
                </c:pt>
                <c:pt idx="1850">
                  <c:v>35.820852115748146</c:v>
                </c:pt>
                <c:pt idx="1851">
                  <c:v>27.109296932445936</c:v>
                </c:pt>
                <c:pt idx="1852">
                  <c:v>33.19939817682981</c:v>
                </c:pt>
                <c:pt idx="1853">
                  <c:v>35.791795392016724</c:v>
                </c:pt>
                <c:pt idx="1854">
                  <c:v>42.276868510471232</c:v>
                </c:pt>
                <c:pt idx="1855">
                  <c:v>45.709005630545434</c:v>
                </c:pt>
                <c:pt idx="1856">
                  <c:v>51.455875156326456</c:v>
                </c:pt>
                <c:pt idx="1857">
                  <c:v>53.377697376922086</c:v>
                </c:pt>
                <c:pt idx="1858">
                  <c:v>55.765363495333695</c:v>
                </c:pt>
                <c:pt idx="1859">
                  <c:v>57.676171732569529</c:v>
                </c:pt>
                <c:pt idx="1860">
                  <c:v>55.209403355589792</c:v>
                </c:pt>
                <c:pt idx="1861">
                  <c:v>52.112822520461464</c:v>
                </c:pt>
                <c:pt idx="1862">
                  <c:v>47.646876913076134</c:v>
                </c:pt>
                <c:pt idx="1863">
                  <c:v>41.357258076028153</c:v>
                </c:pt>
                <c:pt idx="1864">
                  <c:v>41.802193063512597</c:v>
                </c:pt>
                <c:pt idx="1865">
                  <c:v>48.146145424443908</c:v>
                </c:pt>
                <c:pt idx="1866">
                  <c:v>47.636380417289175</c:v>
                </c:pt>
                <c:pt idx="1867">
                  <c:v>46.261709617463637</c:v>
                </c:pt>
                <c:pt idx="1868">
                  <c:v>45.143344492424724</c:v>
                </c:pt>
                <c:pt idx="1869">
                  <c:v>44.020701502598556</c:v>
                </c:pt>
                <c:pt idx="1870">
                  <c:v>40.765443796733067</c:v>
                </c:pt>
                <c:pt idx="1871">
                  <c:v>34.738928214148565</c:v>
                </c:pt>
                <c:pt idx="1872">
                  <c:v>28.708126518660048</c:v>
                </c:pt>
                <c:pt idx="1873">
                  <c:v>28.505335974221772</c:v>
                </c:pt>
                <c:pt idx="1874">
                  <c:v>25.052556100581779</c:v>
                </c:pt>
                <c:pt idx="1875">
                  <c:v>20.521605693611221</c:v>
                </c:pt>
                <c:pt idx="1876">
                  <c:v>25.853409324637237</c:v>
                </c:pt>
                <c:pt idx="1877">
                  <c:v>36.294247287157383</c:v>
                </c:pt>
                <c:pt idx="1878">
                  <c:v>41.213520197856546</c:v>
                </c:pt>
                <c:pt idx="1879">
                  <c:v>42.375598389238085</c:v>
                </c:pt>
                <c:pt idx="1880">
                  <c:v>49.932045711222983</c:v>
                </c:pt>
                <c:pt idx="1881">
                  <c:v>51.383888340325711</c:v>
                </c:pt>
                <c:pt idx="1882">
                  <c:v>50.566246931179215</c:v>
                </c:pt>
                <c:pt idx="1883">
                  <c:v>49.787516666583436</c:v>
                </c:pt>
                <c:pt idx="1884">
                  <c:v>52.46932729915995</c:v>
                </c:pt>
                <c:pt idx="1885">
                  <c:v>46.386175323209848</c:v>
                </c:pt>
                <c:pt idx="1886">
                  <c:v>40.074733000590342</c:v>
                </c:pt>
                <c:pt idx="1887">
                  <c:v>35.961767471012223</c:v>
                </c:pt>
                <c:pt idx="1888">
                  <c:v>32.169524809901127</c:v>
                </c:pt>
                <c:pt idx="1889">
                  <c:v>26.805081565922773</c:v>
                </c:pt>
                <c:pt idx="1890">
                  <c:v>20.336664440219906</c:v>
                </c:pt>
                <c:pt idx="1891">
                  <c:v>15.534108937070334</c:v>
                </c:pt>
                <c:pt idx="1892">
                  <c:v>9.0979795138256847</c:v>
                </c:pt>
                <c:pt idx="1893">
                  <c:v>12.719855384014073</c:v>
                </c:pt>
                <c:pt idx="1894">
                  <c:v>11.856440468712771</c:v>
                </c:pt>
                <c:pt idx="1895">
                  <c:v>10.584644478589457</c:v>
                </c:pt>
                <c:pt idx="1896">
                  <c:v>8.4320142433538479</c:v>
                </c:pt>
                <c:pt idx="1897">
                  <c:v>13.139453398738613</c:v>
                </c:pt>
                <c:pt idx="1898">
                  <c:v>16.973679372633061</c:v>
                </c:pt>
                <c:pt idx="1899">
                  <c:v>17.146602057433373</c:v>
                </c:pt>
                <c:pt idx="1900">
                  <c:v>17.218377818575529</c:v>
                </c:pt>
                <c:pt idx="1901">
                  <c:v>19.8220603340054</c:v>
                </c:pt>
                <c:pt idx="1902">
                  <c:v>20.5711966526388</c:v>
                </c:pt>
                <c:pt idx="1903">
                  <c:v>17.785835820479207</c:v>
                </c:pt>
                <c:pt idx="1904">
                  <c:v>23.158248987211564</c:v>
                </c:pt>
                <c:pt idx="1905">
                  <c:v>27.773576674180177</c:v>
                </c:pt>
                <c:pt idx="1906">
                  <c:v>26.868375554386226</c:v>
                </c:pt>
                <c:pt idx="1907">
                  <c:v>28.317291102251787</c:v>
                </c:pt>
                <c:pt idx="1908">
                  <c:v>28.516210181180927</c:v>
                </c:pt>
                <c:pt idx="1909">
                  <c:v>25.580093231594571</c:v>
                </c:pt>
                <c:pt idx="1910">
                  <c:v>24.229995782473424</c:v>
                </c:pt>
                <c:pt idx="1911">
                  <c:v>23.462909463678301</c:v>
                </c:pt>
                <c:pt idx="1912">
                  <c:v>23.223796259904187</c:v>
                </c:pt>
                <c:pt idx="1913">
                  <c:v>24.894589297110041</c:v>
                </c:pt>
                <c:pt idx="1914">
                  <c:v>23.420287118606062</c:v>
                </c:pt>
                <c:pt idx="1915">
                  <c:v>26.481782316082619</c:v>
                </c:pt>
                <c:pt idx="1916">
                  <c:v>32.786775572760504</c:v>
                </c:pt>
                <c:pt idx="1917">
                  <c:v>29.990657116163188</c:v>
                </c:pt>
                <c:pt idx="1918">
                  <c:v>30.064720967151061</c:v>
                </c:pt>
                <c:pt idx="1919">
                  <c:v>35.885400199430897</c:v>
                </c:pt>
                <c:pt idx="1920">
                  <c:v>37.410111670143579</c:v>
                </c:pt>
                <c:pt idx="1921">
                  <c:v>36.448243437673469</c:v>
                </c:pt>
                <c:pt idx="1922">
                  <c:v>38.260603292574061</c:v>
                </c:pt>
                <c:pt idx="1923">
                  <c:v>38.731517059760414</c:v>
                </c:pt>
                <c:pt idx="1924">
                  <c:v>38.201940375224879</c:v>
                </c:pt>
                <c:pt idx="1925">
                  <c:v>56.287444313584921</c:v>
                </c:pt>
                <c:pt idx="1926">
                  <c:v>48.097824411715742</c:v>
                </c:pt>
                <c:pt idx="1927">
                  <c:v>45.97579187298593</c:v>
                </c:pt>
                <c:pt idx="1928">
                  <c:v>35.613163242652455</c:v>
                </c:pt>
                <c:pt idx="1929">
                  <c:v>36.188608684140853</c:v>
                </c:pt>
                <c:pt idx="1930">
                  <c:v>36.048979259751448</c:v>
                </c:pt>
                <c:pt idx="1931">
                  <c:v>38.337169823926338</c:v>
                </c:pt>
                <c:pt idx="1932">
                  <c:v>39.359553506729775</c:v>
                </c:pt>
                <c:pt idx="1933">
                  <c:v>44.377248684204758</c:v>
                </c:pt>
                <c:pt idx="1934">
                  <c:v>46.73123094550769</c:v>
                </c:pt>
                <c:pt idx="1935">
                  <c:v>53.183638432825674</c:v>
                </c:pt>
                <c:pt idx="1936">
                  <c:v>57.598991088505258</c:v>
                </c:pt>
                <c:pt idx="1937">
                  <c:v>57.872553789330503</c:v>
                </c:pt>
                <c:pt idx="1938">
                  <c:v>56.280782023020926</c:v>
                </c:pt>
                <c:pt idx="1939">
                  <c:v>51.621439195283514</c:v>
                </c:pt>
                <c:pt idx="1940">
                  <c:v>42.76836731243872</c:v>
                </c:pt>
                <c:pt idx="1941">
                  <c:v>43.166470522304415</c:v>
                </c:pt>
                <c:pt idx="1942">
                  <c:v>50.498506887583083</c:v>
                </c:pt>
                <c:pt idx="1943">
                  <c:v>50.037136395885064</c:v>
                </c:pt>
                <c:pt idx="1944">
                  <c:v>48.85252757593183</c:v>
                </c:pt>
                <c:pt idx="1945">
                  <c:v>48.384896188636212</c:v>
                </c:pt>
                <c:pt idx="1946">
                  <c:v>48.472617327713323</c:v>
                </c:pt>
                <c:pt idx="1947">
                  <c:v>43.824224029706443</c:v>
                </c:pt>
                <c:pt idx="1948">
                  <c:v>38.046433572529978</c:v>
                </c:pt>
                <c:pt idx="1949">
                  <c:v>33.179950797288441</c:v>
                </c:pt>
                <c:pt idx="1950">
                  <c:v>31.195159334996021</c:v>
                </c:pt>
                <c:pt idx="1951">
                  <c:v>26.253813100665852</c:v>
                </c:pt>
                <c:pt idx="1952">
                  <c:v>20.90964510058576</c:v>
                </c:pt>
                <c:pt idx="1953">
                  <c:v>29.312108307142985</c:v>
                </c:pt>
                <c:pt idx="1954">
                  <c:v>36.113906593611389</c:v>
                </c:pt>
                <c:pt idx="1955">
                  <c:v>42.328633963798552</c:v>
                </c:pt>
                <c:pt idx="1956">
                  <c:v>46.357938958460075</c:v>
                </c:pt>
                <c:pt idx="1957">
                  <c:v>51.480370284893716</c:v>
                </c:pt>
                <c:pt idx="1958">
                  <c:v>51.722044061557149</c:v>
                </c:pt>
                <c:pt idx="1959">
                  <c:v>51.178246595731657</c:v>
                </c:pt>
                <c:pt idx="1960">
                  <c:v>49.778415930302231</c:v>
                </c:pt>
                <c:pt idx="1961">
                  <c:v>50.165910195181496</c:v>
                </c:pt>
                <c:pt idx="1962">
                  <c:v>46.914186343633183</c:v>
                </c:pt>
                <c:pt idx="1963">
                  <c:v>41.762675767217495</c:v>
                </c:pt>
                <c:pt idx="1964">
                  <c:v>39.802809206472226</c:v>
                </c:pt>
                <c:pt idx="1965">
                  <c:v>36.017391712532124</c:v>
                </c:pt>
                <c:pt idx="1966">
                  <c:v>29.087680037471213</c:v>
                </c:pt>
                <c:pt idx="1967">
                  <c:v>21.001663362727001</c:v>
                </c:pt>
                <c:pt idx="1968">
                  <c:v>15.016562384983438</c:v>
                </c:pt>
                <c:pt idx="1969">
                  <c:v>6.7491892207754267</c:v>
                </c:pt>
                <c:pt idx="1970">
                  <c:v>14.546506395834674</c:v>
                </c:pt>
                <c:pt idx="1971">
                  <c:v>16.107377359803866</c:v>
                </c:pt>
                <c:pt idx="1972">
                  <c:v>15.452613178125185</c:v>
                </c:pt>
                <c:pt idx="1973">
                  <c:v>12.520197644193617</c:v>
                </c:pt>
                <c:pt idx="1974">
                  <c:v>16.494140520676428</c:v>
                </c:pt>
                <c:pt idx="1975">
                  <c:v>18.369499847183743</c:v>
                </c:pt>
                <c:pt idx="1976">
                  <c:v>17.334195078334567</c:v>
                </c:pt>
                <c:pt idx="1977">
                  <c:v>21.703248544567153</c:v>
                </c:pt>
                <c:pt idx="1978">
                  <c:v>26.459843758781542</c:v>
                </c:pt>
                <c:pt idx="1979">
                  <c:v>27.148458145546446</c:v>
                </c:pt>
                <c:pt idx="1980">
                  <c:v>22.748802396822917</c:v>
                </c:pt>
                <c:pt idx="1981">
                  <c:v>24.257603304762966</c:v>
                </c:pt>
                <c:pt idx="1982">
                  <c:v>19.686482371681915</c:v>
                </c:pt>
                <c:pt idx="1983">
                  <c:v>16.126229426469436</c:v>
                </c:pt>
                <c:pt idx="1984">
                  <c:v>18.628295248966953</c:v>
                </c:pt>
                <c:pt idx="1985">
                  <c:v>19.535609287814243</c:v>
                </c:pt>
                <c:pt idx="1986">
                  <c:v>25.236943628721136</c:v>
                </c:pt>
                <c:pt idx="1987">
                  <c:v>28.330318163599138</c:v>
                </c:pt>
                <c:pt idx="1988">
                  <c:v>28.345694250843273</c:v>
                </c:pt>
                <c:pt idx="1989">
                  <c:v>27.332567129871489</c:v>
                </c:pt>
                <c:pt idx="1990">
                  <c:v>29.357817211723614</c:v>
                </c:pt>
                <c:pt idx="1991">
                  <c:v>25.202972081586978</c:v>
                </c:pt>
                <c:pt idx="1992">
                  <c:v>25.360990403766063</c:v>
                </c:pt>
                <c:pt idx="1993">
                  <c:v>28.011856609133297</c:v>
                </c:pt>
                <c:pt idx="1994">
                  <c:v>25.934019978820562</c:v>
                </c:pt>
                <c:pt idx="1995">
                  <c:v>28.430563995717222</c:v>
                </c:pt>
                <c:pt idx="1996">
                  <c:v>35.695216322110504</c:v>
                </c:pt>
                <c:pt idx="1997">
                  <c:v>39.836613671636719</c:v>
                </c:pt>
                <c:pt idx="1998">
                  <c:v>37.669525907036046</c:v>
                </c:pt>
                <c:pt idx="1999">
                  <c:v>40.42901621446768</c:v>
                </c:pt>
                <c:pt idx="2000">
                  <c:v>40.32373979917385</c:v>
                </c:pt>
                <c:pt idx="2001">
                  <c:v>35.715468643388512</c:v>
                </c:pt>
                <c:pt idx="2002">
                  <c:v>62.197639812455549</c:v>
                </c:pt>
                <c:pt idx="2003">
                  <c:v>52.829636456478148</c:v>
                </c:pt>
                <c:pt idx="2004">
                  <c:v>48.399445457497563</c:v>
                </c:pt>
                <c:pt idx="2005">
                  <c:v>36.627975697974044</c:v>
                </c:pt>
                <c:pt idx="2006">
                  <c:v>35.62317117776152</c:v>
                </c:pt>
                <c:pt idx="2007">
                  <c:v>37.432965181016584</c:v>
                </c:pt>
                <c:pt idx="2008">
                  <c:v>40.430566330488752</c:v>
                </c:pt>
                <c:pt idx="2009">
                  <c:v>39.825412888203338</c:v>
                </c:pt>
                <c:pt idx="2010">
                  <c:v>42.364117211467253</c:v>
                </c:pt>
                <c:pt idx="2011">
                  <c:v>44.870350371736336</c:v>
                </c:pt>
                <c:pt idx="2012">
                  <c:v>52.790264017646663</c:v>
                </c:pt>
                <c:pt idx="2013">
                  <c:v>57.183459395654303</c:v>
                </c:pt>
                <c:pt idx="2014">
                  <c:v>57.904671789578309</c:v>
                </c:pt>
                <c:pt idx="2015">
                  <c:v>59.544027584787194</c:v>
                </c:pt>
                <c:pt idx="2016">
                  <c:v>55.226157131368048</c:v>
                </c:pt>
                <c:pt idx="2017">
                  <c:v>43.969250138298072</c:v>
                </c:pt>
                <c:pt idx="2018">
                  <c:v>40.068466832011737</c:v>
                </c:pt>
                <c:pt idx="2019">
                  <c:v>45.741095490113317</c:v>
                </c:pt>
                <c:pt idx="2020">
                  <c:v>44.603642456020602</c:v>
                </c:pt>
                <c:pt idx="2021">
                  <c:v>45.235031737862414</c:v>
                </c:pt>
                <c:pt idx="2022">
                  <c:v>43.334393486419437</c:v>
                </c:pt>
                <c:pt idx="2023">
                  <c:v>44.564256569665673</c:v>
                </c:pt>
                <c:pt idx="2024">
                  <c:v>41.486296733481396</c:v>
                </c:pt>
                <c:pt idx="2025">
                  <c:v>36.395315192914921</c:v>
                </c:pt>
                <c:pt idx="2026">
                  <c:v>30.585477826790381</c:v>
                </c:pt>
                <c:pt idx="2027">
                  <c:v>31.575441112091013</c:v>
                </c:pt>
                <c:pt idx="2028">
                  <c:v>27.649517704858972</c:v>
                </c:pt>
                <c:pt idx="2029">
                  <c:v>23.347375356599635</c:v>
                </c:pt>
                <c:pt idx="2030">
                  <c:v>32.301812748876245</c:v>
                </c:pt>
                <c:pt idx="2031">
                  <c:v>38.420398647263781</c:v>
                </c:pt>
                <c:pt idx="2032">
                  <c:v>43.464494548425812</c:v>
                </c:pt>
                <c:pt idx="2033">
                  <c:v>44.29879917781544</c:v>
                </c:pt>
                <c:pt idx="2034">
                  <c:v>46.341378388742342</c:v>
                </c:pt>
                <c:pt idx="2035">
                  <c:v>45.467780246724395</c:v>
                </c:pt>
                <c:pt idx="2036">
                  <c:v>43.997161405629882</c:v>
                </c:pt>
                <c:pt idx="2037">
                  <c:v>40.577834766548634</c:v>
                </c:pt>
                <c:pt idx="2038">
                  <c:v>43.030636885965194</c:v>
                </c:pt>
                <c:pt idx="2039">
                  <c:v>41.457555532696375</c:v>
                </c:pt>
                <c:pt idx="2040">
                  <c:v>35.311916728776097</c:v>
                </c:pt>
                <c:pt idx="2041">
                  <c:v>35.400380113542006</c:v>
                </c:pt>
                <c:pt idx="2042">
                  <c:v>32.125570776255707</c:v>
                </c:pt>
                <c:pt idx="2043">
                  <c:v>25.164524666777936</c:v>
                </c:pt>
                <c:pt idx="2044">
                  <c:v>20.400335202381843</c:v>
                </c:pt>
                <c:pt idx="2045">
                  <c:v>16.949247923851786</c:v>
                </c:pt>
                <c:pt idx="2046">
                  <c:v>6.0766899811324349</c:v>
                </c:pt>
                <c:pt idx="2047">
                  <c:v>14.055947864287399</c:v>
                </c:pt>
                <c:pt idx="2048">
                  <c:v>17.279021698980674</c:v>
                </c:pt>
                <c:pt idx="2049">
                  <c:v>16.388251128176709</c:v>
                </c:pt>
                <c:pt idx="2050">
                  <c:v>13.153981574854292</c:v>
                </c:pt>
                <c:pt idx="2051">
                  <c:v>15.433023057172113</c:v>
                </c:pt>
                <c:pt idx="2052">
                  <c:v>14.715760786120068</c:v>
                </c:pt>
                <c:pt idx="2053">
                  <c:v>14.234931816381774</c:v>
                </c:pt>
                <c:pt idx="2054">
                  <c:v>18.38690071860141</c:v>
                </c:pt>
                <c:pt idx="2055">
                  <c:v>22.482844724374235</c:v>
                </c:pt>
                <c:pt idx="2056">
                  <c:v>24.207614206069461</c:v>
                </c:pt>
                <c:pt idx="2057">
                  <c:v>22.28243431138365</c:v>
                </c:pt>
                <c:pt idx="2058">
                  <c:v>23.13564839622261</c:v>
                </c:pt>
                <c:pt idx="2059">
                  <c:v>18.617083376857991</c:v>
                </c:pt>
                <c:pt idx="2060">
                  <c:v>15.186039549912836</c:v>
                </c:pt>
                <c:pt idx="2061">
                  <c:v>17.12703333449441</c:v>
                </c:pt>
                <c:pt idx="2062">
                  <c:v>16.826947568617015</c:v>
                </c:pt>
                <c:pt idx="2063">
                  <c:v>21.417015201983521</c:v>
                </c:pt>
                <c:pt idx="2064">
                  <c:v>26.69521736237202</c:v>
                </c:pt>
                <c:pt idx="2065">
                  <c:v>29.109288299155605</c:v>
                </c:pt>
                <c:pt idx="2066">
                  <c:v>28.824438369190535</c:v>
                </c:pt>
                <c:pt idx="2067">
                  <c:v>32.010088613588707</c:v>
                </c:pt>
                <c:pt idx="2068">
                  <c:v>29.910981095278537</c:v>
                </c:pt>
                <c:pt idx="2069">
                  <c:v>28.840673461894852</c:v>
                </c:pt>
                <c:pt idx="2070">
                  <c:v>29.386893471210911</c:v>
                </c:pt>
                <c:pt idx="2071">
                  <c:v>24.972728534877721</c:v>
                </c:pt>
                <c:pt idx="2072">
                  <c:v>21.964470119879671</c:v>
                </c:pt>
                <c:pt idx="2073">
                  <c:v>20.42003285173142</c:v>
                </c:pt>
                <c:pt idx="2074">
                  <c:v>18.227464580733063</c:v>
                </c:pt>
                <c:pt idx="2075">
                  <c:v>16.300981998276534</c:v>
                </c:pt>
                <c:pt idx="2076">
                  <c:v>21.8098996354171</c:v>
                </c:pt>
                <c:pt idx="2077">
                  <c:v>27.090024067295559</c:v>
                </c:pt>
                <c:pt idx="2078">
                  <c:v>31.667694415895852</c:v>
                </c:pt>
                <c:pt idx="2079">
                  <c:v>60.784959159770658</c:v>
                </c:pt>
                <c:pt idx="2080">
                  <c:v>52.834837056313653</c:v>
                </c:pt>
                <c:pt idx="2081">
                  <c:v>50.733343090030992</c:v>
                </c:pt>
                <c:pt idx="2082">
                  <c:v>41.045502899180434</c:v>
                </c:pt>
                <c:pt idx="2083">
                  <c:v>41.259010375808529</c:v>
                </c:pt>
                <c:pt idx="2084">
                  <c:v>43.625047907240145</c:v>
                </c:pt>
                <c:pt idx="2085">
                  <c:v>46.053169501919186</c:v>
                </c:pt>
                <c:pt idx="2086">
                  <c:v>47.7655176575906</c:v>
                </c:pt>
                <c:pt idx="2087">
                  <c:v>50.10129720903511</c:v>
                </c:pt>
                <c:pt idx="2088">
                  <c:v>48.900047627650309</c:v>
                </c:pt>
                <c:pt idx="2089">
                  <c:v>55.601583318665405</c:v>
                </c:pt>
                <c:pt idx="2090">
                  <c:v>58.983111281177173</c:v>
                </c:pt>
                <c:pt idx="2091">
                  <c:v>57.819426044167308</c:v>
                </c:pt>
                <c:pt idx="2092">
                  <c:v>58.13354027155215</c:v>
                </c:pt>
                <c:pt idx="2093">
                  <c:v>55.915476344273252</c:v>
                </c:pt>
                <c:pt idx="2094">
                  <c:v>45.987014694557324</c:v>
                </c:pt>
                <c:pt idx="2095">
                  <c:v>40.923845697968858</c:v>
                </c:pt>
                <c:pt idx="2096">
                  <c:v>44.938716565659064</c:v>
                </c:pt>
                <c:pt idx="2097">
                  <c:v>44.545899959912703</c:v>
                </c:pt>
                <c:pt idx="2098">
                  <c:v>47.046755418354877</c:v>
                </c:pt>
                <c:pt idx="2099">
                  <c:v>45.10160645673384</c:v>
                </c:pt>
                <c:pt idx="2100">
                  <c:v>47.992954419684438</c:v>
                </c:pt>
                <c:pt idx="2101">
                  <c:v>45.754491702710162</c:v>
                </c:pt>
                <c:pt idx="2102">
                  <c:v>42.155061352932485</c:v>
                </c:pt>
                <c:pt idx="2103">
                  <c:v>34.636757434768029</c:v>
                </c:pt>
                <c:pt idx="2104">
                  <c:v>36.123306095518451</c:v>
                </c:pt>
                <c:pt idx="2105">
                  <c:v>34.332967661928834</c:v>
                </c:pt>
                <c:pt idx="2106">
                  <c:v>29.795438986553112</c:v>
                </c:pt>
                <c:pt idx="2107">
                  <c:v>32.651890574919278</c:v>
                </c:pt>
                <c:pt idx="2108">
                  <c:v>36.347648736283524</c:v>
                </c:pt>
                <c:pt idx="2109">
                  <c:v>38.817795984410211</c:v>
                </c:pt>
                <c:pt idx="2110">
                  <c:v>37.286703730161193</c:v>
                </c:pt>
                <c:pt idx="2111">
                  <c:v>37.454120140612076</c:v>
                </c:pt>
                <c:pt idx="2112">
                  <c:v>38.487935334595392</c:v>
                </c:pt>
                <c:pt idx="2113">
                  <c:v>39.096549135628017</c:v>
                </c:pt>
                <c:pt idx="2114">
                  <c:v>36.648577616625701</c:v>
                </c:pt>
                <c:pt idx="2115">
                  <c:v>36.093508142934631</c:v>
                </c:pt>
                <c:pt idx="2116">
                  <c:v>37.256457318873728</c:v>
                </c:pt>
                <c:pt idx="2117">
                  <c:v>31.527958225064967</c:v>
                </c:pt>
                <c:pt idx="2118">
                  <c:v>31.215891297653915</c:v>
                </c:pt>
                <c:pt idx="2119">
                  <c:v>28.632019489037418</c:v>
                </c:pt>
                <c:pt idx="2120">
                  <c:v>23.790251405804778</c:v>
                </c:pt>
                <c:pt idx="2121">
                  <c:v>17.854297053294445</c:v>
                </c:pt>
                <c:pt idx="2122">
                  <c:v>15.594120500795794</c:v>
                </c:pt>
                <c:pt idx="2123">
                  <c:v>11.726331679965494</c:v>
                </c:pt>
                <c:pt idx="2124">
                  <c:v>18.811252046826503</c:v>
                </c:pt>
                <c:pt idx="2125">
                  <c:v>22.526446324735915</c:v>
                </c:pt>
                <c:pt idx="2126">
                  <c:v>19.003081615147568</c:v>
                </c:pt>
                <c:pt idx="2127">
                  <c:v>17.169602371336797</c:v>
                </c:pt>
                <c:pt idx="2128">
                  <c:v>18.476624041429144</c:v>
                </c:pt>
                <c:pt idx="2129">
                  <c:v>17.810166128102335</c:v>
                </c:pt>
                <c:pt idx="2130">
                  <c:v>18.219804245153608</c:v>
                </c:pt>
                <c:pt idx="2131">
                  <c:v>22.745555884305052</c:v>
                </c:pt>
                <c:pt idx="2132">
                  <c:v>26.037978622307818</c:v>
                </c:pt>
                <c:pt idx="2133">
                  <c:v>27.601959142593131</c:v>
                </c:pt>
                <c:pt idx="2134">
                  <c:v>27.309350519197661</c:v>
                </c:pt>
                <c:pt idx="2135">
                  <c:v>27.719961619912226</c:v>
                </c:pt>
                <c:pt idx="2136">
                  <c:v>23.445779940263993</c:v>
                </c:pt>
                <c:pt idx="2137">
                  <c:v>19.546677763906228</c:v>
                </c:pt>
                <c:pt idx="2138">
                  <c:v>19.057108064082492</c:v>
                </c:pt>
                <c:pt idx="2139">
                  <c:v>19.883518808925501</c:v>
                </c:pt>
                <c:pt idx="2140">
                  <c:v>23.227669813377155</c:v>
                </c:pt>
                <c:pt idx="2141">
                  <c:v>29.064286930414308</c:v>
                </c:pt>
                <c:pt idx="2142">
                  <c:v>31.951511523495956</c:v>
                </c:pt>
                <c:pt idx="2143">
                  <c:v>31.668145605601111</c:v>
                </c:pt>
                <c:pt idx="2144">
                  <c:v>32.71435601578942</c:v>
                </c:pt>
                <c:pt idx="2145">
                  <c:v>35.170125636593532</c:v>
                </c:pt>
                <c:pt idx="2146">
                  <c:v>33.756287831040183</c:v>
                </c:pt>
                <c:pt idx="2147">
                  <c:v>30.852215283972644</c:v>
                </c:pt>
                <c:pt idx="2148">
                  <c:v>27.96948970826632</c:v>
                </c:pt>
                <c:pt idx="2149">
                  <c:v>25.943059001640101</c:v>
                </c:pt>
                <c:pt idx="2150">
                  <c:v>17.226907392010137</c:v>
                </c:pt>
                <c:pt idx="2151">
                  <c:v>7.8032264097087563</c:v>
                </c:pt>
                <c:pt idx="2152">
                  <c:v>9.1824213099216827</c:v>
                </c:pt>
                <c:pt idx="2153">
                  <c:v>16.744331369398321</c:v>
                </c:pt>
                <c:pt idx="2154">
                  <c:v>24.455713836718399</c:v>
                </c:pt>
                <c:pt idx="2155">
                  <c:v>32.023690417941623</c:v>
                </c:pt>
                <c:pt idx="2156">
                  <c:v>56.151795451791408</c:v>
                </c:pt>
                <c:pt idx="2157">
                  <c:v>52.195286235073759</c:v>
                </c:pt>
                <c:pt idx="2158">
                  <c:v>50.061350427657366</c:v>
                </c:pt>
                <c:pt idx="2159">
                  <c:v>39.962069899756173</c:v>
                </c:pt>
                <c:pt idx="2160">
                  <c:v>37.474043310590332</c:v>
                </c:pt>
                <c:pt idx="2161">
                  <c:v>42.344114306211516</c:v>
                </c:pt>
                <c:pt idx="2162">
                  <c:v>46.040493733112733</c:v>
                </c:pt>
                <c:pt idx="2163">
                  <c:v>50.302599712698829</c:v>
                </c:pt>
                <c:pt idx="2164">
                  <c:v>52.832234126516141</c:v>
                </c:pt>
                <c:pt idx="2165">
                  <c:v>51.706051721413651</c:v>
                </c:pt>
                <c:pt idx="2166">
                  <c:v>57.911491920719229</c:v>
                </c:pt>
                <c:pt idx="2167">
                  <c:v>60.127391464311998</c:v>
                </c:pt>
                <c:pt idx="2168">
                  <c:v>56.359888380680637</c:v>
                </c:pt>
                <c:pt idx="2169">
                  <c:v>53.74127855397137</c:v>
                </c:pt>
                <c:pt idx="2170">
                  <c:v>50.413822883805736</c:v>
                </c:pt>
                <c:pt idx="2171">
                  <c:v>40.220983064849236</c:v>
                </c:pt>
                <c:pt idx="2172">
                  <c:v>35.26535505864679</c:v>
                </c:pt>
                <c:pt idx="2173">
                  <c:v>37.658243163826185</c:v>
                </c:pt>
                <c:pt idx="2174">
                  <c:v>34.008271766410978</c:v>
                </c:pt>
                <c:pt idx="2175">
                  <c:v>36.433959544515446</c:v>
                </c:pt>
                <c:pt idx="2176">
                  <c:v>33.15214566300579</c:v>
                </c:pt>
                <c:pt idx="2177">
                  <c:v>30.748115126854959</c:v>
                </c:pt>
                <c:pt idx="2178">
                  <c:v>27.361804544073781</c:v>
                </c:pt>
                <c:pt idx="2179">
                  <c:v>29.341591732872956</c:v>
                </c:pt>
                <c:pt idx="2180">
                  <c:v>25.810273690579226</c:v>
                </c:pt>
                <c:pt idx="2181">
                  <c:v>34.616302295301004</c:v>
                </c:pt>
                <c:pt idx="2182">
                  <c:v>38.240529936058905</c:v>
                </c:pt>
                <c:pt idx="2183">
                  <c:v>37.210992907801419</c:v>
                </c:pt>
                <c:pt idx="2184">
                  <c:v>39.742977911098997</c:v>
                </c:pt>
                <c:pt idx="2185">
                  <c:v>40.135852483062095</c:v>
                </c:pt>
                <c:pt idx="2186">
                  <c:v>37.327741935483871</c:v>
                </c:pt>
                <c:pt idx="2187">
                  <c:v>36.412448453777216</c:v>
                </c:pt>
                <c:pt idx="2188">
                  <c:v>37.11808822715448</c:v>
                </c:pt>
                <c:pt idx="2189">
                  <c:v>36.421656733831547</c:v>
                </c:pt>
                <c:pt idx="2190">
                  <c:v>38.900645280984207</c:v>
                </c:pt>
                <c:pt idx="2191">
                  <c:v>36.937265052875297</c:v>
                </c:pt>
                <c:pt idx="2192">
                  <c:v>35.951170707796429</c:v>
                </c:pt>
                <c:pt idx="2193">
                  <c:v>37.562827134389408</c:v>
                </c:pt>
                <c:pt idx="2194">
                  <c:v>30.600928252730913</c:v>
                </c:pt>
                <c:pt idx="2195">
                  <c:v>27.288757565648385</c:v>
                </c:pt>
                <c:pt idx="2196">
                  <c:v>24.574628059510477</c:v>
                </c:pt>
                <c:pt idx="2197">
                  <c:v>19.546556939259343</c:v>
                </c:pt>
                <c:pt idx="2198">
                  <c:v>12.293904067073118</c:v>
                </c:pt>
                <c:pt idx="2199">
                  <c:v>18.473336839783503</c:v>
                </c:pt>
                <c:pt idx="2200">
                  <c:v>22.540539110652595</c:v>
                </c:pt>
                <c:pt idx="2201">
                  <c:v>30.15230309165231</c:v>
                </c:pt>
                <c:pt idx="2202">
                  <c:v>32.327938474863963</c:v>
                </c:pt>
                <c:pt idx="2203">
                  <c:v>27.023072458160009</c:v>
                </c:pt>
                <c:pt idx="2204">
                  <c:v>24.092294432531503</c:v>
                </c:pt>
                <c:pt idx="2205">
                  <c:v>24.403308425285037</c:v>
                </c:pt>
                <c:pt idx="2206">
                  <c:v>23.800788971660893</c:v>
                </c:pt>
                <c:pt idx="2207">
                  <c:v>24.376137530082548</c:v>
                </c:pt>
                <c:pt idx="2208">
                  <c:v>30.851910665518211</c:v>
                </c:pt>
                <c:pt idx="2209">
                  <c:v>35.029948089977367</c:v>
                </c:pt>
                <c:pt idx="2210">
                  <c:v>35.597379760777571</c:v>
                </c:pt>
                <c:pt idx="2211">
                  <c:v>35.181258421417112</c:v>
                </c:pt>
                <c:pt idx="2212">
                  <c:v>34.68810993151844</c:v>
                </c:pt>
                <c:pt idx="2213">
                  <c:v>27.086652633537629</c:v>
                </c:pt>
                <c:pt idx="2214">
                  <c:v>25.899298929515368</c:v>
                </c:pt>
                <c:pt idx="2215">
                  <c:v>27.230420029137608</c:v>
                </c:pt>
                <c:pt idx="2216">
                  <c:v>26.825484992491099</c:v>
                </c:pt>
                <c:pt idx="2217">
                  <c:v>29.362894356871927</c:v>
                </c:pt>
                <c:pt idx="2218">
                  <c:v>34.219209378101532</c:v>
                </c:pt>
                <c:pt idx="2219">
                  <c:v>33.453136805546855</c:v>
                </c:pt>
                <c:pt idx="2220">
                  <c:v>29.986701819580297</c:v>
                </c:pt>
                <c:pt idx="2221">
                  <c:v>28.524230184231996</c:v>
                </c:pt>
                <c:pt idx="2222">
                  <c:v>31.741650865745591</c:v>
                </c:pt>
                <c:pt idx="2223">
                  <c:v>31.065129923588003</c:v>
                </c:pt>
                <c:pt idx="2224">
                  <c:v>28.837212166747754</c:v>
                </c:pt>
                <c:pt idx="2225">
                  <c:v>26.351822378891711</c:v>
                </c:pt>
                <c:pt idx="2226">
                  <c:v>25.734463276836156</c:v>
                </c:pt>
                <c:pt idx="2227">
                  <c:v>13.962604868138895</c:v>
                </c:pt>
                <c:pt idx="2228">
                  <c:v>5.8573535443446696</c:v>
                </c:pt>
                <c:pt idx="2229">
                  <c:v>10.251450676982591</c:v>
                </c:pt>
                <c:pt idx="2230">
                  <c:v>14.814503045700816</c:v>
                </c:pt>
                <c:pt idx="2231">
                  <c:v>17.365678875579864</c:v>
                </c:pt>
                <c:pt idx="2232">
                  <c:v>24.649257062687326</c:v>
                </c:pt>
                <c:pt idx="2233">
                  <c:v>52.002930576420702</c:v>
                </c:pt>
                <c:pt idx="2234">
                  <c:v>50.375476241473081</c:v>
                </c:pt>
                <c:pt idx="2235">
                  <c:v>48.229008945868571</c:v>
                </c:pt>
                <c:pt idx="2236">
                  <c:v>40.327022874206357</c:v>
                </c:pt>
                <c:pt idx="2237">
                  <c:v>34.633405604683837</c:v>
                </c:pt>
                <c:pt idx="2238">
                  <c:v>43.448516218972266</c:v>
                </c:pt>
                <c:pt idx="2239">
                  <c:v>49.527163399632279</c:v>
                </c:pt>
                <c:pt idx="2240">
                  <c:v>55.796205242677452</c:v>
                </c:pt>
                <c:pt idx="2241">
                  <c:v>56.231574356737902</c:v>
                </c:pt>
                <c:pt idx="2242">
                  <c:v>57.024873025113919</c:v>
                </c:pt>
                <c:pt idx="2243">
                  <c:v>61.342340921728599</c:v>
                </c:pt>
                <c:pt idx="2244">
                  <c:v>60.608051492992075</c:v>
                </c:pt>
                <c:pt idx="2245">
                  <c:v>54.839557845031116</c:v>
                </c:pt>
                <c:pt idx="2246">
                  <c:v>53.130319540568408</c:v>
                </c:pt>
                <c:pt idx="2247">
                  <c:v>46.415648043372833</c:v>
                </c:pt>
                <c:pt idx="2248">
                  <c:v>34.210039686490944</c:v>
                </c:pt>
                <c:pt idx="2249">
                  <c:v>31.91452517836116</c:v>
                </c:pt>
                <c:pt idx="2250">
                  <c:v>33.360837959111308</c:v>
                </c:pt>
                <c:pt idx="2251">
                  <c:v>29.160887414356708</c:v>
                </c:pt>
                <c:pt idx="2252">
                  <c:v>29.558269621020944</c:v>
                </c:pt>
                <c:pt idx="2253">
                  <c:v>25.463498961191377</c:v>
                </c:pt>
                <c:pt idx="2254">
                  <c:v>21.727679944776668</c:v>
                </c:pt>
                <c:pt idx="2255">
                  <c:v>18.407041614605301</c:v>
                </c:pt>
                <c:pt idx="2256">
                  <c:v>24.425850525153788</c:v>
                </c:pt>
                <c:pt idx="2257">
                  <c:v>28.162505277124421</c:v>
                </c:pt>
                <c:pt idx="2258">
                  <c:v>39.95210400273691</c:v>
                </c:pt>
                <c:pt idx="2259">
                  <c:v>45.167405160770556</c:v>
                </c:pt>
                <c:pt idx="2260">
                  <c:v>44.638680710859212</c:v>
                </c:pt>
                <c:pt idx="2261">
                  <c:v>44.457652639563456</c:v>
                </c:pt>
                <c:pt idx="2262">
                  <c:v>42.369735421166311</c:v>
                </c:pt>
                <c:pt idx="2263">
                  <c:v>33.924503015412114</c:v>
                </c:pt>
                <c:pt idx="2264">
                  <c:v>30.23182807733517</c:v>
                </c:pt>
                <c:pt idx="2265">
                  <c:v>29.389569253674708</c:v>
                </c:pt>
                <c:pt idx="2266">
                  <c:v>30.070254416479091</c:v>
                </c:pt>
                <c:pt idx="2267">
                  <c:v>36.64631807922747</c:v>
                </c:pt>
                <c:pt idx="2268">
                  <c:v>38.354730924390367</c:v>
                </c:pt>
                <c:pt idx="2269">
                  <c:v>41.130265680256336</c:v>
                </c:pt>
                <c:pt idx="2270">
                  <c:v>42.430360727323944</c:v>
                </c:pt>
                <c:pt idx="2271">
                  <c:v>36.359216468992692</c:v>
                </c:pt>
                <c:pt idx="2272">
                  <c:v>27.111944013352463</c:v>
                </c:pt>
                <c:pt idx="2273">
                  <c:v>24.815971676383541</c:v>
                </c:pt>
                <c:pt idx="2274">
                  <c:v>18.462899464091187</c:v>
                </c:pt>
                <c:pt idx="2275">
                  <c:v>12.886339494370089</c:v>
                </c:pt>
                <c:pt idx="2276">
                  <c:v>25.270674065737897</c:v>
                </c:pt>
                <c:pt idx="2277">
                  <c:v>32.425308224641256</c:v>
                </c:pt>
                <c:pt idx="2278">
                  <c:v>37.529123195386745</c:v>
                </c:pt>
                <c:pt idx="2279">
                  <c:v>45.218816874616742</c:v>
                </c:pt>
                <c:pt idx="2280">
                  <c:v>42.005521196180176</c:v>
                </c:pt>
                <c:pt idx="2281">
                  <c:v>38.715253009668245</c:v>
                </c:pt>
                <c:pt idx="2282">
                  <c:v>37.333243270627172</c:v>
                </c:pt>
                <c:pt idx="2283">
                  <c:v>34.534854737308549</c:v>
                </c:pt>
                <c:pt idx="2284">
                  <c:v>30.032317636195753</c:v>
                </c:pt>
                <c:pt idx="2285">
                  <c:v>34.968285860615374</c:v>
                </c:pt>
                <c:pt idx="2286">
                  <c:v>36.589820317219477</c:v>
                </c:pt>
                <c:pt idx="2287">
                  <c:v>39.774594742198943</c:v>
                </c:pt>
                <c:pt idx="2288">
                  <c:v>41.935207577589686</c:v>
                </c:pt>
                <c:pt idx="2289">
                  <c:v>41.679019208202078</c:v>
                </c:pt>
                <c:pt idx="2290">
                  <c:v>35.055261646981627</c:v>
                </c:pt>
                <c:pt idx="2291">
                  <c:v>32.563589862822603</c:v>
                </c:pt>
                <c:pt idx="2292">
                  <c:v>27.058037206193607</c:v>
                </c:pt>
                <c:pt idx="2293">
                  <c:v>24.92452303061436</c:v>
                </c:pt>
                <c:pt idx="2294">
                  <c:v>26.260481683335669</c:v>
                </c:pt>
                <c:pt idx="2295">
                  <c:v>31.303471133751305</c:v>
                </c:pt>
                <c:pt idx="2296">
                  <c:v>32.941981273248103</c:v>
                </c:pt>
                <c:pt idx="2297">
                  <c:v>34.663877326546896</c:v>
                </c:pt>
                <c:pt idx="2298">
                  <c:v>34.76620868887624</c:v>
                </c:pt>
                <c:pt idx="2299">
                  <c:v>39.198149239398496</c:v>
                </c:pt>
                <c:pt idx="2300">
                  <c:v>37.473135975527114</c:v>
                </c:pt>
                <c:pt idx="2301">
                  <c:v>36.010585544558467</c:v>
                </c:pt>
                <c:pt idx="2302">
                  <c:v>30.191374987683243</c:v>
                </c:pt>
                <c:pt idx="2303">
                  <c:v>28.650489050515898</c:v>
                </c:pt>
                <c:pt idx="2304">
                  <c:v>23.908663082989136</c:v>
                </c:pt>
                <c:pt idx="2305">
                  <c:v>20.154998935850109</c:v>
                </c:pt>
                <c:pt idx="2306">
                  <c:v>13.694297361885571</c:v>
                </c:pt>
                <c:pt idx="2307">
                  <c:v>17.290623577605828</c:v>
                </c:pt>
                <c:pt idx="2308">
                  <c:v>17.566580270321982</c:v>
                </c:pt>
                <c:pt idx="2309">
                  <c:v>17.707919830403974</c:v>
                </c:pt>
                <c:pt idx="2310">
                  <c:v>38.305513281960849</c:v>
                </c:pt>
                <c:pt idx="2311">
                  <c:v>41.389006151248338</c:v>
                </c:pt>
                <c:pt idx="2312">
                  <c:v>40.772551692797101</c:v>
                </c:pt>
                <c:pt idx="2313">
                  <c:v>36.221376446904884</c:v>
                </c:pt>
                <c:pt idx="2314">
                  <c:v>35.598588761118791</c:v>
                </c:pt>
                <c:pt idx="2315">
                  <c:v>49.9219914710675</c:v>
                </c:pt>
                <c:pt idx="2316">
                  <c:v>57.076739416572288</c:v>
                </c:pt>
                <c:pt idx="2317">
                  <c:v>64.518336138398766</c:v>
                </c:pt>
                <c:pt idx="2318">
                  <c:v>66.344555712388612</c:v>
                </c:pt>
                <c:pt idx="2319">
                  <c:v>66.361251953497984</c:v>
                </c:pt>
                <c:pt idx="2320">
                  <c:v>66.39320885130941</c:v>
                </c:pt>
                <c:pt idx="2321">
                  <c:v>62.895599605821708</c:v>
                </c:pt>
                <c:pt idx="2322">
                  <c:v>55.651542063620205</c:v>
                </c:pt>
                <c:pt idx="2323">
                  <c:v>52.496623782784845</c:v>
                </c:pt>
                <c:pt idx="2324">
                  <c:v>48.190227227025936</c:v>
                </c:pt>
                <c:pt idx="2325">
                  <c:v>38.679402525802935</c:v>
                </c:pt>
                <c:pt idx="2326">
                  <c:v>36.109627343528466</c:v>
                </c:pt>
                <c:pt idx="2327">
                  <c:v>34.205788003173403</c:v>
                </c:pt>
                <c:pt idx="2328">
                  <c:v>28.578616173927834</c:v>
                </c:pt>
                <c:pt idx="2329">
                  <c:v>24.926719620916423</c:v>
                </c:pt>
                <c:pt idx="2330">
                  <c:v>27.728810605950599</c:v>
                </c:pt>
                <c:pt idx="2331">
                  <c:v>24.782888284086699</c:v>
                </c:pt>
                <c:pt idx="2332">
                  <c:v>24.976106217549663</c:v>
                </c:pt>
                <c:pt idx="2333">
                  <c:v>27.33271734333627</c:v>
                </c:pt>
                <c:pt idx="2334">
                  <c:v>29.548676914438133</c:v>
                </c:pt>
                <c:pt idx="2335">
                  <c:v>37.689718929991884</c:v>
                </c:pt>
                <c:pt idx="2336">
                  <c:v>44.313604778340284</c:v>
                </c:pt>
                <c:pt idx="2337">
                  <c:v>46.541284295592959</c:v>
                </c:pt>
                <c:pt idx="2338">
                  <c:v>46.799746702096805</c:v>
                </c:pt>
                <c:pt idx="2339">
                  <c:v>46.473959492543955</c:v>
                </c:pt>
                <c:pt idx="2340">
                  <c:v>39.919238368129768</c:v>
                </c:pt>
                <c:pt idx="2341">
                  <c:v>36.910013639882521</c:v>
                </c:pt>
                <c:pt idx="2342">
                  <c:v>33.063598516793164</c:v>
                </c:pt>
                <c:pt idx="2343">
                  <c:v>31.840200568192557</c:v>
                </c:pt>
                <c:pt idx="2344">
                  <c:v>36.597504892955342</c:v>
                </c:pt>
                <c:pt idx="2345">
                  <c:v>36.524693605145011</c:v>
                </c:pt>
                <c:pt idx="2346">
                  <c:v>38.191607872261422</c:v>
                </c:pt>
                <c:pt idx="2347">
                  <c:v>43.330107656949316</c:v>
                </c:pt>
                <c:pt idx="2348">
                  <c:v>38.143192766204066</c:v>
                </c:pt>
                <c:pt idx="2349">
                  <c:v>29.276448229505736</c:v>
                </c:pt>
                <c:pt idx="2350">
                  <c:v>27.516035311903149</c:v>
                </c:pt>
                <c:pt idx="2351">
                  <c:v>23.419095995288576</c:v>
                </c:pt>
                <c:pt idx="2352">
                  <c:v>14.928033996478105</c:v>
                </c:pt>
                <c:pt idx="2353">
                  <c:v>27.321884680180425</c:v>
                </c:pt>
                <c:pt idx="2354">
                  <c:v>33.957527008380175</c:v>
                </c:pt>
                <c:pt idx="2355">
                  <c:v>36.74144161215915</c:v>
                </c:pt>
                <c:pt idx="2356">
                  <c:v>45.843093173240561</c:v>
                </c:pt>
                <c:pt idx="2357">
                  <c:v>46.319164507847262</c:v>
                </c:pt>
                <c:pt idx="2358">
                  <c:v>43.142566688815812</c:v>
                </c:pt>
                <c:pt idx="2359">
                  <c:v>40.434124179707212</c:v>
                </c:pt>
                <c:pt idx="2360">
                  <c:v>39.672746656777989</c:v>
                </c:pt>
                <c:pt idx="2361">
                  <c:v>36.480178359924757</c:v>
                </c:pt>
                <c:pt idx="2362">
                  <c:v>35.962097178928751</c:v>
                </c:pt>
                <c:pt idx="2363">
                  <c:v>37.310370734244522</c:v>
                </c:pt>
                <c:pt idx="2364">
                  <c:v>41.426277255770337</c:v>
                </c:pt>
                <c:pt idx="2365">
                  <c:v>43.076423207332603</c:v>
                </c:pt>
                <c:pt idx="2366">
                  <c:v>41.388618703620729</c:v>
                </c:pt>
                <c:pt idx="2367">
                  <c:v>39.02817705018763</c:v>
                </c:pt>
                <c:pt idx="2368">
                  <c:v>35.647510911667943</c:v>
                </c:pt>
                <c:pt idx="2369">
                  <c:v>28.239989401516908</c:v>
                </c:pt>
                <c:pt idx="2370">
                  <c:v>25.280913295450457</c:v>
                </c:pt>
                <c:pt idx="2371">
                  <c:v>24.730020583287128</c:v>
                </c:pt>
                <c:pt idx="2372">
                  <c:v>29.185496822057861</c:v>
                </c:pt>
                <c:pt idx="2373">
                  <c:v>30.025806512266318</c:v>
                </c:pt>
                <c:pt idx="2374">
                  <c:v>32.050173399990996</c:v>
                </c:pt>
                <c:pt idx="2375">
                  <c:v>34.369416851282779</c:v>
                </c:pt>
                <c:pt idx="2376">
                  <c:v>42.134111739721078</c:v>
                </c:pt>
                <c:pt idx="2377">
                  <c:v>41.114345958465783</c:v>
                </c:pt>
                <c:pt idx="2378">
                  <c:v>42.284773114220151</c:v>
                </c:pt>
                <c:pt idx="2379">
                  <c:v>40.190266867209004</c:v>
                </c:pt>
                <c:pt idx="2380">
                  <c:v>37.830231410090029</c:v>
                </c:pt>
                <c:pt idx="2381">
                  <c:v>32.651081579202632</c:v>
                </c:pt>
                <c:pt idx="2382">
                  <c:v>28.773690415016777</c:v>
                </c:pt>
                <c:pt idx="2383">
                  <c:v>21.02230326469958</c:v>
                </c:pt>
                <c:pt idx="2384">
                  <c:v>17.703236802280305</c:v>
                </c:pt>
                <c:pt idx="2385">
                  <c:v>19.116647791619481</c:v>
                </c:pt>
                <c:pt idx="2386">
                  <c:v>22.670949011577758</c:v>
                </c:pt>
                <c:pt idx="2387">
                  <c:v>36.646104796229551</c:v>
                </c:pt>
                <c:pt idx="2388">
                  <c:v>37.776604131744314</c:v>
                </c:pt>
                <c:pt idx="2389">
                  <c:v>39.569742219044755</c:v>
                </c:pt>
                <c:pt idx="2390">
                  <c:v>32.659059335576458</c:v>
                </c:pt>
                <c:pt idx="2391">
                  <c:v>31.72593737920371</c:v>
                </c:pt>
                <c:pt idx="2392">
                  <c:v>46.30734493689814</c:v>
                </c:pt>
                <c:pt idx="2393">
                  <c:v>53.994988694004775</c:v>
                </c:pt>
                <c:pt idx="2394">
                  <c:v>63.233855910855588</c:v>
                </c:pt>
                <c:pt idx="2395">
                  <c:v>68.674280879864639</c:v>
                </c:pt>
                <c:pt idx="2396">
                  <c:v>67.703725682339027</c:v>
                </c:pt>
                <c:pt idx="2397">
                  <c:v>66.68479039695184</c:v>
                </c:pt>
                <c:pt idx="2398">
                  <c:v>64.94567583296292</c:v>
                </c:pt>
                <c:pt idx="2399">
                  <c:v>58.464919377991684</c:v>
                </c:pt>
                <c:pt idx="2400">
                  <c:v>53.476954027806059</c:v>
                </c:pt>
                <c:pt idx="2401">
                  <c:v>48.735251702253244</c:v>
                </c:pt>
                <c:pt idx="2402">
                  <c:v>42.05244128690741</c:v>
                </c:pt>
                <c:pt idx="2403">
                  <c:v>34.184844230873061</c:v>
                </c:pt>
                <c:pt idx="2404">
                  <c:v>28.532027063910476</c:v>
                </c:pt>
                <c:pt idx="2405">
                  <c:v>28.366187993901747</c:v>
                </c:pt>
                <c:pt idx="2406">
                  <c:v>29.076161108988703</c:v>
                </c:pt>
                <c:pt idx="2407">
                  <c:v>34.154834910189606</c:v>
                </c:pt>
                <c:pt idx="2408">
                  <c:v>31.554265032880728</c:v>
                </c:pt>
                <c:pt idx="2409">
                  <c:v>32.639556552600034</c:v>
                </c:pt>
                <c:pt idx="2410">
                  <c:v>30.97309993471838</c:v>
                </c:pt>
                <c:pt idx="2411">
                  <c:v>30.854407427107006</c:v>
                </c:pt>
                <c:pt idx="2412">
                  <c:v>34.68413895413525</c:v>
                </c:pt>
                <c:pt idx="2413">
                  <c:v>39.59734369548741</c:v>
                </c:pt>
                <c:pt idx="2414">
                  <c:v>44.597771644689772</c:v>
                </c:pt>
                <c:pt idx="2415">
                  <c:v>47.47172545873341</c:v>
                </c:pt>
                <c:pt idx="2416">
                  <c:v>48.498055017357913</c:v>
                </c:pt>
                <c:pt idx="2417">
                  <c:v>44.984323463726618</c:v>
                </c:pt>
                <c:pt idx="2418">
                  <c:v>43.680979398972639</c:v>
                </c:pt>
                <c:pt idx="2419">
                  <c:v>39.168355830653049</c:v>
                </c:pt>
                <c:pt idx="2420">
                  <c:v>34.165521267926003</c:v>
                </c:pt>
                <c:pt idx="2421">
                  <c:v>36.260446920751576</c:v>
                </c:pt>
                <c:pt idx="2422">
                  <c:v>35.385641253611915</c:v>
                </c:pt>
                <c:pt idx="2423">
                  <c:v>37.543998471991053</c:v>
                </c:pt>
                <c:pt idx="2424">
                  <c:v>41.847313277372713</c:v>
                </c:pt>
                <c:pt idx="2425">
                  <c:v>38.443860358538892</c:v>
                </c:pt>
                <c:pt idx="2426">
                  <c:v>29.941526775190098</c:v>
                </c:pt>
                <c:pt idx="2427">
                  <c:v>30.076268981665315</c:v>
                </c:pt>
                <c:pt idx="2428">
                  <c:v>27.708351519953801</c:v>
                </c:pt>
                <c:pt idx="2429">
                  <c:v>18.898770104068117</c:v>
                </c:pt>
                <c:pt idx="2430">
                  <c:v>29.78334655881784</c:v>
                </c:pt>
                <c:pt idx="2431">
                  <c:v>36.688981229757431</c:v>
                </c:pt>
                <c:pt idx="2432">
                  <c:v>37.832362623448979</c:v>
                </c:pt>
                <c:pt idx="2433">
                  <c:v>43.08191948037404</c:v>
                </c:pt>
                <c:pt idx="2434">
                  <c:v>45.126815355531029</c:v>
                </c:pt>
                <c:pt idx="2435">
                  <c:v>43.973591364021559</c:v>
                </c:pt>
                <c:pt idx="2436">
                  <c:v>43.510028281570285</c:v>
                </c:pt>
                <c:pt idx="2437">
                  <c:v>43.993241340467478</c:v>
                </c:pt>
                <c:pt idx="2438">
                  <c:v>44.030028535579483</c:v>
                </c:pt>
                <c:pt idx="2439">
                  <c:v>43.285381420322153</c:v>
                </c:pt>
                <c:pt idx="2440">
                  <c:v>44.459307642064012</c:v>
                </c:pt>
                <c:pt idx="2441">
                  <c:v>49.357919497642676</c:v>
                </c:pt>
                <c:pt idx="2442">
                  <c:v>51.1165267534913</c:v>
                </c:pt>
                <c:pt idx="2443">
                  <c:v>47.449661428706271</c:v>
                </c:pt>
                <c:pt idx="2444">
                  <c:v>45.760094949505557</c:v>
                </c:pt>
                <c:pt idx="2445">
                  <c:v>43.681006017117404</c:v>
                </c:pt>
                <c:pt idx="2446">
                  <c:v>33.590254435367186</c:v>
                </c:pt>
                <c:pt idx="2447">
                  <c:v>28.669235015025397</c:v>
                </c:pt>
                <c:pt idx="2448">
                  <c:v>28.198479298006475</c:v>
                </c:pt>
                <c:pt idx="2449">
                  <c:v>31.081157848529443</c:v>
                </c:pt>
                <c:pt idx="2450">
                  <c:v>29.835904099253916</c:v>
                </c:pt>
                <c:pt idx="2451">
                  <c:v>32.231604466496137</c:v>
                </c:pt>
                <c:pt idx="2452">
                  <c:v>34.556453258252738</c:v>
                </c:pt>
                <c:pt idx="2453">
                  <c:v>42.340113351937624</c:v>
                </c:pt>
                <c:pt idx="2454">
                  <c:v>42.023579828681683</c:v>
                </c:pt>
                <c:pt idx="2455">
                  <c:v>44.594189278358762</c:v>
                </c:pt>
                <c:pt idx="2456">
                  <c:v>45.795196356748313</c:v>
                </c:pt>
                <c:pt idx="2457">
                  <c:v>46.336310183300441</c:v>
                </c:pt>
                <c:pt idx="2458">
                  <c:v>42.135130047722917</c:v>
                </c:pt>
                <c:pt idx="2459">
                  <c:v>38.58519219712764</c:v>
                </c:pt>
                <c:pt idx="2460">
                  <c:v>31.662247781221602</c:v>
                </c:pt>
                <c:pt idx="2461">
                  <c:v>25.49669617534591</c:v>
                </c:pt>
                <c:pt idx="2462">
                  <c:v>21.451242292496651</c:v>
                </c:pt>
                <c:pt idx="2463">
                  <c:v>20.55211390066297</c:v>
                </c:pt>
                <c:pt idx="2464">
                  <c:v>36.503262827053042</c:v>
                </c:pt>
                <c:pt idx="2465">
                  <c:v>31.356574167117568</c:v>
                </c:pt>
                <c:pt idx="2466">
                  <c:v>33.725714639277314</c:v>
                </c:pt>
                <c:pt idx="2467">
                  <c:v>31.587665096717508</c:v>
                </c:pt>
                <c:pt idx="2468">
                  <c:v>29.032387333595146</c:v>
                </c:pt>
                <c:pt idx="2469">
                  <c:v>40.354884434880326</c:v>
                </c:pt>
                <c:pt idx="2470">
                  <c:v>52.995399879379882</c:v>
                </c:pt>
                <c:pt idx="2471">
                  <c:v>59.20641046473839</c:v>
                </c:pt>
                <c:pt idx="2472">
                  <c:v>63.497251802694976</c:v>
                </c:pt>
                <c:pt idx="2473">
                  <c:v>64.514991333370602</c:v>
                </c:pt>
                <c:pt idx="2474">
                  <c:v>65.328418812202258</c:v>
                </c:pt>
                <c:pt idx="2475">
                  <c:v>65.493380745296847</c:v>
                </c:pt>
                <c:pt idx="2476">
                  <c:v>62.555187200270709</c:v>
                </c:pt>
                <c:pt idx="2477">
                  <c:v>59.605181238670859</c:v>
                </c:pt>
                <c:pt idx="2478">
                  <c:v>54.49004469727754</c:v>
                </c:pt>
                <c:pt idx="2479">
                  <c:v>46.717851831008574</c:v>
                </c:pt>
                <c:pt idx="2480">
                  <c:v>34.065708944713322</c:v>
                </c:pt>
                <c:pt idx="2481">
                  <c:v>26.189351314979454</c:v>
                </c:pt>
                <c:pt idx="2482">
                  <c:v>25.987931106734273</c:v>
                </c:pt>
                <c:pt idx="2483">
                  <c:v>27.226871323476274</c:v>
                </c:pt>
                <c:pt idx="2484">
                  <c:v>32.905269522470064</c:v>
                </c:pt>
                <c:pt idx="2485">
                  <c:v>29.600359227660526</c:v>
                </c:pt>
                <c:pt idx="2486">
                  <c:v>30.260762283496629</c:v>
                </c:pt>
                <c:pt idx="2487">
                  <c:v>24.715222409085648</c:v>
                </c:pt>
                <c:pt idx="2488">
                  <c:v>27.573731093754084</c:v>
                </c:pt>
                <c:pt idx="2489">
                  <c:v>33.794362468037257</c:v>
                </c:pt>
                <c:pt idx="2490">
                  <c:v>41.243293846541604</c:v>
                </c:pt>
                <c:pt idx="2491">
                  <c:v>47.924265207053175</c:v>
                </c:pt>
                <c:pt idx="2492">
                  <c:v>52.961689373032705</c:v>
                </c:pt>
                <c:pt idx="2493">
                  <c:v>53.268445621815772</c:v>
                </c:pt>
                <c:pt idx="2494">
                  <c:v>49.384551441908044</c:v>
                </c:pt>
                <c:pt idx="2495">
                  <c:v>48.406336510064783</c:v>
                </c:pt>
                <c:pt idx="2496">
                  <c:v>43.602357951915067</c:v>
                </c:pt>
                <c:pt idx="2497">
                  <c:v>42.206380648054079</c:v>
                </c:pt>
                <c:pt idx="2498">
                  <c:v>44.889732554397334</c:v>
                </c:pt>
                <c:pt idx="2499">
                  <c:v>44.851635566438681</c:v>
                </c:pt>
                <c:pt idx="2500">
                  <c:v>47.754968784771492</c:v>
                </c:pt>
                <c:pt idx="2501">
                  <c:v>51.46505566184306</c:v>
                </c:pt>
                <c:pt idx="2502">
                  <c:v>43.640349184541407</c:v>
                </c:pt>
                <c:pt idx="2503">
                  <c:v>31.816769334820037</c:v>
                </c:pt>
                <c:pt idx="2504">
                  <c:v>34.224222500131049</c:v>
                </c:pt>
                <c:pt idx="2505">
                  <c:v>33.246139624062728</c:v>
                </c:pt>
                <c:pt idx="2506">
                  <c:v>25.692144419040293</c:v>
                </c:pt>
                <c:pt idx="2507">
                  <c:v>34.719222462203028</c:v>
                </c:pt>
                <c:pt idx="2508">
                  <c:v>39.321710288781048</c:v>
                </c:pt>
                <c:pt idx="2509">
                  <c:v>40.51552787167509</c:v>
                </c:pt>
                <c:pt idx="2510">
                  <c:v>44.375402426750519</c:v>
                </c:pt>
                <c:pt idx="2511">
                  <c:v>46.624367203734188</c:v>
                </c:pt>
                <c:pt idx="2512">
                  <c:v>43.220452844191655</c:v>
                </c:pt>
                <c:pt idx="2513">
                  <c:v>41.547905752662814</c:v>
                </c:pt>
                <c:pt idx="2514">
                  <c:v>40.619757042120263</c:v>
                </c:pt>
                <c:pt idx="2515">
                  <c:v>38.672498604747744</c:v>
                </c:pt>
                <c:pt idx="2516">
                  <c:v>38.500599905469443</c:v>
                </c:pt>
                <c:pt idx="2517">
                  <c:v>39.934060179013528</c:v>
                </c:pt>
                <c:pt idx="2518">
                  <c:v>48.108859034682453</c:v>
                </c:pt>
                <c:pt idx="2519">
                  <c:v>50.556481270069519</c:v>
                </c:pt>
                <c:pt idx="2520">
                  <c:v>48.031990661971271</c:v>
                </c:pt>
                <c:pt idx="2521">
                  <c:v>46.334392479189098</c:v>
                </c:pt>
                <c:pt idx="2522">
                  <c:v>48.584971348699987</c:v>
                </c:pt>
                <c:pt idx="2523">
                  <c:v>41.012313311084263</c:v>
                </c:pt>
                <c:pt idx="2524">
                  <c:v>32.25409936819333</c:v>
                </c:pt>
                <c:pt idx="2525">
                  <c:v>33.68877234305473</c:v>
                </c:pt>
                <c:pt idx="2526">
                  <c:v>40.284463894967168</c:v>
                </c:pt>
                <c:pt idx="2527">
                  <c:v>37.141460319441627</c:v>
                </c:pt>
                <c:pt idx="2528">
                  <c:v>39.112212138830607</c:v>
                </c:pt>
                <c:pt idx="2529">
                  <c:v>45.927519118308588</c:v>
                </c:pt>
                <c:pt idx="2530">
                  <c:v>49.809884248500545</c:v>
                </c:pt>
                <c:pt idx="2531">
                  <c:v>47.193074757158584</c:v>
                </c:pt>
                <c:pt idx="2532">
                  <c:v>52.312524459875775</c:v>
                </c:pt>
                <c:pt idx="2533">
                  <c:v>53.108559226640516</c:v>
                </c:pt>
                <c:pt idx="2534">
                  <c:v>51.450663079584956</c:v>
                </c:pt>
                <c:pt idx="2535">
                  <c:v>49.408217278624846</c:v>
                </c:pt>
                <c:pt idx="2536">
                  <c:v>47.036989707009916</c:v>
                </c:pt>
                <c:pt idx="2537">
                  <c:v>38.902854736177098</c:v>
                </c:pt>
                <c:pt idx="2538">
                  <c:v>31.477086778098577</c:v>
                </c:pt>
                <c:pt idx="2539">
                  <c:v>26.418431054529112</c:v>
                </c:pt>
                <c:pt idx="2540">
                  <c:v>23.000500321635336</c:v>
                </c:pt>
                <c:pt idx="2541">
                  <c:v>31.130113242431246</c:v>
                </c:pt>
                <c:pt idx="2542">
                  <c:v>29.041530379621371</c:v>
                </c:pt>
                <c:pt idx="2543">
                  <c:v>33.163143322098733</c:v>
                </c:pt>
                <c:pt idx="2544">
                  <c:v>36.936071143356031</c:v>
                </c:pt>
                <c:pt idx="2545">
                  <c:v>36.680097806247204</c:v>
                </c:pt>
                <c:pt idx="2546">
                  <c:v>45.833172799075321</c:v>
                </c:pt>
                <c:pt idx="2547">
                  <c:v>54.559140024755507</c:v>
                </c:pt>
                <c:pt idx="2548">
                  <c:v>58.512110555007169</c:v>
                </c:pt>
                <c:pt idx="2549">
                  <c:v>61.136070849744428</c:v>
                </c:pt>
                <c:pt idx="2550">
                  <c:v>61.980079782503751</c:v>
                </c:pt>
                <c:pt idx="2551">
                  <c:v>62.491652980562719</c:v>
                </c:pt>
                <c:pt idx="2552">
                  <c:v>65.285241741809784</c:v>
                </c:pt>
                <c:pt idx="2553">
                  <c:v>67.4132523265164</c:v>
                </c:pt>
                <c:pt idx="2554">
                  <c:v>68.399451473920692</c:v>
                </c:pt>
                <c:pt idx="2555">
                  <c:v>66.484742110560902</c:v>
                </c:pt>
                <c:pt idx="2556">
                  <c:v>58.221139007439419</c:v>
                </c:pt>
                <c:pt idx="2557">
                  <c:v>43.736906717808075</c:v>
                </c:pt>
                <c:pt idx="2558">
                  <c:v>32.040637373778893</c:v>
                </c:pt>
                <c:pt idx="2559">
                  <c:v>28.01350962314892</c:v>
                </c:pt>
                <c:pt idx="2560">
                  <c:v>26.878257981603682</c:v>
                </c:pt>
                <c:pt idx="2561">
                  <c:v>32.97742859902759</c:v>
                </c:pt>
                <c:pt idx="2562">
                  <c:v>29.863830907188198</c:v>
                </c:pt>
                <c:pt idx="2563">
                  <c:v>29.271385674768226</c:v>
                </c:pt>
                <c:pt idx="2564">
                  <c:v>24.477176258231914</c:v>
                </c:pt>
                <c:pt idx="2565">
                  <c:v>28.533570111331191</c:v>
                </c:pt>
                <c:pt idx="2566">
                  <c:v>29.339082616378636</c:v>
                </c:pt>
                <c:pt idx="2567">
                  <c:v>34.991357274905397</c:v>
                </c:pt>
                <c:pt idx="2568">
                  <c:v>43.481884926751853</c:v>
                </c:pt>
                <c:pt idx="2569">
                  <c:v>49.757948180889457</c:v>
                </c:pt>
                <c:pt idx="2570">
                  <c:v>51.009781775226401</c:v>
                </c:pt>
                <c:pt idx="2571">
                  <c:v>51.673904706626175</c:v>
                </c:pt>
                <c:pt idx="2572">
                  <c:v>50.918844758377844</c:v>
                </c:pt>
                <c:pt idx="2573">
                  <c:v>47.067467269039277</c:v>
                </c:pt>
                <c:pt idx="2574">
                  <c:v>46.86219968780442</c:v>
                </c:pt>
                <c:pt idx="2575">
                  <c:v>47.080252744952737</c:v>
                </c:pt>
                <c:pt idx="2576">
                  <c:v>45.773949469099584</c:v>
                </c:pt>
                <c:pt idx="2577">
                  <c:v>48.946745562130175</c:v>
                </c:pt>
                <c:pt idx="2578">
                  <c:v>51.560728417058101</c:v>
                </c:pt>
                <c:pt idx="2579">
                  <c:v>38.794532460121204</c:v>
                </c:pt>
                <c:pt idx="2580">
                  <c:v>27.582908872528307</c:v>
                </c:pt>
                <c:pt idx="2581">
                  <c:v>33.463615152000138</c:v>
                </c:pt>
                <c:pt idx="2582">
                  <c:v>35.777990923797113</c:v>
                </c:pt>
                <c:pt idx="2583">
                  <c:v>29.637911085556905</c:v>
                </c:pt>
                <c:pt idx="2584">
                  <c:v>35.24277031990917</c:v>
                </c:pt>
                <c:pt idx="2585">
                  <c:v>37.00969021373357</c:v>
                </c:pt>
                <c:pt idx="2586">
                  <c:v>33.681241984283886</c:v>
                </c:pt>
                <c:pt idx="2587">
                  <c:v>34.899805303887597</c:v>
                </c:pt>
                <c:pt idx="2588">
                  <c:v>40.517871119227763</c:v>
                </c:pt>
                <c:pt idx="2589">
                  <c:v>39.563767137480866</c:v>
                </c:pt>
                <c:pt idx="2590">
                  <c:v>38.063744916388394</c:v>
                </c:pt>
                <c:pt idx="2591">
                  <c:v>37.948367045461815</c:v>
                </c:pt>
                <c:pt idx="2592">
                  <c:v>37.915219349028696</c:v>
                </c:pt>
                <c:pt idx="2593">
                  <c:v>37.281983234877579</c:v>
                </c:pt>
                <c:pt idx="2594">
                  <c:v>39.582202138032102</c:v>
                </c:pt>
                <c:pt idx="2595">
                  <c:v>47.582585409736609</c:v>
                </c:pt>
                <c:pt idx="2596">
                  <c:v>51.463560627618762</c:v>
                </c:pt>
                <c:pt idx="2597">
                  <c:v>48.296902953116053</c:v>
                </c:pt>
                <c:pt idx="2598">
                  <c:v>44.810109188537851</c:v>
                </c:pt>
                <c:pt idx="2599">
                  <c:v>43.5805499315696</c:v>
                </c:pt>
                <c:pt idx="2600">
                  <c:v>33.780803469386491</c:v>
                </c:pt>
                <c:pt idx="2601">
                  <c:v>23.077418523766585</c:v>
                </c:pt>
                <c:pt idx="2602">
                  <c:v>23.637354321174509</c:v>
                </c:pt>
                <c:pt idx="2603">
                  <c:v>34.220075243204739</c:v>
                </c:pt>
                <c:pt idx="2604">
                  <c:v>39.145301814320959</c:v>
                </c:pt>
                <c:pt idx="2605">
                  <c:v>47.322328753583079</c:v>
                </c:pt>
                <c:pt idx="2606">
                  <c:v>58.36839361840758</c:v>
                </c:pt>
                <c:pt idx="2607">
                  <c:v>63.224685542335926</c:v>
                </c:pt>
                <c:pt idx="2608">
                  <c:v>59.960919417007361</c:v>
                </c:pt>
                <c:pt idx="2609">
                  <c:v>62.19613354022114</c:v>
                </c:pt>
                <c:pt idx="2610">
                  <c:v>63.728859241291026</c:v>
                </c:pt>
                <c:pt idx="2611">
                  <c:v>62.180514116903538</c:v>
                </c:pt>
                <c:pt idx="2612">
                  <c:v>63.553064430492675</c:v>
                </c:pt>
                <c:pt idx="2613">
                  <c:v>61.512739603447464</c:v>
                </c:pt>
                <c:pt idx="2614">
                  <c:v>54.77062121038783</c:v>
                </c:pt>
                <c:pt idx="2615">
                  <c:v>39.048419376596378</c:v>
                </c:pt>
                <c:pt idx="2616">
                  <c:v>27.132698594506881</c:v>
                </c:pt>
                <c:pt idx="2617">
                  <c:v>21.653342203109968</c:v>
                </c:pt>
                <c:pt idx="2618">
                  <c:v>36.048389021005164</c:v>
                </c:pt>
                <c:pt idx="2619">
                  <c:v>36.728781194442618</c:v>
                </c:pt>
                <c:pt idx="2620">
                  <c:v>40.112701068952568</c:v>
                </c:pt>
                <c:pt idx="2621">
                  <c:v>42.672605233361899</c:v>
                </c:pt>
                <c:pt idx="2622">
                  <c:v>39.631188150664656</c:v>
                </c:pt>
                <c:pt idx="2623">
                  <c:v>45.015869897536334</c:v>
                </c:pt>
                <c:pt idx="2624">
                  <c:v>52.749205784995446</c:v>
                </c:pt>
                <c:pt idx="2625">
                  <c:v>56.841237356262596</c:v>
                </c:pt>
                <c:pt idx="2626">
                  <c:v>59.923914348239592</c:v>
                </c:pt>
                <c:pt idx="2627">
                  <c:v>60.37886164468442</c:v>
                </c:pt>
                <c:pt idx="2628">
                  <c:v>59.662908498289291</c:v>
                </c:pt>
                <c:pt idx="2629">
                  <c:v>63.26425852875753</c:v>
                </c:pt>
                <c:pt idx="2630">
                  <c:v>65.950192129967405</c:v>
                </c:pt>
                <c:pt idx="2631">
                  <c:v>67.332900513201011</c:v>
                </c:pt>
                <c:pt idx="2632">
                  <c:v>69.300634855621553</c:v>
                </c:pt>
                <c:pt idx="2633">
                  <c:v>62.101143419224215</c:v>
                </c:pt>
                <c:pt idx="2634">
                  <c:v>48.713401163695195</c:v>
                </c:pt>
                <c:pt idx="2635">
                  <c:v>38.686793585397297</c:v>
                </c:pt>
                <c:pt idx="2636">
                  <c:v>34.227635528627353</c:v>
                </c:pt>
                <c:pt idx="2637">
                  <c:v>29.768710559603139</c:v>
                </c:pt>
                <c:pt idx="2638">
                  <c:v>36.067174639447828</c:v>
                </c:pt>
                <c:pt idx="2639">
                  <c:v>32.198550111193974</c:v>
                </c:pt>
                <c:pt idx="2640">
                  <c:v>29.750844288551008</c:v>
                </c:pt>
                <c:pt idx="2641">
                  <c:v>23.789652764960316</c:v>
                </c:pt>
                <c:pt idx="2642">
                  <c:v>24.982657394717698</c:v>
                </c:pt>
                <c:pt idx="2643">
                  <c:v>21.796337240832671</c:v>
                </c:pt>
                <c:pt idx="2644">
                  <c:v>27.517141686571893</c:v>
                </c:pt>
                <c:pt idx="2645">
                  <c:v>40.372748084005174</c:v>
                </c:pt>
                <c:pt idx="2646">
                  <c:v>49.344212169490987</c:v>
                </c:pt>
                <c:pt idx="2647">
                  <c:v>52.069971476664442</c:v>
                </c:pt>
                <c:pt idx="2648">
                  <c:v>56.644419333470644</c:v>
                </c:pt>
                <c:pt idx="2649">
                  <c:v>56.61321419626163</c:v>
                </c:pt>
                <c:pt idx="2650">
                  <c:v>50.44595469255664</c:v>
                </c:pt>
                <c:pt idx="2651">
                  <c:v>48.06192327014093</c:v>
                </c:pt>
                <c:pt idx="2652">
                  <c:v>47.696859299473772</c:v>
                </c:pt>
                <c:pt idx="2653">
                  <c:v>43.945086002763759</c:v>
                </c:pt>
                <c:pt idx="2654">
                  <c:v>44.302929138179401</c:v>
                </c:pt>
                <c:pt idx="2655">
                  <c:v>45.56697639996711</c:v>
                </c:pt>
                <c:pt idx="2656">
                  <c:v>31.135552451893233</c:v>
                </c:pt>
                <c:pt idx="2657">
                  <c:v>17.855480637269526</c:v>
                </c:pt>
                <c:pt idx="2658">
                  <c:v>29.916465725111951</c:v>
                </c:pt>
                <c:pt idx="2659">
                  <c:v>35.972156348519931</c:v>
                </c:pt>
                <c:pt idx="2660">
                  <c:v>34.834404762669301</c:v>
                </c:pt>
                <c:pt idx="2661">
                  <c:v>37.38465411972053</c:v>
                </c:pt>
                <c:pt idx="2662">
                  <c:v>37.941660339154645</c:v>
                </c:pt>
                <c:pt idx="2663">
                  <c:v>35.63672584059082</c:v>
                </c:pt>
                <c:pt idx="2664">
                  <c:v>33.421613373753942</c:v>
                </c:pt>
                <c:pt idx="2665">
                  <c:v>36.448336345629279</c:v>
                </c:pt>
                <c:pt idx="2666">
                  <c:v>35.604903648581107</c:v>
                </c:pt>
                <c:pt idx="2667">
                  <c:v>33.184951177484209</c:v>
                </c:pt>
                <c:pt idx="2668">
                  <c:v>31.697374437310426</c:v>
                </c:pt>
                <c:pt idx="2669">
                  <c:v>40.137437681443473</c:v>
                </c:pt>
                <c:pt idx="2670">
                  <c:v>42.723564480702855</c:v>
                </c:pt>
                <c:pt idx="2671">
                  <c:v>46.369626066150886</c:v>
                </c:pt>
                <c:pt idx="2672">
                  <c:v>51.221685708335549</c:v>
                </c:pt>
                <c:pt idx="2673">
                  <c:v>53.586716376691527</c:v>
                </c:pt>
                <c:pt idx="2674">
                  <c:v>46.150469481054813</c:v>
                </c:pt>
                <c:pt idx="2675">
                  <c:v>38.701657296962111</c:v>
                </c:pt>
                <c:pt idx="2676">
                  <c:v>35.275139813832631</c:v>
                </c:pt>
                <c:pt idx="2677">
                  <c:v>28.820630707291361</c:v>
                </c:pt>
                <c:pt idx="2678">
                  <c:v>20.386515729564074</c:v>
                </c:pt>
                <c:pt idx="2679">
                  <c:v>22.620608057163409</c:v>
                </c:pt>
                <c:pt idx="2680">
                  <c:v>32.762143535596735</c:v>
                </c:pt>
                <c:pt idx="2681">
                  <c:v>35.373564948893829</c:v>
                </c:pt>
                <c:pt idx="2682">
                  <c:v>44.61880468860948</c:v>
                </c:pt>
                <c:pt idx="2683">
                  <c:v>59.72673153342388</c:v>
                </c:pt>
                <c:pt idx="2684">
                  <c:v>66.3865130521244</c:v>
                </c:pt>
                <c:pt idx="2685">
                  <c:v>63.305248144528662</c:v>
                </c:pt>
                <c:pt idx="2686">
                  <c:v>66.818765077246837</c:v>
                </c:pt>
                <c:pt idx="2687">
                  <c:v>72.583505830478344</c:v>
                </c:pt>
                <c:pt idx="2688">
                  <c:v>69.950634243725503</c:v>
                </c:pt>
                <c:pt idx="2689">
                  <c:v>68.811502874542953</c:v>
                </c:pt>
                <c:pt idx="2690">
                  <c:v>69.010310952342294</c:v>
                </c:pt>
                <c:pt idx="2691">
                  <c:v>69.097610006700918</c:v>
                </c:pt>
                <c:pt idx="2692">
                  <c:v>54.292709035404187</c:v>
                </c:pt>
                <c:pt idx="2693">
                  <c:v>43.913575392144011</c:v>
                </c:pt>
                <c:pt idx="2694">
                  <c:v>43.634987417426863</c:v>
                </c:pt>
                <c:pt idx="2695">
                  <c:v>48.941601020991939</c:v>
                </c:pt>
                <c:pt idx="2696">
                  <c:v>47.842253369053964</c:v>
                </c:pt>
                <c:pt idx="2697">
                  <c:v>48.160992279458299</c:v>
                </c:pt>
                <c:pt idx="2698">
                  <c:v>47.11858246251704</c:v>
                </c:pt>
                <c:pt idx="2699">
                  <c:v>41.593552959577693</c:v>
                </c:pt>
                <c:pt idx="2700">
                  <c:v>44.973585755874282</c:v>
                </c:pt>
                <c:pt idx="2701">
                  <c:v>53.527244763819823</c:v>
                </c:pt>
                <c:pt idx="2702">
                  <c:v>57.651982568926087</c:v>
                </c:pt>
                <c:pt idx="2703">
                  <c:v>57.481904502471103</c:v>
                </c:pt>
                <c:pt idx="2704">
                  <c:v>57.91915468730803</c:v>
                </c:pt>
                <c:pt idx="2705">
                  <c:v>58.127969708315973</c:v>
                </c:pt>
                <c:pt idx="2706">
                  <c:v>60.216062866419641</c:v>
                </c:pt>
                <c:pt idx="2707">
                  <c:v>63.185331655581514</c:v>
                </c:pt>
                <c:pt idx="2708">
                  <c:v>64.982267035616246</c:v>
                </c:pt>
                <c:pt idx="2709">
                  <c:v>66.167481502784383</c:v>
                </c:pt>
                <c:pt idx="2710">
                  <c:v>59.758557488506391</c:v>
                </c:pt>
                <c:pt idx="2711">
                  <c:v>47.901023591172184</c:v>
                </c:pt>
                <c:pt idx="2712">
                  <c:v>39.230410656245411</c:v>
                </c:pt>
                <c:pt idx="2713">
                  <c:v>34.558753937886181</c:v>
                </c:pt>
                <c:pt idx="2714">
                  <c:v>30.448829833852002</c:v>
                </c:pt>
                <c:pt idx="2715">
                  <c:v>28.66384654656845</c:v>
                </c:pt>
                <c:pt idx="2716">
                  <c:v>23.081999550369495</c:v>
                </c:pt>
                <c:pt idx="2717">
                  <c:v>20.916903325050288</c:v>
                </c:pt>
                <c:pt idx="2718">
                  <c:v>18.753332543397121</c:v>
                </c:pt>
                <c:pt idx="2719">
                  <c:v>19.432379756629899</c:v>
                </c:pt>
                <c:pt idx="2720">
                  <c:v>22.635816327989815</c:v>
                </c:pt>
                <c:pt idx="2721">
                  <c:v>28.650447601214772</c:v>
                </c:pt>
                <c:pt idx="2722">
                  <c:v>39.007402761093786</c:v>
                </c:pt>
                <c:pt idx="2723">
                  <c:v>45.536355260108422</c:v>
                </c:pt>
                <c:pt idx="2724">
                  <c:v>46.012720008245573</c:v>
                </c:pt>
                <c:pt idx="2725">
                  <c:v>48.321779430179575</c:v>
                </c:pt>
                <c:pt idx="2726">
                  <c:v>48.043244741675039</c:v>
                </c:pt>
                <c:pt idx="2727">
                  <c:v>41.321653018472674</c:v>
                </c:pt>
                <c:pt idx="2728">
                  <c:v>41.376538521102354</c:v>
                </c:pt>
                <c:pt idx="2729">
                  <c:v>46.403598546363767</c:v>
                </c:pt>
                <c:pt idx="2730">
                  <c:v>45.700992426402578</c:v>
                </c:pt>
                <c:pt idx="2731">
                  <c:v>46.129699816308964</c:v>
                </c:pt>
                <c:pt idx="2732">
                  <c:v>42.393864415138296</c:v>
                </c:pt>
                <c:pt idx="2733">
                  <c:v>28.941848390446523</c:v>
                </c:pt>
                <c:pt idx="2734">
                  <c:v>7.8947746711708469</c:v>
                </c:pt>
                <c:pt idx="2735">
                  <c:v>28.898609178099051</c:v>
                </c:pt>
                <c:pt idx="2736">
                  <c:v>37.261565944047469</c:v>
                </c:pt>
                <c:pt idx="2737">
                  <c:v>42.140388825872485</c:v>
                </c:pt>
                <c:pt idx="2738">
                  <c:v>44.335408893362825</c:v>
                </c:pt>
                <c:pt idx="2739">
                  <c:v>42.820931706267764</c:v>
                </c:pt>
                <c:pt idx="2740">
                  <c:v>39.390678474402847</c:v>
                </c:pt>
                <c:pt idx="2741">
                  <c:v>34.988716109685598</c:v>
                </c:pt>
                <c:pt idx="2742">
                  <c:v>31.959461272234595</c:v>
                </c:pt>
                <c:pt idx="2743">
                  <c:v>31.356749311294767</c:v>
                </c:pt>
                <c:pt idx="2744">
                  <c:v>33.021252265890475</c:v>
                </c:pt>
                <c:pt idx="2745">
                  <c:v>34.692875962184218</c:v>
                </c:pt>
                <c:pt idx="2746">
                  <c:v>44.358780820933077</c:v>
                </c:pt>
                <c:pt idx="2747">
                  <c:v>47.932992913714045</c:v>
                </c:pt>
                <c:pt idx="2748">
                  <c:v>49.356772576476395</c:v>
                </c:pt>
                <c:pt idx="2749">
                  <c:v>52.76012880280674</c:v>
                </c:pt>
                <c:pt idx="2750">
                  <c:v>52.848730647740119</c:v>
                </c:pt>
                <c:pt idx="2751">
                  <c:v>44.831484237932287</c:v>
                </c:pt>
                <c:pt idx="2752">
                  <c:v>41.232861262828877</c:v>
                </c:pt>
                <c:pt idx="2753">
                  <c:v>40.364903872338111</c:v>
                </c:pt>
                <c:pt idx="2754">
                  <c:v>35.835297048717443</c:v>
                </c:pt>
                <c:pt idx="2755">
                  <c:v>29.991378248552781</c:v>
                </c:pt>
                <c:pt idx="2756">
                  <c:v>32.970007504593326</c:v>
                </c:pt>
                <c:pt idx="2757">
                  <c:v>36.376399419844027</c:v>
                </c:pt>
                <c:pt idx="2758">
                  <c:v>38.652674589425899</c:v>
                </c:pt>
                <c:pt idx="2759">
                  <c:v>47.86006231821581</c:v>
                </c:pt>
                <c:pt idx="2760">
                  <c:v>60.664885907152033</c:v>
                </c:pt>
                <c:pt idx="2761">
                  <c:v>66.86007746611493</c:v>
                </c:pt>
                <c:pt idx="2762">
                  <c:v>67.543418271955431</c:v>
                </c:pt>
                <c:pt idx="2763">
                  <c:v>68.419907138711551</c:v>
                </c:pt>
                <c:pt idx="2764">
                  <c:v>74.24331899177939</c:v>
                </c:pt>
                <c:pt idx="2765">
                  <c:v>71.259325122502915</c:v>
                </c:pt>
                <c:pt idx="2766">
                  <c:v>67.908166730817129</c:v>
                </c:pt>
                <c:pt idx="2767">
                  <c:v>67.544376635804227</c:v>
                </c:pt>
                <c:pt idx="2768">
                  <c:v>72.870405851467908</c:v>
                </c:pt>
                <c:pt idx="2769">
                  <c:v>64.442630812852855</c:v>
                </c:pt>
                <c:pt idx="2770">
                  <c:v>57.849405160473665</c:v>
                </c:pt>
                <c:pt idx="2771">
                  <c:v>58.681866160016895</c:v>
                </c:pt>
                <c:pt idx="2772">
                  <c:v>58.272392118941141</c:v>
                </c:pt>
                <c:pt idx="2773">
                  <c:v>55.215497551968404</c:v>
                </c:pt>
                <c:pt idx="2774">
                  <c:v>53.138213454119985</c:v>
                </c:pt>
                <c:pt idx="2775">
                  <c:v>53.008088375644199</c:v>
                </c:pt>
                <c:pt idx="2776">
                  <c:v>49.39182346984434</c:v>
                </c:pt>
                <c:pt idx="2777">
                  <c:v>51.367446472426238</c:v>
                </c:pt>
                <c:pt idx="2778">
                  <c:v>58.892402312339719</c:v>
                </c:pt>
                <c:pt idx="2779">
                  <c:v>59.517800713969869</c:v>
                </c:pt>
                <c:pt idx="2780">
                  <c:v>56.615201172321186</c:v>
                </c:pt>
                <c:pt idx="2781">
                  <c:v>56.8405960811574</c:v>
                </c:pt>
                <c:pt idx="2782">
                  <c:v>56.022342961689851</c:v>
                </c:pt>
                <c:pt idx="2783">
                  <c:v>55.552009531712088</c:v>
                </c:pt>
                <c:pt idx="2784">
                  <c:v>61.901327790268525</c:v>
                </c:pt>
                <c:pt idx="2785">
                  <c:v>63.021628657971817</c:v>
                </c:pt>
                <c:pt idx="2786">
                  <c:v>65.548563755562</c:v>
                </c:pt>
                <c:pt idx="2787">
                  <c:v>61.663568995255545</c:v>
                </c:pt>
                <c:pt idx="2788">
                  <c:v>54.211203332210346</c:v>
                </c:pt>
                <c:pt idx="2789">
                  <c:v>46.907763843247714</c:v>
                </c:pt>
                <c:pt idx="2790">
                  <c:v>39.659223319516343</c:v>
                </c:pt>
                <c:pt idx="2791">
                  <c:v>28.217976379741089</c:v>
                </c:pt>
                <c:pt idx="2792">
                  <c:v>20.360190236396697</c:v>
                </c:pt>
                <c:pt idx="2793">
                  <c:v>14.715643539965923</c:v>
                </c:pt>
                <c:pt idx="2794">
                  <c:v>14.302252730789137</c:v>
                </c:pt>
                <c:pt idx="2795">
                  <c:v>21.775541255113243</c:v>
                </c:pt>
                <c:pt idx="2796">
                  <c:v>25.092428660695688</c:v>
                </c:pt>
                <c:pt idx="2797">
                  <c:v>30.581008295919641</c:v>
                </c:pt>
                <c:pt idx="2798">
                  <c:v>38.294023915820908</c:v>
                </c:pt>
                <c:pt idx="2799">
                  <c:v>44.553922470478412</c:v>
                </c:pt>
                <c:pt idx="2800">
                  <c:v>44.037786275819911</c:v>
                </c:pt>
                <c:pt idx="2801">
                  <c:v>40.036801236521548</c:v>
                </c:pt>
                <c:pt idx="2802">
                  <c:v>39.30799028297551</c:v>
                </c:pt>
                <c:pt idx="2803">
                  <c:v>38.027669665789517</c:v>
                </c:pt>
                <c:pt idx="2804">
                  <c:v>30.208666925112503</c:v>
                </c:pt>
                <c:pt idx="2805">
                  <c:v>36.73032900563102</c:v>
                </c:pt>
                <c:pt idx="2806">
                  <c:v>50.737092659319849</c:v>
                </c:pt>
                <c:pt idx="2807">
                  <c:v>51.425638258810494</c:v>
                </c:pt>
                <c:pt idx="2808">
                  <c:v>50.47913667920507</c:v>
                </c:pt>
                <c:pt idx="2809">
                  <c:v>52.663148947089866</c:v>
                </c:pt>
                <c:pt idx="2810">
                  <c:v>41.785324544938668</c:v>
                </c:pt>
                <c:pt idx="2811">
                  <c:v>18.265425351475635</c:v>
                </c:pt>
                <c:pt idx="2812">
                  <c:v>31.737043971424939</c:v>
                </c:pt>
                <c:pt idx="2813">
                  <c:v>40.614634506704093</c:v>
                </c:pt>
                <c:pt idx="2814">
                  <c:v>46.034606831899488</c:v>
                </c:pt>
                <c:pt idx="2815">
                  <c:v>51.975051975051969</c:v>
                </c:pt>
                <c:pt idx="2816">
                  <c:v>51.058708767614227</c:v>
                </c:pt>
                <c:pt idx="2817">
                  <c:v>48.151868971598041</c:v>
                </c:pt>
                <c:pt idx="2818">
                  <c:v>43.571676363036644</c:v>
                </c:pt>
                <c:pt idx="2819">
                  <c:v>38.027158812148528</c:v>
                </c:pt>
                <c:pt idx="2820">
                  <c:v>34.93907142722751</c:v>
                </c:pt>
                <c:pt idx="2821">
                  <c:v>34.107356951614207</c:v>
                </c:pt>
                <c:pt idx="2822">
                  <c:v>36.433254332235521</c:v>
                </c:pt>
                <c:pt idx="2823">
                  <c:v>43.421013891097097</c:v>
                </c:pt>
                <c:pt idx="2824">
                  <c:v>46.702298296187458</c:v>
                </c:pt>
                <c:pt idx="2825">
                  <c:v>46.567692364915494</c:v>
                </c:pt>
                <c:pt idx="2826">
                  <c:v>50.207979223192311</c:v>
                </c:pt>
                <c:pt idx="2827">
                  <c:v>50.666797512550879</c:v>
                </c:pt>
                <c:pt idx="2828">
                  <c:v>44.779957841788168</c:v>
                </c:pt>
                <c:pt idx="2829">
                  <c:v>41.936675922171638</c:v>
                </c:pt>
                <c:pt idx="2830">
                  <c:v>41.236605229318478</c:v>
                </c:pt>
                <c:pt idx="2831">
                  <c:v>38.95476816019314</c:v>
                </c:pt>
                <c:pt idx="2832">
                  <c:v>33.260760520389759</c:v>
                </c:pt>
                <c:pt idx="2833">
                  <c:v>35.66614906832298</c:v>
                </c:pt>
                <c:pt idx="2834">
                  <c:v>40.167836185317412</c:v>
                </c:pt>
                <c:pt idx="2835">
                  <c:v>42.321801456064108</c:v>
                </c:pt>
                <c:pt idx="2836">
                  <c:v>48.93310250381127</c:v>
                </c:pt>
                <c:pt idx="2837">
                  <c:v>59.833510295308322</c:v>
                </c:pt>
                <c:pt idx="2838">
                  <c:v>67.265746377593885</c:v>
                </c:pt>
                <c:pt idx="2839">
                  <c:v>70.451529099483238</c:v>
                </c:pt>
                <c:pt idx="2840">
                  <c:v>71.737614018562866</c:v>
                </c:pt>
                <c:pt idx="2841">
                  <c:v>76.744829936319292</c:v>
                </c:pt>
                <c:pt idx="2842">
                  <c:v>72.907709550582439</c:v>
                </c:pt>
                <c:pt idx="2843">
                  <c:v>68.243900000555428</c:v>
                </c:pt>
                <c:pt idx="2844">
                  <c:v>63.089225037062299</c:v>
                </c:pt>
                <c:pt idx="2845">
                  <c:v>67.386980042132464</c:v>
                </c:pt>
                <c:pt idx="2846">
                  <c:v>58.48859405906385</c:v>
                </c:pt>
                <c:pt idx="2847">
                  <c:v>56.011346097693234</c:v>
                </c:pt>
                <c:pt idx="2848">
                  <c:v>57.077463458851085</c:v>
                </c:pt>
                <c:pt idx="2849">
                  <c:v>59.44617266820341</c:v>
                </c:pt>
                <c:pt idx="2850">
                  <c:v>58.444677976279849</c:v>
                </c:pt>
                <c:pt idx="2851">
                  <c:v>56.988751013355575</c:v>
                </c:pt>
                <c:pt idx="2852">
                  <c:v>53.68795472918351</c:v>
                </c:pt>
                <c:pt idx="2853">
                  <c:v>49.713061645465842</c:v>
                </c:pt>
                <c:pt idx="2854">
                  <c:v>52.012800296818483</c:v>
                </c:pt>
                <c:pt idx="2855">
                  <c:v>57.629398212368677</c:v>
                </c:pt>
                <c:pt idx="2856">
                  <c:v>58.618661866186628</c:v>
                </c:pt>
                <c:pt idx="2857">
                  <c:v>56.751836273463496</c:v>
                </c:pt>
                <c:pt idx="2858">
                  <c:v>53.658270371223793</c:v>
                </c:pt>
                <c:pt idx="2859">
                  <c:v>49.421684213293375</c:v>
                </c:pt>
                <c:pt idx="2860">
                  <c:v>44.98992021352111</c:v>
                </c:pt>
                <c:pt idx="2861">
                  <c:v>45.762985701591404</c:v>
                </c:pt>
                <c:pt idx="2862">
                  <c:v>50.039076513093839</c:v>
                </c:pt>
                <c:pt idx="2863">
                  <c:v>58.967895286618777</c:v>
                </c:pt>
                <c:pt idx="2864">
                  <c:v>58.968609865470853</c:v>
                </c:pt>
                <c:pt idx="2865">
                  <c:v>55.045113962784143</c:v>
                </c:pt>
                <c:pt idx="2866">
                  <c:v>50.15346969173072</c:v>
                </c:pt>
                <c:pt idx="2867">
                  <c:v>42.492279638834148</c:v>
                </c:pt>
                <c:pt idx="2868">
                  <c:v>29.46500530900996</c:v>
                </c:pt>
                <c:pt idx="2869">
                  <c:v>26.075002814531278</c:v>
                </c:pt>
                <c:pt idx="2870">
                  <c:v>23.650260567458016</c:v>
                </c:pt>
                <c:pt idx="2871">
                  <c:v>23.343702039832298</c:v>
                </c:pt>
                <c:pt idx="2872">
                  <c:v>30.092845115848888</c:v>
                </c:pt>
                <c:pt idx="2873">
                  <c:v>30.24153577661431</c:v>
                </c:pt>
                <c:pt idx="2874">
                  <c:v>24.707904703070025</c:v>
                </c:pt>
                <c:pt idx="2875">
                  <c:v>26.407413822968994</c:v>
                </c:pt>
                <c:pt idx="2876">
                  <c:v>30.179521615694544</c:v>
                </c:pt>
                <c:pt idx="2877">
                  <c:v>26.526041980689229</c:v>
                </c:pt>
                <c:pt idx="2878">
                  <c:v>25.304820083820356</c:v>
                </c:pt>
                <c:pt idx="2879">
                  <c:v>29.347495021281585</c:v>
                </c:pt>
                <c:pt idx="2880">
                  <c:v>28.849955565228431</c:v>
                </c:pt>
                <c:pt idx="2881">
                  <c:v>23.730048109347599</c:v>
                </c:pt>
                <c:pt idx="2882">
                  <c:v>27.90092459382932</c:v>
                </c:pt>
                <c:pt idx="2883">
                  <c:v>45.042198658299071</c:v>
                </c:pt>
                <c:pt idx="2884">
                  <c:v>45.295338441890173</c:v>
                </c:pt>
                <c:pt idx="2885">
                  <c:v>45.864543502173802</c:v>
                </c:pt>
                <c:pt idx="2886">
                  <c:v>49.017931468940539</c:v>
                </c:pt>
                <c:pt idx="2887">
                  <c:v>42.166106031174486</c:v>
                </c:pt>
                <c:pt idx="2888">
                  <c:v>23.006394277663375</c:v>
                </c:pt>
                <c:pt idx="2889">
                  <c:v>31.015375355173358</c:v>
                </c:pt>
                <c:pt idx="2890">
                  <c:v>37.833693236941762</c:v>
                </c:pt>
                <c:pt idx="2891">
                  <c:v>44.965821184909707</c:v>
                </c:pt>
                <c:pt idx="2892">
                  <c:v>50.554860004552694</c:v>
                </c:pt>
                <c:pt idx="2893">
                  <c:v>51.549413521876318</c:v>
                </c:pt>
                <c:pt idx="2894">
                  <c:v>49.427567556897806</c:v>
                </c:pt>
                <c:pt idx="2895">
                  <c:v>43.719968821840496</c:v>
                </c:pt>
                <c:pt idx="2896">
                  <c:v>37.624124786262222</c:v>
                </c:pt>
                <c:pt idx="2897">
                  <c:v>36.594127617693694</c:v>
                </c:pt>
                <c:pt idx="2898">
                  <c:v>33.278895529926764</c:v>
                </c:pt>
                <c:pt idx="2899">
                  <c:v>35.567124624374877</c:v>
                </c:pt>
                <c:pt idx="2900">
                  <c:v>42.541661394233152</c:v>
                </c:pt>
                <c:pt idx="2901">
                  <c:v>46.569982700360548</c:v>
                </c:pt>
                <c:pt idx="2902">
                  <c:v>50.279051776537557</c:v>
                </c:pt>
                <c:pt idx="2903">
                  <c:v>53.143596248038548</c:v>
                </c:pt>
                <c:pt idx="2904">
                  <c:v>55.018576471105163</c:v>
                </c:pt>
                <c:pt idx="2905">
                  <c:v>53.286098789282669</c:v>
                </c:pt>
                <c:pt idx="2906">
                  <c:v>51.635824977210575</c:v>
                </c:pt>
                <c:pt idx="2907">
                  <c:v>44.631604217096452</c:v>
                </c:pt>
                <c:pt idx="2908">
                  <c:v>43.805215816309683</c:v>
                </c:pt>
                <c:pt idx="2909">
                  <c:v>40.85680979211191</c:v>
                </c:pt>
                <c:pt idx="2910">
                  <c:v>38.917653881202881</c:v>
                </c:pt>
                <c:pt idx="2911">
                  <c:v>37.546112551010694</c:v>
                </c:pt>
                <c:pt idx="2912">
                  <c:v>42.558695545619415</c:v>
                </c:pt>
                <c:pt idx="2913">
                  <c:v>49.900371293866577</c:v>
                </c:pt>
                <c:pt idx="2914">
                  <c:v>55.254325498401499</c:v>
                </c:pt>
                <c:pt idx="2915">
                  <c:v>63.260452068554542</c:v>
                </c:pt>
                <c:pt idx="2916">
                  <c:v>70.677017242666267</c:v>
                </c:pt>
                <c:pt idx="2917">
                  <c:v>71.979294629544526</c:v>
                </c:pt>
                <c:pt idx="2918">
                  <c:v>74.307771348223469</c:v>
                </c:pt>
                <c:pt idx="2919">
                  <c:v>70.727198124820191</c:v>
                </c:pt>
                <c:pt idx="2920">
                  <c:v>65.403451555917925</c:v>
                </c:pt>
                <c:pt idx="2921">
                  <c:v>57.298158149840738</c:v>
                </c:pt>
                <c:pt idx="2922">
                  <c:v>57.788559584663467</c:v>
                </c:pt>
                <c:pt idx="2923">
                  <c:v>51.035663989647162</c:v>
                </c:pt>
                <c:pt idx="2924">
                  <c:v>53.102606218294412</c:v>
                </c:pt>
                <c:pt idx="2925">
                  <c:v>53.352083033191974</c:v>
                </c:pt>
                <c:pt idx="2926">
                  <c:v>64.422080916988648</c:v>
                </c:pt>
                <c:pt idx="2927">
                  <c:v>61.237632540161002</c:v>
                </c:pt>
                <c:pt idx="2928">
                  <c:v>59.413355917634711</c:v>
                </c:pt>
                <c:pt idx="2929">
                  <c:v>53.646377132268043</c:v>
                </c:pt>
                <c:pt idx="2930">
                  <c:v>46.383083782331497</c:v>
                </c:pt>
                <c:pt idx="2931">
                  <c:v>48.304752785515319</c:v>
                </c:pt>
                <c:pt idx="2932">
                  <c:v>55.122219170557528</c:v>
                </c:pt>
                <c:pt idx="2933">
                  <c:v>59.645589046351574</c:v>
                </c:pt>
                <c:pt idx="2934">
                  <c:v>56.732679017364539</c:v>
                </c:pt>
                <c:pt idx="2935">
                  <c:v>58.399698633846008</c:v>
                </c:pt>
                <c:pt idx="2936">
                  <c:v>55.443426554833096</c:v>
                </c:pt>
                <c:pt idx="2937">
                  <c:v>49.381441290498543</c:v>
                </c:pt>
                <c:pt idx="2938">
                  <c:v>41.534414859225301</c:v>
                </c:pt>
                <c:pt idx="2939">
                  <c:v>46.261074078233698</c:v>
                </c:pt>
                <c:pt idx="2940">
                  <c:v>51.227976051185173</c:v>
                </c:pt>
                <c:pt idx="2941">
                  <c:v>52.986630501887511</c:v>
                </c:pt>
                <c:pt idx="2942">
                  <c:v>52.097102568474249</c:v>
                </c:pt>
                <c:pt idx="2943">
                  <c:v>49.997236944563056</c:v>
                </c:pt>
                <c:pt idx="2944">
                  <c:v>43.900656244998132</c:v>
                </c:pt>
                <c:pt idx="2945">
                  <c:v>33.45393658376657</c:v>
                </c:pt>
                <c:pt idx="2946">
                  <c:v>29.129413129877285</c:v>
                </c:pt>
                <c:pt idx="2947">
                  <c:v>25.880536920629893</c:v>
                </c:pt>
                <c:pt idx="2948">
                  <c:v>26.566983038465391</c:v>
                </c:pt>
                <c:pt idx="2949">
                  <c:v>34.269524230541791</c:v>
                </c:pt>
                <c:pt idx="2950">
                  <c:v>32.210835509138377</c:v>
                </c:pt>
                <c:pt idx="2951">
                  <c:v>27.205847603144345</c:v>
                </c:pt>
                <c:pt idx="2952">
                  <c:v>28.16584529676452</c:v>
                </c:pt>
                <c:pt idx="2953">
                  <c:v>29.193230255527563</c:v>
                </c:pt>
                <c:pt idx="2954">
                  <c:v>21.270285300214017</c:v>
                </c:pt>
                <c:pt idx="2955">
                  <c:v>20.104475839962006</c:v>
                </c:pt>
                <c:pt idx="2956">
                  <c:v>20.654834520483252</c:v>
                </c:pt>
                <c:pt idx="2957">
                  <c:v>20.774887648100229</c:v>
                </c:pt>
                <c:pt idx="2958">
                  <c:v>20.859856093397841</c:v>
                </c:pt>
                <c:pt idx="2959">
                  <c:v>29.924793490321782</c:v>
                </c:pt>
                <c:pt idx="2960">
                  <c:v>49.036003185380778</c:v>
                </c:pt>
                <c:pt idx="2961">
                  <c:v>53.089070943001559</c:v>
                </c:pt>
                <c:pt idx="2962">
                  <c:v>51.186640621036069</c:v>
                </c:pt>
                <c:pt idx="2963">
                  <c:v>52.056201309532376</c:v>
                </c:pt>
                <c:pt idx="2964">
                  <c:v>45.880305222417249</c:v>
                </c:pt>
                <c:pt idx="2965">
                  <c:v>28.298453139217468</c:v>
                </c:pt>
                <c:pt idx="2966">
                  <c:v>30.002807362307653</c:v>
                </c:pt>
                <c:pt idx="2967">
                  <c:v>34.178750753163293</c:v>
                </c:pt>
                <c:pt idx="2968">
                  <c:v>40.221976185786183</c:v>
                </c:pt>
                <c:pt idx="2969">
                  <c:v>45.503816969948574</c:v>
                </c:pt>
                <c:pt idx="2970">
                  <c:v>46.618130340259867</c:v>
                </c:pt>
                <c:pt idx="2971">
                  <c:v>48.643538155474644</c:v>
                </c:pt>
                <c:pt idx="2972">
                  <c:v>45.779451825059034</c:v>
                </c:pt>
                <c:pt idx="2973">
                  <c:v>39.667811502813052</c:v>
                </c:pt>
                <c:pt idx="2974">
                  <c:v>39.753135965031213</c:v>
                </c:pt>
                <c:pt idx="2975">
                  <c:v>35.89816171573198</c:v>
                </c:pt>
                <c:pt idx="2976">
                  <c:v>32.87671232876712</c:v>
                </c:pt>
                <c:pt idx="2977">
                  <c:v>34.714953821127772</c:v>
                </c:pt>
                <c:pt idx="2978">
                  <c:v>36.631065952970737</c:v>
                </c:pt>
                <c:pt idx="2979">
                  <c:v>39.614755411434047</c:v>
                </c:pt>
                <c:pt idx="2980">
                  <c:v>45.189803865357511</c:v>
                </c:pt>
                <c:pt idx="2981">
                  <c:v>49.346742389910418</c:v>
                </c:pt>
                <c:pt idx="2982">
                  <c:v>54.594440755146564</c:v>
                </c:pt>
                <c:pt idx="2983">
                  <c:v>60.333259077745602</c:v>
                </c:pt>
                <c:pt idx="2984">
                  <c:v>55.625962123653025</c:v>
                </c:pt>
                <c:pt idx="2985">
                  <c:v>54.741160886533955</c:v>
                </c:pt>
                <c:pt idx="2986">
                  <c:v>53.99668810122521</c:v>
                </c:pt>
                <c:pt idx="2987">
                  <c:v>50.25290442928668</c:v>
                </c:pt>
                <c:pt idx="2988">
                  <c:v>42.818499814416988</c:v>
                </c:pt>
                <c:pt idx="2989">
                  <c:v>42.642311815538065</c:v>
                </c:pt>
                <c:pt idx="2990">
                  <c:v>45.873875832744446</c:v>
                </c:pt>
                <c:pt idx="2991">
                  <c:v>49.321633368036615</c:v>
                </c:pt>
                <c:pt idx="2992">
                  <c:v>54.413857687810498</c:v>
                </c:pt>
                <c:pt idx="2993">
                  <c:v>62.374643986308179</c:v>
                </c:pt>
                <c:pt idx="2994">
                  <c:v>65.805232259233321</c:v>
                </c:pt>
                <c:pt idx="2995">
                  <c:v>65.723555223601906</c:v>
                </c:pt>
                <c:pt idx="2996">
                  <c:v>60.989573171021881</c:v>
                </c:pt>
                <c:pt idx="2997">
                  <c:v>54.694415820862055</c:v>
                </c:pt>
                <c:pt idx="2998">
                  <c:v>47.583471516123346</c:v>
                </c:pt>
                <c:pt idx="2999">
                  <c:v>48.703943421841942</c:v>
                </c:pt>
                <c:pt idx="3000">
                  <c:v>48.349250218914186</c:v>
                </c:pt>
                <c:pt idx="3001">
                  <c:v>52.137927184161128</c:v>
                </c:pt>
                <c:pt idx="3002">
                  <c:v>55.667271627344221</c:v>
                </c:pt>
                <c:pt idx="3003">
                  <c:v>59.260041506731064</c:v>
                </c:pt>
                <c:pt idx="3004">
                  <c:v>55.566708420781943</c:v>
                </c:pt>
                <c:pt idx="3005">
                  <c:v>58.317450558458852</c:v>
                </c:pt>
                <c:pt idx="3006">
                  <c:v>51.942336874051598</c:v>
                </c:pt>
                <c:pt idx="3007">
                  <c:v>47.362371112732475</c:v>
                </c:pt>
                <c:pt idx="3008">
                  <c:v>49.810081936079001</c:v>
                </c:pt>
                <c:pt idx="3009">
                  <c:v>54.805059719515548</c:v>
                </c:pt>
                <c:pt idx="3010">
                  <c:v>58.544224031457162</c:v>
                </c:pt>
                <c:pt idx="3011">
                  <c:v>53.849932457325302</c:v>
                </c:pt>
                <c:pt idx="3012">
                  <c:v>56.374805102098321</c:v>
                </c:pt>
                <c:pt idx="3013">
                  <c:v>56.031043605126307</c:v>
                </c:pt>
                <c:pt idx="3014">
                  <c:v>54.593061584963863</c:v>
                </c:pt>
                <c:pt idx="3015">
                  <c:v>47.200874475247787</c:v>
                </c:pt>
                <c:pt idx="3016">
                  <c:v>50.830769614009739</c:v>
                </c:pt>
                <c:pt idx="3017">
                  <c:v>52.543664692398082</c:v>
                </c:pt>
                <c:pt idx="3018">
                  <c:v>54.574669777907417</c:v>
                </c:pt>
                <c:pt idx="3019">
                  <c:v>53.248181841878896</c:v>
                </c:pt>
                <c:pt idx="3020">
                  <c:v>52.689755298938934</c:v>
                </c:pt>
                <c:pt idx="3021">
                  <c:v>49.089743520093002</c:v>
                </c:pt>
                <c:pt idx="3022">
                  <c:v>42.293095074041851</c:v>
                </c:pt>
                <c:pt idx="3023">
                  <c:v>36.921583724637529</c:v>
                </c:pt>
                <c:pt idx="3024">
                  <c:v>31.16823541404737</c:v>
                </c:pt>
                <c:pt idx="3025">
                  <c:v>28.986802192236116</c:v>
                </c:pt>
                <c:pt idx="3026">
                  <c:v>35.245503912783136</c:v>
                </c:pt>
                <c:pt idx="3027">
                  <c:v>31.438401137393434</c:v>
                </c:pt>
                <c:pt idx="3028">
                  <c:v>27.056054237999383</c:v>
                </c:pt>
                <c:pt idx="3029">
                  <c:v>28.713176732794825</c:v>
                </c:pt>
                <c:pt idx="3030">
                  <c:v>29.299023957409048</c:v>
                </c:pt>
                <c:pt idx="3031">
                  <c:v>19.299143415002835</c:v>
                </c:pt>
                <c:pt idx="3032">
                  <c:v>18.935293942728002</c:v>
                </c:pt>
                <c:pt idx="3033">
                  <c:v>18.474970479836834</c:v>
                </c:pt>
                <c:pt idx="3034">
                  <c:v>16.739476657798974</c:v>
                </c:pt>
                <c:pt idx="3035">
                  <c:v>18.84792474079963</c:v>
                </c:pt>
                <c:pt idx="3036">
                  <c:v>30.606618290216716</c:v>
                </c:pt>
                <c:pt idx="3037">
                  <c:v>47.264806327261233</c:v>
                </c:pt>
                <c:pt idx="3038">
                  <c:v>51.841800749393876</c:v>
                </c:pt>
                <c:pt idx="3039">
                  <c:v>50.370425156860577</c:v>
                </c:pt>
                <c:pt idx="3040">
                  <c:v>53.020791482523101</c:v>
                </c:pt>
                <c:pt idx="3041">
                  <c:v>47.942077535360475</c:v>
                </c:pt>
                <c:pt idx="3042">
                  <c:v>37.462607617102002</c:v>
                </c:pt>
                <c:pt idx="3043">
                  <c:v>36.72232562739967</c:v>
                </c:pt>
                <c:pt idx="3044">
                  <c:v>39.010456062291432</c:v>
                </c:pt>
                <c:pt idx="3045">
                  <c:v>38.454026117693836</c:v>
                </c:pt>
                <c:pt idx="3046">
                  <c:v>41.654583135870759</c:v>
                </c:pt>
                <c:pt idx="3047">
                  <c:v>41.971048691848331</c:v>
                </c:pt>
                <c:pt idx="3048">
                  <c:v>45.320644262526024</c:v>
                </c:pt>
                <c:pt idx="3049">
                  <c:v>41.49297735555465</c:v>
                </c:pt>
                <c:pt idx="3050">
                  <c:v>36.947020518364113</c:v>
                </c:pt>
                <c:pt idx="3051">
                  <c:v>42.108473303931689</c:v>
                </c:pt>
                <c:pt idx="3052">
                  <c:v>39.893728588408031</c:v>
                </c:pt>
                <c:pt idx="3053">
                  <c:v>35.893205416112885</c:v>
                </c:pt>
                <c:pt idx="3054">
                  <c:v>35.678341529153698</c:v>
                </c:pt>
                <c:pt idx="3055">
                  <c:v>33.983347736797597</c:v>
                </c:pt>
                <c:pt idx="3056">
                  <c:v>31.753224615034942</c:v>
                </c:pt>
                <c:pt idx="3057">
                  <c:v>35.992542914558271</c:v>
                </c:pt>
                <c:pt idx="3058">
                  <c:v>43.631240585962928</c:v>
                </c:pt>
                <c:pt idx="3059">
                  <c:v>52.335275210928089</c:v>
                </c:pt>
                <c:pt idx="3060">
                  <c:v>62.845165723032494</c:v>
                </c:pt>
                <c:pt idx="3061">
                  <c:v>63.119098749020011</c:v>
                </c:pt>
                <c:pt idx="3062">
                  <c:v>63.164511120453902</c:v>
                </c:pt>
                <c:pt idx="3063">
                  <c:v>62.502563828174459</c:v>
                </c:pt>
                <c:pt idx="3064">
                  <c:v>60.974748916513121</c:v>
                </c:pt>
                <c:pt idx="3065">
                  <c:v>54.406220811811444</c:v>
                </c:pt>
                <c:pt idx="3066">
                  <c:v>49.857527161757233</c:v>
                </c:pt>
                <c:pt idx="3067">
                  <c:v>49.838304451459123</c:v>
                </c:pt>
                <c:pt idx="3068">
                  <c:v>49.877924295154578</c:v>
                </c:pt>
                <c:pt idx="3069">
                  <c:v>51.98064300347005</c:v>
                </c:pt>
                <c:pt idx="3070">
                  <c:v>57.021739693726836</c:v>
                </c:pt>
                <c:pt idx="3071">
                  <c:v>59.249847478735262</c:v>
                </c:pt>
                <c:pt idx="3072">
                  <c:v>55.530761109511474</c:v>
                </c:pt>
                <c:pt idx="3073">
                  <c:v>53.957965036338642</c:v>
                </c:pt>
                <c:pt idx="3074">
                  <c:v>48.747781294933709</c:v>
                </c:pt>
                <c:pt idx="3075">
                  <c:v>39.593475315935002</c:v>
                </c:pt>
                <c:pt idx="3076">
                  <c:v>38.392720501963986</c:v>
                </c:pt>
                <c:pt idx="3077">
                  <c:v>41.476019942419775</c:v>
                </c:pt>
                <c:pt idx="3078">
                  <c:v>42.715747766371457</c:v>
                </c:pt>
                <c:pt idx="3079">
                  <c:v>51.662987344457491</c:v>
                </c:pt>
                <c:pt idx="3080">
                  <c:v>43.601172894536163</c:v>
                </c:pt>
                <c:pt idx="3081">
                  <c:v>41.722977696172094</c:v>
                </c:pt>
                <c:pt idx="3082">
                  <c:v>49.515546128433854</c:v>
                </c:pt>
                <c:pt idx="3083">
                  <c:v>45.795895137480883</c:v>
                </c:pt>
                <c:pt idx="3084">
                  <c:v>43.975876298009339</c:v>
                </c:pt>
                <c:pt idx="3085">
                  <c:v>45.199964757948095</c:v>
                </c:pt>
                <c:pt idx="3086">
                  <c:v>51.935975057100379</c:v>
                </c:pt>
                <c:pt idx="3087">
                  <c:v>53.067627756583533</c:v>
                </c:pt>
                <c:pt idx="3088">
                  <c:v>50.357423690042182</c:v>
                </c:pt>
                <c:pt idx="3089">
                  <c:v>52.073807968647948</c:v>
                </c:pt>
                <c:pt idx="3090">
                  <c:v>52.807515370394263</c:v>
                </c:pt>
                <c:pt idx="3091">
                  <c:v>51.969333972208908</c:v>
                </c:pt>
                <c:pt idx="3092">
                  <c:v>46.576839254856083</c:v>
                </c:pt>
                <c:pt idx="3093">
                  <c:v>50.332753581177393</c:v>
                </c:pt>
                <c:pt idx="3094">
                  <c:v>51.561673797048499</c:v>
                </c:pt>
                <c:pt idx="3095">
                  <c:v>52.472490904250598</c:v>
                </c:pt>
                <c:pt idx="3096">
                  <c:v>50.636435738015869</c:v>
                </c:pt>
                <c:pt idx="3097">
                  <c:v>50.499958952466962</c:v>
                </c:pt>
                <c:pt idx="3098">
                  <c:v>47.35225192664187</c:v>
                </c:pt>
                <c:pt idx="3099">
                  <c:v>42.791934708384808</c:v>
                </c:pt>
                <c:pt idx="3100">
                  <c:v>40.235397952606853</c:v>
                </c:pt>
                <c:pt idx="3101">
                  <c:v>33.156273049561023</c:v>
                </c:pt>
                <c:pt idx="3102">
                  <c:v>30.409209098023375</c:v>
                </c:pt>
                <c:pt idx="3103">
                  <c:v>36.107990200645624</c:v>
                </c:pt>
                <c:pt idx="3104">
                  <c:v>33.155155973300644</c:v>
                </c:pt>
                <c:pt idx="3105">
                  <c:v>28.031004605021121</c:v>
                </c:pt>
                <c:pt idx="3106">
                  <c:v>31.33066424487394</c:v>
                </c:pt>
                <c:pt idx="3107">
                  <c:v>29.526392323125723</c:v>
                </c:pt>
                <c:pt idx="3108">
                  <c:v>20.975120725198384</c:v>
                </c:pt>
                <c:pt idx="3109">
                  <c:v>21.654685835995739</c:v>
                </c:pt>
                <c:pt idx="3110">
                  <c:v>22.745057326576561</c:v>
                </c:pt>
                <c:pt idx="3111">
                  <c:v>22.434560512634508</c:v>
                </c:pt>
                <c:pt idx="3112">
                  <c:v>25.99164538299441</c:v>
                </c:pt>
                <c:pt idx="3113">
                  <c:v>35.666066606660671</c:v>
                </c:pt>
                <c:pt idx="3114">
                  <c:v>48.884379836637372</c:v>
                </c:pt>
                <c:pt idx="3115">
                  <c:v>51.596410913752052</c:v>
                </c:pt>
                <c:pt idx="3116">
                  <c:v>50.077787604335455</c:v>
                </c:pt>
                <c:pt idx="3117">
                  <c:v>52.344283129550682</c:v>
                </c:pt>
                <c:pt idx="3118">
                  <c:v>48.06486799955816</c:v>
                </c:pt>
                <c:pt idx="3119">
                  <c:v>40.271884005015821</c:v>
                </c:pt>
                <c:pt idx="3120">
                  <c:v>37.460305872905792</c:v>
                </c:pt>
                <c:pt idx="3121">
                  <c:v>38.393657225230839</c:v>
                </c:pt>
                <c:pt idx="3122">
                  <c:v>32.932428001003068</c:v>
                </c:pt>
                <c:pt idx="3123">
                  <c:v>33.908817074362688</c:v>
                </c:pt>
                <c:pt idx="3124">
                  <c:v>37.30993424191508</c:v>
                </c:pt>
                <c:pt idx="3125">
                  <c:v>41.862131592115105</c:v>
                </c:pt>
                <c:pt idx="3126">
                  <c:v>38.793477098355766</c:v>
                </c:pt>
                <c:pt idx="3127">
                  <c:v>39.685333164214448</c:v>
                </c:pt>
                <c:pt idx="3128">
                  <c:v>44.394449940492038</c:v>
                </c:pt>
                <c:pt idx="3129">
                  <c:v>41.624572428605525</c:v>
                </c:pt>
                <c:pt idx="3130">
                  <c:v>35.790095155509846</c:v>
                </c:pt>
                <c:pt idx="3131">
                  <c:v>34.967171096520488</c:v>
                </c:pt>
                <c:pt idx="3132">
                  <c:v>32.059587829790303</c:v>
                </c:pt>
                <c:pt idx="3133">
                  <c:v>30.608831145024173</c:v>
                </c:pt>
                <c:pt idx="3134">
                  <c:v>33.339428635730663</c:v>
                </c:pt>
                <c:pt idx="3135">
                  <c:v>43.38147009384079</c:v>
                </c:pt>
                <c:pt idx="3136">
                  <c:v>52.708702165327523</c:v>
                </c:pt>
                <c:pt idx="3137">
                  <c:v>58.838186783953461</c:v>
                </c:pt>
                <c:pt idx="3138">
                  <c:v>59.510293689374762</c:v>
                </c:pt>
                <c:pt idx="3139">
                  <c:v>60.66607374010443</c:v>
                </c:pt>
                <c:pt idx="3140">
                  <c:v>60.277742743373985</c:v>
                </c:pt>
                <c:pt idx="3141">
                  <c:v>55.55574009178833</c:v>
                </c:pt>
                <c:pt idx="3142">
                  <c:v>52.973751638308677</c:v>
                </c:pt>
                <c:pt idx="3143">
                  <c:v>48.395000465217265</c:v>
                </c:pt>
                <c:pt idx="3144">
                  <c:v>48.545325646410468</c:v>
                </c:pt>
                <c:pt idx="3145">
                  <c:v>47.012891994853291</c:v>
                </c:pt>
                <c:pt idx="3146">
                  <c:v>48.477886903616913</c:v>
                </c:pt>
                <c:pt idx="3147">
                  <c:v>51.091715391351009</c:v>
                </c:pt>
                <c:pt idx="3148">
                  <c:v>53.349995401701911</c:v>
                </c:pt>
                <c:pt idx="3149">
                  <c:v>46.398866580471299</c:v>
                </c:pt>
                <c:pt idx="3150">
                  <c:v>45.020416637829605</c:v>
                </c:pt>
                <c:pt idx="3151">
                  <c:v>42.505510857917038</c:v>
                </c:pt>
                <c:pt idx="3152">
                  <c:v>37.550576796989901</c:v>
                </c:pt>
                <c:pt idx="3153">
                  <c:v>33.339169114452638</c:v>
                </c:pt>
                <c:pt idx="3154">
                  <c:v>41.563830790548536</c:v>
                </c:pt>
                <c:pt idx="3155">
                  <c:v>43.125376095760082</c:v>
                </c:pt>
                <c:pt idx="3156">
                  <c:v>48.736086993651966</c:v>
                </c:pt>
                <c:pt idx="3157">
                  <c:v>27.476735281149196</c:v>
                </c:pt>
                <c:pt idx="3158">
                  <c:v>33.972299270407092</c:v>
                </c:pt>
                <c:pt idx="3159">
                  <c:v>45.194029850746269</c:v>
                </c:pt>
                <c:pt idx="3160">
                  <c:v>48.902451225612801</c:v>
                </c:pt>
                <c:pt idx="3161">
                  <c:v>50.232131354747757</c:v>
                </c:pt>
                <c:pt idx="3162">
                  <c:v>50.615020953297908</c:v>
                </c:pt>
                <c:pt idx="3163">
                  <c:v>55.733377330473523</c:v>
                </c:pt>
                <c:pt idx="3164">
                  <c:v>59.10751509681301</c:v>
                </c:pt>
                <c:pt idx="3165">
                  <c:v>54.969251126782702</c:v>
                </c:pt>
                <c:pt idx="3166">
                  <c:v>54.620239521558446</c:v>
                </c:pt>
                <c:pt idx="3167">
                  <c:v>55.793971738512468</c:v>
                </c:pt>
                <c:pt idx="3168">
                  <c:v>53.854264969281438</c:v>
                </c:pt>
                <c:pt idx="3169">
                  <c:v>46.621310826567395</c:v>
                </c:pt>
                <c:pt idx="3170">
                  <c:v>51.056958475214877</c:v>
                </c:pt>
                <c:pt idx="3171">
                  <c:v>50.564980209225318</c:v>
                </c:pt>
                <c:pt idx="3172">
                  <c:v>48.806949404853064</c:v>
                </c:pt>
                <c:pt idx="3173">
                  <c:v>46.731349888073296</c:v>
                </c:pt>
                <c:pt idx="3174">
                  <c:v>49.044871952569565</c:v>
                </c:pt>
                <c:pt idx="3175">
                  <c:v>43.675999203794333</c:v>
                </c:pt>
                <c:pt idx="3176">
                  <c:v>42.384215246636778</c:v>
                </c:pt>
                <c:pt idx="3177">
                  <c:v>43.763462182805327</c:v>
                </c:pt>
                <c:pt idx="3178">
                  <c:v>38.830428255000577</c:v>
                </c:pt>
                <c:pt idx="3179">
                  <c:v>34.896689363700403</c:v>
                </c:pt>
                <c:pt idx="3180">
                  <c:v>40.360018091361376</c:v>
                </c:pt>
                <c:pt idx="3181">
                  <c:v>39.011769314898551</c:v>
                </c:pt>
                <c:pt idx="3182">
                  <c:v>34.833391951532207</c:v>
                </c:pt>
                <c:pt idx="3183">
                  <c:v>36.565587313005068</c:v>
                </c:pt>
                <c:pt idx="3184">
                  <c:v>35.576456795715544</c:v>
                </c:pt>
                <c:pt idx="3185">
                  <c:v>32.220390781269245</c:v>
                </c:pt>
                <c:pt idx="3186">
                  <c:v>34.00813507740029</c:v>
                </c:pt>
                <c:pt idx="3187">
                  <c:v>34.95062207940488</c:v>
                </c:pt>
                <c:pt idx="3188">
                  <c:v>34.828086682348228</c:v>
                </c:pt>
                <c:pt idx="3189">
                  <c:v>39.263402998636984</c:v>
                </c:pt>
                <c:pt idx="3190">
                  <c:v>45.42908785417886</c:v>
                </c:pt>
                <c:pt idx="3191">
                  <c:v>52.549982758499347</c:v>
                </c:pt>
                <c:pt idx="3192">
                  <c:v>54.539331896551737</c:v>
                </c:pt>
                <c:pt idx="3193">
                  <c:v>54.481019394870366</c:v>
                </c:pt>
                <c:pt idx="3194">
                  <c:v>55.139680729760556</c:v>
                </c:pt>
                <c:pt idx="3195">
                  <c:v>49.422315320917754</c:v>
                </c:pt>
                <c:pt idx="3196">
                  <c:v>42.451469940959527</c:v>
                </c:pt>
                <c:pt idx="3197">
                  <c:v>39.727472598271738</c:v>
                </c:pt>
                <c:pt idx="3198">
                  <c:v>32.993611480600258</c:v>
                </c:pt>
                <c:pt idx="3199">
                  <c:v>20.414869807303894</c:v>
                </c:pt>
                <c:pt idx="3200">
                  <c:v>13.563331916897317</c:v>
                </c:pt>
                <c:pt idx="3201">
                  <c:v>21.480330310999943</c:v>
                </c:pt>
                <c:pt idx="3202">
                  <c:v>31.963963683850505</c:v>
                </c:pt>
                <c:pt idx="3203">
                  <c:v>34.055666135442358</c:v>
                </c:pt>
                <c:pt idx="3204">
                  <c:v>37.928855715517344</c:v>
                </c:pt>
                <c:pt idx="3205">
                  <c:v>44.934355880353493</c:v>
                </c:pt>
                <c:pt idx="3206">
                  <c:v>42.785394395050808</c:v>
                </c:pt>
                <c:pt idx="3207">
                  <c:v>38.082585375300049</c:v>
                </c:pt>
                <c:pt idx="3208">
                  <c:v>38.854466829089326</c:v>
                </c:pt>
                <c:pt idx="3209">
                  <c:v>38.401237095370035</c:v>
                </c:pt>
                <c:pt idx="3210">
                  <c:v>40.382978058630094</c:v>
                </c:pt>
                <c:pt idx="3211">
                  <c:v>40.800399965627953</c:v>
                </c:pt>
                <c:pt idx="3212">
                  <c:v>45.405962077996932</c:v>
                </c:pt>
                <c:pt idx="3213">
                  <c:v>51.247718406642562</c:v>
                </c:pt>
                <c:pt idx="3214">
                  <c:v>57.229589108889009</c:v>
                </c:pt>
                <c:pt idx="3215">
                  <c:v>55.601634498348119</c:v>
                </c:pt>
                <c:pt idx="3216">
                  <c:v>59.36681002988314</c:v>
                </c:pt>
                <c:pt idx="3217">
                  <c:v>63.463946888940093</c:v>
                </c:pt>
                <c:pt idx="3218">
                  <c:v>61.278362261789688</c:v>
                </c:pt>
                <c:pt idx="3219">
                  <c:v>58.415308945588684</c:v>
                </c:pt>
                <c:pt idx="3220">
                  <c:v>55.936437331786173</c:v>
                </c:pt>
                <c:pt idx="3221">
                  <c:v>56.909360213473505</c:v>
                </c:pt>
                <c:pt idx="3222">
                  <c:v>51.882989817559732</c:v>
                </c:pt>
                <c:pt idx="3223">
                  <c:v>47.909184977783184</c:v>
                </c:pt>
                <c:pt idx="3224">
                  <c:v>46.095498409553414</c:v>
                </c:pt>
                <c:pt idx="3225">
                  <c:v>45.151948151361275</c:v>
                </c:pt>
                <c:pt idx="3226">
                  <c:v>38.178452741015754</c:v>
                </c:pt>
                <c:pt idx="3227">
                  <c:v>36.202362894887393</c:v>
                </c:pt>
                <c:pt idx="3228">
                  <c:v>36.088708511831463</c:v>
                </c:pt>
                <c:pt idx="3229">
                  <c:v>37.631096442977629</c:v>
                </c:pt>
                <c:pt idx="3230">
                  <c:v>35.538122429144174</c:v>
                </c:pt>
                <c:pt idx="3231">
                  <c:v>45.864899806076274</c:v>
                </c:pt>
                <c:pt idx="3232">
                  <c:v>51.52974624458966</c:v>
                </c:pt>
                <c:pt idx="3233">
                  <c:v>56.122620537632393</c:v>
                </c:pt>
                <c:pt idx="3234">
                  <c:v>29.707363453885975</c:v>
                </c:pt>
                <c:pt idx="3235">
                  <c:v>38.418365531718081</c:v>
                </c:pt>
                <c:pt idx="3236">
                  <c:v>46.155852478929283</c:v>
                </c:pt>
                <c:pt idx="3237">
                  <c:v>53.837517674974663</c:v>
                </c:pt>
                <c:pt idx="3238">
                  <c:v>56.641517412807033</c:v>
                </c:pt>
                <c:pt idx="3239">
                  <c:v>55.850207145244781</c:v>
                </c:pt>
                <c:pt idx="3240">
                  <c:v>58.401135699696283</c:v>
                </c:pt>
                <c:pt idx="3241">
                  <c:v>62.259665081662185</c:v>
                </c:pt>
                <c:pt idx="3242">
                  <c:v>56.265578971221387</c:v>
                </c:pt>
                <c:pt idx="3243">
                  <c:v>56.327298259692057</c:v>
                </c:pt>
                <c:pt idx="3244">
                  <c:v>60.496978824220825</c:v>
                </c:pt>
                <c:pt idx="3245">
                  <c:v>58.314679212353447</c:v>
                </c:pt>
                <c:pt idx="3246">
                  <c:v>54.222063426564283</c:v>
                </c:pt>
                <c:pt idx="3247">
                  <c:v>58.155830845327749</c:v>
                </c:pt>
                <c:pt idx="3248">
                  <c:v>54.672864643035822</c:v>
                </c:pt>
                <c:pt idx="3249">
                  <c:v>49.946797042889237</c:v>
                </c:pt>
                <c:pt idx="3250">
                  <c:v>48.984202162465337</c:v>
                </c:pt>
                <c:pt idx="3251">
                  <c:v>48.211599593932704</c:v>
                </c:pt>
                <c:pt idx="3252">
                  <c:v>43.654292152573312</c:v>
                </c:pt>
                <c:pt idx="3253">
                  <c:v>45.273005464480867</c:v>
                </c:pt>
                <c:pt idx="3254">
                  <c:v>41.780946365689267</c:v>
                </c:pt>
                <c:pt idx="3255">
                  <c:v>34.383109816330972</c:v>
                </c:pt>
                <c:pt idx="3256">
                  <c:v>31.356934838005095</c:v>
                </c:pt>
                <c:pt idx="3257">
                  <c:v>41.318664290694969</c:v>
                </c:pt>
                <c:pt idx="3258">
                  <c:v>40.265836545113153</c:v>
                </c:pt>
                <c:pt idx="3259">
                  <c:v>39.31787819253438</c:v>
                </c:pt>
                <c:pt idx="3260">
                  <c:v>41.309628694088943</c:v>
                </c:pt>
                <c:pt idx="3261">
                  <c:v>39.526446626793664</c:v>
                </c:pt>
                <c:pt idx="3262">
                  <c:v>33.922040039652252</c:v>
                </c:pt>
                <c:pt idx="3263">
                  <c:v>35.651296550702</c:v>
                </c:pt>
                <c:pt idx="3264">
                  <c:v>37.51665271571899</c:v>
                </c:pt>
                <c:pt idx="3265">
                  <c:v>39.328745282447677</c:v>
                </c:pt>
                <c:pt idx="3266">
                  <c:v>42.990148682546874</c:v>
                </c:pt>
                <c:pt idx="3267">
                  <c:v>50.124842094025965</c:v>
                </c:pt>
                <c:pt idx="3268">
                  <c:v>58.049745095010039</c:v>
                </c:pt>
                <c:pt idx="3269">
                  <c:v>59.29201861312022</c:v>
                </c:pt>
                <c:pt idx="3270">
                  <c:v>59.409316809081133</c:v>
                </c:pt>
                <c:pt idx="3271">
                  <c:v>63.604981968402264</c:v>
                </c:pt>
                <c:pt idx="3272">
                  <c:v>59.089924882159927</c:v>
                </c:pt>
                <c:pt idx="3273">
                  <c:v>52.351478704571484</c:v>
                </c:pt>
                <c:pt idx="3274">
                  <c:v>51.314137469392286</c:v>
                </c:pt>
                <c:pt idx="3275">
                  <c:v>43.571374581125227</c:v>
                </c:pt>
                <c:pt idx="3276">
                  <c:v>20.324211260240546</c:v>
                </c:pt>
                <c:pt idx="3277">
                  <c:v>2.8468441959688096</c:v>
                </c:pt>
                <c:pt idx="3278">
                  <c:v>7.8751032790321975</c:v>
                </c:pt>
                <c:pt idx="3279">
                  <c:v>21.857908038172834</c:v>
                </c:pt>
                <c:pt idx="3280">
                  <c:v>28.633358788636137</c:v>
                </c:pt>
                <c:pt idx="3281">
                  <c:v>36.822618876843528</c:v>
                </c:pt>
                <c:pt idx="3282">
                  <c:v>43.699010588439506</c:v>
                </c:pt>
                <c:pt idx="3283">
                  <c:v>41.814615756896508</c:v>
                </c:pt>
                <c:pt idx="3284">
                  <c:v>38.999607104632098</c:v>
                </c:pt>
                <c:pt idx="3285">
                  <c:v>41.685092659328845</c:v>
                </c:pt>
                <c:pt idx="3286">
                  <c:v>42.908234278356275</c:v>
                </c:pt>
                <c:pt idx="3287">
                  <c:v>44.938813414615879</c:v>
                </c:pt>
                <c:pt idx="3288">
                  <c:v>47.961023015230282</c:v>
                </c:pt>
                <c:pt idx="3289">
                  <c:v>50.281037689986704</c:v>
                </c:pt>
                <c:pt idx="3290">
                  <c:v>49.583290506047213</c:v>
                </c:pt>
                <c:pt idx="3291">
                  <c:v>51.204408969296587</c:v>
                </c:pt>
                <c:pt idx="3292">
                  <c:v>50.25444538526672</c:v>
                </c:pt>
                <c:pt idx="3293">
                  <c:v>52.257958803516843</c:v>
                </c:pt>
                <c:pt idx="3294">
                  <c:v>58.200072216250319</c:v>
                </c:pt>
                <c:pt idx="3295">
                  <c:v>59.879778051787923</c:v>
                </c:pt>
                <c:pt idx="3296">
                  <c:v>59.232797366156198</c:v>
                </c:pt>
                <c:pt idx="3297">
                  <c:v>59.016865026158094</c:v>
                </c:pt>
                <c:pt idx="3298">
                  <c:v>57.644613560955015</c:v>
                </c:pt>
                <c:pt idx="3299">
                  <c:v>53.92094486731601</c:v>
                </c:pt>
                <c:pt idx="3300">
                  <c:v>48.411826666891976</c:v>
                </c:pt>
                <c:pt idx="3301">
                  <c:v>45.972258698931753</c:v>
                </c:pt>
                <c:pt idx="3302">
                  <c:v>41.347093187167673</c:v>
                </c:pt>
                <c:pt idx="3303">
                  <c:v>38.069624649237348</c:v>
                </c:pt>
                <c:pt idx="3304">
                  <c:v>37.07404373437965</c:v>
                </c:pt>
                <c:pt idx="3305">
                  <c:v>36.677781838114385</c:v>
                </c:pt>
                <c:pt idx="3306">
                  <c:v>37.447193896560222</c:v>
                </c:pt>
                <c:pt idx="3307">
                  <c:v>37.612470494753317</c:v>
                </c:pt>
                <c:pt idx="3308">
                  <c:v>51.268570067581656</c:v>
                </c:pt>
                <c:pt idx="3309">
                  <c:v>55.59398687388358</c:v>
                </c:pt>
                <c:pt idx="3310">
                  <c:v>61.965261155097281</c:v>
                </c:pt>
                <c:pt idx="3311">
                  <c:v>20.151148657592934</c:v>
                </c:pt>
                <c:pt idx="3312">
                  <c:v>34.275173380159274</c:v>
                </c:pt>
                <c:pt idx="3313">
                  <c:v>42.845128332918016</c:v>
                </c:pt>
                <c:pt idx="3314">
                  <c:v>54.247735036387944</c:v>
                </c:pt>
                <c:pt idx="3315">
                  <c:v>59.033690944832159</c:v>
                </c:pt>
                <c:pt idx="3316">
                  <c:v>58.889791148829985</c:v>
                </c:pt>
                <c:pt idx="3317">
                  <c:v>61.697385734248613</c:v>
                </c:pt>
                <c:pt idx="3318">
                  <c:v>61.105373758548232</c:v>
                </c:pt>
                <c:pt idx="3319">
                  <c:v>52.838842576201358</c:v>
                </c:pt>
                <c:pt idx="3320">
                  <c:v>50.283377655771922</c:v>
                </c:pt>
                <c:pt idx="3321">
                  <c:v>54.109106061091708</c:v>
                </c:pt>
                <c:pt idx="3322">
                  <c:v>49.632130182636544</c:v>
                </c:pt>
                <c:pt idx="3323">
                  <c:v>48.97156133931577</c:v>
                </c:pt>
                <c:pt idx="3324">
                  <c:v>53.193223039733461</c:v>
                </c:pt>
                <c:pt idx="3325">
                  <c:v>51.867321699906654</c:v>
                </c:pt>
                <c:pt idx="3326">
                  <c:v>45.74042565893555</c:v>
                </c:pt>
                <c:pt idx="3327">
                  <c:v>44.128930542173947</c:v>
                </c:pt>
                <c:pt idx="3328">
                  <c:v>45.735259371511901</c:v>
                </c:pt>
                <c:pt idx="3329">
                  <c:v>39.004611225950072</c:v>
                </c:pt>
                <c:pt idx="3330">
                  <c:v>36.867126455110828</c:v>
                </c:pt>
                <c:pt idx="3331">
                  <c:v>34.353510610040431</c:v>
                </c:pt>
                <c:pt idx="3332">
                  <c:v>28.891223176533938</c:v>
                </c:pt>
                <c:pt idx="3333">
                  <c:v>23.994139856839457</c:v>
                </c:pt>
                <c:pt idx="3334">
                  <c:v>38.387219418373206</c:v>
                </c:pt>
                <c:pt idx="3335">
                  <c:v>41.005684407454488</c:v>
                </c:pt>
                <c:pt idx="3336">
                  <c:v>43.718398371375152</c:v>
                </c:pt>
                <c:pt idx="3337">
                  <c:v>46.304239294399324</c:v>
                </c:pt>
                <c:pt idx="3338">
                  <c:v>45.040970690198549</c:v>
                </c:pt>
                <c:pt idx="3339">
                  <c:v>39.084085778781045</c:v>
                </c:pt>
                <c:pt idx="3340">
                  <c:v>40.452848479253099</c:v>
                </c:pt>
                <c:pt idx="3341">
                  <c:v>41.307131392433973</c:v>
                </c:pt>
                <c:pt idx="3342">
                  <c:v>45.702872019133963</c:v>
                </c:pt>
                <c:pt idx="3343">
                  <c:v>45.54826616682287</c:v>
                </c:pt>
                <c:pt idx="3344">
                  <c:v>53.582899742808721</c:v>
                </c:pt>
                <c:pt idx="3345">
                  <c:v>59.078998529237737</c:v>
                </c:pt>
                <c:pt idx="3346">
                  <c:v>56.650160871697338</c:v>
                </c:pt>
                <c:pt idx="3347">
                  <c:v>56.741994871823387</c:v>
                </c:pt>
                <c:pt idx="3348">
                  <c:v>65.46007678006616</c:v>
                </c:pt>
                <c:pt idx="3349">
                  <c:v>61.902798261274548</c:v>
                </c:pt>
                <c:pt idx="3350">
                  <c:v>57.763560023992454</c:v>
                </c:pt>
                <c:pt idx="3351">
                  <c:v>58.437306128076102</c:v>
                </c:pt>
                <c:pt idx="3352">
                  <c:v>51.2947081046797</c:v>
                </c:pt>
                <c:pt idx="3353">
                  <c:v>31.057980264126861</c:v>
                </c:pt>
                <c:pt idx="3354">
                  <c:v>13.065714065431369</c:v>
                </c:pt>
                <c:pt idx="3355">
                  <c:v>10.947084272303298</c:v>
                </c:pt>
                <c:pt idx="3356">
                  <c:v>16.342166150085127</c:v>
                </c:pt>
                <c:pt idx="3357">
                  <c:v>21.908834251569225</c:v>
                </c:pt>
                <c:pt idx="3358">
                  <c:v>29.755162110333139</c:v>
                </c:pt>
                <c:pt idx="3359">
                  <c:v>37.520224919561727</c:v>
                </c:pt>
                <c:pt idx="3360">
                  <c:v>38.033905829471983</c:v>
                </c:pt>
                <c:pt idx="3361">
                  <c:v>39.011996839156147</c:v>
                </c:pt>
                <c:pt idx="3362">
                  <c:v>44.960902448404049</c:v>
                </c:pt>
                <c:pt idx="3363">
                  <c:v>48.543909900114407</c:v>
                </c:pt>
                <c:pt idx="3364">
                  <c:v>50.213963687539376</c:v>
                </c:pt>
                <c:pt idx="3365">
                  <c:v>50.350144758097962</c:v>
                </c:pt>
                <c:pt idx="3366">
                  <c:v>51.251597084847504</c:v>
                </c:pt>
                <c:pt idx="3367">
                  <c:v>45.072608218417628</c:v>
                </c:pt>
                <c:pt idx="3368">
                  <c:v>39.756530911323132</c:v>
                </c:pt>
                <c:pt idx="3369">
                  <c:v>38.312477349762304</c:v>
                </c:pt>
                <c:pt idx="3370">
                  <c:v>43.478763833606827</c:v>
                </c:pt>
                <c:pt idx="3371">
                  <c:v>49.704425823590178</c:v>
                </c:pt>
                <c:pt idx="3372">
                  <c:v>53.825640938398458</c:v>
                </c:pt>
                <c:pt idx="3373">
                  <c:v>58.996508702572271</c:v>
                </c:pt>
                <c:pt idx="3374">
                  <c:v>61.001379273404119</c:v>
                </c:pt>
                <c:pt idx="3375">
                  <c:v>57.214245358374413</c:v>
                </c:pt>
                <c:pt idx="3376">
                  <c:v>50.11612932897944</c:v>
                </c:pt>
                <c:pt idx="3377">
                  <c:v>45.211311481084074</c:v>
                </c:pt>
                <c:pt idx="3378">
                  <c:v>43.319820935557338</c:v>
                </c:pt>
                <c:pt idx="3379">
                  <c:v>38.218765711812743</c:v>
                </c:pt>
                <c:pt idx="3380">
                  <c:v>36.680324275669392</c:v>
                </c:pt>
                <c:pt idx="3381">
                  <c:v>38.589353822342595</c:v>
                </c:pt>
                <c:pt idx="3382">
                  <c:v>41.118723492600175</c:v>
                </c:pt>
                <c:pt idx="3383">
                  <c:v>39.146943578421265</c:v>
                </c:pt>
                <c:pt idx="3384">
                  <c:v>39.743582055541232</c:v>
                </c:pt>
                <c:pt idx="3385">
                  <c:v>52.762061758558765</c:v>
                </c:pt>
                <c:pt idx="3386">
                  <c:v>56.315947040745876</c:v>
                </c:pt>
                <c:pt idx="3387">
                  <c:v>57.830779418427689</c:v>
                </c:pt>
                <c:pt idx="3388">
                  <c:v>22.938510898686861</c:v>
                </c:pt>
                <c:pt idx="3389">
                  <c:v>32.367850697813608</c:v>
                </c:pt>
                <c:pt idx="3390">
                  <c:v>33.751413412194488</c:v>
                </c:pt>
                <c:pt idx="3391">
                  <c:v>47.527226180942016</c:v>
                </c:pt>
                <c:pt idx="3392">
                  <c:v>55.764188882960717</c:v>
                </c:pt>
                <c:pt idx="3393">
                  <c:v>53.285203977644521</c:v>
                </c:pt>
                <c:pt idx="3394">
                  <c:v>54.375081218819034</c:v>
                </c:pt>
                <c:pt idx="3395">
                  <c:v>53.847010851400434</c:v>
                </c:pt>
                <c:pt idx="3396">
                  <c:v>45.991877501387194</c:v>
                </c:pt>
                <c:pt idx="3397">
                  <c:v>41.804272608957881</c:v>
                </c:pt>
                <c:pt idx="3398">
                  <c:v>47.841337675544167</c:v>
                </c:pt>
                <c:pt idx="3399">
                  <c:v>40.540341971680469</c:v>
                </c:pt>
                <c:pt idx="3400">
                  <c:v>41.003663100195013</c:v>
                </c:pt>
                <c:pt idx="3401">
                  <c:v>45.193077196083479</c:v>
                </c:pt>
                <c:pt idx="3402">
                  <c:v>45.323457568355529</c:v>
                </c:pt>
                <c:pt idx="3403">
                  <c:v>40.795464757511304</c:v>
                </c:pt>
                <c:pt idx="3404">
                  <c:v>39.750337381916331</c:v>
                </c:pt>
                <c:pt idx="3405">
                  <c:v>38.665476093838791</c:v>
                </c:pt>
                <c:pt idx="3406">
                  <c:v>28.10197921283018</c:v>
                </c:pt>
                <c:pt idx="3407">
                  <c:v>20.817977528089891</c:v>
                </c:pt>
                <c:pt idx="3408">
                  <c:v>17.333660692364347</c:v>
                </c:pt>
                <c:pt idx="3409">
                  <c:v>21.752727032691386</c:v>
                </c:pt>
                <c:pt idx="3410">
                  <c:v>22.760206278109056</c:v>
                </c:pt>
                <c:pt idx="3411">
                  <c:v>38.884548646803893</c:v>
                </c:pt>
                <c:pt idx="3412">
                  <c:v>43.202905243713005</c:v>
                </c:pt>
                <c:pt idx="3413">
                  <c:v>46.980851326502105</c:v>
                </c:pt>
                <c:pt idx="3414">
                  <c:v>47.420293406021266</c:v>
                </c:pt>
                <c:pt idx="3415">
                  <c:v>43.766653923621604</c:v>
                </c:pt>
                <c:pt idx="3416">
                  <c:v>37.736001757367646</c:v>
                </c:pt>
                <c:pt idx="3417">
                  <c:v>40.079331204935151</c:v>
                </c:pt>
                <c:pt idx="3418">
                  <c:v>41.436516388593056</c:v>
                </c:pt>
                <c:pt idx="3419">
                  <c:v>48.498298564876457</c:v>
                </c:pt>
                <c:pt idx="3420">
                  <c:v>53.300477531529324</c:v>
                </c:pt>
                <c:pt idx="3421">
                  <c:v>59.780565229451099</c:v>
                </c:pt>
                <c:pt idx="3422">
                  <c:v>60.273101342831225</c:v>
                </c:pt>
                <c:pt idx="3423">
                  <c:v>57.012696475783727</c:v>
                </c:pt>
                <c:pt idx="3424">
                  <c:v>57.302891762264039</c:v>
                </c:pt>
                <c:pt idx="3425">
                  <c:v>64.592833098574744</c:v>
                </c:pt>
                <c:pt idx="3426">
                  <c:v>64.27987619417685</c:v>
                </c:pt>
                <c:pt idx="3427">
                  <c:v>63.576275432695631</c:v>
                </c:pt>
                <c:pt idx="3428">
                  <c:v>64.678467060969908</c:v>
                </c:pt>
                <c:pt idx="3429">
                  <c:v>56.439066551426095</c:v>
                </c:pt>
                <c:pt idx="3430">
                  <c:v>40.138966818597574</c:v>
                </c:pt>
                <c:pt idx="3431">
                  <c:v>21.446588538152529</c:v>
                </c:pt>
                <c:pt idx="3432">
                  <c:v>14.01425930815949</c:v>
                </c:pt>
                <c:pt idx="3433">
                  <c:v>15.188045331461236</c:v>
                </c:pt>
                <c:pt idx="3434">
                  <c:v>20.291095102720504</c:v>
                </c:pt>
                <c:pt idx="3435">
                  <c:v>24.531418554476804</c:v>
                </c:pt>
                <c:pt idx="3436">
                  <c:v>32.173511516731857</c:v>
                </c:pt>
                <c:pt idx="3437">
                  <c:v>34.49933827903984</c:v>
                </c:pt>
                <c:pt idx="3438">
                  <c:v>37.475256907008088</c:v>
                </c:pt>
                <c:pt idx="3439">
                  <c:v>43.955837512102768</c:v>
                </c:pt>
                <c:pt idx="3440">
                  <c:v>50.822360989363538</c:v>
                </c:pt>
                <c:pt idx="3441">
                  <c:v>55.080966600455149</c:v>
                </c:pt>
                <c:pt idx="3442">
                  <c:v>54.326360731895832</c:v>
                </c:pt>
                <c:pt idx="3443">
                  <c:v>53.741507648699901</c:v>
                </c:pt>
                <c:pt idx="3444">
                  <c:v>45.973853148834976</c:v>
                </c:pt>
                <c:pt idx="3445">
                  <c:v>36.763108563184879</c:v>
                </c:pt>
                <c:pt idx="3446">
                  <c:v>32.468321877776219</c:v>
                </c:pt>
                <c:pt idx="3447">
                  <c:v>37.104921028127691</c:v>
                </c:pt>
                <c:pt idx="3448">
                  <c:v>45.669461880476007</c:v>
                </c:pt>
                <c:pt idx="3449">
                  <c:v>51.596993025100588</c:v>
                </c:pt>
                <c:pt idx="3450">
                  <c:v>57.702310441450358</c:v>
                </c:pt>
                <c:pt idx="3451">
                  <c:v>59.320703956955491</c:v>
                </c:pt>
                <c:pt idx="3452">
                  <c:v>55.881865475806826</c:v>
                </c:pt>
                <c:pt idx="3453">
                  <c:v>45.286929512666468</c:v>
                </c:pt>
                <c:pt idx="3454">
                  <c:v>37.86092357372118</c:v>
                </c:pt>
                <c:pt idx="3455">
                  <c:v>36.980610300817517</c:v>
                </c:pt>
                <c:pt idx="3456">
                  <c:v>33.852369440672916</c:v>
                </c:pt>
                <c:pt idx="3457">
                  <c:v>37.837346990665068</c:v>
                </c:pt>
                <c:pt idx="3458">
                  <c:v>39.749683143219258</c:v>
                </c:pt>
                <c:pt idx="3459">
                  <c:v>43.780234968901169</c:v>
                </c:pt>
                <c:pt idx="3460">
                  <c:v>42.87603976965103</c:v>
                </c:pt>
                <c:pt idx="3461">
                  <c:v>42.335183043314409</c:v>
                </c:pt>
                <c:pt idx="3462">
                  <c:v>49.322254556593663</c:v>
                </c:pt>
                <c:pt idx="3463">
                  <c:v>54.323219521892554</c:v>
                </c:pt>
                <c:pt idx="3464">
                  <c:v>53.062381506836786</c:v>
                </c:pt>
                <c:pt idx="3465">
                  <c:v>29.549051490514906</c:v>
                </c:pt>
                <c:pt idx="3466">
                  <c:v>36.431093065296203</c:v>
                </c:pt>
                <c:pt idx="3467">
                  <c:v>37.511761938367442</c:v>
                </c:pt>
                <c:pt idx="3468">
                  <c:v>51.514773913178921</c:v>
                </c:pt>
                <c:pt idx="3469">
                  <c:v>61.749072693204852</c:v>
                </c:pt>
                <c:pt idx="3470">
                  <c:v>60.471934740362457</c:v>
                </c:pt>
                <c:pt idx="3471">
                  <c:v>57.614041733750035</c:v>
                </c:pt>
                <c:pt idx="3472">
                  <c:v>54.537010789913332</c:v>
                </c:pt>
                <c:pt idx="3473">
                  <c:v>45.646502797894442</c:v>
                </c:pt>
                <c:pt idx="3474">
                  <c:v>38.944037582567205</c:v>
                </c:pt>
                <c:pt idx="3475">
                  <c:v>41.860786224821311</c:v>
                </c:pt>
                <c:pt idx="3476">
                  <c:v>37.325015781070142</c:v>
                </c:pt>
                <c:pt idx="3477">
                  <c:v>39.517398146529118</c:v>
                </c:pt>
                <c:pt idx="3478">
                  <c:v>45.286721418707756</c:v>
                </c:pt>
                <c:pt idx="3479">
                  <c:v>46.95134496558773</c:v>
                </c:pt>
                <c:pt idx="3480">
                  <c:v>45.44100347345487</c:v>
                </c:pt>
                <c:pt idx="3481">
                  <c:v>46.401725446339412</c:v>
                </c:pt>
                <c:pt idx="3482">
                  <c:v>43.823410287565821</c:v>
                </c:pt>
                <c:pt idx="3483">
                  <c:v>30.667810221823704</c:v>
                </c:pt>
                <c:pt idx="3484">
                  <c:v>21.000590192539622</c:v>
                </c:pt>
                <c:pt idx="3485">
                  <c:v>14.6144750254842</c:v>
                </c:pt>
                <c:pt idx="3486">
                  <c:v>20.198510438658221</c:v>
                </c:pt>
                <c:pt idx="3487">
                  <c:v>22.002798421489196</c:v>
                </c:pt>
                <c:pt idx="3488">
                  <c:v>38.453506215212514</c:v>
                </c:pt>
                <c:pt idx="3489">
                  <c:v>44.914413296948645</c:v>
                </c:pt>
                <c:pt idx="3490">
                  <c:v>51.349053648932838</c:v>
                </c:pt>
                <c:pt idx="3491">
                  <c:v>48.383460108071688</c:v>
                </c:pt>
                <c:pt idx="3492">
                  <c:v>46.256547663540651</c:v>
                </c:pt>
                <c:pt idx="3493">
                  <c:v>39.880640532106327</c:v>
                </c:pt>
                <c:pt idx="3494">
                  <c:v>40.285666648140939</c:v>
                </c:pt>
                <c:pt idx="3495">
                  <c:v>40.739051358295562</c:v>
                </c:pt>
                <c:pt idx="3496">
                  <c:v>47.386014905743089</c:v>
                </c:pt>
                <c:pt idx="3497">
                  <c:v>49.315635624584417</c:v>
                </c:pt>
                <c:pt idx="3498">
                  <c:v>55.013264549648632</c:v>
                </c:pt>
                <c:pt idx="3499">
                  <c:v>55.998009234937932</c:v>
                </c:pt>
                <c:pt idx="3500">
                  <c:v>52.409179641003668</c:v>
                </c:pt>
                <c:pt idx="3501">
                  <c:v>53.960118995022235</c:v>
                </c:pt>
                <c:pt idx="3502">
                  <c:v>65.325011593754837</c:v>
                </c:pt>
                <c:pt idx="3503">
                  <c:v>66.198290753704882</c:v>
                </c:pt>
                <c:pt idx="3504">
                  <c:v>66.840467133090371</c:v>
                </c:pt>
                <c:pt idx="3505">
                  <c:v>69.426481555262697</c:v>
                </c:pt>
                <c:pt idx="3506">
                  <c:v>61.229650537493377</c:v>
                </c:pt>
                <c:pt idx="3507">
                  <c:v>44.076594376649297</c:v>
                </c:pt>
                <c:pt idx="3508">
                  <c:v>28.807504813403796</c:v>
                </c:pt>
                <c:pt idx="3509">
                  <c:v>23.723704308331385</c:v>
                </c:pt>
                <c:pt idx="3510">
                  <c:v>17.8288038087681</c:v>
                </c:pt>
                <c:pt idx="3511">
                  <c:v>15.535560798083431</c:v>
                </c:pt>
                <c:pt idx="3512">
                  <c:v>13.388634280476627</c:v>
                </c:pt>
                <c:pt idx="3513">
                  <c:v>25.98186639802071</c:v>
                </c:pt>
                <c:pt idx="3514">
                  <c:v>27.369288158749505</c:v>
                </c:pt>
                <c:pt idx="3515">
                  <c:v>31.25058407939742</c:v>
                </c:pt>
                <c:pt idx="3516">
                  <c:v>39.819389739914762</c:v>
                </c:pt>
                <c:pt idx="3517">
                  <c:v>49.814023517933947</c:v>
                </c:pt>
                <c:pt idx="3518">
                  <c:v>53.822813328972707</c:v>
                </c:pt>
                <c:pt idx="3519">
                  <c:v>55.051492795959788</c:v>
                </c:pt>
                <c:pt idx="3520">
                  <c:v>54.097604849254402</c:v>
                </c:pt>
                <c:pt idx="3521">
                  <c:v>46.556473829201103</c:v>
                </c:pt>
                <c:pt idx="3522">
                  <c:v>38.452516363149755</c:v>
                </c:pt>
                <c:pt idx="3523">
                  <c:v>34.223761847969364</c:v>
                </c:pt>
                <c:pt idx="3524">
                  <c:v>37.149849731799797</c:v>
                </c:pt>
                <c:pt idx="3525">
                  <c:v>44.797326061208928</c:v>
                </c:pt>
                <c:pt idx="3526">
                  <c:v>52.399216823908013</c:v>
                </c:pt>
                <c:pt idx="3527">
                  <c:v>58.424297706277926</c:v>
                </c:pt>
                <c:pt idx="3528">
                  <c:v>59.810928707295318</c:v>
                </c:pt>
                <c:pt idx="3529">
                  <c:v>55.487699513437313</c:v>
                </c:pt>
                <c:pt idx="3530">
                  <c:v>44.323545621722502</c:v>
                </c:pt>
                <c:pt idx="3531">
                  <c:v>36.068526869713814</c:v>
                </c:pt>
                <c:pt idx="3532">
                  <c:v>36.726282688617083</c:v>
                </c:pt>
                <c:pt idx="3533">
                  <c:v>36.202325610071888</c:v>
                </c:pt>
                <c:pt idx="3534">
                  <c:v>43.984990881494383</c:v>
                </c:pt>
                <c:pt idx="3535">
                  <c:v>45.484831686612104</c:v>
                </c:pt>
                <c:pt idx="3536">
                  <c:v>49.466583848224296</c:v>
                </c:pt>
                <c:pt idx="3537">
                  <c:v>45.934001924732812</c:v>
                </c:pt>
                <c:pt idx="3538">
                  <c:v>42.111438962464831</c:v>
                </c:pt>
                <c:pt idx="3539">
                  <c:v>39.886221748341029</c:v>
                </c:pt>
                <c:pt idx="3540">
                  <c:v>45.07244024473723</c:v>
                </c:pt>
                <c:pt idx="3541">
                  <c:v>45.920888765888471</c:v>
                </c:pt>
                <c:pt idx="3542">
                  <c:v>36.325142814905547</c:v>
                </c:pt>
                <c:pt idx="3543">
                  <c:v>38.520958994373764</c:v>
                </c:pt>
                <c:pt idx="3544">
                  <c:v>36.311021104242165</c:v>
                </c:pt>
                <c:pt idx="3545">
                  <c:v>45.868528362338893</c:v>
                </c:pt>
                <c:pt idx="3546">
                  <c:v>55.516151414694313</c:v>
                </c:pt>
                <c:pt idx="3547">
                  <c:v>54.423844168035671</c:v>
                </c:pt>
                <c:pt idx="3548">
                  <c:v>49.644067373258842</c:v>
                </c:pt>
                <c:pt idx="3549">
                  <c:v>46.389728217746395</c:v>
                </c:pt>
                <c:pt idx="3550">
                  <c:v>35.413881123131155</c:v>
                </c:pt>
                <c:pt idx="3551">
                  <c:v>31.72038096630898</c:v>
                </c:pt>
                <c:pt idx="3552">
                  <c:v>39.162471180539214</c:v>
                </c:pt>
                <c:pt idx="3553">
                  <c:v>40.468383003385902</c:v>
                </c:pt>
                <c:pt idx="3554">
                  <c:v>47.685603409886127</c:v>
                </c:pt>
                <c:pt idx="3555">
                  <c:v>50.991939426323626</c:v>
                </c:pt>
                <c:pt idx="3556">
                  <c:v>51.380522227712611</c:v>
                </c:pt>
                <c:pt idx="3557">
                  <c:v>46.518983668589605</c:v>
                </c:pt>
                <c:pt idx="3558">
                  <c:v>46.124095845405456</c:v>
                </c:pt>
                <c:pt idx="3559">
                  <c:v>38.578943258534643</c:v>
                </c:pt>
                <c:pt idx="3560">
                  <c:v>29.45973496432212</c:v>
                </c:pt>
                <c:pt idx="3561">
                  <c:v>20.649066487790073</c:v>
                </c:pt>
                <c:pt idx="3562">
                  <c:v>13.872630660639226</c:v>
                </c:pt>
                <c:pt idx="3563">
                  <c:v>14.649523952320262</c:v>
                </c:pt>
                <c:pt idx="3564">
                  <c:v>15.021845395163732</c:v>
                </c:pt>
                <c:pt idx="3565">
                  <c:v>24.823055194083853</c:v>
                </c:pt>
                <c:pt idx="3566">
                  <c:v>28.852545296829462</c:v>
                </c:pt>
                <c:pt idx="3567">
                  <c:v>39.180412924464171</c:v>
                </c:pt>
                <c:pt idx="3568">
                  <c:v>41.794151467955345</c:v>
                </c:pt>
                <c:pt idx="3569">
                  <c:v>42.231055650598776</c:v>
                </c:pt>
                <c:pt idx="3570">
                  <c:v>36.39669892566387</c:v>
                </c:pt>
                <c:pt idx="3571">
                  <c:v>36.609219708183552</c:v>
                </c:pt>
                <c:pt idx="3572">
                  <c:v>38.594831761588644</c:v>
                </c:pt>
                <c:pt idx="3573">
                  <c:v>44.462662793966089</c:v>
                </c:pt>
                <c:pt idx="3574">
                  <c:v>45.078450447753745</c:v>
                </c:pt>
                <c:pt idx="3575">
                  <c:v>51.262831804652855</c:v>
                </c:pt>
                <c:pt idx="3576">
                  <c:v>53.859546655541656</c:v>
                </c:pt>
                <c:pt idx="3577">
                  <c:v>48.820164889734485</c:v>
                </c:pt>
                <c:pt idx="3578">
                  <c:v>46.997526609098848</c:v>
                </c:pt>
                <c:pt idx="3579">
                  <c:v>59.633862222385837</c:v>
                </c:pt>
                <c:pt idx="3580">
                  <c:v>63.405299682169527</c:v>
                </c:pt>
                <c:pt idx="3581">
                  <c:v>64.021189605058865</c:v>
                </c:pt>
                <c:pt idx="3582">
                  <c:v>69.047065329178238</c:v>
                </c:pt>
                <c:pt idx="3583">
                  <c:v>64.933479015360888</c:v>
                </c:pt>
                <c:pt idx="3584">
                  <c:v>51.10114803491269</c:v>
                </c:pt>
                <c:pt idx="3585">
                  <c:v>37.578771717436119</c:v>
                </c:pt>
                <c:pt idx="3586">
                  <c:v>32.947950313821266</c:v>
                </c:pt>
                <c:pt idx="3587">
                  <c:v>25.139810026978417</c:v>
                </c:pt>
                <c:pt idx="3588">
                  <c:v>16.507557677008752</c:v>
                </c:pt>
                <c:pt idx="3589">
                  <c:v>11.495284362029839</c:v>
                </c:pt>
                <c:pt idx="3590">
                  <c:v>24.134543311040442</c:v>
                </c:pt>
                <c:pt idx="3591">
                  <c:v>24.262401518272963</c:v>
                </c:pt>
                <c:pt idx="3592">
                  <c:v>22.59713250354498</c:v>
                </c:pt>
                <c:pt idx="3593">
                  <c:v>29.881625379141042</c:v>
                </c:pt>
                <c:pt idx="3594">
                  <c:v>43.704965944773399</c:v>
                </c:pt>
                <c:pt idx="3595">
                  <c:v>47.65444646098004</c:v>
                </c:pt>
                <c:pt idx="3596">
                  <c:v>52.988148627180834</c:v>
                </c:pt>
                <c:pt idx="3597">
                  <c:v>56.036549986407366</c:v>
                </c:pt>
                <c:pt idx="3598">
                  <c:v>52.586872876461641</c:v>
                </c:pt>
                <c:pt idx="3599">
                  <c:v>45.251715137812148</c:v>
                </c:pt>
                <c:pt idx="3600">
                  <c:v>42.350464598670797</c:v>
                </c:pt>
                <c:pt idx="3601">
                  <c:v>43.959743839235919</c:v>
                </c:pt>
                <c:pt idx="3602">
                  <c:v>46.406385237549088</c:v>
                </c:pt>
                <c:pt idx="3603">
                  <c:v>49.363730765599925</c:v>
                </c:pt>
                <c:pt idx="3604">
                  <c:v>53.843358784543241</c:v>
                </c:pt>
                <c:pt idx="3605">
                  <c:v>54.280159501656513</c:v>
                </c:pt>
                <c:pt idx="3606">
                  <c:v>50.39761125419416</c:v>
                </c:pt>
                <c:pt idx="3607">
                  <c:v>40.714553804035859</c:v>
                </c:pt>
                <c:pt idx="3608">
                  <c:v>35.131511856405439</c:v>
                </c:pt>
                <c:pt idx="3609">
                  <c:v>37.123466513031666</c:v>
                </c:pt>
                <c:pt idx="3610">
                  <c:v>37.774036848156769</c:v>
                </c:pt>
                <c:pt idx="3611">
                  <c:v>43.29397632085886</c:v>
                </c:pt>
                <c:pt idx="3612">
                  <c:v>46.242806098791704</c:v>
                </c:pt>
                <c:pt idx="3613">
                  <c:v>50.68289159304328</c:v>
                </c:pt>
                <c:pt idx="3614">
                  <c:v>45.060014056731887</c:v>
                </c:pt>
                <c:pt idx="3615">
                  <c:v>43.804903255440088</c:v>
                </c:pt>
                <c:pt idx="3616">
                  <c:v>45.366557413788271</c:v>
                </c:pt>
                <c:pt idx="3617">
                  <c:v>49.343498226414056</c:v>
                </c:pt>
                <c:pt idx="3618">
                  <c:v>48.85336592583063</c:v>
                </c:pt>
                <c:pt idx="3619">
                  <c:v>45.442560547591192</c:v>
                </c:pt>
                <c:pt idx="3620">
                  <c:v>45.330370448753563</c:v>
                </c:pt>
                <c:pt idx="3621">
                  <c:v>47.398959221047662</c:v>
                </c:pt>
                <c:pt idx="3622">
                  <c:v>49.248110514304564</c:v>
                </c:pt>
                <c:pt idx="3623">
                  <c:v>53.400953154707565</c:v>
                </c:pt>
                <c:pt idx="3624">
                  <c:v>48.362882030817374</c:v>
                </c:pt>
                <c:pt idx="3625">
                  <c:v>44.878500202759611</c:v>
                </c:pt>
                <c:pt idx="3626">
                  <c:v>35.453626350236789</c:v>
                </c:pt>
                <c:pt idx="3627">
                  <c:v>28.54846904389121</c:v>
                </c:pt>
                <c:pt idx="3628">
                  <c:v>27.766063820537347</c:v>
                </c:pt>
                <c:pt idx="3629">
                  <c:v>33.323604032421024</c:v>
                </c:pt>
                <c:pt idx="3630">
                  <c:v>39.277956523869413</c:v>
                </c:pt>
                <c:pt idx="3631">
                  <c:v>50.704142706255126</c:v>
                </c:pt>
                <c:pt idx="3632">
                  <c:v>56.918999503064441</c:v>
                </c:pt>
                <c:pt idx="3633">
                  <c:v>57.088720463664735</c:v>
                </c:pt>
                <c:pt idx="3634">
                  <c:v>54.783247810834453</c:v>
                </c:pt>
                <c:pt idx="3635">
                  <c:v>55.636857049526341</c:v>
                </c:pt>
                <c:pt idx="3636">
                  <c:v>49.232213169834999</c:v>
                </c:pt>
                <c:pt idx="3637">
                  <c:v>39.030305857111202</c:v>
                </c:pt>
                <c:pt idx="3638">
                  <c:v>30.182487594045142</c:v>
                </c:pt>
                <c:pt idx="3639">
                  <c:v>19.312658208190332</c:v>
                </c:pt>
                <c:pt idx="3640">
                  <c:v>13.206907695096673</c:v>
                </c:pt>
                <c:pt idx="3641">
                  <c:v>14.395278724367353</c:v>
                </c:pt>
                <c:pt idx="3642">
                  <c:v>19.410534360356372</c:v>
                </c:pt>
                <c:pt idx="3643">
                  <c:v>22.678479994148198</c:v>
                </c:pt>
                <c:pt idx="3644">
                  <c:v>33.357718307250671</c:v>
                </c:pt>
                <c:pt idx="3645">
                  <c:v>37.860743324384067</c:v>
                </c:pt>
                <c:pt idx="3646">
                  <c:v>38.170870537245058</c:v>
                </c:pt>
                <c:pt idx="3647">
                  <c:v>35.852402708279769</c:v>
                </c:pt>
                <c:pt idx="3648">
                  <c:v>37.846191736962012</c:v>
                </c:pt>
                <c:pt idx="3649">
                  <c:v>39.283650056922667</c:v>
                </c:pt>
                <c:pt idx="3650">
                  <c:v>43.225852365391809</c:v>
                </c:pt>
                <c:pt idx="3651">
                  <c:v>46.865678865945071</c:v>
                </c:pt>
                <c:pt idx="3652">
                  <c:v>51.816933969079614</c:v>
                </c:pt>
                <c:pt idx="3653">
                  <c:v>53.503206209922368</c:v>
                </c:pt>
                <c:pt idx="3654">
                  <c:v>49.439654159716191</c:v>
                </c:pt>
                <c:pt idx="3655">
                  <c:v>47.975988032373962</c:v>
                </c:pt>
                <c:pt idx="3656">
                  <c:v>55.869378821724311</c:v>
                </c:pt>
                <c:pt idx="3657">
                  <c:v>59.827320636523339</c:v>
                </c:pt>
                <c:pt idx="3658">
                  <c:v>59.378793120635166</c:v>
                </c:pt>
                <c:pt idx="3659">
                  <c:v>62.472802586714991</c:v>
                </c:pt>
                <c:pt idx="3660">
                  <c:v>58.377833069002484</c:v>
                </c:pt>
                <c:pt idx="3661">
                  <c:v>45.669635425337106</c:v>
                </c:pt>
                <c:pt idx="3662">
                  <c:v>33.958710911441578</c:v>
                </c:pt>
                <c:pt idx="3663">
                  <c:v>29.902321436048357</c:v>
                </c:pt>
                <c:pt idx="3664">
                  <c:v>23.853398018671779</c:v>
                </c:pt>
                <c:pt idx="3665">
                  <c:v>16.540795738199105</c:v>
                </c:pt>
                <c:pt idx="3666">
                  <c:v>13.58320584735679</c:v>
                </c:pt>
                <c:pt idx="3667">
                  <c:v>24.502490399604575</c:v>
                </c:pt>
                <c:pt idx="3668">
                  <c:v>25.124312139494791</c:v>
                </c:pt>
                <c:pt idx="3669">
                  <c:v>21.006350440642819</c:v>
                </c:pt>
                <c:pt idx="3670">
                  <c:v>25.0333071856362</c:v>
                </c:pt>
                <c:pt idx="3671">
                  <c:v>36.76578016208196</c:v>
                </c:pt>
                <c:pt idx="3672">
                  <c:v>42.079534391977468</c:v>
                </c:pt>
                <c:pt idx="3673">
                  <c:v>48.296398614697807</c:v>
                </c:pt>
                <c:pt idx="3674">
                  <c:v>53.958731941933337</c:v>
                </c:pt>
                <c:pt idx="3675">
                  <c:v>54.542068948947019</c:v>
                </c:pt>
                <c:pt idx="3676">
                  <c:v>51.968177804174708</c:v>
                </c:pt>
                <c:pt idx="3677">
                  <c:v>49.294782504875229</c:v>
                </c:pt>
                <c:pt idx="3678">
                  <c:v>47.892797319933003</c:v>
                </c:pt>
                <c:pt idx="3679">
                  <c:v>48.601947172730995</c:v>
                </c:pt>
                <c:pt idx="3680">
                  <c:v>47.625672808016077</c:v>
                </c:pt>
                <c:pt idx="3681">
                  <c:v>46.377823050356909</c:v>
                </c:pt>
                <c:pt idx="3682">
                  <c:v>43.803512447489659</c:v>
                </c:pt>
                <c:pt idx="3683">
                  <c:v>43.928792692838918</c:v>
                </c:pt>
                <c:pt idx="3684">
                  <c:v>35.508344109858982</c:v>
                </c:pt>
                <c:pt idx="3685">
                  <c:v>32.511046324861958</c:v>
                </c:pt>
                <c:pt idx="3686">
                  <c:v>33.794851689339787</c:v>
                </c:pt>
                <c:pt idx="3687">
                  <c:v>35.168153003115933</c:v>
                </c:pt>
                <c:pt idx="3688">
                  <c:v>39.68174221529565</c:v>
                </c:pt>
                <c:pt idx="3689">
                  <c:v>42.00126784927636</c:v>
                </c:pt>
                <c:pt idx="3690">
                  <c:v>45.022143540560208</c:v>
                </c:pt>
                <c:pt idx="3691">
                  <c:v>42.912519571530062</c:v>
                </c:pt>
                <c:pt idx="3692">
                  <c:v>46.482902381691581</c:v>
                </c:pt>
                <c:pt idx="3693">
                  <c:v>44.944624167459565</c:v>
                </c:pt>
                <c:pt idx="3694">
                  <c:v>46.518285467287399</c:v>
                </c:pt>
                <c:pt idx="3695">
                  <c:v>45.095188087352234</c:v>
                </c:pt>
                <c:pt idx="3696">
                  <c:v>54.711817786322747</c:v>
                </c:pt>
                <c:pt idx="3697">
                  <c:v>53.114804130303661</c:v>
                </c:pt>
                <c:pt idx="3698">
                  <c:v>56.647957503472178</c:v>
                </c:pt>
                <c:pt idx="3699">
                  <c:v>57.487381634641956</c:v>
                </c:pt>
                <c:pt idx="3700">
                  <c:v>57.372207558102097</c:v>
                </c:pt>
                <c:pt idx="3701">
                  <c:v>44.324863354563163</c:v>
                </c:pt>
                <c:pt idx="3702">
                  <c:v>43.5815519200669</c:v>
                </c:pt>
                <c:pt idx="3703">
                  <c:v>31.51600288545503</c:v>
                </c:pt>
                <c:pt idx="3704">
                  <c:v>27.242467577296715</c:v>
                </c:pt>
                <c:pt idx="3705">
                  <c:v>17.60460179415189</c:v>
                </c:pt>
                <c:pt idx="3706">
                  <c:v>27.021636822773189</c:v>
                </c:pt>
                <c:pt idx="3707">
                  <c:v>38.433994997175823</c:v>
                </c:pt>
                <c:pt idx="3708">
                  <c:v>54.12407672569006</c:v>
                </c:pt>
                <c:pt idx="3709">
                  <c:v>58.645406025318692</c:v>
                </c:pt>
                <c:pt idx="3710">
                  <c:v>59.208404615034141</c:v>
                </c:pt>
                <c:pt idx="3711">
                  <c:v>57.713315806937395</c:v>
                </c:pt>
                <c:pt idx="3712">
                  <c:v>57.449363244832007</c:v>
                </c:pt>
                <c:pt idx="3713">
                  <c:v>47.546046750632968</c:v>
                </c:pt>
                <c:pt idx="3714">
                  <c:v>37.414024639458162</c:v>
                </c:pt>
                <c:pt idx="3715">
                  <c:v>30.821833638144529</c:v>
                </c:pt>
                <c:pt idx="3716">
                  <c:v>19.597876765295474</c:v>
                </c:pt>
                <c:pt idx="3717">
                  <c:v>13.687942199304473</c:v>
                </c:pt>
                <c:pt idx="3718">
                  <c:v>17.137906653302565</c:v>
                </c:pt>
                <c:pt idx="3719">
                  <c:v>24.225971499852005</c:v>
                </c:pt>
                <c:pt idx="3720">
                  <c:v>24.159095910219737</c:v>
                </c:pt>
                <c:pt idx="3721">
                  <c:v>28.094310729385128</c:v>
                </c:pt>
                <c:pt idx="3722">
                  <c:v>31.948427237141825</c:v>
                </c:pt>
                <c:pt idx="3723">
                  <c:v>33.12441096414048</c:v>
                </c:pt>
                <c:pt idx="3724">
                  <c:v>29.793335447313641</c:v>
                </c:pt>
                <c:pt idx="3725">
                  <c:v>33.321068265139544</c:v>
                </c:pt>
                <c:pt idx="3726">
                  <c:v>39.761761069672872</c:v>
                </c:pt>
                <c:pt idx="3727">
                  <c:v>43.401447548178936</c:v>
                </c:pt>
                <c:pt idx="3728">
                  <c:v>51.244198040226919</c:v>
                </c:pt>
                <c:pt idx="3729">
                  <c:v>56.321245537176765</c:v>
                </c:pt>
                <c:pt idx="3730">
                  <c:v>57.969026548672574</c:v>
                </c:pt>
                <c:pt idx="3731">
                  <c:v>54.832252677080263</c:v>
                </c:pt>
                <c:pt idx="3732">
                  <c:v>52.64953502448688</c:v>
                </c:pt>
                <c:pt idx="3733">
                  <c:v>55.102996254681649</c:v>
                </c:pt>
                <c:pt idx="3734">
                  <c:v>57.532212373206612</c:v>
                </c:pt>
                <c:pt idx="3735">
                  <c:v>56.234606553955338</c:v>
                </c:pt>
                <c:pt idx="3736">
                  <c:v>59.567626662665198</c:v>
                </c:pt>
                <c:pt idx="3737">
                  <c:v>57.164276720605436</c:v>
                </c:pt>
                <c:pt idx="3738">
                  <c:v>46.738203164268029</c:v>
                </c:pt>
                <c:pt idx="3739">
                  <c:v>37.515719706169683</c:v>
                </c:pt>
                <c:pt idx="3740">
                  <c:v>33.177039551969955</c:v>
                </c:pt>
                <c:pt idx="3741">
                  <c:v>25.883717756244028</c:v>
                </c:pt>
                <c:pt idx="3742">
                  <c:v>18.322256682912418</c:v>
                </c:pt>
                <c:pt idx="3743">
                  <c:v>20.035974512972167</c:v>
                </c:pt>
                <c:pt idx="3744">
                  <c:v>28.774263237007009</c:v>
                </c:pt>
                <c:pt idx="3745">
                  <c:v>28.414449994192125</c:v>
                </c:pt>
                <c:pt idx="3746">
                  <c:v>25.422835765846465</c:v>
                </c:pt>
                <c:pt idx="3747">
                  <c:v>28.473403895888495</c:v>
                </c:pt>
                <c:pt idx="3748">
                  <c:v>37.633210909747724</c:v>
                </c:pt>
                <c:pt idx="3749">
                  <c:v>44.815582406290233</c:v>
                </c:pt>
                <c:pt idx="3750">
                  <c:v>53.908674107349611</c:v>
                </c:pt>
                <c:pt idx="3751">
                  <c:v>60.002504069112305</c:v>
                </c:pt>
                <c:pt idx="3752">
                  <c:v>59.673161751936362</c:v>
                </c:pt>
                <c:pt idx="3753">
                  <c:v>57.799621022554717</c:v>
                </c:pt>
                <c:pt idx="3754">
                  <c:v>55.710230768251655</c:v>
                </c:pt>
                <c:pt idx="3755">
                  <c:v>51.462551678553993</c:v>
                </c:pt>
                <c:pt idx="3756">
                  <c:v>53.413772807533846</c:v>
                </c:pt>
                <c:pt idx="3757">
                  <c:v>54.635245920805886</c:v>
                </c:pt>
                <c:pt idx="3758">
                  <c:v>49.61387613632909</c:v>
                </c:pt>
                <c:pt idx="3759">
                  <c:v>44.72438374054525</c:v>
                </c:pt>
                <c:pt idx="3760">
                  <c:v>45.700060912695953</c:v>
                </c:pt>
                <c:pt idx="3761">
                  <c:v>34.294371754068464</c:v>
                </c:pt>
                <c:pt idx="3762">
                  <c:v>27.216783418582676</c:v>
                </c:pt>
                <c:pt idx="3763">
                  <c:v>29.885006126199716</c:v>
                </c:pt>
                <c:pt idx="3764">
                  <c:v>31.196119997430461</c:v>
                </c:pt>
                <c:pt idx="3765">
                  <c:v>37.450685868250169</c:v>
                </c:pt>
                <c:pt idx="3766">
                  <c:v>39.809000905347389</c:v>
                </c:pt>
                <c:pt idx="3767">
                  <c:v>40.411939920147027</c:v>
                </c:pt>
                <c:pt idx="3768">
                  <c:v>40.522910003885585</c:v>
                </c:pt>
                <c:pt idx="3769">
                  <c:v>42.457726944560555</c:v>
                </c:pt>
                <c:pt idx="3770">
                  <c:v>40.865615776664917</c:v>
                </c:pt>
                <c:pt idx="3771">
                  <c:v>46.004337274043664</c:v>
                </c:pt>
                <c:pt idx="3772">
                  <c:v>51.52692020879941</c:v>
                </c:pt>
                <c:pt idx="3773">
                  <c:v>64.621582700257136</c:v>
                </c:pt>
                <c:pt idx="3774">
                  <c:v>62.201403664771824</c:v>
                </c:pt>
                <c:pt idx="3775">
                  <c:v>65.276432445105286</c:v>
                </c:pt>
                <c:pt idx="3776">
                  <c:v>63.770680017315698</c:v>
                </c:pt>
                <c:pt idx="3777">
                  <c:v>58.249777183600713</c:v>
                </c:pt>
                <c:pt idx="3778">
                  <c:v>45.339365698598471</c:v>
                </c:pt>
                <c:pt idx="3779">
                  <c:v>44.883237814871649</c:v>
                </c:pt>
                <c:pt idx="3780">
                  <c:v>35.241628592219691</c:v>
                </c:pt>
                <c:pt idx="3781">
                  <c:v>35.000112241003883</c:v>
                </c:pt>
                <c:pt idx="3782">
                  <c:v>29.666423179936697</c:v>
                </c:pt>
                <c:pt idx="3783">
                  <c:v>37.121458808205801</c:v>
                </c:pt>
                <c:pt idx="3784">
                  <c:v>43.238581026428299</c:v>
                </c:pt>
                <c:pt idx="3785">
                  <c:v>55.262848624676032</c:v>
                </c:pt>
                <c:pt idx="3786">
                  <c:v>58.62437018317663</c:v>
                </c:pt>
                <c:pt idx="3787">
                  <c:v>58.198223209328148</c:v>
                </c:pt>
                <c:pt idx="3788">
                  <c:v>55.369958832744359</c:v>
                </c:pt>
                <c:pt idx="3789">
                  <c:v>57.077691625197701</c:v>
                </c:pt>
                <c:pt idx="3790">
                  <c:v>48.807184042218196</c:v>
                </c:pt>
                <c:pt idx="3791">
                  <c:v>41.883509083163617</c:v>
                </c:pt>
                <c:pt idx="3792">
                  <c:v>38.654666362511492</c:v>
                </c:pt>
                <c:pt idx="3793">
                  <c:v>30.093856655290104</c:v>
                </c:pt>
                <c:pt idx="3794">
                  <c:v>19.195220836205422</c:v>
                </c:pt>
                <c:pt idx="3795">
                  <c:v>17.007683474749342</c:v>
                </c:pt>
                <c:pt idx="3796">
                  <c:v>21.863336204421476</c:v>
                </c:pt>
                <c:pt idx="3797">
                  <c:v>25.913072106118694</c:v>
                </c:pt>
                <c:pt idx="3798">
                  <c:v>30.118877324520298</c:v>
                </c:pt>
                <c:pt idx="3799">
                  <c:v>35.903655308216948</c:v>
                </c:pt>
                <c:pt idx="3800">
                  <c:v>38.480354490036369</c:v>
                </c:pt>
                <c:pt idx="3801">
                  <c:v>34.434001846102205</c:v>
                </c:pt>
                <c:pt idx="3802">
                  <c:v>33.411993546344185</c:v>
                </c:pt>
                <c:pt idx="3803">
                  <c:v>40.956662541797215</c:v>
                </c:pt>
                <c:pt idx="3804">
                  <c:v>40.902280130293157</c:v>
                </c:pt>
                <c:pt idx="3805">
                  <c:v>46.829891255272763</c:v>
                </c:pt>
                <c:pt idx="3806">
                  <c:v>52.799379319055276</c:v>
                </c:pt>
                <c:pt idx="3807">
                  <c:v>57.928362513114784</c:v>
                </c:pt>
                <c:pt idx="3808">
                  <c:v>54.966756762088899</c:v>
                </c:pt>
                <c:pt idx="3809">
                  <c:v>54.837575748313093</c:v>
                </c:pt>
                <c:pt idx="3810">
                  <c:v>55.77193160264671</c:v>
                </c:pt>
                <c:pt idx="3811">
                  <c:v>55.108188432108228</c:v>
                </c:pt>
                <c:pt idx="3812">
                  <c:v>50.746473933584099</c:v>
                </c:pt>
                <c:pt idx="3813">
                  <c:v>55.717586589017522</c:v>
                </c:pt>
                <c:pt idx="3814">
                  <c:v>56.00854405349979</c:v>
                </c:pt>
                <c:pt idx="3815">
                  <c:v>49.239428692042502</c:v>
                </c:pt>
                <c:pt idx="3816">
                  <c:v>45.609371572013856</c:v>
                </c:pt>
                <c:pt idx="3817">
                  <c:v>41.570227639642837</c:v>
                </c:pt>
                <c:pt idx="3818">
                  <c:v>32.685710305274831</c:v>
                </c:pt>
                <c:pt idx="3819">
                  <c:v>23.672188455885276</c:v>
                </c:pt>
                <c:pt idx="3820">
                  <c:v>26.536680795565697</c:v>
                </c:pt>
                <c:pt idx="3821">
                  <c:v>30.873980567934208</c:v>
                </c:pt>
                <c:pt idx="3822">
                  <c:v>33.379189722713747</c:v>
                </c:pt>
                <c:pt idx="3823">
                  <c:v>34.779900332225914</c:v>
                </c:pt>
                <c:pt idx="3824">
                  <c:v>37.63446838082001</c:v>
                </c:pt>
                <c:pt idx="3825">
                  <c:v>40.257352941176471</c:v>
                </c:pt>
                <c:pt idx="3826">
                  <c:v>44.331395348837212</c:v>
                </c:pt>
                <c:pt idx="3827">
                  <c:v>51.332125657226179</c:v>
                </c:pt>
                <c:pt idx="3828">
                  <c:v>56.623647640365604</c:v>
                </c:pt>
                <c:pt idx="3829">
                  <c:v>59.230734035901108</c:v>
                </c:pt>
                <c:pt idx="3830">
                  <c:v>59.258786068087112</c:v>
                </c:pt>
                <c:pt idx="3831">
                  <c:v>56.390085625922048</c:v>
                </c:pt>
                <c:pt idx="3832">
                  <c:v>51.130668803831071</c:v>
                </c:pt>
                <c:pt idx="3833">
                  <c:v>51.417641305676675</c:v>
                </c:pt>
                <c:pt idx="3834">
                  <c:v>50.613481612199706</c:v>
                </c:pt>
                <c:pt idx="3835">
                  <c:v>45.008580460635251</c:v>
                </c:pt>
                <c:pt idx="3836">
                  <c:v>43.398389774756431</c:v>
                </c:pt>
                <c:pt idx="3837">
                  <c:v>43.039617729914774</c:v>
                </c:pt>
                <c:pt idx="3838">
                  <c:v>33.048029464831572</c:v>
                </c:pt>
                <c:pt idx="3839">
                  <c:v>27.951836188959582</c:v>
                </c:pt>
                <c:pt idx="3840">
                  <c:v>30.774649375532722</c:v>
                </c:pt>
                <c:pt idx="3841">
                  <c:v>29.401612716092355</c:v>
                </c:pt>
                <c:pt idx="3842">
                  <c:v>32.5982800982801</c:v>
                </c:pt>
                <c:pt idx="3843">
                  <c:v>35.309030206897503</c:v>
                </c:pt>
                <c:pt idx="3844">
                  <c:v>37.279955363370064</c:v>
                </c:pt>
                <c:pt idx="3845">
                  <c:v>38.099686145568675</c:v>
                </c:pt>
                <c:pt idx="3846">
                  <c:v>42.413059289389324</c:v>
                </c:pt>
                <c:pt idx="3847">
                  <c:v>45.692805614141754</c:v>
                </c:pt>
                <c:pt idx="3848">
                  <c:v>53.761796599007717</c:v>
                </c:pt>
                <c:pt idx="3849">
                  <c:v>60.449785780997509</c:v>
                </c:pt>
                <c:pt idx="3850">
                  <c:v>64.836748940130875</c:v>
                </c:pt>
                <c:pt idx="3851">
                  <c:v>61.346701340475619</c:v>
                </c:pt>
                <c:pt idx="3852">
                  <c:v>63.12631016482387</c:v>
                </c:pt>
                <c:pt idx="3853">
                  <c:v>60.700224017378325</c:v>
                </c:pt>
                <c:pt idx="3854">
                  <c:v>53.02048892412202</c:v>
                </c:pt>
                <c:pt idx="3855">
                  <c:v>36.997454626858243</c:v>
                </c:pt>
                <c:pt idx="3856">
                  <c:v>34.575407483719047</c:v>
                </c:pt>
                <c:pt idx="3857">
                  <c:v>26.450541072586791</c:v>
                </c:pt>
                <c:pt idx="3858">
                  <c:v>27.734217482862135</c:v>
                </c:pt>
                <c:pt idx="3859">
                  <c:v>31.632903211428314</c:v>
                </c:pt>
                <c:pt idx="3860">
                  <c:v>42.373928564423444</c:v>
                </c:pt>
                <c:pt idx="3861">
                  <c:v>48.988595042603841</c:v>
                </c:pt>
                <c:pt idx="3862">
                  <c:v>58.525007789161151</c:v>
                </c:pt>
                <c:pt idx="3863">
                  <c:v>60.874174477913058</c:v>
                </c:pt>
                <c:pt idx="3864">
                  <c:v>59.316674527620826</c:v>
                </c:pt>
                <c:pt idx="3865">
                  <c:v>55.242868894798256</c:v>
                </c:pt>
                <c:pt idx="3866">
                  <c:v>55.669448700973469</c:v>
                </c:pt>
                <c:pt idx="3867">
                  <c:v>48.334809372300761</c:v>
                </c:pt>
                <c:pt idx="3868">
                  <c:v>43.482152710507279</c:v>
                </c:pt>
                <c:pt idx="3869">
                  <c:v>41.358322151133905</c:v>
                </c:pt>
                <c:pt idx="3870">
                  <c:v>37.657143287561858</c:v>
                </c:pt>
                <c:pt idx="3871">
                  <c:v>32.33316585884856</c:v>
                </c:pt>
                <c:pt idx="3872">
                  <c:v>30.061184464946688</c:v>
                </c:pt>
                <c:pt idx="3873">
                  <c:v>32.7187085623058</c:v>
                </c:pt>
                <c:pt idx="3874">
                  <c:v>33.756108274309561</c:v>
                </c:pt>
                <c:pt idx="3875">
                  <c:v>34.006580210381379</c:v>
                </c:pt>
                <c:pt idx="3876">
                  <c:v>37.17534530617705</c:v>
                </c:pt>
                <c:pt idx="3877">
                  <c:v>36.661163726938341</c:v>
                </c:pt>
                <c:pt idx="3878">
                  <c:v>32.048988578505572</c:v>
                </c:pt>
                <c:pt idx="3879">
                  <c:v>31.234294550758257</c:v>
                </c:pt>
                <c:pt idx="3880">
                  <c:v>43.445588445588442</c:v>
                </c:pt>
                <c:pt idx="3881">
                  <c:v>42.352776612113587</c:v>
                </c:pt>
                <c:pt idx="3882">
                  <c:v>50.611167269631842</c:v>
                </c:pt>
                <c:pt idx="3883">
                  <c:v>56.810505680341997</c:v>
                </c:pt>
                <c:pt idx="3884">
                  <c:v>62.485486923651948</c:v>
                </c:pt>
                <c:pt idx="3885">
                  <c:v>59.714558012024796</c:v>
                </c:pt>
                <c:pt idx="3886">
                  <c:v>57.972799314628396</c:v>
                </c:pt>
                <c:pt idx="3887">
                  <c:v>56.205501168094344</c:v>
                </c:pt>
                <c:pt idx="3888">
                  <c:v>53.704071227664365</c:v>
                </c:pt>
                <c:pt idx="3889">
                  <c:v>46.042165071770334</c:v>
                </c:pt>
                <c:pt idx="3890">
                  <c:v>46.509292802016063</c:v>
                </c:pt>
                <c:pt idx="3891">
                  <c:v>49.479931864154146</c:v>
                </c:pt>
                <c:pt idx="3892">
                  <c:v>47.10790811784026</c:v>
                </c:pt>
                <c:pt idx="3893">
                  <c:v>45.313267157647566</c:v>
                </c:pt>
                <c:pt idx="3894">
                  <c:v>40.94480487725361</c:v>
                </c:pt>
                <c:pt idx="3895">
                  <c:v>36.490038655961939</c:v>
                </c:pt>
                <c:pt idx="3896">
                  <c:v>28.421134160352153</c:v>
                </c:pt>
                <c:pt idx="3897">
                  <c:v>28.551432291666668</c:v>
                </c:pt>
                <c:pt idx="3898">
                  <c:v>32.510038007410849</c:v>
                </c:pt>
                <c:pt idx="3899">
                  <c:v>37.067256942200395</c:v>
                </c:pt>
                <c:pt idx="3900">
                  <c:v>38.15049577864864</c:v>
                </c:pt>
                <c:pt idx="3901">
                  <c:v>41.896522087893203</c:v>
                </c:pt>
                <c:pt idx="3902">
                  <c:v>42.683384038597467</c:v>
                </c:pt>
                <c:pt idx="3903">
                  <c:v>44.534953552855185</c:v>
                </c:pt>
                <c:pt idx="3904">
                  <c:v>48.599163108817095</c:v>
                </c:pt>
                <c:pt idx="3905">
                  <c:v>54.751253704125837</c:v>
                </c:pt>
                <c:pt idx="3906">
                  <c:v>58.64953557630902</c:v>
                </c:pt>
                <c:pt idx="3907">
                  <c:v>59.500481328585018</c:v>
                </c:pt>
                <c:pt idx="3908">
                  <c:v>57.322273183316618</c:v>
                </c:pt>
                <c:pt idx="3909">
                  <c:v>51.586104485290676</c:v>
                </c:pt>
                <c:pt idx="3910">
                  <c:v>49.999433870401603</c:v>
                </c:pt>
                <c:pt idx="3911">
                  <c:v>46.44980050484488</c:v>
                </c:pt>
                <c:pt idx="3912">
                  <c:v>38.511139401654994</c:v>
                </c:pt>
                <c:pt idx="3913">
                  <c:v>36.20706324323578</c:v>
                </c:pt>
                <c:pt idx="3914">
                  <c:v>35.384554705371926</c:v>
                </c:pt>
                <c:pt idx="3915">
                  <c:v>28.10133239831697</c:v>
                </c:pt>
                <c:pt idx="3916">
                  <c:v>24.010769067271244</c:v>
                </c:pt>
                <c:pt idx="3917">
                  <c:v>26.017520547271022</c:v>
                </c:pt>
                <c:pt idx="3918">
                  <c:v>23.111287681006662</c:v>
                </c:pt>
                <c:pt idx="3919">
                  <c:v>21.683568243195918</c:v>
                </c:pt>
                <c:pt idx="3920">
                  <c:v>24.320820696663915</c:v>
                </c:pt>
                <c:pt idx="3921">
                  <c:v>27.517995992644934</c:v>
                </c:pt>
                <c:pt idx="3922">
                  <c:v>32.27422854702791</c:v>
                </c:pt>
                <c:pt idx="3923">
                  <c:v>42.105225214833617</c:v>
                </c:pt>
                <c:pt idx="3924">
                  <c:v>50.912735160917947</c:v>
                </c:pt>
                <c:pt idx="3925">
                  <c:v>58.536663515916622</c:v>
                </c:pt>
                <c:pt idx="3926">
                  <c:v>65.387888209092154</c:v>
                </c:pt>
                <c:pt idx="3927">
                  <c:v>63.242048956334671</c:v>
                </c:pt>
                <c:pt idx="3928">
                  <c:v>60.1919092353805</c:v>
                </c:pt>
                <c:pt idx="3929">
                  <c:v>65.17766554686267</c:v>
                </c:pt>
                <c:pt idx="3930">
                  <c:v>65.089913995308834</c:v>
                </c:pt>
                <c:pt idx="3931">
                  <c:v>57.443185612215373</c:v>
                </c:pt>
                <c:pt idx="3932">
                  <c:v>48.397743408680974</c:v>
                </c:pt>
                <c:pt idx="3933">
                  <c:v>47.837841464069122</c:v>
                </c:pt>
                <c:pt idx="3934">
                  <c:v>37.855433707333155</c:v>
                </c:pt>
                <c:pt idx="3935">
                  <c:v>33.345020705601414</c:v>
                </c:pt>
                <c:pt idx="3936">
                  <c:v>37.184626978146198</c:v>
                </c:pt>
                <c:pt idx="3937">
                  <c:v>38.526172025771203</c:v>
                </c:pt>
                <c:pt idx="3938">
                  <c:v>40.782628364623392</c:v>
                </c:pt>
                <c:pt idx="3939">
                  <c:v>49.783431455004205</c:v>
                </c:pt>
                <c:pt idx="3940">
                  <c:v>54.135877569315483</c:v>
                </c:pt>
                <c:pt idx="3941">
                  <c:v>53.95208647300317</c:v>
                </c:pt>
                <c:pt idx="3942">
                  <c:v>52.817906914879174</c:v>
                </c:pt>
                <c:pt idx="3943">
                  <c:v>54.120227711913095</c:v>
                </c:pt>
                <c:pt idx="3944">
                  <c:v>49.929680345383979</c:v>
                </c:pt>
                <c:pt idx="3945">
                  <c:v>45.429280510539016</c:v>
                </c:pt>
                <c:pt idx="3946">
                  <c:v>42.726462841501835</c:v>
                </c:pt>
                <c:pt idx="3947">
                  <c:v>38.890014575830271</c:v>
                </c:pt>
                <c:pt idx="3948">
                  <c:v>37.187677693414059</c:v>
                </c:pt>
                <c:pt idx="3949">
                  <c:v>34.960044328430953</c:v>
                </c:pt>
                <c:pt idx="3950">
                  <c:v>37.374289025348659</c:v>
                </c:pt>
                <c:pt idx="3951">
                  <c:v>37.988798109038591</c:v>
                </c:pt>
                <c:pt idx="3952">
                  <c:v>38.061349337928142</c:v>
                </c:pt>
                <c:pt idx="3953">
                  <c:v>36.299177665457201</c:v>
                </c:pt>
                <c:pt idx="3954">
                  <c:v>35.264047657382065</c:v>
                </c:pt>
                <c:pt idx="3955">
                  <c:v>32.448526361173705</c:v>
                </c:pt>
                <c:pt idx="3956">
                  <c:v>33.386004120543355</c:v>
                </c:pt>
                <c:pt idx="3957">
                  <c:v>43.520878854090803</c:v>
                </c:pt>
                <c:pt idx="3958">
                  <c:v>42.816709028310726</c:v>
                </c:pt>
                <c:pt idx="3959">
                  <c:v>51.646657482122947</c:v>
                </c:pt>
                <c:pt idx="3960">
                  <c:v>57.301362372185729</c:v>
                </c:pt>
                <c:pt idx="3961">
                  <c:v>61.86094948259214</c:v>
                </c:pt>
                <c:pt idx="3962">
                  <c:v>60.941797958034158</c:v>
                </c:pt>
                <c:pt idx="3963">
                  <c:v>61.137851247850136</c:v>
                </c:pt>
                <c:pt idx="3964">
                  <c:v>59.089121843615253</c:v>
                </c:pt>
                <c:pt idx="3965">
                  <c:v>55.227461221580199</c:v>
                </c:pt>
                <c:pt idx="3966">
                  <c:v>47.646630005863614</c:v>
                </c:pt>
                <c:pt idx="3967">
                  <c:v>43.559659130146535</c:v>
                </c:pt>
                <c:pt idx="3968">
                  <c:v>42.985037811899112</c:v>
                </c:pt>
                <c:pt idx="3969">
                  <c:v>39.825616898805762</c:v>
                </c:pt>
                <c:pt idx="3970">
                  <c:v>38.786207212259235</c:v>
                </c:pt>
                <c:pt idx="3971">
                  <c:v>35.21836226912783</c:v>
                </c:pt>
                <c:pt idx="3972">
                  <c:v>30.508897003419694</c:v>
                </c:pt>
                <c:pt idx="3973">
                  <c:v>25.31936297086343</c:v>
                </c:pt>
                <c:pt idx="3974">
                  <c:v>27.395931923887613</c:v>
                </c:pt>
                <c:pt idx="3975">
                  <c:v>32.22826261094319</c:v>
                </c:pt>
                <c:pt idx="3976">
                  <c:v>40.384200951230639</c:v>
                </c:pt>
                <c:pt idx="3977">
                  <c:v>46.427075358592496</c:v>
                </c:pt>
                <c:pt idx="3978">
                  <c:v>53.394225842543896</c:v>
                </c:pt>
                <c:pt idx="3979">
                  <c:v>51.912970423925785</c:v>
                </c:pt>
                <c:pt idx="3980">
                  <c:v>49.0062393251769</c:v>
                </c:pt>
                <c:pt idx="3981">
                  <c:v>45.230326826300946</c:v>
                </c:pt>
                <c:pt idx="3982">
                  <c:v>44.237444640139529</c:v>
                </c:pt>
                <c:pt idx="3983">
                  <c:v>41.659630435488587</c:v>
                </c:pt>
                <c:pt idx="3984">
                  <c:v>43.540379564204059</c:v>
                </c:pt>
                <c:pt idx="3985">
                  <c:v>41.920978698735006</c:v>
                </c:pt>
                <c:pt idx="3986">
                  <c:v>36.799321358757794</c:v>
                </c:pt>
                <c:pt idx="3987">
                  <c:v>38.806919185012987</c:v>
                </c:pt>
                <c:pt idx="3988">
                  <c:v>39.970663015841971</c:v>
                </c:pt>
                <c:pt idx="3989">
                  <c:v>34.381791147203479</c:v>
                </c:pt>
                <c:pt idx="3990">
                  <c:v>31.057757907418964</c:v>
                </c:pt>
                <c:pt idx="3991">
                  <c:v>29.04268654746982</c:v>
                </c:pt>
                <c:pt idx="3992">
                  <c:v>23.440936981437886</c:v>
                </c:pt>
                <c:pt idx="3993">
                  <c:v>23.722918285725118</c:v>
                </c:pt>
                <c:pt idx="3994">
                  <c:v>28.167244367417677</c:v>
                </c:pt>
                <c:pt idx="3995">
                  <c:v>31.277491956416998</c:v>
                </c:pt>
                <c:pt idx="3996">
                  <c:v>34.358277474229709</c:v>
                </c:pt>
                <c:pt idx="3997">
                  <c:v>35.526191663409833</c:v>
                </c:pt>
                <c:pt idx="3998">
                  <c:v>35.884010429809074</c:v>
                </c:pt>
                <c:pt idx="3999">
                  <c:v>40.055471838214416</c:v>
                </c:pt>
                <c:pt idx="4000">
                  <c:v>42.085017253185462</c:v>
                </c:pt>
                <c:pt idx="4001">
                  <c:v>41.355322299877884</c:v>
                </c:pt>
                <c:pt idx="4002">
                  <c:v>47.782133029870607</c:v>
                </c:pt>
                <c:pt idx="4003">
                  <c:v>57.047555717625855</c:v>
                </c:pt>
                <c:pt idx="4004">
                  <c:v>61.036428355043924</c:v>
                </c:pt>
                <c:pt idx="4005">
                  <c:v>60.28490474698863</c:v>
                </c:pt>
                <c:pt idx="4006">
                  <c:v>65.905037637521716</c:v>
                </c:pt>
                <c:pt idx="4007">
                  <c:v>67.78878424831683</c:v>
                </c:pt>
                <c:pt idx="4008">
                  <c:v>61.767001349983119</c:v>
                </c:pt>
                <c:pt idx="4009">
                  <c:v>54.449489886182704</c:v>
                </c:pt>
                <c:pt idx="4010">
                  <c:v>52.448432456092355</c:v>
                </c:pt>
                <c:pt idx="4011">
                  <c:v>44.396415702218533</c:v>
                </c:pt>
                <c:pt idx="4012">
                  <c:v>37.470125581193237</c:v>
                </c:pt>
                <c:pt idx="4013">
                  <c:v>42.082001213625212</c:v>
                </c:pt>
                <c:pt idx="4014">
                  <c:v>44.732827074447798</c:v>
                </c:pt>
                <c:pt idx="4015">
                  <c:v>43.494376494936304</c:v>
                </c:pt>
                <c:pt idx="4016">
                  <c:v>45.75444868773868</c:v>
                </c:pt>
                <c:pt idx="4017">
                  <c:v>44.051922224163185</c:v>
                </c:pt>
                <c:pt idx="4018">
                  <c:v>39.51159804157637</c:v>
                </c:pt>
                <c:pt idx="4019">
                  <c:v>35.519456145472738</c:v>
                </c:pt>
                <c:pt idx="4020">
                  <c:v>38.358933703299975</c:v>
                </c:pt>
                <c:pt idx="4021">
                  <c:v>38.917178661672843</c:v>
                </c:pt>
                <c:pt idx="4022">
                  <c:v>42.985368252797251</c:v>
                </c:pt>
                <c:pt idx="4023">
                  <c:v>42.939038205380378</c:v>
                </c:pt>
                <c:pt idx="4024">
                  <c:v>42.741847529719713</c:v>
                </c:pt>
                <c:pt idx="4025">
                  <c:v>43.082213926692333</c:v>
                </c:pt>
                <c:pt idx="4026">
                  <c:v>38.421257868642414</c:v>
                </c:pt>
                <c:pt idx="4027">
                  <c:v>35.654975565454308</c:v>
                </c:pt>
                <c:pt idx="4028">
                  <c:v>36.625644977298307</c:v>
                </c:pt>
                <c:pt idx="4029">
                  <c:v>34.574359058449275</c:v>
                </c:pt>
                <c:pt idx="4030">
                  <c:v>33.571838530705946</c:v>
                </c:pt>
                <c:pt idx="4031">
                  <c:v>37.312598938448637</c:v>
                </c:pt>
                <c:pt idx="4032">
                  <c:v>33.916448608391732</c:v>
                </c:pt>
                <c:pt idx="4033">
                  <c:v>32.404530041276644</c:v>
                </c:pt>
                <c:pt idx="4034">
                  <c:v>46.347739366763854</c:v>
                </c:pt>
                <c:pt idx="4035">
                  <c:v>46.680031915678235</c:v>
                </c:pt>
                <c:pt idx="4036">
                  <c:v>52.075270866048605</c:v>
                </c:pt>
                <c:pt idx="4037">
                  <c:v>56.968954248366011</c:v>
                </c:pt>
                <c:pt idx="4038">
                  <c:v>63.219680316146409</c:v>
                </c:pt>
                <c:pt idx="4039">
                  <c:v>62.187778959158969</c:v>
                </c:pt>
                <c:pt idx="4040">
                  <c:v>59.392603477834925</c:v>
                </c:pt>
                <c:pt idx="4041">
                  <c:v>58.236926879672588</c:v>
                </c:pt>
                <c:pt idx="4042">
                  <c:v>54.152331927882258</c:v>
                </c:pt>
                <c:pt idx="4043">
                  <c:v>46.41238186467141</c:v>
                </c:pt>
                <c:pt idx="4044">
                  <c:v>43.080232817199516</c:v>
                </c:pt>
                <c:pt idx="4045">
                  <c:v>44.631029715455853</c:v>
                </c:pt>
                <c:pt idx="4046">
                  <c:v>45.326802261863733</c:v>
                </c:pt>
                <c:pt idx="4047">
                  <c:v>47.389867540625424</c:v>
                </c:pt>
                <c:pt idx="4048">
                  <c:v>44.617231631171464</c:v>
                </c:pt>
                <c:pt idx="4049">
                  <c:v>39.058744620200102</c:v>
                </c:pt>
                <c:pt idx="4050">
                  <c:v>34.03960531653172</c:v>
                </c:pt>
                <c:pt idx="4051">
                  <c:v>33.151105585838295</c:v>
                </c:pt>
                <c:pt idx="4052">
                  <c:v>34.832956890944381</c:v>
                </c:pt>
                <c:pt idx="4053">
                  <c:v>42.383348697102043</c:v>
                </c:pt>
                <c:pt idx="4054">
                  <c:v>49.440061401366577</c:v>
                </c:pt>
                <c:pt idx="4055">
                  <c:v>55.349698444609032</c:v>
                </c:pt>
                <c:pt idx="4056">
                  <c:v>50.174113492569518</c:v>
                </c:pt>
                <c:pt idx="4057">
                  <c:v>42.043151209404982</c:v>
                </c:pt>
                <c:pt idx="4058">
                  <c:v>29.668450377889332</c:v>
                </c:pt>
                <c:pt idx="4059">
                  <c:v>24.191767695704705</c:v>
                </c:pt>
                <c:pt idx="4060">
                  <c:v>18.015397057124552</c:v>
                </c:pt>
                <c:pt idx="4061">
                  <c:v>16.547177326373603</c:v>
                </c:pt>
                <c:pt idx="4062">
                  <c:v>20.540692875978824</c:v>
                </c:pt>
                <c:pt idx="4063">
                  <c:v>22.855080243599946</c:v>
                </c:pt>
                <c:pt idx="4064">
                  <c:v>26.298628675648239</c:v>
                </c:pt>
                <c:pt idx="4065">
                  <c:v>32.266885637041106</c:v>
                </c:pt>
                <c:pt idx="4066">
                  <c:v>33.858932026124776</c:v>
                </c:pt>
                <c:pt idx="4067">
                  <c:v>31.132010709137091</c:v>
                </c:pt>
                <c:pt idx="4068">
                  <c:v>26.833700621649175</c:v>
                </c:pt>
                <c:pt idx="4069">
                  <c:v>23.623213970717941</c:v>
                </c:pt>
                <c:pt idx="4070">
                  <c:v>21.733532375443183</c:v>
                </c:pt>
                <c:pt idx="4071">
                  <c:v>27.241999280834232</c:v>
                </c:pt>
                <c:pt idx="4072">
                  <c:v>34.234106883417759</c:v>
                </c:pt>
                <c:pt idx="4073">
                  <c:v>39.784093596538817</c:v>
                </c:pt>
                <c:pt idx="4074">
                  <c:v>45.374383031564946</c:v>
                </c:pt>
                <c:pt idx="4075">
                  <c:v>46.131339201567044</c:v>
                </c:pt>
                <c:pt idx="4076">
                  <c:v>48.294370594838639</c:v>
                </c:pt>
                <c:pt idx="4077">
                  <c:v>45.829688128059018</c:v>
                </c:pt>
                <c:pt idx="4078">
                  <c:v>43.158210637203268</c:v>
                </c:pt>
                <c:pt idx="4079">
                  <c:v>47.490953245410502</c:v>
                </c:pt>
                <c:pt idx="4080">
                  <c:v>61.013304173501005</c:v>
                </c:pt>
                <c:pt idx="4081">
                  <c:v>60.612342753991086</c:v>
                </c:pt>
                <c:pt idx="4082">
                  <c:v>61.834189748088733</c:v>
                </c:pt>
                <c:pt idx="4083">
                  <c:v>66.611459672914805</c:v>
                </c:pt>
                <c:pt idx="4084">
                  <c:v>67.424050881835711</c:v>
                </c:pt>
                <c:pt idx="4085">
                  <c:v>63.274743590441908</c:v>
                </c:pt>
                <c:pt idx="4086">
                  <c:v>57.457042715071374</c:v>
                </c:pt>
                <c:pt idx="4087">
                  <c:v>53.106488653968832</c:v>
                </c:pt>
                <c:pt idx="4088">
                  <c:v>47.722405766157301</c:v>
                </c:pt>
                <c:pt idx="4089">
                  <c:v>43.433116393965513</c:v>
                </c:pt>
                <c:pt idx="4090">
                  <c:v>47.013815241606579</c:v>
                </c:pt>
                <c:pt idx="4091">
                  <c:v>47.542163644608884</c:v>
                </c:pt>
                <c:pt idx="4092">
                  <c:v>44.854506225034264</c:v>
                </c:pt>
                <c:pt idx="4093">
                  <c:v>40.455857235408445</c:v>
                </c:pt>
                <c:pt idx="4094">
                  <c:v>37.305608828774261</c:v>
                </c:pt>
                <c:pt idx="4095">
                  <c:v>32.516324341935572</c:v>
                </c:pt>
                <c:pt idx="4096">
                  <c:v>26.591705713890125</c:v>
                </c:pt>
                <c:pt idx="4097">
                  <c:v>29.372923702056397</c:v>
                </c:pt>
                <c:pt idx="4098">
                  <c:v>36.010403262593876</c:v>
                </c:pt>
                <c:pt idx="4099">
                  <c:v>43.445737670068027</c:v>
                </c:pt>
                <c:pt idx="4100">
                  <c:v>42.39712149793894</c:v>
                </c:pt>
                <c:pt idx="4101">
                  <c:v>43.381513639686546</c:v>
                </c:pt>
                <c:pt idx="4102">
                  <c:v>46.053270216017012</c:v>
                </c:pt>
                <c:pt idx="4103">
                  <c:v>42.555438225976765</c:v>
                </c:pt>
                <c:pt idx="4104">
                  <c:v>35.076645036243512</c:v>
                </c:pt>
                <c:pt idx="4105">
                  <c:v>36.626897899498452</c:v>
                </c:pt>
                <c:pt idx="4106">
                  <c:v>34.43499118620057</c:v>
                </c:pt>
                <c:pt idx="4107">
                  <c:v>31.007791833499741</c:v>
                </c:pt>
                <c:pt idx="4108">
                  <c:v>33.558550911621907</c:v>
                </c:pt>
                <c:pt idx="4109">
                  <c:v>35.108342307343925</c:v>
                </c:pt>
                <c:pt idx="4110">
                  <c:v>35.774983658245866</c:v>
                </c:pt>
                <c:pt idx="4111">
                  <c:v>48.115369971794649</c:v>
                </c:pt>
                <c:pt idx="4112">
                  <c:v>46.999918142377688</c:v>
                </c:pt>
                <c:pt idx="4113">
                  <c:v>47.393522626441886</c:v>
                </c:pt>
                <c:pt idx="4114">
                  <c:v>51.707120489409775</c:v>
                </c:pt>
                <c:pt idx="4115">
                  <c:v>59.261521906053659</c:v>
                </c:pt>
                <c:pt idx="4116">
                  <c:v>58.958989227038529</c:v>
                </c:pt>
                <c:pt idx="4117">
                  <c:v>58.173347735902823</c:v>
                </c:pt>
                <c:pt idx="4118">
                  <c:v>59.26543454730033</c:v>
                </c:pt>
                <c:pt idx="4119">
                  <c:v>56.89882702447229</c:v>
                </c:pt>
                <c:pt idx="4120">
                  <c:v>47.100653206650833</c:v>
                </c:pt>
                <c:pt idx="4121">
                  <c:v>38.248653851938755</c:v>
                </c:pt>
                <c:pt idx="4122">
                  <c:v>39.060805850938451</c:v>
                </c:pt>
                <c:pt idx="4123">
                  <c:v>43.865795759315013</c:v>
                </c:pt>
                <c:pt idx="4124">
                  <c:v>48.508158508158509</c:v>
                </c:pt>
                <c:pt idx="4125">
                  <c:v>48.226019902492673</c:v>
                </c:pt>
                <c:pt idx="4126">
                  <c:v>43.907763377672914</c:v>
                </c:pt>
                <c:pt idx="4127">
                  <c:v>39.149140379561068</c:v>
                </c:pt>
                <c:pt idx="4128">
                  <c:v>34.329941483381852</c:v>
                </c:pt>
                <c:pt idx="4129">
                  <c:v>33.157468471595507</c:v>
                </c:pt>
                <c:pt idx="4130">
                  <c:v>41.335664256280438</c:v>
                </c:pt>
                <c:pt idx="4131">
                  <c:v>49.314311803531865</c:v>
                </c:pt>
                <c:pt idx="4132">
                  <c:v>54.576120420269511</c:v>
                </c:pt>
                <c:pt idx="4133">
                  <c:v>48.670021567217823</c:v>
                </c:pt>
                <c:pt idx="4134">
                  <c:v>37.88668453976765</c:v>
                </c:pt>
                <c:pt idx="4135">
                  <c:v>21.983142199909331</c:v>
                </c:pt>
                <c:pt idx="4136">
                  <c:v>10.431615079007676</c:v>
                </c:pt>
                <c:pt idx="4137">
                  <c:v>3.2649001610828225</c:v>
                </c:pt>
                <c:pt idx="4138">
                  <c:v>6.2554935454150735</c:v>
                </c:pt>
                <c:pt idx="4139">
                  <c:v>15.258939898713811</c:v>
                </c:pt>
                <c:pt idx="4140">
                  <c:v>26.049910973142786</c:v>
                </c:pt>
                <c:pt idx="4141">
                  <c:v>31.605510620109158</c:v>
                </c:pt>
                <c:pt idx="4142">
                  <c:v>32.451687116564422</c:v>
                </c:pt>
                <c:pt idx="4143">
                  <c:v>34.756789321732867</c:v>
                </c:pt>
                <c:pt idx="4144">
                  <c:v>32.482719476258232</c:v>
                </c:pt>
                <c:pt idx="4145">
                  <c:v>24.473684210526315</c:v>
                </c:pt>
                <c:pt idx="4146">
                  <c:v>25.982442988077675</c:v>
                </c:pt>
                <c:pt idx="4147">
                  <c:v>29.257846135574102</c:v>
                </c:pt>
                <c:pt idx="4148">
                  <c:v>32.017971703822901</c:v>
                </c:pt>
                <c:pt idx="4149">
                  <c:v>36.072816057842765</c:v>
                </c:pt>
                <c:pt idx="4150">
                  <c:v>40.683023287292322</c:v>
                </c:pt>
                <c:pt idx="4151">
                  <c:v>47.591069330199765</c:v>
                </c:pt>
                <c:pt idx="4152">
                  <c:v>52.125666132316631</c:v>
                </c:pt>
                <c:pt idx="4153">
                  <c:v>54.405157048784915</c:v>
                </c:pt>
                <c:pt idx="4154">
                  <c:v>54.824356831033526</c:v>
                </c:pt>
                <c:pt idx="4155">
                  <c:v>54.223249380050262</c:v>
                </c:pt>
                <c:pt idx="4156">
                  <c:v>56.079273683494655</c:v>
                </c:pt>
                <c:pt idx="4157">
                  <c:v>64.409679784893669</c:v>
                </c:pt>
                <c:pt idx="4158">
                  <c:v>51.849756194977445</c:v>
                </c:pt>
                <c:pt idx="4159">
                  <c:v>55.674235740532943</c:v>
                </c:pt>
                <c:pt idx="4160">
                  <c:v>62.834682440846819</c:v>
                </c:pt>
                <c:pt idx="4161">
                  <c:v>65.375646229965341</c:v>
                </c:pt>
                <c:pt idx="4162">
                  <c:v>65.91623342484958</c:v>
                </c:pt>
                <c:pt idx="4163">
                  <c:v>65.138182694836502</c:v>
                </c:pt>
                <c:pt idx="4164">
                  <c:v>60.630564619431425</c:v>
                </c:pt>
                <c:pt idx="4165">
                  <c:v>54.990483723459469</c:v>
                </c:pt>
                <c:pt idx="4166">
                  <c:v>53.78680109870659</c:v>
                </c:pt>
                <c:pt idx="4167">
                  <c:v>53.978208664933412</c:v>
                </c:pt>
                <c:pt idx="4168">
                  <c:v>47.899292461300867</c:v>
                </c:pt>
                <c:pt idx="4169">
                  <c:v>45.615142441480074</c:v>
                </c:pt>
                <c:pt idx="4170">
                  <c:v>40.827805604440229</c:v>
                </c:pt>
                <c:pt idx="4171">
                  <c:v>34.123577900401934</c:v>
                </c:pt>
                <c:pt idx="4172">
                  <c:v>32.290669894360619</c:v>
                </c:pt>
                <c:pt idx="4173">
                  <c:v>28.069401461776522</c:v>
                </c:pt>
                <c:pt idx="4174">
                  <c:v>26.350654605735464</c:v>
                </c:pt>
                <c:pt idx="4175">
                  <c:v>29.028930592709244</c:v>
                </c:pt>
                <c:pt idx="4176">
                  <c:v>34.45699126352487</c:v>
                </c:pt>
                <c:pt idx="4177">
                  <c:v>29.892329217105662</c:v>
                </c:pt>
                <c:pt idx="4178">
                  <c:v>32.178178823360902</c:v>
                </c:pt>
                <c:pt idx="4179">
                  <c:v>40.215330910182864</c:v>
                </c:pt>
                <c:pt idx="4180">
                  <c:v>43.529583539242552</c:v>
                </c:pt>
                <c:pt idx="4181">
                  <c:v>38.36068805756814</c:v>
                </c:pt>
                <c:pt idx="4182">
                  <c:v>39.327575784946532</c:v>
                </c:pt>
                <c:pt idx="4183">
                  <c:v>36.605860384946851</c:v>
                </c:pt>
                <c:pt idx="4184">
                  <c:v>28.923784756951388</c:v>
                </c:pt>
                <c:pt idx="4185">
                  <c:v>22.053956019043298</c:v>
                </c:pt>
                <c:pt idx="4186">
                  <c:v>31.29593233916113</c:v>
                </c:pt>
                <c:pt idx="4187">
                  <c:v>34.778397515113049</c:v>
                </c:pt>
                <c:pt idx="4188">
                  <c:v>45.440110797123758</c:v>
                </c:pt>
                <c:pt idx="4189">
                  <c:v>46.358697997915911</c:v>
                </c:pt>
                <c:pt idx="4190">
                  <c:v>47.019220127642313</c:v>
                </c:pt>
                <c:pt idx="4191">
                  <c:v>49.885849344136915</c:v>
                </c:pt>
                <c:pt idx="4192">
                  <c:v>57.681539197321754</c:v>
                </c:pt>
                <c:pt idx="4193">
                  <c:v>58.589925785567651</c:v>
                </c:pt>
                <c:pt idx="4194">
                  <c:v>59.565712284388404</c:v>
                </c:pt>
                <c:pt idx="4195">
                  <c:v>60.947513198277456</c:v>
                </c:pt>
                <c:pt idx="4196">
                  <c:v>57.021462477066898</c:v>
                </c:pt>
                <c:pt idx="4197">
                  <c:v>46.010705722998473</c:v>
                </c:pt>
                <c:pt idx="4198">
                  <c:v>35.20408940624381</c:v>
                </c:pt>
                <c:pt idx="4199">
                  <c:v>33.244217994386474</c:v>
                </c:pt>
                <c:pt idx="4200">
                  <c:v>36.21141695360793</c:v>
                </c:pt>
                <c:pt idx="4201">
                  <c:v>37.889950678175097</c:v>
                </c:pt>
                <c:pt idx="4202">
                  <c:v>40.936468120686477</c:v>
                </c:pt>
                <c:pt idx="4203">
                  <c:v>39.270917369723648</c:v>
                </c:pt>
                <c:pt idx="4204">
                  <c:v>35.734584450402146</c:v>
                </c:pt>
                <c:pt idx="4205">
                  <c:v>29.984079249955776</c:v>
                </c:pt>
                <c:pt idx="4206">
                  <c:v>26.678968688658365</c:v>
                </c:pt>
                <c:pt idx="4207">
                  <c:v>29.652477442866239</c:v>
                </c:pt>
                <c:pt idx="4208">
                  <c:v>34.193465836390004</c:v>
                </c:pt>
                <c:pt idx="4209">
                  <c:v>39.570497269988479</c:v>
                </c:pt>
                <c:pt idx="4210">
                  <c:v>35.542619418173118</c:v>
                </c:pt>
                <c:pt idx="4211">
                  <c:v>28.002477067771025</c:v>
                </c:pt>
                <c:pt idx="4212">
                  <c:v>17.944744424804476</c:v>
                </c:pt>
                <c:pt idx="4213">
                  <c:v>12.097255746280581</c:v>
                </c:pt>
                <c:pt idx="4214">
                  <c:v>6.4114090292100769</c:v>
                </c:pt>
                <c:pt idx="4215">
                  <c:v>12.652142614825786</c:v>
                </c:pt>
                <c:pt idx="4216">
                  <c:v>24.821105198918257</c:v>
                </c:pt>
                <c:pt idx="4217">
                  <c:v>35.482383324109939</c:v>
                </c:pt>
                <c:pt idx="4218">
                  <c:v>41.824775748927983</c:v>
                </c:pt>
                <c:pt idx="4219">
                  <c:v>43.428102255806508</c:v>
                </c:pt>
                <c:pt idx="4220">
                  <c:v>41.740180671408289</c:v>
                </c:pt>
                <c:pt idx="4221">
                  <c:v>39.160404936824548</c:v>
                </c:pt>
                <c:pt idx="4222">
                  <c:v>33.631148965756999</c:v>
                </c:pt>
                <c:pt idx="4223">
                  <c:v>35.785562429373115</c:v>
                </c:pt>
                <c:pt idx="4224">
                  <c:v>36.231775052071278</c:v>
                </c:pt>
                <c:pt idx="4225">
                  <c:v>38.594394714888047</c:v>
                </c:pt>
                <c:pt idx="4226">
                  <c:v>38.941791919661128</c:v>
                </c:pt>
                <c:pt idx="4227">
                  <c:v>41.454336793783824</c:v>
                </c:pt>
                <c:pt idx="4228">
                  <c:v>48.978042634057665</c:v>
                </c:pt>
                <c:pt idx="4229">
                  <c:v>56.105034212322778</c:v>
                </c:pt>
                <c:pt idx="4230">
                  <c:v>59.566716681144541</c:v>
                </c:pt>
                <c:pt idx="4231">
                  <c:v>61.602971382352635</c:v>
                </c:pt>
                <c:pt idx="4232">
                  <c:v>60.914214151534132</c:v>
                </c:pt>
                <c:pt idx="4233">
                  <c:v>60.925913701674482</c:v>
                </c:pt>
                <c:pt idx="4234">
                  <c:v>63.931933421215291</c:v>
                </c:pt>
                <c:pt idx="4235">
                  <c:v>50.301229745609824</c:v>
                </c:pt>
                <c:pt idx="4236">
                  <c:v>58.360874978863386</c:v>
                </c:pt>
                <c:pt idx="4237">
                  <c:v>64.489993629897015</c:v>
                </c:pt>
                <c:pt idx="4238">
                  <c:v>67.77595281645452</c:v>
                </c:pt>
                <c:pt idx="4239">
                  <c:v>67.368675565254605</c:v>
                </c:pt>
                <c:pt idx="4240">
                  <c:v>67.298842236601573</c:v>
                </c:pt>
                <c:pt idx="4241">
                  <c:v>62.205747393328238</c:v>
                </c:pt>
                <c:pt idx="4242">
                  <c:v>55.813279398124294</c:v>
                </c:pt>
                <c:pt idx="4243">
                  <c:v>52.242472163531964</c:v>
                </c:pt>
                <c:pt idx="4244">
                  <c:v>50.235969427939544</c:v>
                </c:pt>
                <c:pt idx="4245">
                  <c:v>44.581397049535617</c:v>
                </c:pt>
                <c:pt idx="4246">
                  <c:v>42.070462463019176</c:v>
                </c:pt>
                <c:pt idx="4247">
                  <c:v>38.524428294956351</c:v>
                </c:pt>
                <c:pt idx="4248">
                  <c:v>32.172376184281418</c:v>
                </c:pt>
                <c:pt idx="4249">
                  <c:v>31.761064685855771</c:v>
                </c:pt>
                <c:pt idx="4250">
                  <c:v>25.795564127290259</c:v>
                </c:pt>
                <c:pt idx="4251">
                  <c:v>23.667452302936237</c:v>
                </c:pt>
                <c:pt idx="4252">
                  <c:v>24.328672359936185</c:v>
                </c:pt>
                <c:pt idx="4253">
                  <c:v>33.128180245289883</c:v>
                </c:pt>
                <c:pt idx="4254">
                  <c:v>28.623202601575048</c:v>
                </c:pt>
                <c:pt idx="4255">
                  <c:v>30.028079393581514</c:v>
                </c:pt>
                <c:pt idx="4256">
                  <c:v>33.885853996131218</c:v>
                </c:pt>
                <c:pt idx="4257">
                  <c:v>38.224475372706571</c:v>
                </c:pt>
                <c:pt idx="4258">
                  <c:v>32.07386868813267</c:v>
                </c:pt>
                <c:pt idx="4259">
                  <c:v>33.221421488635741</c:v>
                </c:pt>
                <c:pt idx="4260">
                  <c:v>30.95945860476883</c:v>
                </c:pt>
                <c:pt idx="4261">
                  <c:v>26.48960353709149</c:v>
                </c:pt>
                <c:pt idx="4262">
                  <c:v>21.466774122646346</c:v>
                </c:pt>
                <c:pt idx="4263">
                  <c:v>32.29410838972592</c:v>
                </c:pt>
                <c:pt idx="4264">
                  <c:v>38.296069356626035</c:v>
                </c:pt>
                <c:pt idx="4265">
                  <c:v>43.603186536356326</c:v>
                </c:pt>
                <c:pt idx="4266">
                  <c:v>45.874838967212824</c:v>
                </c:pt>
                <c:pt idx="4267">
                  <c:v>48.161595311376914</c:v>
                </c:pt>
                <c:pt idx="4268">
                  <c:v>50.268617894084336</c:v>
                </c:pt>
                <c:pt idx="4269">
                  <c:v>57.908555466533862</c:v>
                </c:pt>
                <c:pt idx="4270">
                  <c:v>61.752840573801279</c:v>
                </c:pt>
                <c:pt idx="4271">
                  <c:v>63.726837393295867</c:v>
                </c:pt>
                <c:pt idx="4272">
                  <c:v>64.71274316617864</c:v>
                </c:pt>
                <c:pt idx="4273">
                  <c:v>60.775871836124274</c:v>
                </c:pt>
                <c:pt idx="4274">
                  <c:v>49.809640915038692</c:v>
                </c:pt>
                <c:pt idx="4275">
                  <c:v>40.706728885405909</c:v>
                </c:pt>
                <c:pt idx="4276">
                  <c:v>38.436544473250379</c:v>
                </c:pt>
                <c:pt idx="4277">
                  <c:v>38.642750490646741</c:v>
                </c:pt>
                <c:pt idx="4278">
                  <c:v>37.652541521435026</c:v>
                </c:pt>
                <c:pt idx="4279">
                  <c:v>41.385350068332841</c:v>
                </c:pt>
                <c:pt idx="4280">
                  <c:v>37.872672625785555</c:v>
                </c:pt>
                <c:pt idx="4281">
                  <c:v>34.173913043478258</c:v>
                </c:pt>
                <c:pt idx="4282">
                  <c:v>29.37071098454787</c:v>
                </c:pt>
                <c:pt idx="4283">
                  <c:v>25.317876130849658</c:v>
                </c:pt>
                <c:pt idx="4284">
                  <c:v>23.825887743413517</c:v>
                </c:pt>
                <c:pt idx="4285">
                  <c:v>28.011785754667411</c:v>
                </c:pt>
                <c:pt idx="4286">
                  <c:v>32.55400037952402</c:v>
                </c:pt>
                <c:pt idx="4287">
                  <c:v>28.927796286824176</c:v>
                </c:pt>
                <c:pt idx="4288">
                  <c:v>25.810238738147689</c:v>
                </c:pt>
                <c:pt idx="4289">
                  <c:v>27.363299509359031</c:v>
                </c:pt>
                <c:pt idx="4290">
                  <c:v>22.821661506028065</c:v>
                </c:pt>
                <c:pt idx="4291">
                  <c:v>20.070116839307843</c:v>
                </c:pt>
                <c:pt idx="4292">
                  <c:v>25.393808057382554</c:v>
                </c:pt>
                <c:pt idx="4293">
                  <c:v>32.756903983400889</c:v>
                </c:pt>
                <c:pt idx="4294">
                  <c:v>36.290848026868176</c:v>
                </c:pt>
                <c:pt idx="4295">
                  <c:v>44.389146205934935</c:v>
                </c:pt>
                <c:pt idx="4296">
                  <c:v>49.158858242376205</c:v>
                </c:pt>
                <c:pt idx="4297">
                  <c:v>51.035213617065814</c:v>
                </c:pt>
                <c:pt idx="4298">
                  <c:v>47.179267695094197</c:v>
                </c:pt>
                <c:pt idx="4299">
                  <c:v>43.768502246806698</c:v>
                </c:pt>
                <c:pt idx="4300">
                  <c:v>46.078326581656107</c:v>
                </c:pt>
                <c:pt idx="4301">
                  <c:v>46.423031082691693</c:v>
                </c:pt>
                <c:pt idx="4302">
                  <c:v>46.127233068691417</c:v>
                </c:pt>
                <c:pt idx="4303">
                  <c:v>48.418726894639555</c:v>
                </c:pt>
                <c:pt idx="4304">
                  <c:v>50.685929742741088</c:v>
                </c:pt>
                <c:pt idx="4305">
                  <c:v>55.640498829375495</c:v>
                </c:pt>
                <c:pt idx="4306">
                  <c:v>60.135013176419619</c:v>
                </c:pt>
                <c:pt idx="4307">
                  <c:v>63.9919542602576</c:v>
                </c:pt>
                <c:pt idx="4308">
                  <c:v>65.084693444457301</c:v>
                </c:pt>
                <c:pt idx="4309">
                  <c:v>62.025894744240453</c:v>
                </c:pt>
                <c:pt idx="4310">
                  <c:v>61.362704379370157</c:v>
                </c:pt>
                <c:pt idx="4311">
                  <c:v>61.772776572668107</c:v>
                </c:pt>
                <c:pt idx="4312">
                  <c:v>58.417281910134612</c:v>
                </c:pt>
                <c:pt idx="4313">
                  <c:v>64.542636066262929</c:v>
                </c:pt>
                <c:pt idx="4314">
                  <c:v>65.995805064677043</c:v>
                </c:pt>
                <c:pt idx="4315">
                  <c:v>62.65450053270412</c:v>
                </c:pt>
                <c:pt idx="4316">
                  <c:v>60.761934140510533</c:v>
                </c:pt>
                <c:pt idx="4317">
                  <c:v>61.55348679968197</c:v>
                </c:pt>
                <c:pt idx="4318">
                  <c:v>56.194354991475656</c:v>
                </c:pt>
                <c:pt idx="4319">
                  <c:v>52.824274048092853</c:v>
                </c:pt>
                <c:pt idx="4320">
                  <c:v>51.746909680418639</c:v>
                </c:pt>
                <c:pt idx="4321">
                  <c:v>47.769222537020035</c:v>
                </c:pt>
                <c:pt idx="4322">
                  <c:v>41.377979290484653</c:v>
                </c:pt>
                <c:pt idx="4323">
                  <c:v>42.540339436501966</c:v>
                </c:pt>
                <c:pt idx="4324">
                  <c:v>38.265386233882062</c:v>
                </c:pt>
                <c:pt idx="4325">
                  <c:v>32.929079351397945</c:v>
                </c:pt>
                <c:pt idx="4326">
                  <c:v>33.382711803879303</c:v>
                </c:pt>
                <c:pt idx="4327">
                  <c:v>26.5853640520317</c:v>
                </c:pt>
                <c:pt idx="4328">
                  <c:v>21.260755204850433</c:v>
                </c:pt>
                <c:pt idx="4329">
                  <c:v>21.847988760269999</c:v>
                </c:pt>
                <c:pt idx="4330">
                  <c:v>31.299325998041361</c:v>
                </c:pt>
                <c:pt idx="4331">
                  <c:v>28.907842206650102</c:v>
                </c:pt>
                <c:pt idx="4332">
                  <c:v>30.922772782348062</c:v>
                </c:pt>
                <c:pt idx="4333">
                  <c:v>32.585133276888065</c:v>
                </c:pt>
                <c:pt idx="4334">
                  <c:v>38.452031875761477</c:v>
                </c:pt>
                <c:pt idx="4335">
                  <c:v>31.219956003367642</c:v>
                </c:pt>
                <c:pt idx="4336">
                  <c:v>30.184468908063078</c:v>
                </c:pt>
                <c:pt idx="4337">
                  <c:v>27.198051796000559</c:v>
                </c:pt>
                <c:pt idx="4338">
                  <c:v>25.389265242313709</c:v>
                </c:pt>
                <c:pt idx="4339">
                  <c:v>16.19307564243406</c:v>
                </c:pt>
                <c:pt idx="4340">
                  <c:v>25.234928085226553</c:v>
                </c:pt>
                <c:pt idx="4341">
                  <c:v>36.049688448633965</c:v>
                </c:pt>
                <c:pt idx="4342">
                  <c:v>45.102676550284144</c:v>
                </c:pt>
                <c:pt idx="4343">
                  <c:v>47.747025902932819</c:v>
                </c:pt>
                <c:pt idx="4344">
                  <c:v>49.58790785410028</c:v>
                </c:pt>
                <c:pt idx="4345">
                  <c:v>52.981075974850569</c:v>
                </c:pt>
                <c:pt idx="4346">
                  <c:v>59.425668161224998</c:v>
                </c:pt>
                <c:pt idx="4347">
                  <c:v>63.964600736024302</c:v>
                </c:pt>
                <c:pt idx="4348">
                  <c:v>66.814400021231151</c:v>
                </c:pt>
                <c:pt idx="4349">
                  <c:v>67.923082095071592</c:v>
                </c:pt>
                <c:pt idx="4350">
                  <c:v>64.162879854978385</c:v>
                </c:pt>
                <c:pt idx="4351">
                  <c:v>51.720680920459031</c:v>
                </c:pt>
                <c:pt idx="4352">
                  <c:v>39.898204330551025</c:v>
                </c:pt>
                <c:pt idx="4353">
                  <c:v>38.733470713031046</c:v>
                </c:pt>
                <c:pt idx="4354">
                  <c:v>39.546539211476599</c:v>
                </c:pt>
                <c:pt idx="4355">
                  <c:v>36.03460329899125</c:v>
                </c:pt>
                <c:pt idx="4356">
                  <c:v>37.107203911237377</c:v>
                </c:pt>
                <c:pt idx="4357">
                  <c:v>34.583502713020735</c:v>
                </c:pt>
                <c:pt idx="4358">
                  <c:v>31.468966906580221</c:v>
                </c:pt>
                <c:pt idx="4359">
                  <c:v>25.485824413562462</c:v>
                </c:pt>
                <c:pt idx="4360">
                  <c:v>21.16524852731683</c:v>
                </c:pt>
                <c:pt idx="4361">
                  <c:v>15.693589504445688</c:v>
                </c:pt>
                <c:pt idx="4362">
                  <c:v>16.615659870992044</c:v>
                </c:pt>
                <c:pt idx="4363">
                  <c:v>21.723912669761042</c:v>
                </c:pt>
                <c:pt idx="4364">
                  <c:v>19.861048389898215</c:v>
                </c:pt>
                <c:pt idx="4365">
                  <c:v>19.724872420678945</c:v>
                </c:pt>
                <c:pt idx="4366">
                  <c:v>33.718419802385093</c:v>
                </c:pt>
                <c:pt idx="4367">
                  <c:v>35.475736890922924</c:v>
                </c:pt>
                <c:pt idx="4368">
                  <c:v>33.113398690902294</c:v>
                </c:pt>
                <c:pt idx="4369">
                  <c:v>37.4744194453028</c:v>
                </c:pt>
                <c:pt idx="4370">
                  <c:v>44.151830620629475</c:v>
                </c:pt>
                <c:pt idx="4371">
                  <c:v>42.270123287309588</c:v>
                </c:pt>
                <c:pt idx="4372">
                  <c:v>47.852144438673704</c:v>
                </c:pt>
                <c:pt idx="4373">
                  <c:v>51.872404031852696</c:v>
                </c:pt>
                <c:pt idx="4374">
                  <c:v>54.260901144588878</c:v>
                </c:pt>
                <c:pt idx="4375">
                  <c:v>52.33673925213035</c:v>
                </c:pt>
                <c:pt idx="4376">
                  <c:v>48.637879961969446</c:v>
                </c:pt>
                <c:pt idx="4377">
                  <c:v>47.297234391405766</c:v>
                </c:pt>
                <c:pt idx="4378">
                  <c:v>45.935846112883567</c:v>
                </c:pt>
                <c:pt idx="4379">
                  <c:v>43.454442478585783</c:v>
                </c:pt>
                <c:pt idx="4380">
                  <c:v>43.744577204921548</c:v>
                </c:pt>
                <c:pt idx="4381">
                  <c:v>47.797686944690255</c:v>
                </c:pt>
                <c:pt idx="4382">
                  <c:v>58.443767415567329</c:v>
                </c:pt>
                <c:pt idx="4383">
                  <c:v>64.932836050288429</c:v>
                </c:pt>
                <c:pt idx="4384">
                  <c:v>68.5123116669334</c:v>
                </c:pt>
                <c:pt idx="4385">
                  <c:v>70.024505946626505</c:v>
                </c:pt>
                <c:pt idx="4386">
                  <c:v>66.959793042670739</c:v>
                </c:pt>
                <c:pt idx="4387">
                  <c:v>63.971599277748695</c:v>
                </c:pt>
                <c:pt idx="4388">
                  <c:v>66.172441498944508</c:v>
                </c:pt>
                <c:pt idx="4389">
                  <c:v>62.36174010871374</c:v>
                </c:pt>
                <c:pt idx="4390">
                  <c:v>62.740430056710785</c:v>
                </c:pt>
                <c:pt idx="4391">
                  <c:v>61.645090737128328</c:v>
                </c:pt>
                <c:pt idx="4392">
                  <c:v>51.319394481144755</c:v>
                </c:pt>
                <c:pt idx="4393">
                  <c:v>44.641106180718289</c:v>
                </c:pt>
                <c:pt idx="4394">
                  <c:v>52.606552662729811</c:v>
                </c:pt>
                <c:pt idx="4395">
                  <c:v>49.041475281128108</c:v>
                </c:pt>
                <c:pt idx="4396">
                  <c:v>49.492258334495745</c:v>
                </c:pt>
                <c:pt idx="4397">
                  <c:v>52.431248218865768</c:v>
                </c:pt>
                <c:pt idx="4398">
                  <c:v>48.73813035862451</c:v>
                </c:pt>
                <c:pt idx="4399">
                  <c:v>37.394250499348978</c:v>
                </c:pt>
                <c:pt idx="4400">
                  <c:v>37.302277214048374</c:v>
                </c:pt>
                <c:pt idx="4401">
                  <c:v>32.602993697856405</c:v>
                </c:pt>
                <c:pt idx="4402">
                  <c:v>25.624715669071296</c:v>
                </c:pt>
                <c:pt idx="4403">
                  <c:v>29.695852804165479</c:v>
                </c:pt>
                <c:pt idx="4404">
                  <c:v>25.311139225609036</c:v>
                </c:pt>
                <c:pt idx="4405">
                  <c:v>18.772724057437927</c:v>
                </c:pt>
                <c:pt idx="4406">
                  <c:v>18.513387409374772</c:v>
                </c:pt>
                <c:pt idx="4407">
                  <c:v>21.967771704408317</c:v>
                </c:pt>
                <c:pt idx="4408">
                  <c:v>18.364777045715183</c:v>
                </c:pt>
                <c:pt idx="4409">
                  <c:v>21.31217231118039</c:v>
                </c:pt>
                <c:pt idx="4410">
                  <c:v>25.806516411554377</c:v>
                </c:pt>
                <c:pt idx="4411">
                  <c:v>34.942534429802826</c:v>
                </c:pt>
                <c:pt idx="4412">
                  <c:v>30.661283881595363</c:v>
                </c:pt>
                <c:pt idx="4413">
                  <c:v>30.563522153359727</c:v>
                </c:pt>
                <c:pt idx="4414">
                  <c:v>30.342092987093768</c:v>
                </c:pt>
                <c:pt idx="4415">
                  <c:v>28.636197688931148</c:v>
                </c:pt>
                <c:pt idx="4416">
                  <c:v>18.030019127922863</c:v>
                </c:pt>
                <c:pt idx="4417">
                  <c:v>27.523861621458479</c:v>
                </c:pt>
                <c:pt idx="4418">
                  <c:v>38.98875863949069</c:v>
                </c:pt>
                <c:pt idx="4419">
                  <c:v>44.698752977441494</c:v>
                </c:pt>
                <c:pt idx="4420">
                  <c:v>45.939432315256937</c:v>
                </c:pt>
                <c:pt idx="4421">
                  <c:v>48.878921022678597</c:v>
                </c:pt>
                <c:pt idx="4422">
                  <c:v>50.431000916513412</c:v>
                </c:pt>
                <c:pt idx="4423">
                  <c:v>53.017795324819673</c:v>
                </c:pt>
                <c:pt idx="4424">
                  <c:v>57.873072719239083</c:v>
                </c:pt>
                <c:pt idx="4425">
                  <c:v>62.835181519941443</c:v>
                </c:pt>
                <c:pt idx="4426">
                  <c:v>62.443055565877195</c:v>
                </c:pt>
                <c:pt idx="4427">
                  <c:v>61.185279522199288</c:v>
                </c:pt>
                <c:pt idx="4428">
                  <c:v>49.901863814793067</c:v>
                </c:pt>
                <c:pt idx="4429">
                  <c:v>37.776557490301663</c:v>
                </c:pt>
                <c:pt idx="4430">
                  <c:v>34.615285007639919</c:v>
                </c:pt>
                <c:pt idx="4431">
                  <c:v>33.266539843584866</c:v>
                </c:pt>
                <c:pt idx="4432">
                  <c:v>25.306969610697326</c:v>
                </c:pt>
                <c:pt idx="4433">
                  <c:v>21.826998342973905</c:v>
                </c:pt>
                <c:pt idx="4434">
                  <c:v>19.98273405240111</c:v>
                </c:pt>
                <c:pt idx="4435">
                  <c:v>23.121744240480485</c:v>
                </c:pt>
                <c:pt idx="4436">
                  <c:v>24.224268361215579</c:v>
                </c:pt>
                <c:pt idx="4437">
                  <c:v>28.672067355862957</c:v>
                </c:pt>
                <c:pt idx="4438">
                  <c:v>28.360164109929713</c:v>
                </c:pt>
                <c:pt idx="4439">
                  <c:v>28.602522670268186</c:v>
                </c:pt>
                <c:pt idx="4440">
                  <c:v>29.656479533873998</c:v>
                </c:pt>
                <c:pt idx="4441">
                  <c:v>31.670963446073998</c:v>
                </c:pt>
                <c:pt idx="4442">
                  <c:v>29.42056742736851</c:v>
                </c:pt>
                <c:pt idx="4443">
                  <c:v>40.51141222651291</c:v>
                </c:pt>
                <c:pt idx="4444">
                  <c:v>40.6134882042996</c:v>
                </c:pt>
                <c:pt idx="4445">
                  <c:v>38.030627756202627</c:v>
                </c:pt>
                <c:pt idx="4446">
                  <c:v>39.513121905146662</c:v>
                </c:pt>
                <c:pt idx="4447">
                  <c:v>46.427365625281354</c:v>
                </c:pt>
                <c:pt idx="4448">
                  <c:v>44.682860747065362</c:v>
                </c:pt>
                <c:pt idx="4449">
                  <c:v>50.678059941432693</c:v>
                </c:pt>
                <c:pt idx="4450">
                  <c:v>54.840915930293001</c:v>
                </c:pt>
                <c:pt idx="4451">
                  <c:v>56.147549280946954</c:v>
                </c:pt>
                <c:pt idx="4452">
                  <c:v>53.966094863850465</c:v>
                </c:pt>
                <c:pt idx="4453">
                  <c:v>49.810205370666772</c:v>
                </c:pt>
                <c:pt idx="4454">
                  <c:v>48.037571476815465</c:v>
                </c:pt>
                <c:pt idx="4455">
                  <c:v>45.434352309355397</c:v>
                </c:pt>
                <c:pt idx="4456">
                  <c:v>41.564765717995897</c:v>
                </c:pt>
                <c:pt idx="4457">
                  <c:v>41.690589356425384</c:v>
                </c:pt>
                <c:pt idx="4458">
                  <c:v>47.538220305762444</c:v>
                </c:pt>
                <c:pt idx="4459">
                  <c:v>58.609667107939686</c:v>
                </c:pt>
                <c:pt idx="4460">
                  <c:v>69.634317104696251</c:v>
                </c:pt>
                <c:pt idx="4461">
                  <c:v>74.091849556435236</c:v>
                </c:pt>
                <c:pt idx="4462">
                  <c:v>74.873207103961278</c:v>
                </c:pt>
                <c:pt idx="4463">
                  <c:v>69.175893791659774</c:v>
                </c:pt>
                <c:pt idx="4464">
                  <c:v>66.485145947373141</c:v>
                </c:pt>
                <c:pt idx="4465">
                  <c:v>64.975163527270936</c:v>
                </c:pt>
                <c:pt idx="4466">
                  <c:v>58.64186057318107</c:v>
                </c:pt>
                <c:pt idx="4467">
                  <c:v>55.746887322631721</c:v>
                </c:pt>
                <c:pt idx="4468">
                  <c:v>54.542874799783071</c:v>
                </c:pt>
                <c:pt idx="4469">
                  <c:v>41.313028656482317</c:v>
                </c:pt>
                <c:pt idx="4470">
                  <c:v>32.206405693950181</c:v>
                </c:pt>
                <c:pt idx="4471">
                  <c:v>47.028201795927963</c:v>
                </c:pt>
                <c:pt idx="4472">
                  <c:v>45.007478312892616</c:v>
                </c:pt>
                <c:pt idx="4473">
                  <c:v>44.567024790250933</c:v>
                </c:pt>
                <c:pt idx="4474">
                  <c:v>46.874289315858896</c:v>
                </c:pt>
                <c:pt idx="4475">
                  <c:v>43.867528780949378</c:v>
                </c:pt>
                <c:pt idx="4476">
                  <c:v>32.553976954916656</c:v>
                </c:pt>
                <c:pt idx="4477">
                  <c:v>33.6509670251031</c:v>
                </c:pt>
                <c:pt idx="4478">
                  <c:v>32.390902973098889</c:v>
                </c:pt>
                <c:pt idx="4479">
                  <c:v>29.619055538616479</c:v>
                </c:pt>
                <c:pt idx="4480">
                  <c:v>34.298154066923232</c:v>
                </c:pt>
                <c:pt idx="4481">
                  <c:v>30.327192313083017</c:v>
                </c:pt>
                <c:pt idx="4482">
                  <c:v>24.433545784118817</c:v>
                </c:pt>
                <c:pt idx="4483">
                  <c:v>21.859054788791298</c:v>
                </c:pt>
                <c:pt idx="4484">
                  <c:v>22.100168321717558</c:v>
                </c:pt>
                <c:pt idx="4485">
                  <c:v>18.473131321580681</c:v>
                </c:pt>
                <c:pt idx="4486">
                  <c:v>19.278636937077408</c:v>
                </c:pt>
                <c:pt idx="4487">
                  <c:v>21.278894543800288</c:v>
                </c:pt>
                <c:pt idx="4488">
                  <c:v>30.054614852224688</c:v>
                </c:pt>
                <c:pt idx="4489">
                  <c:v>26.481497836262474</c:v>
                </c:pt>
                <c:pt idx="4490">
                  <c:v>25.784466236366921</c:v>
                </c:pt>
                <c:pt idx="4491">
                  <c:v>27.895146638982609</c:v>
                </c:pt>
                <c:pt idx="4492">
                  <c:v>30.696105981533524</c:v>
                </c:pt>
                <c:pt idx="4493">
                  <c:v>26.895539280412688</c:v>
                </c:pt>
                <c:pt idx="4494">
                  <c:v>34.322994108152386</c:v>
                </c:pt>
                <c:pt idx="4495">
                  <c:v>42.359072582044291</c:v>
                </c:pt>
                <c:pt idx="4496">
                  <c:v>44.611996616132458</c:v>
                </c:pt>
                <c:pt idx="4497">
                  <c:v>44.895788590947205</c:v>
                </c:pt>
                <c:pt idx="4498">
                  <c:v>46.964673678335799</c:v>
                </c:pt>
                <c:pt idx="4499">
                  <c:v>49.487398290927011</c:v>
                </c:pt>
                <c:pt idx="4500">
                  <c:v>54.741952866396147</c:v>
                </c:pt>
                <c:pt idx="4501">
                  <c:v>60.684089162182943</c:v>
                </c:pt>
                <c:pt idx="4502">
                  <c:v>64.794377708530476</c:v>
                </c:pt>
                <c:pt idx="4503">
                  <c:v>64.908485856905145</c:v>
                </c:pt>
                <c:pt idx="4504">
                  <c:v>64.123857818279802</c:v>
                </c:pt>
                <c:pt idx="4505">
                  <c:v>48.689272970117422</c:v>
                </c:pt>
                <c:pt idx="4506">
                  <c:v>32.500707796051785</c:v>
                </c:pt>
                <c:pt idx="4507">
                  <c:v>28.90146104443869</c:v>
                </c:pt>
                <c:pt idx="4508">
                  <c:v>25.748035648367875</c:v>
                </c:pt>
                <c:pt idx="4509">
                  <c:v>16.985150564988462</c:v>
                </c:pt>
                <c:pt idx="4510">
                  <c:v>14.590202086808112</c:v>
                </c:pt>
                <c:pt idx="4511">
                  <c:v>19.669562372469848</c:v>
                </c:pt>
                <c:pt idx="4512">
                  <c:v>25.276106237463448</c:v>
                </c:pt>
                <c:pt idx="4513">
                  <c:v>33.368563168230416</c:v>
                </c:pt>
                <c:pt idx="4514">
                  <c:v>44.363329452134963</c:v>
                </c:pt>
                <c:pt idx="4515">
                  <c:v>44.286737278625097</c:v>
                </c:pt>
                <c:pt idx="4516">
                  <c:v>40.263336459975655</c:v>
                </c:pt>
                <c:pt idx="4517">
                  <c:v>39.791735537190078</c:v>
                </c:pt>
                <c:pt idx="4518">
                  <c:v>40.898199824774558</c:v>
                </c:pt>
                <c:pt idx="4519">
                  <c:v>36.487265300344781</c:v>
                </c:pt>
                <c:pt idx="4520">
                  <c:v>45.108437148958139</c:v>
                </c:pt>
                <c:pt idx="4521">
                  <c:v>45.641141253976599</c:v>
                </c:pt>
                <c:pt idx="4522">
                  <c:v>42.963627616849458</c:v>
                </c:pt>
                <c:pt idx="4523">
                  <c:v>43.244126229989313</c:v>
                </c:pt>
                <c:pt idx="4524">
                  <c:v>46.319419737642448</c:v>
                </c:pt>
                <c:pt idx="4525">
                  <c:v>39.612256908220317</c:v>
                </c:pt>
                <c:pt idx="4526">
                  <c:v>42.288289132539909</c:v>
                </c:pt>
                <c:pt idx="4527">
                  <c:v>47.320343022030578</c:v>
                </c:pt>
                <c:pt idx="4528">
                  <c:v>46.121001265136456</c:v>
                </c:pt>
                <c:pt idx="4529">
                  <c:v>45.085747129509578</c:v>
                </c:pt>
                <c:pt idx="4530">
                  <c:v>45.158998364042368</c:v>
                </c:pt>
                <c:pt idx="4531">
                  <c:v>45.083992495553019</c:v>
                </c:pt>
                <c:pt idx="4532">
                  <c:v>43.877071597782383</c:v>
                </c:pt>
                <c:pt idx="4533">
                  <c:v>41.641092693047483</c:v>
                </c:pt>
                <c:pt idx="4534">
                  <c:v>42.529227845205341</c:v>
                </c:pt>
                <c:pt idx="4535">
                  <c:v>50.324320384811607</c:v>
                </c:pt>
                <c:pt idx="4536">
                  <c:v>61.147713938141223</c:v>
                </c:pt>
                <c:pt idx="4537">
                  <c:v>68.70802970889811</c:v>
                </c:pt>
                <c:pt idx="4538">
                  <c:v>73.878565338707176</c:v>
                </c:pt>
                <c:pt idx="4539">
                  <c:v>76.841118617666766</c:v>
                </c:pt>
                <c:pt idx="4540">
                  <c:v>71.807875338247655</c:v>
                </c:pt>
                <c:pt idx="4541">
                  <c:v>67.806929175244193</c:v>
                </c:pt>
                <c:pt idx="4542">
                  <c:v>66.807435825332419</c:v>
                </c:pt>
                <c:pt idx="4543">
                  <c:v>57.267140010664278</c:v>
                </c:pt>
                <c:pt idx="4544">
                  <c:v>54.565922243003797</c:v>
                </c:pt>
                <c:pt idx="4545">
                  <c:v>52.83750109935211</c:v>
                </c:pt>
                <c:pt idx="4546">
                  <c:v>46.147929839845901</c:v>
                </c:pt>
                <c:pt idx="4547">
                  <c:v>42.429239625809551</c:v>
                </c:pt>
                <c:pt idx="4548">
                  <c:v>48.31079936294941</c:v>
                </c:pt>
                <c:pt idx="4549">
                  <c:v>47.971752765497463</c:v>
                </c:pt>
                <c:pt idx="4550">
                  <c:v>49.605710210986977</c:v>
                </c:pt>
                <c:pt idx="4551">
                  <c:v>45.640484976278337</c:v>
                </c:pt>
                <c:pt idx="4552">
                  <c:v>40.811567164179102</c:v>
                </c:pt>
                <c:pt idx="4553">
                  <c:v>32.072106352113011</c:v>
                </c:pt>
                <c:pt idx="4554">
                  <c:v>27.18142957632163</c:v>
                </c:pt>
                <c:pt idx="4555">
                  <c:v>27.968054221037519</c:v>
                </c:pt>
                <c:pt idx="4556">
                  <c:v>31.04516945132557</c:v>
                </c:pt>
                <c:pt idx="4557">
                  <c:v>35.421848672069324</c:v>
                </c:pt>
                <c:pt idx="4558">
                  <c:v>30.877690802348333</c:v>
                </c:pt>
                <c:pt idx="4559">
                  <c:v>23.502519798416124</c:v>
                </c:pt>
                <c:pt idx="4560">
                  <c:v>20.842313070658879</c:v>
                </c:pt>
                <c:pt idx="4561">
                  <c:v>24.027865147596746</c:v>
                </c:pt>
                <c:pt idx="4562">
                  <c:v>23.140103892193029</c:v>
                </c:pt>
                <c:pt idx="4563">
                  <c:v>24.485855912936529</c:v>
                </c:pt>
                <c:pt idx="4564">
                  <c:v>25.201199422500274</c:v>
                </c:pt>
                <c:pt idx="4565">
                  <c:v>28.657704610016328</c:v>
                </c:pt>
                <c:pt idx="4566">
                  <c:v>20.660811705717258</c:v>
                </c:pt>
                <c:pt idx="4567">
                  <c:v>22.141337123795282</c:v>
                </c:pt>
                <c:pt idx="4568">
                  <c:v>24.022536999563545</c:v>
                </c:pt>
                <c:pt idx="4569">
                  <c:v>29.678299690016757</c:v>
                </c:pt>
                <c:pt idx="4570">
                  <c:v>34.836280311022001</c:v>
                </c:pt>
                <c:pt idx="4571">
                  <c:v>39.685297808668793</c:v>
                </c:pt>
                <c:pt idx="4572">
                  <c:v>46.925433592698461</c:v>
                </c:pt>
                <c:pt idx="4573">
                  <c:v>49.893164462175058</c:v>
                </c:pt>
                <c:pt idx="4574">
                  <c:v>50.374466869375347</c:v>
                </c:pt>
                <c:pt idx="4575">
                  <c:v>49.593466737534655</c:v>
                </c:pt>
                <c:pt idx="4576">
                  <c:v>54.18682545589877</c:v>
                </c:pt>
                <c:pt idx="4577">
                  <c:v>57.005989628696618</c:v>
                </c:pt>
                <c:pt idx="4578">
                  <c:v>62.776962720535693</c:v>
                </c:pt>
                <c:pt idx="4579">
                  <c:v>64.095945695420909</c:v>
                </c:pt>
                <c:pt idx="4580">
                  <c:v>63.188172305489111</c:v>
                </c:pt>
                <c:pt idx="4581">
                  <c:v>59.640380461555949</c:v>
                </c:pt>
                <c:pt idx="4582">
                  <c:v>45.03912550026881</c:v>
                </c:pt>
                <c:pt idx="4583">
                  <c:v>28.553465383514066</c:v>
                </c:pt>
                <c:pt idx="4584">
                  <c:v>27.483109174717434</c:v>
                </c:pt>
                <c:pt idx="4585">
                  <c:v>25.199128962013067</c:v>
                </c:pt>
                <c:pt idx="4586">
                  <c:v>21.55177770873097</c:v>
                </c:pt>
                <c:pt idx="4587">
                  <c:v>16.183884865707217</c:v>
                </c:pt>
                <c:pt idx="4588">
                  <c:v>23.239825479658734</c:v>
                </c:pt>
                <c:pt idx="4589">
                  <c:v>33.634857680966164</c:v>
                </c:pt>
                <c:pt idx="4590">
                  <c:v>40.527899010624054</c:v>
                </c:pt>
                <c:pt idx="4591">
                  <c:v>52.712211188183048</c:v>
                </c:pt>
                <c:pt idx="4592">
                  <c:v>55.091649252077801</c:v>
                </c:pt>
                <c:pt idx="4593">
                  <c:v>53.651489447767176</c:v>
                </c:pt>
                <c:pt idx="4594">
                  <c:v>51.754172051926098</c:v>
                </c:pt>
                <c:pt idx="4595">
                  <c:v>52.359883250101227</c:v>
                </c:pt>
                <c:pt idx="4596">
                  <c:v>45.255467676655151</c:v>
                </c:pt>
                <c:pt idx="4597">
                  <c:v>50.722118414395275</c:v>
                </c:pt>
                <c:pt idx="4598">
                  <c:v>49.871812101351139</c:v>
                </c:pt>
                <c:pt idx="4599">
                  <c:v>45.968918888103431</c:v>
                </c:pt>
                <c:pt idx="4600">
                  <c:v>45.372206796244875</c:v>
                </c:pt>
                <c:pt idx="4601">
                  <c:v>45.066946573947384</c:v>
                </c:pt>
                <c:pt idx="4602">
                  <c:v>34.169853293979095</c:v>
                </c:pt>
                <c:pt idx="4603">
                  <c:v>32.616025729699821</c:v>
                </c:pt>
                <c:pt idx="4604">
                  <c:v>36.240463158286019</c:v>
                </c:pt>
                <c:pt idx="4605">
                  <c:v>40.646639887626598</c:v>
                </c:pt>
                <c:pt idx="4606">
                  <c:v>47.066196300442911</c:v>
                </c:pt>
                <c:pt idx="4607">
                  <c:v>49.59096365147272</c:v>
                </c:pt>
                <c:pt idx="4608">
                  <c:v>48.687569205664673</c:v>
                </c:pt>
                <c:pt idx="4609">
                  <c:v>47.006644934804406</c:v>
                </c:pt>
                <c:pt idx="4610">
                  <c:v>44.262404077901216</c:v>
                </c:pt>
                <c:pt idx="4611">
                  <c:v>41.867410508962543</c:v>
                </c:pt>
                <c:pt idx="4612">
                  <c:v>49.196796084102786</c:v>
                </c:pt>
                <c:pt idx="4613">
                  <c:v>57.361095277083962</c:v>
                </c:pt>
                <c:pt idx="4614">
                  <c:v>63.604880051368959</c:v>
                </c:pt>
                <c:pt idx="4615">
                  <c:v>69.782655603287623</c:v>
                </c:pt>
                <c:pt idx="4616">
                  <c:v>75.297591283094206</c:v>
                </c:pt>
                <c:pt idx="4617">
                  <c:v>72.324547001403033</c:v>
                </c:pt>
                <c:pt idx="4618">
                  <c:v>68.790075636630107</c:v>
                </c:pt>
                <c:pt idx="4619">
                  <c:v>69.3960301454198</c:v>
                </c:pt>
                <c:pt idx="4620">
                  <c:v>64.406981623761155</c:v>
                </c:pt>
                <c:pt idx="4621">
                  <c:v>60.742397381699178</c:v>
                </c:pt>
                <c:pt idx="4622">
                  <c:v>59.314376525341963</c:v>
                </c:pt>
                <c:pt idx="4623">
                  <c:v>56.362050163576882</c:v>
                </c:pt>
                <c:pt idx="4624">
                  <c:v>55.752688512345948</c:v>
                </c:pt>
                <c:pt idx="4625">
                  <c:v>56.06140031699239</c:v>
                </c:pt>
                <c:pt idx="4626">
                  <c:v>53.526230110801876</c:v>
                </c:pt>
                <c:pt idx="4627">
                  <c:v>55.103469029273647</c:v>
                </c:pt>
                <c:pt idx="4628">
                  <c:v>48.358198598292965</c:v>
                </c:pt>
                <c:pt idx="4629">
                  <c:v>43.000420488701316</c:v>
                </c:pt>
                <c:pt idx="4630">
                  <c:v>30.247475824111937</c:v>
                </c:pt>
                <c:pt idx="4631">
                  <c:v>24.577578652448132</c:v>
                </c:pt>
                <c:pt idx="4632">
                  <c:v>25.014157331035332</c:v>
                </c:pt>
                <c:pt idx="4633">
                  <c:v>26.810625131109717</c:v>
                </c:pt>
                <c:pt idx="4634">
                  <c:v>29.920954836522984</c:v>
                </c:pt>
                <c:pt idx="4635">
                  <c:v>29.682870140885409</c:v>
                </c:pt>
                <c:pt idx="4636">
                  <c:v>22.038321981029981</c:v>
                </c:pt>
                <c:pt idx="4637">
                  <c:v>21.1826531578449</c:v>
                </c:pt>
                <c:pt idx="4638">
                  <c:v>24.911236237133739</c:v>
                </c:pt>
                <c:pt idx="4639">
                  <c:v>25.965163972116461</c:v>
                </c:pt>
                <c:pt idx="4640">
                  <c:v>30.050769143009258</c:v>
                </c:pt>
                <c:pt idx="4641">
                  <c:v>32.969283276450511</c:v>
                </c:pt>
                <c:pt idx="4642">
                  <c:v>36.168235248174327</c:v>
                </c:pt>
                <c:pt idx="4643">
                  <c:v>30.336391437308869</c:v>
                </c:pt>
                <c:pt idx="4644">
                  <c:v>33.008311372390025</c:v>
                </c:pt>
                <c:pt idx="4645">
                  <c:v>31.896919152401125</c:v>
                </c:pt>
                <c:pt idx="4646">
                  <c:v>33.794040866621359</c:v>
                </c:pt>
                <c:pt idx="4647">
                  <c:v>38.221437775153014</c:v>
                </c:pt>
                <c:pt idx="4648">
                  <c:v>41.606655078221998</c:v>
                </c:pt>
                <c:pt idx="4649">
                  <c:v>45.945966245803262</c:v>
                </c:pt>
                <c:pt idx="4650">
                  <c:v>50.194668358753802</c:v>
                </c:pt>
                <c:pt idx="4651">
                  <c:v>50.919143819904768</c:v>
                </c:pt>
                <c:pt idx="4652">
                  <c:v>48.435386767444918</c:v>
                </c:pt>
                <c:pt idx="4653">
                  <c:v>51.774883304916564</c:v>
                </c:pt>
                <c:pt idx="4654">
                  <c:v>52.254611475199617</c:v>
                </c:pt>
                <c:pt idx="4655">
                  <c:v>55.286559987591453</c:v>
                </c:pt>
                <c:pt idx="4656">
                  <c:v>53.625988594663575</c:v>
                </c:pt>
                <c:pt idx="4657">
                  <c:v>51.194089832493951</c:v>
                </c:pt>
                <c:pt idx="4658">
                  <c:v>46.267581812031466</c:v>
                </c:pt>
                <c:pt idx="4659">
                  <c:v>35.363699558979391</c:v>
                </c:pt>
                <c:pt idx="4660">
                  <c:v>18.241322506815166</c:v>
                </c:pt>
                <c:pt idx="4661">
                  <c:v>17.436354902902625</c:v>
                </c:pt>
                <c:pt idx="4662">
                  <c:v>15.705703459966101</c:v>
                </c:pt>
                <c:pt idx="4663">
                  <c:v>15.638081569190287</c:v>
                </c:pt>
                <c:pt idx="4664">
                  <c:v>12.045690550363448</c:v>
                </c:pt>
                <c:pt idx="4665">
                  <c:v>21.450472482249594</c:v>
                </c:pt>
                <c:pt idx="4666">
                  <c:v>32.553629042189002</c:v>
                </c:pt>
                <c:pt idx="4667">
                  <c:v>39.463583598577053</c:v>
                </c:pt>
                <c:pt idx="4668">
                  <c:v>52.655991368777286</c:v>
                </c:pt>
                <c:pt idx="4669">
                  <c:v>60.133050722964896</c:v>
                </c:pt>
                <c:pt idx="4670">
                  <c:v>59.888916115331213</c:v>
                </c:pt>
                <c:pt idx="4671">
                  <c:v>57.992032585828746</c:v>
                </c:pt>
                <c:pt idx="4672">
                  <c:v>57.930400778732547</c:v>
                </c:pt>
                <c:pt idx="4673">
                  <c:v>48.544300822561695</c:v>
                </c:pt>
                <c:pt idx="4674">
                  <c:v>44.950818807520896</c:v>
                </c:pt>
                <c:pt idx="4675">
                  <c:v>44.795137095538365</c:v>
                </c:pt>
                <c:pt idx="4676">
                  <c:v>38.60365881338236</c:v>
                </c:pt>
                <c:pt idx="4677">
                  <c:v>37.454043141005208</c:v>
                </c:pt>
                <c:pt idx="4678">
                  <c:v>38.925848033535054</c:v>
                </c:pt>
                <c:pt idx="4679">
                  <c:v>33.049610114558931</c:v>
                </c:pt>
                <c:pt idx="4680">
                  <c:v>28.43473758892447</c:v>
                </c:pt>
                <c:pt idx="4681">
                  <c:v>30.28547394984491</c:v>
                </c:pt>
                <c:pt idx="4682">
                  <c:v>31.147006369426748</c:v>
                </c:pt>
                <c:pt idx="4683">
                  <c:v>43.986659509499368</c:v>
                </c:pt>
                <c:pt idx="4684">
                  <c:v>47.175639565608982</c:v>
                </c:pt>
                <c:pt idx="4685">
                  <c:v>44.831977732700501</c:v>
                </c:pt>
                <c:pt idx="4686">
                  <c:v>44.543679593799986</c:v>
                </c:pt>
                <c:pt idx="4687">
                  <c:v>43.863652649391739</c:v>
                </c:pt>
                <c:pt idx="4688">
                  <c:v>37.793368514168925</c:v>
                </c:pt>
                <c:pt idx="4689">
                  <c:v>46.51023509935645</c:v>
                </c:pt>
                <c:pt idx="4690">
                  <c:v>54.809622364821998</c:v>
                </c:pt>
                <c:pt idx="4691">
                  <c:v>61.207169548419785</c:v>
                </c:pt>
                <c:pt idx="4692">
                  <c:v>67.508862257423274</c:v>
                </c:pt>
                <c:pt idx="4693">
                  <c:v>74.004299020778603</c:v>
                </c:pt>
                <c:pt idx="4694">
                  <c:v>71.832025562206766</c:v>
                </c:pt>
                <c:pt idx="4695">
                  <c:v>69.01497332338937</c:v>
                </c:pt>
                <c:pt idx="4696">
                  <c:v>69.789805570152382</c:v>
                </c:pt>
                <c:pt idx="4697">
                  <c:v>65.094028742019987</c:v>
                </c:pt>
                <c:pt idx="4698">
                  <c:v>61.340056126785981</c:v>
                </c:pt>
                <c:pt idx="4699">
                  <c:v>60.327943661276997</c:v>
                </c:pt>
                <c:pt idx="4700">
                  <c:v>60.553070090125139</c:v>
                </c:pt>
                <c:pt idx="4701">
                  <c:v>60.808174700845754</c:v>
                </c:pt>
                <c:pt idx="4702">
                  <c:v>56.753133491419383</c:v>
                </c:pt>
                <c:pt idx="4703">
                  <c:v>51.139655862344938</c:v>
                </c:pt>
                <c:pt idx="4704">
                  <c:v>51.449719369623296</c:v>
                </c:pt>
                <c:pt idx="4705">
                  <c:v>41.906800862924591</c:v>
                </c:pt>
                <c:pt idx="4706">
                  <c:v>34.512429971988794</c:v>
                </c:pt>
                <c:pt idx="4707">
                  <c:v>23.242313480971831</c:v>
                </c:pt>
                <c:pt idx="4708">
                  <c:v>12.341748904180031</c:v>
                </c:pt>
                <c:pt idx="4709">
                  <c:v>12.354087915745426</c:v>
                </c:pt>
                <c:pt idx="4710">
                  <c:v>17.417920656634749</c:v>
                </c:pt>
                <c:pt idx="4711">
                  <c:v>20.301571345431459</c:v>
                </c:pt>
                <c:pt idx="4712">
                  <c:v>21.264976000604708</c:v>
                </c:pt>
                <c:pt idx="4713">
                  <c:v>18.688102151881694</c:v>
                </c:pt>
                <c:pt idx="4714">
                  <c:v>19.398917099582938</c:v>
                </c:pt>
                <c:pt idx="4715">
                  <c:v>22.106550588416571</c:v>
                </c:pt>
                <c:pt idx="4716">
                  <c:v>22.148552799682808</c:v>
                </c:pt>
                <c:pt idx="4717">
                  <c:v>29.516405020843621</c:v>
                </c:pt>
                <c:pt idx="4718">
                  <c:v>38.861776883733093</c:v>
                </c:pt>
                <c:pt idx="4719">
                  <c:v>40.052811041501784</c:v>
                </c:pt>
                <c:pt idx="4720">
                  <c:v>35.260291962088701</c:v>
                </c:pt>
                <c:pt idx="4721">
                  <c:v>37.734816706182748</c:v>
                </c:pt>
                <c:pt idx="4722">
                  <c:v>35.497030146811618</c:v>
                </c:pt>
                <c:pt idx="4723">
                  <c:v>33.63660202255133</c:v>
                </c:pt>
                <c:pt idx="4724">
                  <c:v>39.386524252653892</c:v>
                </c:pt>
                <c:pt idx="4725">
                  <c:v>41.719238921974359</c:v>
                </c:pt>
                <c:pt idx="4726">
                  <c:v>40.258807561292194</c:v>
                </c:pt>
                <c:pt idx="4727">
                  <c:v>38.94646849005963</c:v>
                </c:pt>
                <c:pt idx="4728">
                  <c:v>41.884563720229423</c:v>
                </c:pt>
                <c:pt idx="4729">
                  <c:v>43.843852125591212</c:v>
                </c:pt>
                <c:pt idx="4730">
                  <c:v>47.27556700780319</c:v>
                </c:pt>
                <c:pt idx="4731">
                  <c:v>50.711188951735629</c:v>
                </c:pt>
                <c:pt idx="4732">
                  <c:v>56.921467697982322</c:v>
                </c:pt>
                <c:pt idx="4733">
                  <c:v>55.772351837438983</c:v>
                </c:pt>
                <c:pt idx="4734">
                  <c:v>50.012516024303842</c:v>
                </c:pt>
                <c:pt idx="4735">
                  <c:v>45.555040360823654</c:v>
                </c:pt>
                <c:pt idx="4736">
                  <c:v>41.060588304230635</c:v>
                </c:pt>
                <c:pt idx="4737">
                  <c:v>26.211507623732778</c:v>
                </c:pt>
                <c:pt idx="4738">
                  <c:v>19.102893624077609</c:v>
                </c:pt>
                <c:pt idx="4739">
                  <c:v>17.920711974110031</c:v>
                </c:pt>
                <c:pt idx="4740">
                  <c:v>18.996821765954405</c:v>
                </c:pt>
                <c:pt idx="4741">
                  <c:v>13.441824576874129</c:v>
                </c:pt>
                <c:pt idx="4742">
                  <c:v>23.137983852953383</c:v>
                </c:pt>
                <c:pt idx="4743">
                  <c:v>34.574871126017023</c:v>
                </c:pt>
                <c:pt idx="4744">
                  <c:v>41.166999159485158</c:v>
                </c:pt>
                <c:pt idx="4745">
                  <c:v>51.837985177175547</c:v>
                </c:pt>
                <c:pt idx="4746">
                  <c:v>59.663293514083406</c:v>
                </c:pt>
                <c:pt idx="4747">
                  <c:v>61.066802626946838</c:v>
                </c:pt>
                <c:pt idx="4748">
                  <c:v>60.147805925875417</c:v>
                </c:pt>
                <c:pt idx="4749">
                  <c:v>58.401106859502342</c:v>
                </c:pt>
                <c:pt idx="4750">
                  <c:v>48.959192425691953</c:v>
                </c:pt>
                <c:pt idx="4751">
                  <c:v>41.001684219502835</c:v>
                </c:pt>
                <c:pt idx="4752">
                  <c:v>36.534112325669057</c:v>
                </c:pt>
                <c:pt idx="4753">
                  <c:v>29.90419649909547</c:v>
                </c:pt>
                <c:pt idx="4754">
                  <c:v>27.955037302807678</c:v>
                </c:pt>
                <c:pt idx="4755">
                  <c:v>30.350138021211688</c:v>
                </c:pt>
                <c:pt idx="4756">
                  <c:v>29.170136677607406</c:v>
                </c:pt>
                <c:pt idx="4757">
                  <c:v>25.401370176790287</c:v>
                </c:pt>
                <c:pt idx="4758">
                  <c:v>27.755852172991059</c:v>
                </c:pt>
                <c:pt idx="4759">
                  <c:v>27.905868902439025</c:v>
                </c:pt>
                <c:pt idx="4760">
                  <c:v>39.663496861683143</c:v>
                </c:pt>
                <c:pt idx="4761">
                  <c:v>44.398286903489677</c:v>
                </c:pt>
                <c:pt idx="4762">
                  <c:v>48.159170301493745</c:v>
                </c:pt>
                <c:pt idx="4763">
                  <c:v>50.346241913611799</c:v>
                </c:pt>
                <c:pt idx="4764">
                  <c:v>50.398115177639156</c:v>
                </c:pt>
                <c:pt idx="4765">
                  <c:v>44.287764579589748</c:v>
                </c:pt>
                <c:pt idx="4766">
                  <c:v>51.593424470191188</c:v>
                </c:pt>
                <c:pt idx="4767">
                  <c:v>53.112539238143718</c:v>
                </c:pt>
                <c:pt idx="4768">
                  <c:v>56.152428264754469</c:v>
                </c:pt>
                <c:pt idx="4769">
                  <c:v>62.450114688316027</c:v>
                </c:pt>
                <c:pt idx="4770">
                  <c:v>70.272216410830282</c:v>
                </c:pt>
                <c:pt idx="4771">
                  <c:v>70.062577362123506</c:v>
                </c:pt>
                <c:pt idx="4772">
                  <c:v>71.097018213502452</c:v>
                </c:pt>
                <c:pt idx="4773">
                  <c:v>71.022532808197838</c:v>
                </c:pt>
                <c:pt idx="4774">
                  <c:v>61.871638197693024</c:v>
                </c:pt>
                <c:pt idx="4775">
                  <c:v>61.271241627387738</c:v>
                </c:pt>
                <c:pt idx="4776">
                  <c:v>60.131070047271166</c:v>
                </c:pt>
                <c:pt idx="4777">
                  <c:v>63.862441953111791</c:v>
                </c:pt>
                <c:pt idx="4778">
                  <c:v>64.623632101046965</c:v>
                </c:pt>
                <c:pt idx="4779">
                  <c:v>55.945907804185588</c:v>
                </c:pt>
                <c:pt idx="4780">
                  <c:v>48.00390902934344</c:v>
                </c:pt>
                <c:pt idx="4781">
                  <c:v>46.392700753691138</c:v>
                </c:pt>
                <c:pt idx="4782">
                  <c:v>40.262002287907301</c:v>
                </c:pt>
                <c:pt idx="4783">
                  <c:v>35.812033476589008</c:v>
                </c:pt>
                <c:pt idx="4784">
                  <c:v>33.289330935961338</c:v>
                </c:pt>
                <c:pt idx="4785">
                  <c:v>33.990606559351292</c:v>
                </c:pt>
                <c:pt idx="4786">
                  <c:v>34.524290615763739</c:v>
                </c:pt>
                <c:pt idx="4787">
                  <c:v>33.990025365051075</c:v>
                </c:pt>
                <c:pt idx="4788">
                  <c:v>35.01645568497343</c:v>
                </c:pt>
                <c:pt idx="4789">
                  <c:v>33.394439880669289</c:v>
                </c:pt>
                <c:pt idx="4790">
                  <c:v>26.222921927232949</c:v>
                </c:pt>
                <c:pt idx="4791">
                  <c:v>26.520994001713795</c:v>
                </c:pt>
                <c:pt idx="4792">
                  <c:v>28.670698494072411</c:v>
                </c:pt>
                <c:pt idx="4793">
                  <c:v>25.481962861686668</c:v>
                </c:pt>
                <c:pt idx="4794">
                  <c:v>32.249937610666798</c:v>
                </c:pt>
                <c:pt idx="4795">
                  <c:v>39.249553305539017</c:v>
                </c:pt>
                <c:pt idx="4796">
                  <c:v>39.099624192326026</c:v>
                </c:pt>
                <c:pt idx="4797">
                  <c:v>35.590469535423658</c:v>
                </c:pt>
                <c:pt idx="4798">
                  <c:v>39.110457516339871</c:v>
                </c:pt>
                <c:pt idx="4799">
                  <c:v>36.464824470565432</c:v>
                </c:pt>
                <c:pt idx="4800">
                  <c:v>34.245258919556726</c:v>
                </c:pt>
                <c:pt idx="4801">
                  <c:v>41.377234695720219</c:v>
                </c:pt>
                <c:pt idx="4802">
                  <c:v>42.760771450120316</c:v>
                </c:pt>
                <c:pt idx="4803">
                  <c:v>39.433612937353587</c:v>
                </c:pt>
                <c:pt idx="4804">
                  <c:v>37.489344549365306</c:v>
                </c:pt>
                <c:pt idx="4805">
                  <c:v>40.332367759915435</c:v>
                </c:pt>
                <c:pt idx="4806">
                  <c:v>41.875354342685675</c:v>
                </c:pt>
                <c:pt idx="4807">
                  <c:v>44.895555500162033</c:v>
                </c:pt>
                <c:pt idx="4808">
                  <c:v>49.568460920463671</c:v>
                </c:pt>
                <c:pt idx="4809">
                  <c:v>56.889307447116778</c:v>
                </c:pt>
                <c:pt idx="4810">
                  <c:v>55.423855796218234</c:v>
                </c:pt>
                <c:pt idx="4811">
                  <c:v>50.025235646373567</c:v>
                </c:pt>
                <c:pt idx="4812">
                  <c:v>48.296579892535277</c:v>
                </c:pt>
                <c:pt idx="4813">
                  <c:v>45.739408118686733</c:v>
                </c:pt>
                <c:pt idx="4814">
                  <c:v>29.717296134154488</c:v>
                </c:pt>
                <c:pt idx="4815">
                  <c:v>19.813279493678134</c:v>
                </c:pt>
                <c:pt idx="4816">
                  <c:v>16.762483674490706</c:v>
                </c:pt>
                <c:pt idx="4817">
                  <c:v>17.791006653346241</c:v>
                </c:pt>
                <c:pt idx="4818">
                  <c:v>12.990814873029127</c:v>
                </c:pt>
                <c:pt idx="4819">
                  <c:v>20.87337659569025</c:v>
                </c:pt>
                <c:pt idx="4820">
                  <c:v>28.989574445392496</c:v>
                </c:pt>
                <c:pt idx="4821">
                  <c:v>37.734302260896044</c:v>
                </c:pt>
                <c:pt idx="4822">
                  <c:v>48.550787532228831</c:v>
                </c:pt>
                <c:pt idx="4823">
                  <c:v>55.64643353491342</c:v>
                </c:pt>
                <c:pt idx="4824">
                  <c:v>57.767518757594516</c:v>
                </c:pt>
                <c:pt idx="4825">
                  <c:v>58.261209447763697</c:v>
                </c:pt>
                <c:pt idx="4826">
                  <c:v>55.865277176019887</c:v>
                </c:pt>
                <c:pt idx="4827">
                  <c:v>46.796095052527967</c:v>
                </c:pt>
                <c:pt idx="4828">
                  <c:v>41.9494484755106</c:v>
                </c:pt>
                <c:pt idx="4829">
                  <c:v>41.564460307159855</c:v>
                </c:pt>
                <c:pt idx="4830">
                  <c:v>40.43441892204234</c:v>
                </c:pt>
                <c:pt idx="4831">
                  <c:v>40.741827227711156</c:v>
                </c:pt>
                <c:pt idx="4832">
                  <c:v>43.022722483233956</c:v>
                </c:pt>
                <c:pt idx="4833">
                  <c:v>40.539719245193517</c:v>
                </c:pt>
                <c:pt idx="4834">
                  <c:v>33.256246595335739</c:v>
                </c:pt>
                <c:pt idx="4835">
                  <c:v>27.525769006758864</c:v>
                </c:pt>
                <c:pt idx="4836">
                  <c:v>24.455703891872492</c:v>
                </c:pt>
                <c:pt idx="4837">
                  <c:v>40.316119480971871</c:v>
                </c:pt>
                <c:pt idx="4838">
                  <c:v>44.879888947273486</c:v>
                </c:pt>
                <c:pt idx="4839">
                  <c:v>48.44917125353733</c:v>
                </c:pt>
                <c:pt idx="4840">
                  <c:v>50.452325242875474</c:v>
                </c:pt>
                <c:pt idx="4841">
                  <c:v>52.997469355877534</c:v>
                </c:pt>
                <c:pt idx="4842">
                  <c:v>46.728114970514305</c:v>
                </c:pt>
                <c:pt idx="4843">
                  <c:v>52.163470305360619</c:v>
                </c:pt>
                <c:pt idx="4844">
                  <c:v>51.242404706670662</c:v>
                </c:pt>
                <c:pt idx="4845">
                  <c:v>50.998539793375272</c:v>
                </c:pt>
                <c:pt idx="4846">
                  <c:v>58.346575981015349</c:v>
                </c:pt>
                <c:pt idx="4847">
                  <c:v>68.67148085864082</c:v>
                </c:pt>
                <c:pt idx="4848">
                  <c:v>69.642155298774199</c:v>
                </c:pt>
                <c:pt idx="4849">
                  <c:v>71.752063483140802</c:v>
                </c:pt>
                <c:pt idx="4850">
                  <c:v>73.111666346338652</c:v>
                </c:pt>
                <c:pt idx="4851">
                  <c:v>58.695219994751611</c:v>
                </c:pt>
                <c:pt idx="4852">
                  <c:v>61.00711177842895</c:v>
                </c:pt>
                <c:pt idx="4853">
                  <c:v>59.87795770105577</c:v>
                </c:pt>
                <c:pt idx="4854">
                  <c:v>65.525259092125893</c:v>
                </c:pt>
                <c:pt idx="4855">
                  <c:v>65.103050113556776</c:v>
                </c:pt>
                <c:pt idx="4856">
                  <c:v>56.043856606391486</c:v>
                </c:pt>
                <c:pt idx="4857">
                  <c:v>49.968610710025736</c:v>
                </c:pt>
                <c:pt idx="4858">
                  <c:v>49.933930292572214</c:v>
                </c:pt>
                <c:pt idx="4859">
                  <c:v>46.674357161463185</c:v>
                </c:pt>
                <c:pt idx="4860">
                  <c:v>43.343933270642957</c:v>
                </c:pt>
                <c:pt idx="4861">
                  <c:v>41.578504714266742</c:v>
                </c:pt>
                <c:pt idx="4862">
                  <c:v>42.366272784880913</c:v>
                </c:pt>
                <c:pt idx="4863">
                  <c:v>42.569132169054484</c:v>
                </c:pt>
                <c:pt idx="4864">
                  <c:v>36.735003284874416</c:v>
                </c:pt>
                <c:pt idx="4865">
                  <c:v>35.359630078664672</c:v>
                </c:pt>
                <c:pt idx="4866">
                  <c:v>32.92615651351565</c:v>
                </c:pt>
                <c:pt idx="4867">
                  <c:v>23.589003279768011</c:v>
                </c:pt>
                <c:pt idx="4868">
                  <c:v>29.136442990975929</c:v>
                </c:pt>
                <c:pt idx="4869">
                  <c:v>36.340722983342481</c:v>
                </c:pt>
                <c:pt idx="4870">
                  <c:v>31.632628913552786</c:v>
                </c:pt>
                <c:pt idx="4871">
                  <c:v>39.054155345263752</c:v>
                </c:pt>
                <c:pt idx="4872">
                  <c:v>42.327985929755371</c:v>
                </c:pt>
                <c:pt idx="4873">
                  <c:v>39.459524725875958</c:v>
                </c:pt>
                <c:pt idx="4874">
                  <c:v>37.152883425627294</c:v>
                </c:pt>
                <c:pt idx="4875">
                  <c:v>40.737639241154532</c:v>
                </c:pt>
                <c:pt idx="4876">
                  <c:v>37.274082462790048</c:v>
                </c:pt>
                <c:pt idx="4877">
                  <c:v>33.947759399794094</c:v>
                </c:pt>
                <c:pt idx="4878">
                  <c:v>39.31537540398903</c:v>
                </c:pt>
                <c:pt idx="4879">
                  <c:v>39.643829322120041</c:v>
                </c:pt>
                <c:pt idx="4880">
                  <c:v>34.748447137125247</c:v>
                </c:pt>
                <c:pt idx="4881">
                  <c:v>37.682672960572575</c:v>
                </c:pt>
                <c:pt idx="4882">
                  <c:v>42.266891869337947</c:v>
                </c:pt>
                <c:pt idx="4883">
                  <c:v>46.726056762897443</c:v>
                </c:pt>
                <c:pt idx="4884">
                  <c:v>50.346755704460087</c:v>
                </c:pt>
                <c:pt idx="4885">
                  <c:v>54.0394470522372</c:v>
                </c:pt>
                <c:pt idx="4886">
                  <c:v>57.106696811234038</c:v>
                </c:pt>
                <c:pt idx="4887">
                  <c:v>54.699241670383969</c:v>
                </c:pt>
                <c:pt idx="4888">
                  <c:v>46.97054707938161</c:v>
                </c:pt>
                <c:pt idx="4889">
                  <c:v>40.303007673207247</c:v>
                </c:pt>
                <c:pt idx="4890">
                  <c:v>39.729032115122578</c:v>
                </c:pt>
                <c:pt idx="4891">
                  <c:v>28.415118293220871</c:v>
                </c:pt>
                <c:pt idx="4892">
                  <c:v>20.640987944722141</c:v>
                </c:pt>
                <c:pt idx="4893">
                  <c:v>17.965811965811966</c:v>
                </c:pt>
                <c:pt idx="4894">
                  <c:v>18.4443293853688</c:v>
                </c:pt>
                <c:pt idx="4895">
                  <c:v>11.022030810004971</c:v>
                </c:pt>
                <c:pt idx="4896">
                  <c:v>12.789657332021115</c:v>
                </c:pt>
                <c:pt idx="4897">
                  <c:v>22.569727358194925</c:v>
                </c:pt>
                <c:pt idx="4898">
                  <c:v>28.769260308164927</c:v>
                </c:pt>
                <c:pt idx="4899">
                  <c:v>38.155520152307417</c:v>
                </c:pt>
                <c:pt idx="4900">
                  <c:v>46.078352087617553</c:v>
                </c:pt>
                <c:pt idx="4901">
                  <c:v>53.243599783462194</c:v>
                </c:pt>
                <c:pt idx="4902">
                  <c:v>53.4065877772655</c:v>
                </c:pt>
                <c:pt idx="4903">
                  <c:v>51.597536258327949</c:v>
                </c:pt>
                <c:pt idx="4904">
                  <c:v>44.126092287634457</c:v>
                </c:pt>
                <c:pt idx="4905">
                  <c:v>42.247915700464858</c:v>
                </c:pt>
                <c:pt idx="4906">
                  <c:v>42.976696542893727</c:v>
                </c:pt>
                <c:pt idx="4907">
                  <c:v>43.979887896340514</c:v>
                </c:pt>
                <c:pt idx="4908">
                  <c:v>46.253153864108739</c:v>
                </c:pt>
                <c:pt idx="4909">
                  <c:v>48.370262945176165</c:v>
                </c:pt>
                <c:pt idx="4910">
                  <c:v>45.508258069159083</c:v>
                </c:pt>
                <c:pt idx="4911">
                  <c:v>33.735248274326437</c:v>
                </c:pt>
                <c:pt idx="4912">
                  <c:v>20.879388420898866</c:v>
                </c:pt>
                <c:pt idx="4913">
                  <c:v>21.39578655395588</c:v>
                </c:pt>
                <c:pt idx="4914">
                  <c:v>44.464029676010576</c:v>
                </c:pt>
                <c:pt idx="4915">
                  <c:v>49.779213266486693</c:v>
                </c:pt>
                <c:pt idx="4916">
                  <c:v>54.041837185757672</c:v>
                </c:pt>
                <c:pt idx="4917">
                  <c:v>54.44414195768146</c:v>
                </c:pt>
                <c:pt idx="4918">
                  <c:v>57.348225088098395</c:v>
                </c:pt>
                <c:pt idx="4919">
                  <c:v>53.264702243483995</c:v>
                </c:pt>
                <c:pt idx="4920">
                  <c:v>55.626824803715415</c:v>
                </c:pt>
                <c:pt idx="4921">
                  <c:v>51.629792525150798</c:v>
                </c:pt>
                <c:pt idx="4922">
                  <c:v>51.491948124325134</c:v>
                </c:pt>
                <c:pt idx="4923">
                  <c:v>57.128359815651663</c:v>
                </c:pt>
                <c:pt idx="4924">
                  <c:v>64.815714654949602</c:v>
                </c:pt>
                <c:pt idx="4925">
                  <c:v>62.98819255222525</c:v>
                </c:pt>
                <c:pt idx="4926">
                  <c:v>66.896487967224914</c:v>
                </c:pt>
                <c:pt idx="4927">
                  <c:v>67.329323789261466</c:v>
                </c:pt>
                <c:pt idx="4928">
                  <c:v>55.409717047821019</c:v>
                </c:pt>
                <c:pt idx="4929">
                  <c:v>59.009890735850036</c:v>
                </c:pt>
                <c:pt idx="4930">
                  <c:v>60.618637072365402</c:v>
                </c:pt>
                <c:pt idx="4931">
                  <c:v>62.863128061365948</c:v>
                </c:pt>
                <c:pt idx="4932">
                  <c:v>58.760189388392639</c:v>
                </c:pt>
                <c:pt idx="4933">
                  <c:v>46.164322302626232</c:v>
                </c:pt>
                <c:pt idx="4934">
                  <c:v>35.01745398963088</c:v>
                </c:pt>
                <c:pt idx="4935">
                  <c:v>35.069170370985837</c:v>
                </c:pt>
                <c:pt idx="4936">
                  <c:v>35.535222657350282</c:v>
                </c:pt>
                <c:pt idx="4937">
                  <c:v>35.914621235565257</c:v>
                </c:pt>
                <c:pt idx="4938">
                  <c:v>35.749452954048131</c:v>
                </c:pt>
                <c:pt idx="4939">
                  <c:v>39.14574494138828</c:v>
                </c:pt>
                <c:pt idx="4940">
                  <c:v>37.842702169625241</c:v>
                </c:pt>
                <c:pt idx="4941">
                  <c:v>33.145695820529426</c:v>
                </c:pt>
                <c:pt idx="4942">
                  <c:v>31.793047475291452</c:v>
                </c:pt>
                <c:pt idx="4943">
                  <c:v>30.24224838894699</c:v>
                </c:pt>
                <c:pt idx="4944">
                  <c:v>24.101335508206752</c:v>
                </c:pt>
                <c:pt idx="4945">
                  <c:v>35.579101494870351</c:v>
                </c:pt>
                <c:pt idx="4946">
                  <c:v>43.604814372938449</c:v>
                </c:pt>
                <c:pt idx="4947">
                  <c:v>39.411411106313452</c:v>
                </c:pt>
                <c:pt idx="4948">
                  <c:v>46.449184851379265</c:v>
                </c:pt>
                <c:pt idx="4949">
                  <c:v>51.183063511830639</c:v>
                </c:pt>
                <c:pt idx="4950">
                  <c:v>48.34590059473237</c:v>
                </c:pt>
                <c:pt idx="4951">
                  <c:v>45.821991149871636</c:v>
                </c:pt>
                <c:pt idx="4952">
                  <c:v>48.977752447098268</c:v>
                </c:pt>
                <c:pt idx="4953">
                  <c:v>44.133052902326945</c:v>
                </c:pt>
                <c:pt idx="4954">
                  <c:v>38.494644083648744</c:v>
                </c:pt>
                <c:pt idx="4955">
                  <c:v>37.602556805744058</c:v>
                </c:pt>
                <c:pt idx="4956">
                  <c:v>34.678451943331545</c:v>
                </c:pt>
                <c:pt idx="4957">
                  <c:v>27.423836812800911</c:v>
                </c:pt>
                <c:pt idx="4958">
                  <c:v>36.278719205982235</c:v>
                </c:pt>
                <c:pt idx="4959">
                  <c:v>45.449910039844696</c:v>
                </c:pt>
                <c:pt idx="4960">
                  <c:v>52.124060027356556</c:v>
                </c:pt>
                <c:pt idx="4961">
                  <c:v>56.083244118338257</c:v>
                </c:pt>
                <c:pt idx="4962">
                  <c:v>58.757266443905344</c:v>
                </c:pt>
                <c:pt idx="4963">
                  <c:v>60.014167081129145</c:v>
                </c:pt>
                <c:pt idx="4964">
                  <c:v>56.50479005299632</c:v>
                </c:pt>
                <c:pt idx="4965">
                  <c:v>50.100497506607041</c:v>
                </c:pt>
                <c:pt idx="4966">
                  <c:v>43.972506168487833</c:v>
                </c:pt>
                <c:pt idx="4967">
                  <c:v>40.914085855064926</c:v>
                </c:pt>
                <c:pt idx="4968">
                  <c:v>28.050146279027246</c:v>
                </c:pt>
                <c:pt idx="4969">
                  <c:v>18.562866381009965</c:v>
                </c:pt>
                <c:pt idx="4970">
                  <c:v>19.001142035360797</c:v>
                </c:pt>
                <c:pt idx="4971">
                  <c:v>17.13530120950492</c:v>
                </c:pt>
                <c:pt idx="4972">
                  <c:v>14.708199619516133</c:v>
                </c:pt>
                <c:pt idx="4973">
                  <c:v>12.549413249994826</c:v>
                </c:pt>
                <c:pt idx="4974">
                  <c:v>12.520926688921636</c:v>
                </c:pt>
                <c:pt idx="4975">
                  <c:v>15.459140258968024</c:v>
                </c:pt>
                <c:pt idx="4976">
                  <c:v>21.178790534618756</c:v>
                </c:pt>
                <c:pt idx="4977">
                  <c:v>29.664083868559192</c:v>
                </c:pt>
                <c:pt idx="4978">
                  <c:v>39.711280168966724</c:v>
                </c:pt>
                <c:pt idx="4979">
                  <c:v>42.806694401219474</c:v>
                </c:pt>
                <c:pt idx="4980">
                  <c:v>43.789491420708252</c:v>
                </c:pt>
                <c:pt idx="4981">
                  <c:v>44.641642279407783</c:v>
                </c:pt>
                <c:pt idx="4982">
                  <c:v>45.557035436745572</c:v>
                </c:pt>
                <c:pt idx="4983">
                  <c:v>47.696550205446208</c:v>
                </c:pt>
                <c:pt idx="4984">
                  <c:v>49.962195372312991</c:v>
                </c:pt>
                <c:pt idx="4985">
                  <c:v>51.732231564394006</c:v>
                </c:pt>
                <c:pt idx="4986">
                  <c:v>53.276311805668776</c:v>
                </c:pt>
                <c:pt idx="4987">
                  <c:v>49.032985814390706</c:v>
                </c:pt>
                <c:pt idx="4988">
                  <c:v>38.947424911897819</c:v>
                </c:pt>
                <c:pt idx="4989">
                  <c:v>30.091195910001616</c:v>
                </c:pt>
                <c:pt idx="4990">
                  <c:v>21.746993643124181</c:v>
                </c:pt>
                <c:pt idx="4991">
                  <c:v>22.883607081762928</c:v>
                </c:pt>
                <c:pt idx="4992">
                  <c:v>34.362200782743244</c:v>
                </c:pt>
                <c:pt idx="4993">
                  <c:v>48.064658955855741</c:v>
                </c:pt>
                <c:pt idx="4994">
                  <c:v>51.132238878204731</c:v>
                </c:pt>
                <c:pt idx="4995">
                  <c:v>55.148365768886777</c:v>
                </c:pt>
                <c:pt idx="4996">
                  <c:v>57.535804166119199</c:v>
                </c:pt>
                <c:pt idx="4997">
                  <c:v>60.749288875971395</c:v>
                </c:pt>
                <c:pt idx="4998">
                  <c:v>58.235256286577922</c:v>
                </c:pt>
                <c:pt idx="4999">
                  <c:v>56.730774633247371</c:v>
                </c:pt>
                <c:pt idx="5000">
                  <c:v>60.461638845087286</c:v>
                </c:pt>
                <c:pt idx="5001">
                  <c:v>65.575636044617127</c:v>
                </c:pt>
                <c:pt idx="5002">
                  <c:v>64.187764705882358</c:v>
                </c:pt>
                <c:pt idx="5003">
                  <c:v>66.000785121939259</c:v>
                </c:pt>
                <c:pt idx="5004">
                  <c:v>68.136629319623765</c:v>
                </c:pt>
                <c:pt idx="5005">
                  <c:v>39.490802744144098</c:v>
                </c:pt>
                <c:pt idx="5006">
                  <c:v>42.840106273775739</c:v>
                </c:pt>
                <c:pt idx="5007">
                  <c:v>50.274190165113417</c:v>
                </c:pt>
                <c:pt idx="5008">
                  <c:v>50.178451130190496</c:v>
                </c:pt>
                <c:pt idx="5009">
                  <c:v>43.576915153477145</c:v>
                </c:pt>
                <c:pt idx="5010">
                  <c:v>31.038296303648146</c:v>
                </c:pt>
                <c:pt idx="5011">
                  <c:v>27.307890062634382</c:v>
                </c:pt>
                <c:pt idx="5012">
                  <c:v>22.747391522909233</c:v>
                </c:pt>
                <c:pt idx="5013">
                  <c:v>31.095984329089127</c:v>
                </c:pt>
                <c:pt idx="5014">
                  <c:v>32.19807115400846</c:v>
                </c:pt>
                <c:pt idx="5015">
                  <c:v>36.093208693800918</c:v>
                </c:pt>
                <c:pt idx="5016">
                  <c:v>39.633001341285926</c:v>
                </c:pt>
                <c:pt idx="5017">
                  <c:v>39.346719897693262</c:v>
                </c:pt>
                <c:pt idx="5018">
                  <c:v>35.029524779945248</c:v>
                </c:pt>
                <c:pt idx="5019">
                  <c:v>35.05991893320801</c:v>
                </c:pt>
                <c:pt idx="5020">
                  <c:v>32.441526602002448</c:v>
                </c:pt>
                <c:pt idx="5021">
                  <c:v>29.701058026587273</c:v>
                </c:pt>
                <c:pt idx="5022">
                  <c:v>39.664968736757444</c:v>
                </c:pt>
                <c:pt idx="5023">
                  <c:v>46.875893772714903</c:v>
                </c:pt>
                <c:pt idx="5024">
                  <c:v>44.512119559829486</c:v>
                </c:pt>
                <c:pt idx="5025">
                  <c:v>47.360703812316714</c:v>
                </c:pt>
                <c:pt idx="5026">
                  <c:v>50.884211826547634</c:v>
                </c:pt>
                <c:pt idx="5027">
                  <c:v>48.556399193096489</c:v>
                </c:pt>
                <c:pt idx="5028">
                  <c:v>42.629570261812077</c:v>
                </c:pt>
                <c:pt idx="5029">
                  <c:v>43.959317108608786</c:v>
                </c:pt>
                <c:pt idx="5030">
                  <c:v>40.528214616096214</c:v>
                </c:pt>
                <c:pt idx="5031">
                  <c:v>36.592534183975204</c:v>
                </c:pt>
                <c:pt idx="5032">
                  <c:v>35.386945966010551</c:v>
                </c:pt>
                <c:pt idx="5033">
                  <c:v>32.7268857197271</c:v>
                </c:pt>
                <c:pt idx="5034">
                  <c:v>28.582590871268245</c:v>
                </c:pt>
                <c:pt idx="5035">
                  <c:v>37.917361071202805</c:v>
                </c:pt>
                <c:pt idx="5036">
                  <c:v>42.909058413511659</c:v>
                </c:pt>
                <c:pt idx="5037">
                  <c:v>49.122288510708493</c:v>
                </c:pt>
                <c:pt idx="5038">
                  <c:v>57.006927543716031</c:v>
                </c:pt>
                <c:pt idx="5039">
                  <c:v>61.734379590405517</c:v>
                </c:pt>
                <c:pt idx="5040">
                  <c:v>63.582038762367809</c:v>
                </c:pt>
                <c:pt idx="5041">
                  <c:v>63.080266016988205</c:v>
                </c:pt>
                <c:pt idx="5042">
                  <c:v>58.285598189544729</c:v>
                </c:pt>
                <c:pt idx="5043">
                  <c:v>53.724970783015195</c:v>
                </c:pt>
                <c:pt idx="5044">
                  <c:v>50.799498265399521</c:v>
                </c:pt>
                <c:pt idx="5045">
                  <c:v>36.592063862668581</c:v>
                </c:pt>
                <c:pt idx="5046">
                  <c:v>27.478808663820885</c:v>
                </c:pt>
                <c:pt idx="5047">
                  <c:v>32.713259733555525</c:v>
                </c:pt>
                <c:pt idx="5048">
                  <c:v>29.537711620105878</c:v>
                </c:pt>
                <c:pt idx="5049">
                  <c:v>27.197579935980865</c:v>
                </c:pt>
                <c:pt idx="5050">
                  <c:v>26.53486246313032</c:v>
                </c:pt>
                <c:pt idx="5051">
                  <c:v>20.689158708067378</c:v>
                </c:pt>
                <c:pt idx="5052">
                  <c:v>13.442157717145989</c:v>
                </c:pt>
                <c:pt idx="5053">
                  <c:v>13.94668494684908</c:v>
                </c:pt>
                <c:pt idx="5054">
                  <c:v>17.815431824469911</c:v>
                </c:pt>
                <c:pt idx="5055">
                  <c:v>29.160291327498623</c:v>
                </c:pt>
                <c:pt idx="5056">
                  <c:v>32.948111378267278</c:v>
                </c:pt>
                <c:pt idx="5057">
                  <c:v>39.564351456683276</c:v>
                </c:pt>
                <c:pt idx="5058">
                  <c:v>46.735094609068192</c:v>
                </c:pt>
                <c:pt idx="5059">
                  <c:v>51.048091392721652</c:v>
                </c:pt>
                <c:pt idx="5060">
                  <c:v>50.834508185205109</c:v>
                </c:pt>
                <c:pt idx="5061">
                  <c:v>54.186677030415765</c:v>
                </c:pt>
                <c:pt idx="5062">
                  <c:v>54.149484917010305</c:v>
                </c:pt>
                <c:pt idx="5063">
                  <c:v>53.580470644671273</c:v>
                </c:pt>
                <c:pt idx="5064">
                  <c:v>47.694214018446289</c:v>
                </c:pt>
                <c:pt idx="5065">
                  <c:v>41.423388675843626</c:v>
                </c:pt>
                <c:pt idx="5066">
                  <c:v>33.15534289690806</c:v>
                </c:pt>
                <c:pt idx="5067">
                  <c:v>25.98582274558413</c:v>
                </c:pt>
                <c:pt idx="5068">
                  <c:v>21.529639031889392</c:v>
                </c:pt>
                <c:pt idx="5069">
                  <c:v>28.066476125756999</c:v>
                </c:pt>
                <c:pt idx="5070">
                  <c:v>40.344531775289241</c:v>
                </c:pt>
                <c:pt idx="5071">
                  <c:v>40.077433908701494</c:v>
                </c:pt>
                <c:pt idx="5072">
                  <c:v>45.585184316943092</c:v>
                </c:pt>
                <c:pt idx="5073">
                  <c:v>51.573297586016977</c:v>
                </c:pt>
                <c:pt idx="5074">
                  <c:v>56.175365866561499</c:v>
                </c:pt>
                <c:pt idx="5075">
                  <c:v>57.188650638943038</c:v>
                </c:pt>
                <c:pt idx="5076">
                  <c:v>60.356185191499911</c:v>
                </c:pt>
                <c:pt idx="5077">
                  <c:v>62.126970157612618</c:v>
                </c:pt>
                <c:pt idx="5078">
                  <c:v>66.217731271201046</c:v>
                </c:pt>
                <c:pt idx="5079">
                  <c:v>65.790945412082635</c:v>
                </c:pt>
                <c:pt idx="5080">
                  <c:v>66.47769240361832</c:v>
                </c:pt>
                <c:pt idx="5081">
                  <c:v>70.361930414462947</c:v>
                </c:pt>
                <c:pt idx="5082">
                  <c:v>37.771390051257271</c:v>
                </c:pt>
                <c:pt idx="5083">
                  <c:v>36.705215453870288</c:v>
                </c:pt>
                <c:pt idx="5084">
                  <c:v>45.345526311824877</c:v>
                </c:pt>
                <c:pt idx="5085">
                  <c:v>42.193508003219179</c:v>
                </c:pt>
                <c:pt idx="5086">
                  <c:v>34.927987484086692</c:v>
                </c:pt>
                <c:pt idx="5087">
                  <c:v>31.907337054041008</c:v>
                </c:pt>
                <c:pt idx="5088">
                  <c:v>29.402978150948645</c:v>
                </c:pt>
                <c:pt idx="5089">
                  <c:v>25.946843533080393</c:v>
                </c:pt>
                <c:pt idx="5090">
                  <c:v>30.522796992237765</c:v>
                </c:pt>
                <c:pt idx="5091">
                  <c:v>30.480422593321567</c:v>
                </c:pt>
                <c:pt idx="5092">
                  <c:v>35.429184174179596</c:v>
                </c:pt>
                <c:pt idx="5093">
                  <c:v>41.513646383609682</c:v>
                </c:pt>
                <c:pt idx="5094">
                  <c:v>42.264627288971944</c:v>
                </c:pt>
                <c:pt idx="5095">
                  <c:v>38.769411780435462</c:v>
                </c:pt>
                <c:pt idx="5096">
                  <c:v>40.501520383021152</c:v>
                </c:pt>
                <c:pt idx="5097">
                  <c:v>39.957304173951677</c:v>
                </c:pt>
                <c:pt idx="5098">
                  <c:v>36.00080416634755</c:v>
                </c:pt>
                <c:pt idx="5099">
                  <c:v>43.456686842839105</c:v>
                </c:pt>
                <c:pt idx="5100">
                  <c:v>49.581524549357262</c:v>
                </c:pt>
                <c:pt idx="5101">
                  <c:v>47.922055345130033</c:v>
                </c:pt>
                <c:pt idx="5102">
                  <c:v>47.777950172887671</c:v>
                </c:pt>
                <c:pt idx="5103">
                  <c:v>48.257898164166043</c:v>
                </c:pt>
                <c:pt idx="5104">
                  <c:v>46.148525124759125</c:v>
                </c:pt>
                <c:pt idx="5105">
                  <c:v>38.701244040825905</c:v>
                </c:pt>
                <c:pt idx="5106">
                  <c:v>37.728775720814646</c:v>
                </c:pt>
                <c:pt idx="5107">
                  <c:v>41.088931678100415</c:v>
                </c:pt>
                <c:pt idx="5108">
                  <c:v>42.893623607098633</c:v>
                </c:pt>
                <c:pt idx="5109">
                  <c:v>40.552967511646195</c:v>
                </c:pt>
                <c:pt idx="5110">
                  <c:v>37.779371616306513</c:v>
                </c:pt>
                <c:pt idx="5111">
                  <c:v>35.105952220272641</c:v>
                </c:pt>
                <c:pt idx="5112">
                  <c:v>40.814390381363893</c:v>
                </c:pt>
                <c:pt idx="5113">
                  <c:v>42.549073329385664</c:v>
                </c:pt>
                <c:pt idx="5114">
                  <c:v>44.648890439858512</c:v>
                </c:pt>
                <c:pt idx="5115">
                  <c:v>55.839989524682466</c:v>
                </c:pt>
                <c:pt idx="5116">
                  <c:v>61.07046763469792</c:v>
                </c:pt>
                <c:pt idx="5117">
                  <c:v>58.320134657548714</c:v>
                </c:pt>
                <c:pt idx="5118">
                  <c:v>57.567712683450658</c:v>
                </c:pt>
                <c:pt idx="5119">
                  <c:v>55.574951739604103</c:v>
                </c:pt>
                <c:pt idx="5120">
                  <c:v>47.82873737416498</c:v>
                </c:pt>
                <c:pt idx="5121">
                  <c:v>38.115895935373075</c:v>
                </c:pt>
                <c:pt idx="5122">
                  <c:v>29.589958775029451</c:v>
                </c:pt>
                <c:pt idx="5123">
                  <c:v>27.527010504778303</c:v>
                </c:pt>
                <c:pt idx="5124">
                  <c:v>36.126410352387573</c:v>
                </c:pt>
                <c:pt idx="5125">
                  <c:v>33.176986700421359</c:v>
                </c:pt>
                <c:pt idx="5126">
                  <c:v>33.265755995644355</c:v>
                </c:pt>
                <c:pt idx="5127">
                  <c:v>34.154380526428824</c:v>
                </c:pt>
                <c:pt idx="5128">
                  <c:v>28.588874342992241</c:v>
                </c:pt>
                <c:pt idx="5129">
                  <c:v>18.608742725673295</c:v>
                </c:pt>
                <c:pt idx="5130">
                  <c:v>22.281868598156663</c:v>
                </c:pt>
                <c:pt idx="5131">
                  <c:v>28.364756322172884</c:v>
                </c:pt>
                <c:pt idx="5132">
                  <c:v>34.02168873140991</c:v>
                </c:pt>
                <c:pt idx="5133">
                  <c:v>33.968665801816186</c:v>
                </c:pt>
                <c:pt idx="5134">
                  <c:v>39.572255010810494</c:v>
                </c:pt>
                <c:pt idx="5135">
                  <c:v>46.480573644545252</c:v>
                </c:pt>
                <c:pt idx="5136">
                  <c:v>51.12535529903127</c:v>
                </c:pt>
                <c:pt idx="5137">
                  <c:v>54.066993222557691</c:v>
                </c:pt>
                <c:pt idx="5138">
                  <c:v>59.889388453427763</c:v>
                </c:pt>
                <c:pt idx="5139">
                  <c:v>58.17830453521016</c:v>
                </c:pt>
                <c:pt idx="5140">
                  <c:v>56.330510622122731</c:v>
                </c:pt>
                <c:pt idx="5141">
                  <c:v>48.834259554234059</c:v>
                </c:pt>
                <c:pt idx="5142">
                  <c:v>41.764953805602197</c:v>
                </c:pt>
                <c:pt idx="5143">
                  <c:v>38.28932649644517</c:v>
                </c:pt>
                <c:pt idx="5144">
                  <c:v>35.731827484271967</c:v>
                </c:pt>
                <c:pt idx="5145">
                  <c:v>31.786291177862264</c:v>
                </c:pt>
                <c:pt idx="5146">
                  <c:v>36.291557350592171</c:v>
                </c:pt>
                <c:pt idx="5147">
                  <c:v>43.599752988399281</c:v>
                </c:pt>
                <c:pt idx="5148">
                  <c:v>36.821342823684887</c:v>
                </c:pt>
                <c:pt idx="5149">
                  <c:v>40.478753720473684</c:v>
                </c:pt>
                <c:pt idx="5150">
                  <c:v>47.899346150515285</c:v>
                </c:pt>
                <c:pt idx="5151">
                  <c:v>51.441385725941821</c:v>
                </c:pt>
                <c:pt idx="5152">
                  <c:v>55.584742461621438</c:v>
                </c:pt>
                <c:pt idx="5153">
                  <c:v>62.31715493072204</c:v>
                </c:pt>
                <c:pt idx="5154">
                  <c:v>64.493784523610969</c:v>
                </c:pt>
                <c:pt idx="5155">
                  <c:v>70.515455366523511</c:v>
                </c:pt>
                <c:pt idx="5156">
                  <c:v>69.321966164912737</c:v>
                </c:pt>
                <c:pt idx="5157">
                  <c:v>66.840378488897343</c:v>
                </c:pt>
                <c:pt idx="5158">
                  <c:v>69.620196763384897</c:v>
                </c:pt>
                <c:pt idx="5159">
                  <c:v>46.363945083199923</c:v>
                </c:pt>
                <c:pt idx="5160">
                  <c:v>39.617632649340884</c:v>
                </c:pt>
                <c:pt idx="5161">
                  <c:v>48.018902217375505</c:v>
                </c:pt>
                <c:pt idx="5162">
                  <c:v>43.62887646161667</c:v>
                </c:pt>
                <c:pt idx="5163">
                  <c:v>37.701330622997069</c:v>
                </c:pt>
                <c:pt idx="5164">
                  <c:v>41.875128015602321</c:v>
                </c:pt>
                <c:pt idx="5165">
                  <c:v>38.001347762318154</c:v>
                </c:pt>
                <c:pt idx="5166">
                  <c:v>33.725764923166508</c:v>
                </c:pt>
                <c:pt idx="5167">
                  <c:v>39.176576097787816</c:v>
                </c:pt>
                <c:pt idx="5168">
                  <c:v>38.201011976265875</c:v>
                </c:pt>
                <c:pt idx="5169">
                  <c:v>36.827184287208361</c:v>
                </c:pt>
                <c:pt idx="5170">
                  <c:v>39.334059436751204</c:v>
                </c:pt>
                <c:pt idx="5171">
                  <c:v>39.553182608262254</c:v>
                </c:pt>
                <c:pt idx="5172">
                  <c:v>32.929122722554048</c:v>
                </c:pt>
                <c:pt idx="5173">
                  <c:v>28.115573746641708</c:v>
                </c:pt>
                <c:pt idx="5174">
                  <c:v>28.305961477154696</c:v>
                </c:pt>
                <c:pt idx="5175">
                  <c:v>33.256438856215773</c:v>
                </c:pt>
                <c:pt idx="5176">
                  <c:v>42.902896175238148</c:v>
                </c:pt>
                <c:pt idx="5177">
                  <c:v>50.248327088529706</c:v>
                </c:pt>
                <c:pt idx="5178">
                  <c:v>50.507696240877152</c:v>
                </c:pt>
                <c:pt idx="5179">
                  <c:v>52.26913902073138</c:v>
                </c:pt>
                <c:pt idx="5180">
                  <c:v>52.691021967526261</c:v>
                </c:pt>
                <c:pt idx="5181">
                  <c:v>49.288653183360495</c:v>
                </c:pt>
                <c:pt idx="5182">
                  <c:v>43.480246631651056</c:v>
                </c:pt>
                <c:pt idx="5183">
                  <c:v>43.082284150531066</c:v>
                </c:pt>
                <c:pt idx="5184">
                  <c:v>46.762812757102061</c:v>
                </c:pt>
                <c:pt idx="5185">
                  <c:v>51.823594628998471</c:v>
                </c:pt>
                <c:pt idx="5186">
                  <c:v>49.602663130662172</c:v>
                </c:pt>
                <c:pt idx="5187">
                  <c:v>46.587682161914771</c:v>
                </c:pt>
                <c:pt idx="5188">
                  <c:v>45.122636382894463</c:v>
                </c:pt>
                <c:pt idx="5189">
                  <c:v>47.525678601017347</c:v>
                </c:pt>
                <c:pt idx="5190">
                  <c:v>44.25891734232426</c:v>
                </c:pt>
                <c:pt idx="5191">
                  <c:v>44.43086724589805</c:v>
                </c:pt>
                <c:pt idx="5192">
                  <c:v>56.761804112890971</c:v>
                </c:pt>
                <c:pt idx="5193">
                  <c:v>63.971085151573661</c:v>
                </c:pt>
                <c:pt idx="5194">
                  <c:v>60.80088076401158</c:v>
                </c:pt>
                <c:pt idx="5195">
                  <c:v>62.935179019774331</c:v>
                </c:pt>
                <c:pt idx="5196">
                  <c:v>64.367224739507463</c:v>
                </c:pt>
                <c:pt idx="5197">
                  <c:v>58.196205848443562</c:v>
                </c:pt>
                <c:pt idx="5198">
                  <c:v>49.203240835386644</c:v>
                </c:pt>
                <c:pt idx="5199">
                  <c:v>38.680760719380821</c:v>
                </c:pt>
                <c:pt idx="5200">
                  <c:v>33.152243015500567</c:v>
                </c:pt>
                <c:pt idx="5201">
                  <c:v>40.263645214867985</c:v>
                </c:pt>
                <c:pt idx="5202">
                  <c:v>36.542757736678261</c:v>
                </c:pt>
                <c:pt idx="5203">
                  <c:v>38.751509379411218</c:v>
                </c:pt>
                <c:pt idx="5204">
                  <c:v>41.694156869626255</c:v>
                </c:pt>
                <c:pt idx="5205">
                  <c:v>37.738035032872055</c:v>
                </c:pt>
                <c:pt idx="5206">
                  <c:v>26.733131249507913</c:v>
                </c:pt>
                <c:pt idx="5207">
                  <c:v>27.757043666891569</c:v>
                </c:pt>
                <c:pt idx="5208">
                  <c:v>30.951261557749572</c:v>
                </c:pt>
                <c:pt idx="5209">
                  <c:v>34.315540191088004</c:v>
                </c:pt>
                <c:pt idx="5210">
                  <c:v>37.17715306284915</c:v>
                </c:pt>
                <c:pt idx="5211">
                  <c:v>41.425829264185886</c:v>
                </c:pt>
                <c:pt idx="5212">
                  <c:v>49.59594680177328</c:v>
                </c:pt>
                <c:pt idx="5213">
                  <c:v>48.446748705370972</c:v>
                </c:pt>
                <c:pt idx="5214">
                  <c:v>48.262005459423371</c:v>
                </c:pt>
                <c:pt idx="5215">
                  <c:v>48.690777127228166</c:v>
                </c:pt>
                <c:pt idx="5216">
                  <c:v>48.653668722381397</c:v>
                </c:pt>
                <c:pt idx="5217">
                  <c:v>44.572661060123139</c:v>
                </c:pt>
                <c:pt idx="5218">
                  <c:v>38.850412611530786</c:v>
                </c:pt>
                <c:pt idx="5219">
                  <c:v>35.239584414044558</c:v>
                </c:pt>
                <c:pt idx="5220">
                  <c:v>37.754492359627761</c:v>
                </c:pt>
                <c:pt idx="5221">
                  <c:v>41.1134048078844</c:v>
                </c:pt>
                <c:pt idx="5222">
                  <c:v>37.5252199313882</c:v>
                </c:pt>
                <c:pt idx="5223">
                  <c:v>42.000614211131506</c:v>
                </c:pt>
                <c:pt idx="5224">
                  <c:v>47.643750514016034</c:v>
                </c:pt>
                <c:pt idx="5225">
                  <c:v>41.078129734517397</c:v>
                </c:pt>
                <c:pt idx="5226">
                  <c:v>36.847102935716151</c:v>
                </c:pt>
                <c:pt idx="5227">
                  <c:v>45.789912689299562</c:v>
                </c:pt>
                <c:pt idx="5228">
                  <c:v>47.734924377361601</c:v>
                </c:pt>
                <c:pt idx="5229">
                  <c:v>51.981978651145347</c:v>
                </c:pt>
                <c:pt idx="5230">
                  <c:v>60.688926481295944</c:v>
                </c:pt>
                <c:pt idx="5231">
                  <c:v>63.592962555826382</c:v>
                </c:pt>
                <c:pt idx="5232">
                  <c:v>68.840988829293863</c:v>
                </c:pt>
                <c:pt idx="5233">
                  <c:v>69.669136588884413</c:v>
                </c:pt>
                <c:pt idx="5234">
                  <c:v>65.031439108576933</c:v>
                </c:pt>
                <c:pt idx="5235">
                  <c:v>64.539338908294752</c:v>
                </c:pt>
                <c:pt idx="5236">
                  <c:v>51.917906434844951</c:v>
                </c:pt>
                <c:pt idx="5237">
                  <c:v>44.715991518803712</c:v>
                </c:pt>
                <c:pt idx="5238">
                  <c:v>53.751352368408668</c:v>
                </c:pt>
                <c:pt idx="5239">
                  <c:v>46.991440080563947</c:v>
                </c:pt>
                <c:pt idx="5240">
                  <c:v>42.893856500679519</c:v>
                </c:pt>
                <c:pt idx="5241">
                  <c:v>45.54850660634078</c:v>
                </c:pt>
                <c:pt idx="5242">
                  <c:v>37.000837086937452</c:v>
                </c:pt>
                <c:pt idx="5243">
                  <c:v>30.026792372920369</c:v>
                </c:pt>
                <c:pt idx="5244">
                  <c:v>34.408004446914951</c:v>
                </c:pt>
                <c:pt idx="5245">
                  <c:v>32.383127930288104</c:v>
                </c:pt>
                <c:pt idx="5246">
                  <c:v>30.51420740330364</c:v>
                </c:pt>
                <c:pt idx="5247">
                  <c:v>34.078164705214292</c:v>
                </c:pt>
                <c:pt idx="5248">
                  <c:v>36.687180151583853</c:v>
                </c:pt>
                <c:pt idx="5249">
                  <c:v>35.893258148381655</c:v>
                </c:pt>
                <c:pt idx="5250">
                  <c:v>34.63982234011381</c:v>
                </c:pt>
                <c:pt idx="5251">
                  <c:v>39.694684247656312</c:v>
                </c:pt>
                <c:pt idx="5252">
                  <c:v>42.05345368771011</c:v>
                </c:pt>
                <c:pt idx="5253">
                  <c:v>45.256793269336384</c:v>
                </c:pt>
                <c:pt idx="5254">
                  <c:v>49.81588742262295</c:v>
                </c:pt>
                <c:pt idx="5255">
                  <c:v>51.916491410917345</c:v>
                </c:pt>
                <c:pt idx="5256">
                  <c:v>54.647696922188693</c:v>
                </c:pt>
                <c:pt idx="5257">
                  <c:v>56.469578649274851</c:v>
                </c:pt>
                <c:pt idx="5258">
                  <c:v>56.387537268162987</c:v>
                </c:pt>
                <c:pt idx="5259">
                  <c:v>51.193622365403513</c:v>
                </c:pt>
                <c:pt idx="5260">
                  <c:v>53.26976817412524</c:v>
                </c:pt>
                <c:pt idx="5261">
                  <c:v>51.874234625302421</c:v>
                </c:pt>
                <c:pt idx="5262">
                  <c:v>58.475177304964546</c:v>
                </c:pt>
                <c:pt idx="5263">
                  <c:v>55.760643960571969</c:v>
                </c:pt>
                <c:pt idx="5264">
                  <c:v>53.191590979646094</c:v>
                </c:pt>
                <c:pt idx="5265">
                  <c:v>51.746340322592431</c:v>
                </c:pt>
                <c:pt idx="5266">
                  <c:v>52.34563136770609</c:v>
                </c:pt>
                <c:pt idx="5267">
                  <c:v>45.09049546686294</c:v>
                </c:pt>
                <c:pt idx="5268">
                  <c:v>42.403696311889988</c:v>
                </c:pt>
                <c:pt idx="5269">
                  <c:v>52.950621206006851</c:v>
                </c:pt>
                <c:pt idx="5270">
                  <c:v>58.816198928139229</c:v>
                </c:pt>
                <c:pt idx="5271">
                  <c:v>54.696822848835446</c:v>
                </c:pt>
                <c:pt idx="5272">
                  <c:v>58.511497304807705</c:v>
                </c:pt>
                <c:pt idx="5273">
                  <c:v>59.63164417515835</c:v>
                </c:pt>
                <c:pt idx="5274">
                  <c:v>54.482043619786701</c:v>
                </c:pt>
                <c:pt idx="5275">
                  <c:v>45.929913427000372</c:v>
                </c:pt>
                <c:pt idx="5276">
                  <c:v>39.521423025340582</c:v>
                </c:pt>
                <c:pt idx="5277">
                  <c:v>34.232626952700059</c:v>
                </c:pt>
                <c:pt idx="5278">
                  <c:v>42.138413460142999</c:v>
                </c:pt>
                <c:pt idx="5279">
                  <c:v>38.090840834361764</c:v>
                </c:pt>
                <c:pt idx="5280">
                  <c:v>45.28649677424189</c:v>
                </c:pt>
                <c:pt idx="5281">
                  <c:v>49.295724826849472</c:v>
                </c:pt>
                <c:pt idx="5282">
                  <c:v>44.796805423096188</c:v>
                </c:pt>
                <c:pt idx="5283">
                  <c:v>41.380441692127874</c:v>
                </c:pt>
                <c:pt idx="5284">
                  <c:v>45.178610631958598</c:v>
                </c:pt>
                <c:pt idx="5285">
                  <c:v>43.343948852134076</c:v>
                </c:pt>
                <c:pt idx="5286">
                  <c:v>42.885594026443449</c:v>
                </c:pt>
                <c:pt idx="5287">
                  <c:v>46.016863102965175</c:v>
                </c:pt>
                <c:pt idx="5288">
                  <c:v>46.419213407357439</c:v>
                </c:pt>
                <c:pt idx="5289">
                  <c:v>51.387489123562588</c:v>
                </c:pt>
                <c:pt idx="5290">
                  <c:v>47.762551576664755</c:v>
                </c:pt>
                <c:pt idx="5291">
                  <c:v>43.68221438552132</c:v>
                </c:pt>
                <c:pt idx="5292">
                  <c:v>42.191990330179948</c:v>
                </c:pt>
                <c:pt idx="5293">
                  <c:v>39.614828956194209</c:v>
                </c:pt>
                <c:pt idx="5294">
                  <c:v>37.037929603298927</c:v>
                </c:pt>
                <c:pt idx="5295">
                  <c:v>34.255778890980963</c:v>
                </c:pt>
                <c:pt idx="5296">
                  <c:v>36.835590553254804</c:v>
                </c:pt>
                <c:pt idx="5297">
                  <c:v>40.048866898784432</c:v>
                </c:pt>
                <c:pt idx="5298">
                  <c:v>43.37253574752517</c:v>
                </c:pt>
                <c:pt idx="5299">
                  <c:v>37.618263347078127</c:v>
                </c:pt>
                <c:pt idx="5300">
                  <c:v>39.112599413980739</c:v>
                </c:pt>
                <c:pt idx="5301">
                  <c:v>42.401098374788468</c:v>
                </c:pt>
                <c:pt idx="5302">
                  <c:v>35.85305737794048</c:v>
                </c:pt>
                <c:pt idx="5303">
                  <c:v>28.333927471886444</c:v>
                </c:pt>
                <c:pt idx="5304">
                  <c:v>37.66306448728082</c:v>
                </c:pt>
                <c:pt idx="5305">
                  <c:v>41.761414303549138</c:v>
                </c:pt>
                <c:pt idx="5306">
                  <c:v>46.549331112605834</c:v>
                </c:pt>
                <c:pt idx="5307">
                  <c:v>56.621014755515887</c:v>
                </c:pt>
                <c:pt idx="5308">
                  <c:v>60.593854481770414</c:v>
                </c:pt>
                <c:pt idx="5309">
                  <c:v>65.081932992380757</c:v>
                </c:pt>
                <c:pt idx="5310">
                  <c:v>68.310510592481393</c:v>
                </c:pt>
                <c:pt idx="5311">
                  <c:v>65.072484008826564</c:v>
                </c:pt>
                <c:pt idx="5312">
                  <c:v>66.128378652186242</c:v>
                </c:pt>
                <c:pt idx="5313">
                  <c:v>47.46317512274959</c:v>
                </c:pt>
                <c:pt idx="5314">
                  <c:v>38.523718357796213</c:v>
                </c:pt>
                <c:pt idx="5315">
                  <c:v>45.148791439461498</c:v>
                </c:pt>
                <c:pt idx="5316">
                  <c:v>44.374325656490392</c:v>
                </c:pt>
                <c:pt idx="5317">
                  <c:v>42.289880357155518</c:v>
                </c:pt>
                <c:pt idx="5318">
                  <c:v>44.668345357920956</c:v>
                </c:pt>
                <c:pt idx="5319">
                  <c:v>36.388268101180707</c:v>
                </c:pt>
                <c:pt idx="5320">
                  <c:v>31.757451181911613</c:v>
                </c:pt>
                <c:pt idx="5321">
                  <c:v>34.137309125886738</c:v>
                </c:pt>
                <c:pt idx="5322">
                  <c:v>30.664180288843042</c:v>
                </c:pt>
                <c:pt idx="5323">
                  <c:v>29.296820929266833</c:v>
                </c:pt>
                <c:pt idx="5324">
                  <c:v>35.902813340811733</c:v>
                </c:pt>
                <c:pt idx="5325">
                  <c:v>40.002662511061168</c:v>
                </c:pt>
                <c:pt idx="5326">
                  <c:v>40.050388271466815</c:v>
                </c:pt>
                <c:pt idx="5327">
                  <c:v>39.573594801048905</c:v>
                </c:pt>
                <c:pt idx="5328">
                  <c:v>44.654656306224908</c:v>
                </c:pt>
                <c:pt idx="5329">
                  <c:v>45.201867158386094</c:v>
                </c:pt>
                <c:pt idx="5330">
                  <c:v>45.847866661587936</c:v>
                </c:pt>
                <c:pt idx="5331">
                  <c:v>46.568154937136249</c:v>
                </c:pt>
                <c:pt idx="5332">
                  <c:v>50.951764002391876</c:v>
                </c:pt>
                <c:pt idx="5333">
                  <c:v>55.648451543069285</c:v>
                </c:pt>
                <c:pt idx="5334">
                  <c:v>57.936301159687119</c:v>
                </c:pt>
                <c:pt idx="5335">
                  <c:v>57.105617734083538</c:v>
                </c:pt>
                <c:pt idx="5336">
                  <c:v>55.691120570606913</c:v>
                </c:pt>
                <c:pt idx="5337">
                  <c:v>54.475603282078033</c:v>
                </c:pt>
                <c:pt idx="5338">
                  <c:v>48.589146684033011</c:v>
                </c:pt>
                <c:pt idx="5339">
                  <c:v>56.975224221176148</c:v>
                </c:pt>
                <c:pt idx="5340">
                  <c:v>58.658230696430827</c:v>
                </c:pt>
                <c:pt idx="5341">
                  <c:v>56.45808502185141</c:v>
                </c:pt>
                <c:pt idx="5342">
                  <c:v>55.576237203230491</c:v>
                </c:pt>
                <c:pt idx="5343">
                  <c:v>53.835027745712971</c:v>
                </c:pt>
                <c:pt idx="5344">
                  <c:v>41.435283356201403</c:v>
                </c:pt>
                <c:pt idx="5345">
                  <c:v>32.276162702697249</c:v>
                </c:pt>
                <c:pt idx="5346">
                  <c:v>36.449060857290341</c:v>
                </c:pt>
                <c:pt idx="5347">
                  <c:v>46.04529135597901</c:v>
                </c:pt>
                <c:pt idx="5348">
                  <c:v>44.206615794662085</c:v>
                </c:pt>
                <c:pt idx="5349">
                  <c:v>53.919706541675161</c:v>
                </c:pt>
                <c:pt idx="5350">
                  <c:v>58.204752546006787</c:v>
                </c:pt>
                <c:pt idx="5351">
                  <c:v>57.089746001881473</c:v>
                </c:pt>
                <c:pt idx="5352">
                  <c:v>49.485745061588972</c:v>
                </c:pt>
                <c:pt idx="5353">
                  <c:v>45.98113375456083</c:v>
                </c:pt>
                <c:pt idx="5354">
                  <c:v>39.517648415872046</c:v>
                </c:pt>
                <c:pt idx="5355">
                  <c:v>40.71562118437118</c:v>
                </c:pt>
                <c:pt idx="5356">
                  <c:v>37.925141603756131</c:v>
                </c:pt>
                <c:pt idx="5357">
                  <c:v>46.100870974275878</c:v>
                </c:pt>
                <c:pt idx="5358">
                  <c:v>52.314213971335064</c:v>
                </c:pt>
                <c:pt idx="5359">
                  <c:v>48.394913336189092</c:v>
                </c:pt>
                <c:pt idx="5360">
                  <c:v>45.905175077558184</c:v>
                </c:pt>
                <c:pt idx="5361">
                  <c:v>50.017868053073876</c:v>
                </c:pt>
                <c:pt idx="5362">
                  <c:v>46.815198618307427</c:v>
                </c:pt>
                <c:pt idx="5363">
                  <c:v>41.86162727246618</c:v>
                </c:pt>
                <c:pt idx="5364">
                  <c:v>43.043295502311899</c:v>
                </c:pt>
                <c:pt idx="5365">
                  <c:v>46.246122285599924</c:v>
                </c:pt>
                <c:pt idx="5366">
                  <c:v>49.760691952268552</c:v>
                </c:pt>
                <c:pt idx="5367">
                  <c:v>48.239551558402091</c:v>
                </c:pt>
                <c:pt idx="5368">
                  <c:v>45.997028630153821</c:v>
                </c:pt>
                <c:pt idx="5369">
                  <c:v>45.133098599626102</c:v>
                </c:pt>
                <c:pt idx="5370">
                  <c:v>37.422717905200628</c:v>
                </c:pt>
                <c:pt idx="5371">
                  <c:v>32.252660145243581</c:v>
                </c:pt>
                <c:pt idx="5372">
                  <c:v>34.306214107929975</c:v>
                </c:pt>
                <c:pt idx="5373">
                  <c:v>40.852298226329928</c:v>
                </c:pt>
                <c:pt idx="5374">
                  <c:v>45.986652289219826</c:v>
                </c:pt>
                <c:pt idx="5375">
                  <c:v>51.611204926989174</c:v>
                </c:pt>
                <c:pt idx="5376">
                  <c:v>49.185531661496206</c:v>
                </c:pt>
                <c:pt idx="5377">
                  <c:v>45.992716446476514</c:v>
                </c:pt>
                <c:pt idx="5378">
                  <c:v>44.022463738838837</c:v>
                </c:pt>
                <c:pt idx="5379">
                  <c:v>36.900919680451025</c:v>
                </c:pt>
                <c:pt idx="5380">
                  <c:v>25.118031346929815</c:v>
                </c:pt>
                <c:pt idx="5381">
                  <c:v>28.882873809224058</c:v>
                </c:pt>
                <c:pt idx="5382">
                  <c:v>33.829123450370822</c:v>
                </c:pt>
                <c:pt idx="5383">
                  <c:v>39.473347411531321</c:v>
                </c:pt>
                <c:pt idx="5384">
                  <c:v>50.258408258408252</c:v>
                </c:pt>
                <c:pt idx="5385">
                  <c:v>56.2030368425158</c:v>
                </c:pt>
                <c:pt idx="5386">
                  <c:v>59.667205648356322</c:v>
                </c:pt>
                <c:pt idx="5387">
                  <c:v>61.986284351239881</c:v>
                </c:pt>
                <c:pt idx="5388">
                  <c:v>59.740154557419089</c:v>
                </c:pt>
                <c:pt idx="5389">
                  <c:v>60.237047633035957</c:v>
                </c:pt>
                <c:pt idx="5390">
                  <c:v>45.240412813697233</c:v>
                </c:pt>
                <c:pt idx="5391">
                  <c:v>39.824811438016958</c:v>
                </c:pt>
                <c:pt idx="5392">
                  <c:v>43.49010810742304</c:v>
                </c:pt>
                <c:pt idx="5393">
                  <c:v>43.379631976478933</c:v>
                </c:pt>
                <c:pt idx="5394">
                  <c:v>45.202776589169403</c:v>
                </c:pt>
                <c:pt idx="5395">
                  <c:v>46.759004988786671</c:v>
                </c:pt>
                <c:pt idx="5396">
                  <c:v>39.081196338849253</c:v>
                </c:pt>
                <c:pt idx="5397">
                  <c:v>35.544374193121257</c:v>
                </c:pt>
                <c:pt idx="5398">
                  <c:v>35.43829318482593</c:v>
                </c:pt>
                <c:pt idx="5399">
                  <c:v>34.55477768151912</c:v>
                </c:pt>
                <c:pt idx="5400">
                  <c:v>34.702840382834211</c:v>
                </c:pt>
                <c:pt idx="5401">
                  <c:v>41.415069340164301</c:v>
                </c:pt>
                <c:pt idx="5402">
                  <c:v>44.70545748458715</c:v>
                </c:pt>
                <c:pt idx="5403">
                  <c:v>45.15538194444445</c:v>
                </c:pt>
                <c:pt idx="5404">
                  <c:v>37.716426564381614</c:v>
                </c:pt>
                <c:pt idx="5405">
                  <c:v>41.110568256481969</c:v>
                </c:pt>
                <c:pt idx="5406">
                  <c:v>41.276438006572526</c:v>
                </c:pt>
                <c:pt idx="5407">
                  <c:v>42.913434458224216</c:v>
                </c:pt>
                <c:pt idx="5408">
                  <c:v>40.599167682329984</c:v>
                </c:pt>
                <c:pt idx="5409">
                  <c:v>46.904053852682594</c:v>
                </c:pt>
                <c:pt idx="5410">
                  <c:v>54.282517871477069</c:v>
                </c:pt>
                <c:pt idx="5411">
                  <c:v>55.947268411857642</c:v>
                </c:pt>
                <c:pt idx="5412">
                  <c:v>54.521879288883227</c:v>
                </c:pt>
                <c:pt idx="5413">
                  <c:v>57.58117011986981</c:v>
                </c:pt>
                <c:pt idx="5414">
                  <c:v>56.339136421756663</c:v>
                </c:pt>
                <c:pt idx="5415">
                  <c:v>48.51894396826799</c:v>
                </c:pt>
                <c:pt idx="5416">
                  <c:v>57.055891949806018</c:v>
                </c:pt>
                <c:pt idx="5417">
                  <c:v>57.350785903486482</c:v>
                </c:pt>
                <c:pt idx="5418">
                  <c:v>53.220381058772425</c:v>
                </c:pt>
                <c:pt idx="5419">
                  <c:v>52.970850081195941</c:v>
                </c:pt>
                <c:pt idx="5420">
                  <c:v>54.309964272470964</c:v>
                </c:pt>
                <c:pt idx="5421">
                  <c:v>47.938889836235369</c:v>
                </c:pt>
                <c:pt idx="5422">
                  <c:v>44.799116184864666</c:v>
                </c:pt>
                <c:pt idx="5423">
                  <c:v>50.139993813304564</c:v>
                </c:pt>
                <c:pt idx="5424">
                  <c:v>53.126583787973637</c:v>
                </c:pt>
                <c:pt idx="5425">
                  <c:v>47.136695918605234</c:v>
                </c:pt>
                <c:pt idx="5426">
                  <c:v>49.327276908923643</c:v>
                </c:pt>
                <c:pt idx="5427">
                  <c:v>54.147077727466396</c:v>
                </c:pt>
                <c:pt idx="5428">
                  <c:v>50.587873900856273</c:v>
                </c:pt>
                <c:pt idx="5429">
                  <c:v>44.919961643788284</c:v>
                </c:pt>
                <c:pt idx="5430">
                  <c:v>45.41957566597091</c:v>
                </c:pt>
                <c:pt idx="5431">
                  <c:v>41.923321330226649</c:v>
                </c:pt>
                <c:pt idx="5432">
                  <c:v>36.185296862660635</c:v>
                </c:pt>
                <c:pt idx="5433">
                  <c:v>34.076239816025918</c:v>
                </c:pt>
                <c:pt idx="5434">
                  <c:v>41.678489030279586</c:v>
                </c:pt>
                <c:pt idx="5435">
                  <c:v>44.240706313133103</c:v>
                </c:pt>
                <c:pt idx="5436">
                  <c:v>43.656847476722227</c:v>
                </c:pt>
                <c:pt idx="5437">
                  <c:v>45.891268745383897</c:v>
                </c:pt>
                <c:pt idx="5438">
                  <c:v>51.659308225192703</c:v>
                </c:pt>
                <c:pt idx="5439">
                  <c:v>50.052780070245475</c:v>
                </c:pt>
                <c:pt idx="5440">
                  <c:v>44.74285274341733</c:v>
                </c:pt>
                <c:pt idx="5441">
                  <c:v>46.227471174297548</c:v>
                </c:pt>
                <c:pt idx="5442">
                  <c:v>50.832517707289668</c:v>
                </c:pt>
                <c:pt idx="5443">
                  <c:v>52.443814762341304</c:v>
                </c:pt>
                <c:pt idx="5444">
                  <c:v>50.049124928471947</c:v>
                </c:pt>
                <c:pt idx="5445">
                  <c:v>49.824866331413311</c:v>
                </c:pt>
                <c:pt idx="5446">
                  <c:v>47.295057008492059</c:v>
                </c:pt>
                <c:pt idx="5447">
                  <c:v>36.031842756939675</c:v>
                </c:pt>
                <c:pt idx="5448">
                  <c:v>30.607998552550082</c:v>
                </c:pt>
                <c:pt idx="5449">
                  <c:v>36.773762951998307</c:v>
                </c:pt>
                <c:pt idx="5450">
                  <c:v>39.800012778736182</c:v>
                </c:pt>
                <c:pt idx="5451">
                  <c:v>46.778805719091679</c:v>
                </c:pt>
                <c:pt idx="5452">
                  <c:v>54.031140050148394</c:v>
                </c:pt>
                <c:pt idx="5453">
                  <c:v>54.524799470159692</c:v>
                </c:pt>
                <c:pt idx="5454">
                  <c:v>50.338813706869267</c:v>
                </c:pt>
                <c:pt idx="5455">
                  <c:v>50.409963214111599</c:v>
                </c:pt>
                <c:pt idx="5456">
                  <c:v>44.698748164987023</c:v>
                </c:pt>
                <c:pt idx="5457">
                  <c:v>31.995649730297878</c:v>
                </c:pt>
                <c:pt idx="5458">
                  <c:v>29.095630058859811</c:v>
                </c:pt>
                <c:pt idx="5459">
                  <c:v>31.324994834792836</c:v>
                </c:pt>
                <c:pt idx="5460">
                  <c:v>33.894718082380983</c:v>
                </c:pt>
                <c:pt idx="5461">
                  <c:v>39.905813841205706</c:v>
                </c:pt>
                <c:pt idx="5462">
                  <c:v>46.151367214283759</c:v>
                </c:pt>
                <c:pt idx="5463">
                  <c:v>50.113077502961559</c:v>
                </c:pt>
                <c:pt idx="5464">
                  <c:v>53.733980844462423</c:v>
                </c:pt>
                <c:pt idx="5465">
                  <c:v>55.79135357347441</c:v>
                </c:pt>
                <c:pt idx="5466">
                  <c:v>58.09219579931878</c:v>
                </c:pt>
                <c:pt idx="5467">
                  <c:v>36.984392098139722</c:v>
                </c:pt>
                <c:pt idx="5468">
                  <c:v>34.982275484866413</c:v>
                </c:pt>
                <c:pt idx="5469">
                  <c:v>39.396609033569163</c:v>
                </c:pt>
                <c:pt idx="5470">
                  <c:v>40.639548862319948</c:v>
                </c:pt>
                <c:pt idx="5471">
                  <c:v>44.849378554876765</c:v>
                </c:pt>
                <c:pt idx="5472">
                  <c:v>49.312360147541156</c:v>
                </c:pt>
                <c:pt idx="5473">
                  <c:v>46.232008999442783</c:v>
                </c:pt>
                <c:pt idx="5474">
                  <c:v>42.433178769829716</c:v>
                </c:pt>
                <c:pt idx="5475">
                  <c:v>46.685038342557554</c:v>
                </c:pt>
                <c:pt idx="5476">
                  <c:v>51.56123050453234</c:v>
                </c:pt>
                <c:pt idx="5477">
                  <c:v>47.838105626004342</c:v>
                </c:pt>
                <c:pt idx="5478">
                  <c:v>45.101298994054503</c:v>
                </c:pt>
                <c:pt idx="5479">
                  <c:v>46.551517640214897</c:v>
                </c:pt>
                <c:pt idx="5480">
                  <c:v>44.747986585395708</c:v>
                </c:pt>
                <c:pt idx="5481">
                  <c:v>34.969714496875056</c:v>
                </c:pt>
                <c:pt idx="5482">
                  <c:v>38.171885669690766</c:v>
                </c:pt>
                <c:pt idx="5483">
                  <c:v>42.005724036193307</c:v>
                </c:pt>
                <c:pt idx="5484">
                  <c:v>43.688324923566405</c:v>
                </c:pt>
                <c:pt idx="5485">
                  <c:v>40.29568007766153</c:v>
                </c:pt>
                <c:pt idx="5486">
                  <c:v>44.537354051444126</c:v>
                </c:pt>
                <c:pt idx="5487">
                  <c:v>52.820462673223069</c:v>
                </c:pt>
                <c:pt idx="5488">
                  <c:v>51.32859349944718</c:v>
                </c:pt>
                <c:pt idx="5489">
                  <c:v>50.526594744310891</c:v>
                </c:pt>
                <c:pt idx="5490">
                  <c:v>54.775523375418501</c:v>
                </c:pt>
                <c:pt idx="5491">
                  <c:v>52.329116228269775</c:v>
                </c:pt>
                <c:pt idx="5492">
                  <c:v>40.778366851286911</c:v>
                </c:pt>
                <c:pt idx="5493">
                  <c:v>51.080178270842602</c:v>
                </c:pt>
                <c:pt idx="5494">
                  <c:v>50.766421338055444</c:v>
                </c:pt>
                <c:pt idx="5495">
                  <c:v>48.147043708323551</c:v>
                </c:pt>
                <c:pt idx="5496">
                  <c:v>49.428242067821905</c:v>
                </c:pt>
                <c:pt idx="5497">
                  <c:v>54.989800721795078</c:v>
                </c:pt>
                <c:pt idx="5498">
                  <c:v>50.434963238996879</c:v>
                </c:pt>
                <c:pt idx="5499">
                  <c:v>49.189445838703115</c:v>
                </c:pt>
                <c:pt idx="5500">
                  <c:v>51.755762902287628</c:v>
                </c:pt>
                <c:pt idx="5501">
                  <c:v>52.740538142035163</c:v>
                </c:pt>
                <c:pt idx="5502">
                  <c:v>45.617988658032246</c:v>
                </c:pt>
                <c:pt idx="5503">
                  <c:v>47.461865894706193</c:v>
                </c:pt>
                <c:pt idx="5504">
                  <c:v>51.487929365521687</c:v>
                </c:pt>
                <c:pt idx="5505">
                  <c:v>48.641602527685471</c:v>
                </c:pt>
                <c:pt idx="5506">
                  <c:v>44.4407445055908</c:v>
                </c:pt>
                <c:pt idx="5507">
                  <c:v>48.907952173087878</c:v>
                </c:pt>
                <c:pt idx="5508">
                  <c:v>44.392337233858662</c:v>
                </c:pt>
                <c:pt idx="5509">
                  <c:v>36.782173358201639</c:v>
                </c:pt>
                <c:pt idx="5510">
                  <c:v>34.351514965039271</c:v>
                </c:pt>
                <c:pt idx="5511">
                  <c:v>41.335488184019056</c:v>
                </c:pt>
                <c:pt idx="5512">
                  <c:v>42.537454243556361</c:v>
                </c:pt>
                <c:pt idx="5513">
                  <c:v>43.547271447372445</c:v>
                </c:pt>
                <c:pt idx="5514">
                  <c:v>46.743407701945181</c:v>
                </c:pt>
                <c:pt idx="5515">
                  <c:v>51.860208286328401</c:v>
                </c:pt>
                <c:pt idx="5516">
                  <c:v>49.022968803565306</c:v>
                </c:pt>
                <c:pt idx="5517">
                  <c:v>41.612356621480714</c:v>
                </c:pt>
                <c:pt idx="5518">
                  <c:v>43.896022463945911</c:v>
                </c:pt>
                <c:pt idx="5519">
                  <c:v>49.884380014521135</c:v>
                </c:pt>
                <c:pt idx="5520">
                  <c:v>52.33096311170199</c:v>
                </c:pt>
                <c:pt idx="5521">
                  <c:v>51.292844558340676</c:v>
                </c:pt>
                <c:pt idx="5522">
                  <c:v>49.481616942203601</c:v>
                </c:pt>
                <c:pt idx="5523">
                  <c:v>47.444475277238205</c:v>
                </c:pt>
                <c:pt idx="5524">
                  <c:v>38.215322656176824</c:v>
                </c:pt>
                <c:pt idx="5525">
                  <c:v>33.47337088600441</c:v>
                </c:pt>
                <c:pt idx="5526">
                  <c:v>38.312213039485762</c:v>
                </c:pt>
                <c:pt idx="5527">
                  <c:v>44.100100191274251</c:v>
                </c:pt>
                <c:pt idx="5528">
                  <c:v>45.100243896981496</c:v>
                </c:pt>
                <c:pt idx="5529">
                  <c:v>51.831184056271987</c:v>
                </c:pt>
                <c:pt idx="5530">
                  <c:v>54.833893589892199</c:v>
                </c:pt>
                <c:pt idx="5531">
                  <c:v>51.371750329459687</c:v>
                </c:pt>
                <c:pt idx="5532">
                  <c:v>47.599294660024007</c:v>
                </c:pt>
                <c:pt idx="5533">
                  <c:v>45.288243968884743</c:v>
                </c:pt>
                <c:pt idx="5534">
                  <c:v>36.032105116365557</c:v>
                </c:pt>
                <c:pt idx="5535">
                  <c:v>29.91701012140074</c:v>
                </c:pt>
                <c:pt idx="5536">
                  <c:v>27.916752426339038</c:v>
                </c:pt>
                <c:pt idx="5537">
                  <c:v>27.221523209565873</c:v>
                </c:pt>
                <c:pt idx="5538">
                  <c:v>27.054346085367342</c:v>
                </c:pt>
                <c:pt idx="5539">
                  <c:v>35.255176997341543</c:v>
                </c:pt>
                <c:pt idx="5540">
                  <c:v>31.863870356441641</c:v>
                </c:pt>
                <c:pt idx="5541">
                  <c:v>41.222942291584005</c:v>
                </c:pt>
                <c:pt idx="5542">
                  <c:v>54.258961533881148</c:v>
                </c:pt>
                <c:pt idx="5543">
                  <c:v>61.881339736364971</c:v>
                </c:pt>
              </c:numCache>
            </c:numRef>
          </c:xVal>
          <c:yVal>
            <c:numRef>
              <c:f>'roi_scan_means_step1 (2)'!$H$2:$H$22178</c:f>
              <c:numCache>
                <c:formatCode>General</c:formatCode>
                <c:ptCount val="22177"/>
                <c:pt idx="0">
                  <c:v>1.9124183006535949</c:v>
                </c:pt>
                <c:pt idx="1">
                  <c:v>7.0577777777777797</c:v>
                </c:pt>
                <c:pt idx="2">
                  <c:v>9.3406535947712417</c:v>
                </c:pt>
                <c:pt idx="3">
                  <c:v>14.934117647058825</c:v>
                </c:pt>
                <c:pt idx="4">
                  <c:v>15.327581699346407</c:v>
                </c:pt>
                <c:pt idx="5">
                  <c:v>13.907450980392158</c:v>
                </c:pt>
                <c:pt idx="6">
                  <c:v>9.1592156862745107</c:v>
                </c:pt>
                <c:pt idx="7">
                  <c:v>8.3934640522875839</c:v>
                </c:pt>
                <c:pt idx="8">
                  <c:v>7.1369934640522894</c:v>
                </c:pt>
                <c:pt idx="9">
                  <c:v>9.9278431372549019</c:v>
                </c:pt>
                <c:pt idx="10">
                  <c:v>12.852549019607844</c:v>
                </c:pt>
                <c:pt idx="11">
                  <c:v>13.038692810457519</c:v>
                </c:pt>
                <c:pt idx="12">
                  <c:v>11.892810457516342</c:v>
                </c:pt>
                <c:pt idx="13">
                  <c:v>8.888627450980394</c:v>
                </c:pt>
                <c:pt idx="14">
                  <c:v>7.1461437908496741</c:v>
                </c:pt>
                <c:pt idx="15">
                  <c:v>6.2930718954248359</c:v>
                </c:pt>
                <c:pt idx="16">
                  <c:v>6.5335947712418303</c:v>
                </c:pt>
                <c:pt idx="17">
                  <c:v>6.7730718954248372</c:v>
                </c:pt>
                <c:pt idx="18">
                  <c:v>5.4405228758169946</c:v>
                </c:pt>
                <c:pt idx="19">
                  <c:v>3.6732026143790852</c:v>
                </c:pt>
                <c:pt idx="20">
                  <c:v>1.6015686274509808</c:v>
                </c:pt>
                <c:pt idx="21">
                  <c:v>0.74169934640522883</c:v>
                </c:pt>
                <c:pt idx="22">
                  <c:v>0.13098039215686275</c:v>
                </c:pt>
                <c:pt idx="23">
                  <c:v>7.2941176470588245E-2</c:v>
                </c:pt>
                <c:pt idx="24">
                  <c:v>0.14928104575163398</c:v>
                </c:pt>
                <c:pt idx="25">
                  <c:v>0.64130718954248367</c:v>
                </c:pt>
                <c:pt idx="26">
                  <c:v>1.0196078431372551</c:v>
                </c:pt>
                <c:pt idx="27">
                  <c:v>3.0266666666666664</c:v>
                </c:pt>
                <c:pt idx="28">
                  <c:v>3.1058823529411765</c:v>
                </c:pt>
                <c:pt idx="29">
                  <c:v>3.6624836601307194</c:v>
                </c:pt>
                <c:pt idx="30">
                  <c:v>4.650718954248366</c:v>
                </c:pt>
                <c:pt idx="31">
                  <c:v>6.1589542483660136</c:v>
                </c:pt>
                <c:pt idx="32">
                  <c:v>5.7830065359477123</c:v>
                </c:pt>
                <c:pt idx="33">
                  <c:v>7.3628758169934638</c:v>
                </c:pt>
                <c:pt idx="34">
                  <c:v>7.3325490196078427</c:v>
                </c:pt>
                <c:pt idx="35">
                  <c:v>6.067973856209151</c:v>
                </c:pt>
                <c:pt idx="36">
                  <c:v>4.2222222222222223</c:v>
                </c:pt>
                <c:pt idx="37">
                  <c:v>2.5942483660130717</c:v>
                </c:pt>
                <c:pt idx="38">
                  <c:v>1.8318954248366015</c:v>
                </c:pt>
                <c:pt idx="39">
                  <c:v>1.9416993464052288</c:v>
                </c:pt>
                <c:pt idx="40">
                  <c:v>2.1636601307189545</c:v>
                </c:pt>
                <c:pt idx="41">
                  <c:v>2.1228758169934645</c:v>
                </c:pt>
                <c:pt idx="42">
                  <c:v>2.119738562091503</c:v>
                </c:pt>
                <c:pt idx="43">
                  <c:v>1.1500653594771242</c:v>
                </c:pt>
                <c:pt idx="44">
                  <c:v>0.45960784313725495</c:v>
                </c:pt>
                <c:pt idx="45">
                  <c:v>6.0392156862745093E-2</c:v>
                </c:pt>
                <c:pt idx="46">
                  <c:v>0.63895424836601311</c:v>
                </c:pt>
                <c:pt idx="47">
                  <c:v>1.3686274509803922</c:v>
                </c:pt>
                <c:pt idx="48">
                  <c:v>1.8857516339869285</c:v>
                </c:pt>
                <c:pt idx="49">
                  <c:v>2.7362091503267973</c:v>
                </c:pt>
                <c:pt idx="50">
                  <c:v>3.0614379084967327</c:v>
                </c:pt>
                <c:pt idx="51">
                  <c:v>2.4891503267973856</c:v>
                </c:pt>
                <c:pt idx="52">
                  <c:v>2.091764705882353</c:v>
                </c:pt>
                <c:pt idx="53">
                  <c:v>1.7359477124183007</c:v>
                </c:pt>
                <c:pt idx="54">
                  <c:v>0.86352941176470577</c:v>
                </c:pt>
                <c:pt idx="55">
                  <c:v>0.49986928104575168</c:v>
                </c:pt>
                <c:pt idx="56">
                  <c:v>0.4935947712418301</c:v>
                </c:pt>
                <c:pt idx="57">
                  <c:v>0.71450980392156849</c:v>
                </c:pt>
                <c:pt idx="58">
                  <c:v>2.7367320261437906</c:v>
                </c:pt>
                <c:pt idx="59">
                  <c:v>3.0873202614379087</c:v>
                </c:pt>
                <c:pt idx="60">
                  <c:v>3.0873202614379087</c:v>
                </c:pt>
                <c:pt idx="61">
                  <c:v>3.1343790849673203</c:v>
                </c:pt>
                <c:pt idx="62">
                  <c:v>2.6379084967320261</c:v>
                </c:pt>
                <c:pt idx="63">
                  <c:v>0.48000000000000009</c:v>
                </c:pt>
                <c:pt idx="64">
                  <c:v>0.45307189542483661</c:v>
                </c:pt>
                <c:pt idx="65">
                  <c:v>2.0886274509803924</c:v>
                </c:pt>
                <c:pt idx="66">
                  <c:v>3.7848366013071897</c:v>
                </c:pt>
                <c:pt idx="67">
                  <c:v>4.3945098039215695</c:v>
                </c:pt>
                <c:pt idx="68">
                  <c:v>4.3848366013071898</c:v>
                </c:pt>
                <c:pt idx="69">
                  <c:v>4.0831372549019616</c:v>
                </c:pt>
                <c:pt idx="70">
                  <c:v>2.4538562091503269</c:v>
                </c:pt>
                <c:pt idx="71">
                  <c:v>0.86745098039215696</c:v>
                </c:pt>
                <c:pt idx="72">
                  <c:v>0.30352941176470588</c:v>
                </c:pt>
                <c:pt idx="73">
                  <c:v>0.28758169934640526</c:v>
                </c:pt>
                <c:pt idx="74">
                  <c:v>0.26562091503267976</c:v>
                </c:pt>
                <c:pt idx="75">
                  <c:v>0.25934640522875818</c:v>
                </c:pt>
                <c:pt idx="76">
                  <c:v>0.10248366013071895</c:v>
                </c:pt>
                <c:pt idx="77">
                  <c:v>1.7597385620915034</c:v>
                </c:pt>
                <c:pt idx="78">
                  <c:v>5.3241830065359492</c:v>
                </c:pt>
                <c:pt idx="79">
                  <c:v>7.5579084967320256</c:v>
                </c:pt>
                <c:pt idx="80">
                  <c:v>13.126274509803922</c:v>
                </c:pt>
                <c:pt idx="81">
                  <c:v>13.57516339869281</c:v>
                </c:pt>
                <c:pt idx="82">
                  <c:v>12.241307189542484</c:v>
                </c:pt>
                <c:pt idx="83">
                  <c:v>9.1132026143790839</c:v>
                </c:pt>
                <c:pt idx="84">
                  <c:v>7.9827450980392145</c:v>
                </c:pt>
                <c:pt idx="85">
                  <c:v>6.1213071895424847</c:v>
                </c:pt>
                <c:pt idx="86">
                  <c:v>10.344313725490196</c:v>
                </c:pt>
                <c:pt idx="87">
                  <c:v>12.748758169934643</c:v>
                </c:pt>
                <c:pt idx="88">
                  <c:v>12.727058823529413</c:v>
                </c:pt>
                <c:pt idx="89">
                  <c:v>12.127058823529413</c:v>
                </c:pt>
                <c:pt idx="90">
                  <c:v>9.0130718954248366</c:v>
                </c:pt>
                <c:pt idx="91">
                  <c:v>5.3471895424836609</c:v>
                </c:pt>
                <c:pt idx="92">
                  <c:v>4.7772549019607844</c:v>
                </c:pt>
                <c:pt idx="93">
                  <c:v>5.7926797385620921</c:v>
                </c:pt>
                <c:pt idx="94">
                  <c:v>6.5916339869281053</c:v>
                </c:pt>
                <c:pt idx="95">
                  <c:v>5.9738562091503278</c:v>
                </c:pt>
                <c:pt idx="96">
                  <c:v>4.6977777777777776</c:v>
                </c:pt>
                <c:pt idx="97">
                  <c:v>2.863267973856209</c:v>
                </c:pt>
                <c:pt idx="98">
                  <c:v>1.433202614379085</c:v>
                </c:pt>
                <c:pt idx="99">
                  <c:v>0.13098039215686275</c:v>
                </c:pt>
                <c:pt idx="100">
                  <c:v>7.2941176470588245E-2</c:v>
                </c:pt>
                <c:pt idx="101">
                  <c:v>0.14928104575163398</c:v>
                </c:pt>
                <c:pt idx="102">
                  <c:v>0.64130718954248367</c:v>
                </c:pt>
                <c:pt idx="103">
                  <c:v>1.0196078431372551</c:v>
                </c:pt>
                <c:pt idx="104">
                  <c:v>3.0266666666666664</c:v>
                </c:pt>
                <c:pt idx="105">
                  <c:v>3.1058823529411765</c:v>
                </c:pt>
                <c:pt idx="106">
                  <c:v>3.1819607843137256</c:v>
                </c:pt>
                <c:pt idx="107">
                  <c:v>2.8750326797385624</c:v>
                </c:pt>
                <c:pt idx="108">
                  <c:v>3.5960784313725491</c:v>
                </c:pt>
                <c:pt idx="109">
                  <c:v>3.12</c:v>
                </c:pt>
                <c:pt idx="110">
                  <c:v>4.5197385620915034</c:v>
                </c:pt>
                <c:pt idx="111">
                  <c:v>5.9568627450980403</c:v>
                </c:pt>
                <c:pt idx="112">
                  <c:v>6.4402614379084966</c:v>
                </c:pt>
                <c:pt idx="113">
                  <c:v>5.3409150326797379</c:v>
                </c:pt>
                <c:pt idx="114">
                  <c:v>3.8130718954248364</c:v>
                </c:pt>
                <c:pt idx="115">
                  <c:v>3.2214379084967324</c:v>
                </c:pt>
                <c:pt idx="116">
                  <c:v>2.1652287581699348</c:v>
                </c:pt>
                <c:pt idx="117">
                  <c:v>1.8881045751633985</c:v>
                </c:pt>
                <c:pt idx="118">
                  <c:v>1.8881045751633985</c:v>
                </c:pt>
                <c:pt idx="119">
                  <c:v>1.8849673202614379</c:v>
                </c:pt>
                <c:pt idx="120">
                  <c:v>0.92470588235294127</c:v>
                </c:pt>
                <c:pt idx="121">
                  <c:v>0.41333333333333333</c:v>
                </c:pt>
                <c:pt idx="122">
                  <c:v>0.49254901960784314</c:v>
                </c:pt>
                <c:pt idx="123">
                  <c:v>2.0345098039215688</c:v>
                </c:pt>
                <c:pt idx="124">
                  <c:v>2.7971241830065363</c:v>
                </c:pt>
                <c:pt idx="125">
                  <c:v>3.3113725490196075</c:v>
                </c:pt>
                <c:pt idx="126">
                  <c:v>5.5202614379084967</c:v>
                </c:pt>
                <c:pt idx="127">
                  <c:v>5.6708496732026141</c:v>
                </c:pt>
                <c:pt idx="128">
                  <c:v>4.6836601307189554</c:v>
                </c:pt>
                <c:pt idx="129">
                  <c:v>5.3777777777777782</c:v>
                </c:pt>
                <c:pt idx="130">
                  <c:v>5.3385620915032677</c:v>
                </c:pt>
                <c:pt idx="131">
                  <c:v>3.1077124183006539</c:v>
                </c:pt>
                <c:pt idx="132">
                  <c:v>2.4865359477124183</c:v>
                </c:pt>
                <c:pt idx="133">
                  <c:v>1.9317647058823533</c:v>
                </c:pt>
                <c:pt idx="134">
                  <c:v>1.0282352941176471</c:v>
                </c:pt>
                <c:pt idx="135">
                  <c:v>2.7367320261437906</c:v>
                </c:pt>
                <c:pt idx="136">
                  <c:v>3.0873202614379087</c:v>
                </c:pt>
                <c:pt idx="137">
                  <c:v>3.0873202614379087</c:v>
                </c:pt>
                <c:pt idx="138">
                  <c:v>3.1343790849673203</c:v>
                </c:pt>
                <c:pt idx="139">
                  <c:v>2.6379084967320261</c:v>
                </c:pt>
                <c:pt idx="140">
                  <c:v>0.48000000000000009</c:v>
                </c:pt>
                <c:pt idx="141">
                  <c:v>0.45307189542483661</c:v>
                </c:pt>
                <c:pt idx="142">
                  <c:v>2.0886274509803924</c:v>
                </c:pt>
                <c:pt idx="143">
                  <c:v>3.7848366013071897</c:v>
                </c:pt>
                <c:pt idx="144">
                  <c:v>4.3945098039215695</c:v>
                </c:pt>
                <c:pt idx="145">
                  <c:v>4.3848366013071898</c:v>
                </c:pt>
                <c:pt idx="146">
                  <c:v>4.0611764705882356</c:v>
                </c:pt>
                <c:pt idx="147">
                  <c:v>2.4256209150326797</c:v>
                </c:pt>
                <c:pt idx="148">
                  <c:v>0.87424836601307176</c:v>
                </c:pt>
                <c:pt idx="149">
                  <c:v>0.39424836601307189</c:v>
                </c:pt>
                <c:pt idx="150">
                  <c:v>0.47084967320261445</c:v>
                </c:pt>
                <c:pt idx="151">
                  <c:v>0.47084967320261445</c:v>
                </c:pt>
                <c:pt idx="152">
                  <c:v>0.47084967320261445</c:v>
                </c:pt>
                <c:pt idx="153">
                  <c:v>0.27895424836601312</c:v>
                </c:pt>
                <c:pt idx="154">
                  <c:v>1.6334640522875818</c:v>
                </c:pt>
                <c:pt idx="155">
                  <c:v>4.0222222222222221</c:v>
                </c:pt>
                <c:pt idx="156">
                  <c:v>5.2996078431372542</c:v>
                </c:pt>
                <c:pt idx="157">
                  <c:v>10.349019607843138</c:v>
                </c:pt>
                <c:pt idx="158">
                  <c:v>10.770457516339869</c:v>
                </c:pt>
                <c:pt idx="159">
                  <c:v>9.5406535947712428</c:v>
                </c:pt>
                <c:pt idx="160">
                  <c:v>8.4067973856209139</c:v>
                </c:pt>
                <c:pt idx="161">
                  <c:v>8.3288888888888906</c:v>
                </c:pt>
                <c:pt idx="162">
                  <c:v>5.9396078431372548</c:v>
                </c:pt>
                <c:pt idx="163">
                  <c:v>9.3848366013071907</c:v>
                </c:pt>
                <c:pt idx="164">
                  <c:v>11.811503267973858</c:v>
                </c:pt>
                <c:pt idx="165">
                  <c:v>10.651764705882353</c:v>
                </c:pt>
                <c:pt idx="166">
                  <c:v>9.946143790849673</c:v>
                </c:pt>
                <c:pt idx="167">
                  <c:v>7.9877124183006538</c:v>
                </c:pt>
                <c:pt idx="168">
                  <c:v>5.1288888888888886</c:v>
                </c:pt>
                <c:pt idx="169">
                  <c:v>4.6258823529411766</c:v>
                </c:pt>
                <c:pt idx="170">
                  <c:v>7.253333333333333</c:v>
                </c:pt>
                <c:pt idx="171">
                  <c:v>8.0491503267973865</c:v>
                </c:pt>
                <c:pt idx="172">
                  <c:v>7.3226143790849676</c:v>
                </c:pt>
                <c:pt idx="173">
                  <c:v>6.1158169934640529</c:v>
                </c:pt>
                <c:pt idx="174">
                  <c:v>4.1432679738562097</c:v>
                </c:pt>
                <c:pt idx="175">
                  <c:v>1.4206535947712418</c:v>
                </c:pt>
                <c:pt idx="176">
                  <c:v>0.13098039215686275</c:v>
                </c:pt>
                <c:pt idx="177">
                  <c:v>7.2941176470588245E-2</c:v>
                </c:pt>
                <c:pt idx="178">
                  <c:v>0.14928104575163398</c:v>
                </c:pt>
                <c:pt idx="179">
                  <c:v>0.64130718954248367</c:v>
                </c:pt>
                <c:pt idx="180">
                  <c:v>1.0196078431372551</c:v>
                </c:pt>
                <c:pt idx="181">
                  <c:v>3.0266666666666664</c:v>
                </c:pt>
                <c:pt idx="182">
                  <c:v>3.0637908496732025</c:v>
                </c:pt>
                <c:pt idx="183">
                  <c:v>3.0985620915032683</c:v>
                </c:pt>
                <c:pt idx="184">
                  <c:v>2.609673202614379</c:v>
                </c:pt>
                <c:pt idx="185">
                  <c:v>2.3369934640522878</c:v>
                </c:pt>
                <c:pt idx="186">
                  <c:v>1.8162091503267974</c:v>
                </c:pt>
                <c:pt idx="187">
                  <c:v>3.4002614379084961</c:v>
                </c:pt>
                <c:pt idx="188">
                  <c:v>6.227712418300654</c:v>
                </c:pt>
                <c:pt idx="189">
                  <c:v>7.1450980392156866</c:v>
                </c:pt>
                <c:pt idx="190">
                  <c:v>7.0394771241830068</c:v>
                </c:pt>
                <c:pt idx="191">
                  <c:v>5.5563398692810457</c:v>
                </c:pt>
                <c:pt idx="192">
                  <c:v>4.2750326797385618</c:v>
                </c:pt>
                <c:pt idx="193">
                  <c:v>1.4214379084967321</c:v>
                </c:pt>
                <c:pt idx="194">
                  <c:v>0.50405228758169929</c:v>
                </c:pt>
                <c:pt idx="195">
                  <c:v>0.6363398692810458</c:v>
                </c:pt>
                <c:pt idx="196">
                  <c:v>0.65202614379084978</c:v>
                </c:pt>
                <c:pt idx="197">
                  <c:v>0.23921568627450981</c:v>
                </c:pt>
                <c:pt idx="198">
                  <c:v>0.1762091503267974</c:v>
                </c:pt>
                <c:pt idx="199">
                  <c:v>0.67869281045751628</c:v>
                </c:pt>
                <c:pt idx="200">
                  <c:v>3.4899346405228755</c:v>
                </c:pt>
                <c:pt idx="201">
                  <c:v>4.2930718954248359</c:v>
                </c:pt>
                <c:pt idx="202">
                  <c:v>5.3498039215686273</c:v>
                </c:pt>
                <c:pt idx="203">
                  <c:v>8.738823529411766</c:v>
                </c:pt>
                <c:pt idx="204">
                  <c:v>9.5262745098039208</c:v>
                </c:pt>
                <c:pt idx="205">
                  <c:v>7.7322875816993459</c:v>
                </c:pt>
                <c:pt idx="206">
                  <c:v>8.6410457516339871</c:v>
                </c:pt>
                <c:pt idx="207">
                  <c:v>8.0593464052287587</c:v>
                </c:pt>
                <c:pt idx="208">
                  <c:v>4.6483660130718958</c:v>
                </c:pt>
                <c:pt idx="209">
                  <c:v>3.3552941176470594</c:v>
                </c:pt>
                <c:pt idx="210">
                  <c:v>2.2057516339869281</c:v>
                </c:pt>
                <c:pt idx="211">
                  <c:v>1.0282352941176471</c:v>
                </c:pt>
                <c:pt idx="212">
                  <c:v>2.7367320261437906</c:v>
                </c:pt>
                <c:pt idx="213">
                  <c:v>3.0873202614379087</c:v>
                </c:pt>
                <c:pt idx="214">
                  <c:v>3.0873202614379087</c:v>
                </c:pt>
                <c:pt idx="215">
                  <c:v>3.1030065359477121</c:v>
                </c:pt>
                <c:pt idx="216">
                  <c:v>2.6065359477124184</c:v>
                </c:pt>
                <c:pt idx="217">
                  <c:v>0.4486274509803922</c:v>
                </c:pt>
                <c:pt idx="218">
                  <c:v>0.24339869281045753</c:v>
                </c:pt>
                <c:pt idx="219">
                  <c:v>1.1511111111111112</c:v>
                </c:pt>
                <c:pt idx="220">
                  <c:v>2.5343790849673202</c:v>
                </c:pt>
                <c:pt idx="221">
                  <c:v>3.1152941176470588</c:v>
                </c:pt>
                <c:pt idx="222">
                  <c:v>3.1150326797385621</c:v>
                </c:pt>
                <c:pt idx="223">
                  <c:v>3.1270588235294117</c:v>
                </c:pt>
                <c:pt idx="224">
                  <c:v>2.2384313725490199</c:v>
                </c:pt>
                <c:pt idx="225">
                  <c:v>1.3286274509803924</c:v>
                </c:pt>
                <c:pt idx="226">
                  <c:v>1.0277124183006536</c:v>
                </c:pt>
                <c:pt idx="227">
                  <c:v>1.1427450980392158</c:v>
                </c:pt>
                <c:pt idx="228">
                  <c:v>0.98535947712418304</c:v>
                </c:pt>
                <c:pt idx="229">
                  <c:v>0.96627450980392149</c:v>
                </c:pt>
                <c:pt idx="230">
                  <c:v>0.47712418300653592</c:v>
                </c:pt>
                <c:pt idx="231">
                  <c:v>1.6376470588235292</c:v>
                </c:pt>
                <c:pt idx="232">
                  <c:v>3.5372549019607846</c:v>
                </c:pt>
                <c:pt idx="233">
                  <c:v>4.335424836601308</c:v>
                </c:pt>
                <c:pt idx="234">
                  <c:v>6.6125490196078429</c:v>
                </c:pt>
                <c:pt idx="235">
                  <c:v>6.5780392156862746</c:v>
                </c:pt>
                <c:pt idx="236">
                  <c:v>5.3605228758169927</c:v>
                </c:pt>
                <c:pt idx="237">
                  <c:v>5.145882352941177</c:v>
                </c:pt>
                <c:pt idx="238">
                  <c:v>6.0481045751633991</c:v>
                </c:pt>
                <c:pt idx="239">
                  <c:v>8.0321568627450972</c:v>
                </c:pt>
                <c:pt idx="240">
                  <c:v>12.466143790849674</c:v>
                </c:pt>
                <c:pt idx="241">
                  <c:v>14.363921568627454</c:v>
                </c:pt>
                <c:pt idx="242">
                  <c:v>12.901176470588236</c:v>
                </c:pt>
                <c:pt idx="243">
                  <c:v>11.704313725490195</c:v>
                </c:pt>
                <c:pt idx="244">
                  <c:v>9.9994771241830076</c:v>
                </c:pt>
                <c:pt idx="245">
                  <c:v>8.1035294117647076</c:v>
                </c:pt>
                <c:pt idx="246">
                  <c:v>7.9775163398692817</c:v>
                </c:pt>
                <c:pt idx="247">
                  <c:v>10.374117647058824</c:v>
                </c:pt>
                <c:pt idx="248">
                  <c:v>11.160261437908497</c:v>
                </c:pt>
                <c:pt idx="249">
                  <c:v>8.5790849673202612</c:v>
                </c:pt>
                <c:pt idx="250">
                  <c:v>5.8601307189542489</c:v>
                </c:pt>
                <c:pt idx="251">
                  <c:v>4.0394771241830068</c:v>
                </c:pt>
                <c:pt idx="252">
                  <c:v>1.4206535947712418</c:v>
                </c:pt>
                <c:pt idx="253">
                  <c:v>0.13098039215686275</c:v>
                </c:pt>
                <c:pt idx="254">
                  <c:v>7.2941176470588245E-2</c:v>
                </c:pt>
                <c:pt idx="255">
                  <c:v>0.14928104575163398</c:v>
                </c:pt>
                <c:pt idx="256">
                  <c:v>0.38980392156862748</c:v>
                </c:pt>
                <c:pt idx="257">
                  <c:v>0.76183006535947706</c:v>
                </c:pt>
                <c:pt idx="258">
                  <c:v>2.6180392156862746</c:v>
                </c:pt>
                <c:pt idx="259">
                  <c:v>2.6551633986928107</c:v>
                </c:pt>
                <c:pt idx="260">
                  <c:v>2.6899346405228761</c:v>
                </c:pt>
                <c:pt idx="261">
                  <c:v>2.4494117647058822</c:v>
                </c:pt>
                <c:pt idx="262">
                  <c:v>2.134901960784314</c:v>
                </c:pt>
                <c:pt idx="263">
                  <c:v>0.68</c:v>
                </c:pt>
                <c:pt idx="264">
                  <c:v>1.6062745098039215</c:v>
                </c:pt>
                <c:pt idx="265">
                  <c:v>4.6569934640522881</c:v>
                </c:pt>
                <c:pt idx="266">
                  <c:v>5.8091503267973854</c:v>
                </c:pt>
                <c:pt idx="267">
                  <c:v>5.7516339869281055</c:v>
                </c:pt>
                <c:pt idx="268">
                  <c:v>5.3534640522875812</c:v>
                </c:pt>
                <c:pt idx="269">
                  <c:v>4.4190849673202619</c:v>
                </c:pt>
                <c:pt idx="270">
                  <c:v>1.2737254901960786</c:v>
                </c:pt>
                <c:pt idx="271">
                  <c:v>0.12156862745098042</c:v>
                </c:pt>
                <c:pt idx="272">
                  <c:v>0.70300653594771245</c:v>
                </c:pt>
                <c:pt idx="273">
                  <c:v>1.2041830065359478</c:v>
                </c:pt>
                <c:pt idx="274">
                  <c:v>1.3048366013071895</c:v>
                </c:pt>
                <c:pt idx="275">
                  <c:v>1.3432679738562094</c:v>
                </c:pt>
                <c:pt idx="276">
                  <c:v>2.969150326797386</c:v>
                </c:pt>
                <c:pt idx="277">
                  <c:v>6.7030065359477122</c:v>
                </c:pt>
                <c:pt idx="278">
                  <c:v>7.7898039215686277</c:v>
                </c:pt>
                <c:pt idx="279">
                  <c:v>8.6752941176470593</c:v>
                </c:pt>
                <c:pt idx="280">
                  <c:v>11.935163398692811</c:v>
                </c:pt>
                <c:pt idx="281">
                  <c:v>11.469803921568628</c:v>
                </c:pt>
                <c:pt idx="282">
                  <c:v>8.3105882352941176</c:v>
                </c:pt>
                <c:pt idx="283">
                  <c:v>8.4883660130718948</c:v>
                </c:pt>
                <c:pt idx="284">
                  <c:v>9.1458823529411752</c:v>
                </c:pt>
                <c:pt idx="285">
                  <c:v>6.3351633986928109</c:v>
                </c:pt>
                <c:pt idx="286">
                  <c:v>5.1746405228758174</c:v>
                </c:pt>
                <c:pt idx="287">
                  <c:v>4.0185620915032674</c:v>
                </c:pt>
                <c:pt idx="288">
                  <c:v>2.3338562091503268</c:v>
                </c:pt>
                <c:pt idx="289">
                  <c:v>2.3213071895424839</c:v>
                </c:pt>
                <c:pt idx="290">
                  <c:v>2.1678431372549025</c:v>
                </c:pt>
                <c:pt idx="291">
                  <c:v>2.1678431372549025</c:v>
                </c:pt>
                <c:pt idx="292">
                  <c:v>2.1678431372549025</c:v>
                </c:pt>
                <c:pt idx="293">
                  <c:v>2.0962091503267972</c:v>
                </c:pt>
                <c:pt idx="294">
                  <c:v>0.3631372549019608</c:v>
                </c:pt>
                <c:pt idx="295">
                  <c:v>1.2549019607843137E-2</c:v>
                </c:pt>
                <c:pt idx="296">
                  <c:v>0.45542483660130717</c:v>
                </c:pt>
                <c:pt idx="297">
                  <c:v>1.0611764705882352</c:v>
                </c:pt>
                <c:pt idx="298">
                  <c:v>1.2946405228758171</c:v>
                </c:pt>
                <c:pt idx="299">
                  <c:v>1.3040522875816996</c:v>
                </c:pt>
                <c:pt idx="300">
                  <c:v>1.4614379084967322</c:v>
                </c:pt>
                <c:pt idx="301">
                  <c:v>1.0376470588235294</c:v>
                </c:pt>
                <c:pt idx="302">
                  <c:v>0.93699346405228756</c:v>
                </c:pt>
                <c:pt idx="303">
                  <c:v>1.0535947712418301</c:v>
                </c:pt>
                <c:pt idx="304">
                  <c:v>1.184575163398693</c:v>
                </c:pt>
                <c:pt idx="305">
                  <c:v>1.0271895424836603</c:v>
                </c:pt>
                <c:pt idx="306">
                  <c:v>1.0081045751633986</c:v>
                </c:pt>
                <c:pt idx="307">
                  <c:v>0.50300653594771239</c:v>
                </c:pt>
                <c:pt idx="308">
                  <c:v>0.67424836601307203</c:v>
                </c:pt>
                <c:pt idx="309">
                  <c:v>1.0771241830065359</c:v>
                </c:pt>
                <c:pt idx="310">
                  <c:v>1.0771241830065359</c:v>
                </c:pt>
                <c:pt idx="311">
                  <c:v>0.91503267973856206</c:v>
                </c:pt>
                <c:pt idx="312">
                  <c:v>0.6261437908496732</c:v>
                </c:pt>
                <c:pt idx="313">
                  <c:v>0.45490196078431366</c:v>
                </c:pt>
                <c:pt idx="314">
                  <c:v>1.8261437908496734</c:v>
                </c:pt>
                <c:pt idx="315">
                  <c:v>3.5636601307189539</c:v>
                </c:pt>
                <c:pt idx="316">
                  <c:v>9.6797385620915026</c:v>
                </c:pt>
                <c:pt idx="317">
                  <c:v>14.551895424836603</c:v>
                </c:pt>
                <c:pt idx="318">
                  <c:v>16.140653594771244</c:v>
                </c:pt>
                <c:pt idx="319">
                  <c:v>14.588758169934639</c:v>
                </c:pt>
                <c:pt idx="320">
                  <c:v>13.354771241830068</c:v>
                </c:pt>
                <c:pt idx="321">
                  <c:v>10.056470588235294</c:v>
                </c:pt>
                <c:pt idx="322">
                  <c:v>8.0920261437908518</c:v>
                </c:pt>
                <c:pt idx="323">
                  <c:v>8.2750326797385636</c:v>
                </c:pt>
                <c:pt idx="324">
                  <c:v>10.671633986928104</c:v>
                </c:pt>
                <c:pt idx="325">
                  <c:v>11.454640522875817</c:v>
                </c:pt>
                <c:pt idx="326">
                  <c:v>8.764705882352942</c:v>
                </c:pt>
                <c:pt idx="327">
                  <c:v>5.8569934640522883</c:v>
                </c:pt>
                <c:pt idx="328">
                  <c:v>4.0363398692810462</c:v>
                </c:pt>
                <c:pt idx="329">
                  <c:v>1.4175163398692812</c:v>
                </c:pt>
                <c:pt idx="330">
                  <c:v>0.13098039215686275</c:v>
                </c:pt>
                <c:pt idx="331">
                  <c:v>0</c:v>
                </c:pt>
                <c:pt idx="332">
                  <c:v>0</c:v>
                </c:pt>
                <c:pt idx="333">
                  <c:v>3.1372549019607842E-3</c:v>
                </c:pt>
                <c:pt idx="334">
                  <c:v>3.1372549019607842E-3</c:v>
                </c:pt>
                <c:pt idx="335">
                  <c:v>0.10875816993464053</c:v>
                </c:pt>
                <c:pt idx="336">
                  <c:v>0.20627450980392156</c:v>
                </c:pt>
                <c:pt idx="337">
                  <c:v>0.3173856209150327</c:v>
                </c:pt>
                <c:pt idx="338">
                  <c:v>0.31424836601307193</c:v>
                </c:pt>
                <c:pt idx="339">
                  <c:v>0.31424836601307193</c:v>
                </c:pt>
                <c:pt idx="340">
                  <c:v>0.24078431372549022</c:v>
                </c:pt>
                <c:pt idx="341">
                  <c:v>0.41934640522875816</c:v>
                </c:pt>
                <c:pt idx="342">
                  <c:v>3.1728104575163401</c:v>
                </c:pt>
                <c:pt idx="343">
                  <c:v>4.3249673202614378</c:v>
                </c:pt>
                <c:pt idx="344">
                  <c:v>4.3249673202614378</c:v>
                </c:pt>
                <c:pt idx="345">
                  <c:v>4.305620915032681</c:v>
                </c:pt>
                <c:pt idx="346">
                  <c:v>6.3121568627450984</c:v>
                </c:pt>
                <c:pt idx="347">
                  <c:v>4.9194771241830066</c:v>
                </c:pt>
                <c:pt idx="348">
                  <c:v>3.9194771241830071</c:v>
                </c:pt>
                <c:pt idx="349">
                  <c:v>4.5301960784313726</c:v>
                </c:pt>
                <c:pt idx="350">
                  <c:v>6.3001307189542493</c:v>
                </c:pt>
                <c:pt idx="351">
                  <c:v>4.8867973856209153</c:v>
                </c:pt>
                <c:pt idx="352">
                  <c:v>3.4792156862745101</c:v>
                </c:pt>
                <c:pt idx="353">
                  <c:v>5.0015686274509799</c:v>
                </c:pt>
                <c:pt idx="354">
                  <c:v>9.6664052287581708</c:v>
                </c:pt>
                <c:pt idx="355">
                  <c:v>10.212549019607843</c:v>
                </c:pt>
                <c:pt idx="356">
                  <c:v>10.041830065359479</c:v>
                </c:pt>
                <c:pt idx="357">
                  <c:v>13.095686274509804</c:v>
                </c:pt>
                <c:pt idx="358">
                  <c:v>12.479477124183004</c:v>
                </c:pt>
                <c:pt idx="359">
                  <c:v>8.4020915032679753</c:v>
                </c:pt>
                <c:pt idx="360">
                  <c:v>7.8420915032679739</c:v>
                </c:pt>
                <c:pt idx="361">
                  <c:v>8.9448366013071894</c:v>
                </c:pt>
                <c:pt idx="362">
                  <c:v>6.4</c:v>
                </c:pt>
                <c:pt idx="363">
                  <c:v>5.34169934640523</c:v>
                </c:pt>
                <c:pt idx="364">
                  <c:v>4.1435294117647059</c:v>
                </c:pt>
                <c:pt idx="365">
                  <c:v>2.3777777777777782</c:v>
                </c:pt>
                <c:pt idx="366">
                  <c:v>1.4687581699346406</c:v>
                </c:pt>
                <c:pt idx="367">
                  <c:v>1.1830065359477124</c:v>
                </c:pt>
                <c:pt idx="368">
                  <c:v>1.1830065359477124</c:v>
                </c:pt>
                <c:pt idx="369">
                  <c:v>1.1830065359477124</c:v>
                </c:pt>
                <c:pt idx="370">
                  <c:v>1.1798692810457516</c:v>
                </c:pt>
                <c:pt idx="371">
                  <c:v>0.28758169934640526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9.4117647058823539E-3</c:v>
                </c:pt>
                <c:pt idx="377">
                  <c:v>0.16679738562091501</c:v>
                </c:pt>
                <c:pt idx="378">
                  <c:v>0.18588235294117647</c:v>
                </c:pt>
                <c:pt idx="379">
                  <c:v>0.59058823529411764</c:v>
                </c:pt>
                <c:pt idx="380">
                  <c:v>0.93751633986928096</c:v>
                </c:pt>
                <c:pt idx="381">
                  <c:v>1.0684967320261438</c:v>
                </c:pt>
                <c:pt idx="382">
                  <c:v>0.91111111111111109</c:v>
                </c:pt>
                <c:pt idx="383">
                  <c:v>0.89202614379084966</c:v>
                </c:pt>
                <c:pt idx="384">
                  <c:v>0.48732026143790852</c:v>
                </c:pt>
                <c:pt idx="385">
                  <c:v>0.25699346405228762</c:v>
                </c:pt>
                <c:pt idx="386">
                  <c:v>0.25699346405228762</c:v>
                </c:pt>
                <c:pt idx="387">
                  <c:v>0.25699346405228762</c:v>
                </c:pt>
                <c:pt idx="388">
                  <c:v>0.22248366013071896</c:v>
                </c:pt>
                <c:pt idx="389">
                  <c:v>2.6143790849673203E-2</c:v>
                </c:pt>
                <c:pt idx="390">
                  <c:v>4.8888888888888898E-2</c:v>
                </c:pt>
                <c:pt idx="391">
                  <c:v>1.3929411764705886</c:v>
                </c:pt>
                <c:pt idx="392">
                  <c:v>2.6183006535947713</c:v>
                </c:pt>
                <c:pt idx="393">
                  <c:v>7.2062745098039223</c:v>
                </c:pt>
                <c:pt idx="394">
                  <c:v>11.727581699346405</c:v>
                </c:pt>
                <c:pt idx="395">
                  <c:v>13.316339869281045</c:v>
                </c:pt>
                <c:pt idx="396">
                  <c:v>12.194509803921568</c:v>
                </c:pt>
                <c:pt idx="397">
                  <c:v>11.281045751633989</c:v>
                </c:pt>
                <c:pt idx="398">
                  <c:v>9.4156862745098042</c:v>
                </c:pt>
                <c:pt idx="399">
                  <c:v>7.8020915032679738</c:v>
                </c:pt>
                <c:pt idx="400">
                  <c:v>7.9850980392156856</c:v>
                </c:pt>
                <c:pt idx="401">
                  <c:v>10.375424836601306</c:v>
                </c:pt>
                <c:pt idx="402">
                  <c:v>10.755032679738566</c:v>
                </c:pt>
                <c:pt idx="403">
                  <c:v>8.0324183006535961</c:v>
                </c:pt>
                <c:pt idx="404">
                  <c:v>5.7372549019607844</c:v>
                </c:pt>
                <c:pt idx="405">
                  <c:v>4.0985620915032683</c:v>
                </c:pt>
                <c:pt idx="406">
                  <c:v>1.486013071895425</c:v>
                </c:pt>
                <c:pt idx="407">
                  <c:v>0.79450980392156856</c:v>
                </c:pt>
                <c:pt idx="408">
                  <c:v>0.79450980392156856</c:v>
                </c:pt>
                <c:pt idx="409">
                  <c:v>0.1819607843137255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1.9346405228758169E-2</c:v>
                </c:pt>
                <c:pt idx="415">
                  <c:v>0.34065359477124185</c:v>
                </c:pt>
                <c:pt idx="416">
                  <c:v>0.3631372549019608</c:v>
                </c:pt>
                <c:pt idx="417">
                  <c:v>0.39764705882352946</c:v>
                </c:pt>
                <c:pt idx="418">
                  <c:v>0.5398692810457516</c:v>
                </c:pt>
                <c:pt idx="419">
                  <c:v>3.3819607843137254</c:v>
                </c:pt>
                <c:pt idx="420">
                  <c:v>4.0810457516339866</c:v>
                </c:pt>
                <c:pt idx="421">
                  <c:v>4.0585620915032674</c:v>
                </c:pt>
                <c:pt idx="422">
                  <c:v>4.1189542483660126</c:v>
                </c:pt>
                <c:pt idx="423">
                  <c:v>8.0794771241830059</c:v>
                </c:pt>
                <c:pt idx="424">
                  <c:v>7.884444444444445</c:v>
                </c:pt>
                <c:pt idx="425">
                  <c:v>7.4611764705882351</c:v>
                </c:pt>
                <c:pt idx="426">
                  <c:v>8.0718954248366011</c:v>
                </c:pt>
                <c:pt idx="427">
                  <c:v>9.8211764705882363</c:v>
                </c:pt>
                <c:pt idx="428">
                  <c:v>6.6135947712418304</c:v>
                </c:pt>
                <c:pt idx="429">
                  <c:v>3.9895424836601312</c:v>
                </c:pt>
                <c:pt idx="430">
                  <c:v>5.0284967320261433</c:v>
                </c:pt>
                <c:pt idx="431">
                  <c:v>9.5733333333333341</c:v>
                </c:pt>
                <c:pt idx="432">
                  <c:v>10.003921568627451</c:v>
                </c:pt>
                <c:pt idx="433">
                  <c:v>9.7814379084967324</c:v>
                </c:pt>
                <c:pt idx="434">
                  <c:v>12.334640522875818</c:v>
                </c:pt>
                <c:pt idx="435">
                  <c:v>11.972287581699346</c:v>
                </c:pt>
                <c:pt idx="436">
                  <c:v>9.3474509803921588</c:v>
                </c:pt>
                <c:pt idx="437">
                  <c:v>8.6708496732026159</c:v>
                </c:pt>
                <c:pt idx="438">
                  <c:v>10.278431372549022</c:v>
                </c:pt>
                <c:pt idx="439">
                  <c:v>8.2562091503267965</c:v>
                </c:pt>
                <c:pt idx="440">
                  <c:v>6.9856209150326816</c:v>
                </c:pt>
                <c:pt idx="441">
                  <c:v>4.4549019607843139</c:v>
                </c:pt>
                <c:pt idx="442">
                  <c:v>2.8818300653594773</c:v>
                </c:pt>
                <c:pt idx="443">
                  <c:v>0.70666666666666667</c:v>
                </c:pt>
                <c:pt idx="444">
                  <c:v>0.65437908496732033</c:v>
                </c:pt>
                <c:pt idx="445">
                  <c:v>0.65124183006535952</c:v>
                </c:pt>
                <c:pt idx="446">
                  <c:v>0.65124183006535952</c:v>
                </c:pt>
                <c:pt idx="447">
                  <c:v>0.6261437908496732</c:v>
                </c:pt>
                <c:pt idx="448">
                  <c:v>0.52104575163398703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9.4117647058823539E-3</c:v>
                </c:pt>
                <c:pt idx="454">
                  <c:v>0.16679738562091501</c:v>
                </c:pt>
                <c:pt idx="455">
                  <c:v>0.18588235294117647</c:v>
                </c:pt>
                <c:pt idx="456">
                  <c:v>0.53411764705882359</c:v>
                </c:pt>
                <c:pt idx="457">
                  <c:v>0.79424836601307203</c:v>
                </c:pt>
                <c:pt idx="458">
                  <c:v>0.92522875816993477</c:v>
                </c:pt>
                <c:pt idx="459">
                  <c:v>0.76784313725490205</c:v>
                </c:pt>
                <c:pt idx="460">
                  <c:v>0.74875816993464062</c:v>
                </c:pt>
                <c:pt idx="461">
                  <c:v>0.40052287581699347</c:v>
                </c:pt>
                <c:pt idx="462">
                  <c:v>0.40026143790849678</c:v>
                </c:pt>
                <c:pt idx="463">
                  <c:v>0.40026143790849678</c:v>
                </c:pt>
                <c:pt idx="464">
                  <c:v>0.40026143790849678</c:v>
                </c:pt>
                <c:pt idx="465">
                  <c:v>0.39084967320261438</c:v>
                </c:pt>
                <c:pt idx="466">
                  <c:v>5.5686274509803915E-2</c:v>
                </c:pt>
                <c:pt idx="467">
                  <c:v>4.8888888888888898E-2</c:v>
                </c:pt>
                <c:pt idx="468">
                  <c:v>1.3898039215686275</c:v>
                </c:pt>
                <c:pt idx="469">
                  <c:v>2.5095424836601308</c:v>
                </c:pt>
                <c:pt idx="470">
                  <c:v>6.7210457516339872</c:v>
                </c:pt>
                <c:pt idx="471">
                  <c:v>10.151633986928104</c:v>
                </c:pt>
                <c:pt idx="472">
                  <c:v>11.35137254901961</c:v>
                </c:pt>
                <c:pt idx="473">
                  <c:v>10.232679738562092</c:v>
                </c:pt>
                <c:pt idx="474">
                  <c:v>9.1226143790849683</c:v>
                </c:pt>
                <c:pt idx="475">
                  <c:v>7.1111111111111125</c:v>
                </c:pt>
                <c:pt idx="476">
                  <c:v>5.9320261437908499</c:v>
                </c:pt>
                <c:pt idx="477">
                  <c:v>6.1137254901960771</c:v>
                </c:pt>
                <c:pt idx="478">
                  <c:v>7.6352941176470601</c:v>
                </c:pt>
                <c:pt idx="479">
                  <c:v>7.6256209150326795</c:v>
                </c:pt>
                <c:pt idx="480">
                  <c:v>5.5176470588235302</c:v>
                </c:pt>
                <c:pt idx="481">
                  <c:v>5.5827450980392159</c:v>
                </c:pt>
                <c:pt idx="482">
                  <c:v>5.1558169934640521</c:v>
                </c:pt>
                <c:pt idx="483">
                  <c:v>3.4120261437908495</c:v>
                </c:pt>
                <c:pt idx="484">
                  <c:v>3.4120261437908495</c:v>
                </c:pt>
                <c:pt idx="485">
                  <c:v>3.3200000000000003</c:v>
                </c:pt>
                <c:pt idx="486">
                  <c:v>1.0033986928104575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1.9346405228758169E-2</c:v>
                </c:pt>
                <c:pt idx="492">
                  <c:v>0.66562091503267973</c:v>
                </c:pt>
                <c:pt idx="493">
                  <c:v>0.74928104575163401</c:v>
                </c:pt>
                <c:pt idx="494">
                  <c:v>0.78379084967320267</c:v>
                </c:pt>
                <c:pt idx="495">
                  <c:v>0.92601307189542503</c:v>
                </c:pt>
                <c:pt idx="496">
                  <c:v>2.784313725490196</c:v>
                </c:pt>
                <c:pt idx="497">
                  <c:v>2.7056209150326795</c:v>
                </c:pt>
                <c:pt idx="498">
                  <c:v>2.6219607843137256</c:v>
                </c:pt>
                <c:pt idx="499">
                  <c:v>2.6922875816993463</c:v>
                </c:pt>
                <c:pt idx="500">
                  <c:v>6.8575163398692824</c:v>
                </c:pt>
                <c:pt idx="501">
                  <c:v>9.7997385620915054</c:v>
                </c:pt>
                <c:pt idx="502">
                  <c:v>10.231895424836601</c:v>
                </c:pt>
                <c:pt idx="503">
                  <c:v>10.925490196078432</c:v>
                </c:pt>
                <c:pt idx="504">
                  <c:v>13.127843137254903</c:v>
                </c:pt>
                <c:pt idx="505">
                  <c:v>9.8274509803921575</c:v>
                </c:pt>
                <c:pt idx="506">
                  <c:v>5.049934640522876</c:v>
                </c:pt>
                <c:pt idx="507">
                  <c:v>5.2541176470588233</c:v>
                </c:pt>
                <c:pt idx="508">
                  <c:v>8.8219607843137258</c:v>
                </c:pt>
                <c:pt idx="509">
                  <c:v>8.7597385620915045</c:v>
                </c:pt>
                <c:pt idx="510">
                  <c:v>8.6379084967320257</c:v>
                </c:pt>
                <c:pt idx="511">
                  <c:v>10.017254901960785</c:v>
                </c:pt>
                <c:pt idx="512">
                  <c:v>9.8295424836601324</c:v>
                </c:pt>
                <c:pt idx="513">
                  <c:v>7.7913725490196075</c:v>
                </c:pt>
                <c:pt idx="514">
                  <c:v>6.0454901960784309</c:v>
                </c:pt>
                <c:pt idx="515">
                  <c:v>8.0193464052287577</c:v>
                </c:pt>
                <c:pt idx="516">
                  <c:v>7.7147712418300651</c:v>
                </c:pt>
                <c:pt idx="517">
                  <c:v>6.7618300653594776</c:v>
                </c:pt>
                <c:pt idx="518">
                  <c:v>4.5416993464052293</c:v>
                </c:pt>
                <c:pt idx="519">
                  <c:v>4.0677124183006539</c:v>
                </c:pt>
                <c:pt idx="520">
                  <c:v>1.3137254901960784</c:v>
                </c:pt>
                <c:pt idx="521">
                  <c:v>0.8415686274509806</c:v>
                </c:pt>
                <c:pt idx="522">
                  <c:v>1.0504575163398695</c:v>
                </c:pt>
                <c:pt idx="523">
                  <c:v>1.0473202614379085</c:v>
                </c:pt>
                <c:pt idx="524">
                  <c:v>1.0222222222222224</c:v>
                </c:pt>
                <c:pt idx="525">
                  <c:v>0.91712418300653598</c:v>
                </c:pt>
                <c:pt idx="526">
                  <c:v>0.27529411764705886</c:v>
                </c:pt>
                <c:pt idx="527">
                  <c:v>9.6732026143790846E-3</c:v>
                </c:pt>
                <c:pt idx="528">
                  <c:v>3.8169934640522873E-2</c:v>
                </c:pt>
                <c:pt idx="529">
                  <c:v>7.7385620915032677E-2</c:v>
                </c:pt>
                <c:pt idx="530">
                  <c:v>8.6797385620915032E-2</c:v>
                </c:pt>
                <c:pt idx="531">
                  <c:v>0.24104575163398698</c:v>
                </c:pt>
                <c:pt idx="532">
                  <c:v>0.25359477124183011</c:v>
                </c:pt>
                <c:pt idx="533">
                  <c:v>0.53830065359477131</c:v>
                </c:pt>
                <c:pt idx="534">
                  <c:v>0.67529411764705882</c:v>
                </c:pt>
                <c:pt idx="535">
                  <c:v>0.71372549019607845</c:v>
                </c:pt>
                <c:pt idx="536">
                  <c:v>0.55633986928104573</c:v>
                </c:pt>
                <c:pt idx="537">
                  <c:v>0.53725490196078429</c:v>
                </c:pt>
                <c:pt idx="538">
                  <c:v>0.22405228758169934</c:v>
                </c:pt>
                <c:pt idx="539">
                  <c:v>0.49751633986928107</c:v>
                </c:pt>
                <c:pt idx="540">
                  <c:v>0.49751633986928107</c:v>
                </c:pt>
                <c:pt idx="541">
                  <c:v>0.49751633986928107</c:v>
                </c:pt>
                <c:pt idx="542">
                  <c:v>0.48810457516339872</c:v>
                </c:pt>
                <c:pt idx="543">
                  <c:v>8.2091503267973848E-2</c:v>
                </c:pt>
                <c:pt idx="544">
                  <c:v>0</c:v>
                </c:pt>
                <c:pt idx="545">
                  <c:v>0.52235294117647069</c:v>
                </c:pt>
                <c:pt idx="546">
                  <c:v>1.5788235294117647</c:v>
                </c:pt>
                <c:pt idx="547">
                  <c:v>6.8705882352941172</c:v>
                </c:pt>
                <c:pt idx="548">
                  <c:v>9.3383006535947715</c:v>
                </c:pt>
                <c:pt idx="549">
                  <c:v>9.443137254901961</c:v>
                </c:pt>
                <c:pt idx="550">
                  <c:v>9.0478431372549011</c:v>
                </c:pt>
                <c:pt idx="551">
                  <c:v>8.0010457516339866</c:v>
                </c:pt>
                <c:pt idx="552">
                  <c:v>4.672679738562092</c:v>
                </c:pt>
                <c:pt idx="553">
                  <c:v>3.9058823529411764</c:v>
                </c:pt>
                <c:pt idx="554">
                  <c:v>3.9524183006535951</c:v>
                </c:pt>
                <c:pt idx="555">
                  <c:v>3.878169934640523</c:v>
                </c:pt>
                <c:pt idx="556">
                  <c:v>3.8684967320261441</c:v>
                </c:pt>
                <c:pt idx="557">
                  <c:v>1.997124183006536</c:v>
                </c:pt>
                <c:pt idx="558">
                  <c:v>2.8564705882352945</c:v>
                </c:pt>
                <c:pt idx="559">
                  <c:v>4.1678431372549021</c:v>
                </c:pt>
                <c:pt idx="560">
                  <c:v>4.1150326797385626</c:v>
                </c:pt>
                <c:pt idx="561">
                  <c:v>4.1150326797385626</c:v>
                </c:pt>
                <c:pt idx="562">
                  <c:v>4.2308496732026146</c:v>
                </c:pt>
                <c:pt idx="563">
                  <c:v>2.1631372549019607</c:v>
                </c:pt>
                <c:pt idx="564">
                  <c:v>1.0470588235294118</c:v>
                </c:pt>
                <c:pt idx="565">
                  <c:v>1.2386928104575166</c:v>
                </c:pt>
                <c:pt idx="566">
                  <c:v>1.2386928104575166</c:v>
                </c:pt>
                <c:pt idx="567">
                  <c:v>1.0308496732026144</c:v>
                </c:pt>
                <c:pt idx="568">
                  <c:v>0.55764705882352938</c:v>
                </c:pt>
                <c:pt idx="569">
                  <c:v>0.85725490196078447</c:v>
                </c:pt>
                <c:pt idx="570">
                  <c:v>0.74928104575163401</c:v>
                </c:pt>
                <c:pt idx="571">
                  <c:v>0.79006535947712431</c:v>
                </c:pt>
                <c:pt idx="572">
                  <c:v>0.81568627450980391</c:v>
                </c:pt>
                <c:pt idx="573">
                  <c:v>1.3215686274509804</c:v>
                </c:pt>
                <c:pt idx="574">
                  <c:v>0.95895424836601317</c:v>
                </c:pt>
                <c:pt idx="575">
                  <c:v>0.87529411764705878</c:v>
                </c:pt>
                <c:pt idx="576">
                  <c:v>0.93934640522875812</c:v>
                </c:pt>
                <c:pt idx="577">
                  <c:v>5.2211764705882358</c:v>
                </c:pt>
                <c:pt idx="578">
                  <c:v>10.365490196078431</c:v>
                </c:pt>
                <c:pt idx="579">
                  <c:v>11.203660130718953</c:v>
                </c:pt>
                <c:pt idx="580">
                  <c:v>12.34640522875817</c:v>
                </c:pt>
                <c:pt idx="581">
                  <c:v>16.923921568627449</c:v>
                </c:pt>
                <c:pt idx="582">
                  <c:v>14.146143790849672</c:v>
                </c:pt>
                <c:pt idx="583">
                  <c:v>8.5189542483660148</c:v>
                </c:pt>
                <c:pt idx="584">
                  <c:v>8.655163398692812</c:v>
                </c:pt>
                <c:pt idx="585">
                  <c:v>11.118954248366014</c:v>
                </c:pt>
                <c:pt idx="586">
                  <c:v>8.6253594771241833</c:v>
                </c:pt>
                <c:pt idx="587">
                  <c:v>7.5626143790849678</c:v>
                </c:pt>
                <c:pt idx="588">
                  <c:v>7.7396078431372546</c:v>
                </c:pt>
                <c:pt idx="589">
                  <c:v>6.822745098039217</c:v>
                </c:pt>
                <c:pt idx="590">
                  <c:v>4.8447058823529412</c:v>
                </c:pt>
                <c:pt idx="591">
                  <c:v>2.8810457516339874</c:v>
                </c:pt>
                <c:pt idx="592">
                  <c:v>5.2857516339869273</c:v>
                </c:pt>
                <c:pt idx="593">
                  <c:v>6.6671895424836594</c:v>
                </c:pt>
                <c:pt idx="594">
                  <c:v>6.4752941176470582</c:v>
                </c:pt>
                <c:pt idx="595">
                  <c:v>4.866143790849673</c:v>
                </c:pt>
                <c:pt idx="596">
                  <c:v>4.6661437908496737</c:v>
                </c:pt>
                <c:pt idx="597">
                  <c:v>1.9657516339869283</c:v>
                </c:pt>
                <c:pt idx="598">
                  <c:v>1.0541176470588236</c:v>
                </c:pt>
                <c:pt idx="599">
                  <c:v>1.5958169934640527</c:v>
                </c:pt>
                <c:pt idx="600">
                  <c:v>1.6083660130718955</c:v>
                </c:pt>
                <c:pt idx="601">
                  <c:v>1.644183006535948</c:v>
                </c:pt>
                <c:pt idx="602">
                  <c:v>1.4729411764705884</c:v>
                </c:pt>
                <c:pt idx="603">
                  <c:v>1.1409150326797386</c:v>
                </c:pt>
                <c:pt idx="604">
                  <c:v>1.4904575163398692</c:v>
                </c:pt>
                <c:pt idx="605">
                  <c:v>2.26640522875817</c:v>
                </c:pt>
                <c:pt idx="606">
                  <c:v>3.9545098039215687</c:v>
                </c:pt>
                <c:pt idx="607">
                  <c:v>4.179607843137255</c:v>
                </c:pt>
                <c:pt idx="608">
                  <c:v>3.8224836601307195</c:v>
                </c:pt>
                <c:pt idx="609">
                  <c:v>2.7819607843137257</c:v>
                </c:pt>
                <c:pt idx="610">
                  <c:v>1.9900653594771243</c:v>
                </c:pt>
                <c:pt idx="611">
                  <c:v>0.26692810457516336</c:v>
                </c:pt>
                <c:pt idx="612">
                  <c:v>4.1830065359477121E-2</c:v>
                </c:pt>
                <c:pt idx="613">
                  <c:v>4.1830065359477121E-2</c:v>
                </c:pt>
                <c:pt idx="614">
                  <c:v>4.1830065359477121E-2</c:v>
                </c:pt>
                <c:pt idx="615">
                  <c:v>2.5882352941176474E-2</c:v>
                </c:pt>
                <c:pt idx="616">
                  <c:v>0.92679738562091496</c:v>
                </c:pt>
                <c:pt idx="617">
                  <c:v>0.92679738562091496</c:v>
                </c:pt>
                <c:pt idx="618">
                  <c:v>0.92679738562091496</c:v>
                </c:pt>
                <c:pt idx="619">
                  <c:v>0.90457516339869282</c:v>
                </c:pt>
                <c:pt idx="620">
                  <c:v>7.2156862745098041E-2</c:v>
                </c:pt>
                <c:pt idx="621">
                  <c:v>0</c:v>
                </c:pt>
                <c:pt idx="622">
                  <c:v>9.2287581699346408E-2</c:v>
                </c:pt>
                <c:pt idx="623">
                  <c:v>0.66352941176470592</c:v>
                </c:pt>
                <c:pt idx="624">
                  <c:v>4.5945098039215688</c:v>
                </c:pt>
                <c:pt idx="625">
                  <c:v>5.8028758169934642</c:v>
                </c:pt>
                <c:pt idx="626">
                  <c:v>5.9375163398692816</c:v>
                </c:pt>
                <c:pt idx="627">
                  <c:v>5.8847058823529421</c:v>
                </c:pt>
                <c:pt idx="628">
                  <c:v>5.313464052287582</c:v>
                </c:pt>
                <c:pt idx="629">
                  <c:v>1.5009150326797389</c:v>
                </c:pt>
                <c:pt idx="630">
                  <c:v>1.06640522875817</c:v>
                </c:pt>
                <c:pt idx="631">
                  <c:v>1.4964705882352942</c:v>
                </c:pt>
                <c:pt idx="632">
                  <c:v>1.4569934640522875</c:v>
                </c:pt>
                <c:pt idx="633">
                  <c:v>1.4569934640522875</c:v>
                </c:pt>
                <c:pt idx="634">
                  <c:v>1.4305882352941177</c:v>
                </c:pt>
                <c:pt idx="635">
                  <c:v>3.2169934640522877</c:v>
                </c:pt>
                <c:pt idx="636">
                  <c:v>4.1150326797385626</c:v>
                </c:pt>
                <c:pt idx="637">
                  <c:v>4.1150326797385626</c:v>
                </c:pt>
                <c:pt idx="638">
                  <c:v>4.1150326797385626</c:v>
                </c:pt>
                <c:pt idx="639">
                  <c:v>4.3301960784313733</c:v>
                </c:pt>
                <c:pt idx="640">
                  <c:v>2.5445751633986933</c:v>
                </c:pt>
                <c:pt idx="641">
                  <c:v>2.6112418300653593</c:v>
                </c:pt>
                <c:pt idx="642">
                  <c:v>4.0983006535947721</c:v>
                </c:pt>
                <c:pt idx="643">
                  <c:v>4.2928104575163397</c:v>
                </c:pt>
                <c:pt idx="644">
                  <c:v>3.9856209150326802</c:v>
                </c:pt>
                <c:pt idx="645">
                  <c:v>3.2303267973856209</c:v>
                </c:pt>
                <c:pt idx="646">
                  <c:v>2.3471895424836604</c:v>
                </c:pt>
                <c:pt idx="647">
                  <c:v>0.94692810457516341</c:v>
                </c:pt>
                <c:pt idx="648">
                  <c:v>0.88784313725490216</c:v>
                </c:pt>
                <c:pt idx="649">
                  <c:v>0.98352941176470587</c:v>
                </c:pt>
                <c:pt idx="650">
                  <c:v>1.1675816993464052</c:v>
                </c:pt>
                <c:pt idx="651">
                  <c:v>0.52130718954248367</c:v>
                </c:pt>
                <c:pt idx="652">
                  <c:v>0.43450980392156863</c:v>
                </c:pt>
                <c:pt idx="653">
                  <c:v>0.40392156862745099</c:v>
                </c:pt>
                <c:pt idx="654">
                  <c:v>4.5137254901960784</c:v>
                </c:pt>
                <c:pt idx="655">
                  <c:v>9.9633986928104594</c:v>
                </c:pt>
                <c:pt idx="656">
                  <c:v>11.085228758169935</c:v>
                </c:pt>
                <c:pt idx="657">
                  <c:v>12.209150326797385</c:v>
                </c:pt>
                <c:pt idx="658">
                  <c:v>17.071372549019607</c:v>
                </c:pt>
                <c:pt idx="659">
                  <c:v>14.281830065359479</c:v>
                </c:pt>
                <c:pt idx="660">
                  <c:v>8.6381699346405227</c:v>
                </c:pt>
                <c:pt idx="661">
                  <c:v>7.6541176470588246</c:v>
                </c:pt>
                <c:pt idx="662">
                  <c:v>9.0771241830065357</c:v>
                </c:pt>
                <c:pt idx="663">
                  <c:v>5.5715032679738554</c:v>
                </c:pt>
                <c:pt idx="664">
                  <c:v>4.5911111111111111</c:v>
                </c:pt>
                <c:pt idx="665">
                  <c:v>4.8010457516339873</c:v>
                </c:pt>
                <c:pt idx="666">
                  <c:v>4.9597385620915038</c:v>
                </c:pt>
                <c:pt idx="667">
                  <c:v>4.0347712418300654</c:v>
                </c:pt>
                <c:pt idx="668">
                  <c:v>2.7602614379084973</c:v>
                </c:pt>
                <c:pt idx="669">
                  <c:v>3.9257516339869287</c:v>
                </c:pt>
                <c:pt idx="670">
                  <c:v>5.0363398692810462</c:v>
                </c:pt>
                <c:pt idx="671">
                  <c:v>5.4886274509803927</c:v>
                </c:pt>
                <c:pt idx="672">
                  <c:v>4.1966013071895425</c:v>
                </c:pt>
                <c:pt idx="673">
                  <c:v>4.0347712418300654</c:v>
                </c:pt>
                <c:pt idx="674">
                  <c:v>2.6112418300653593</c:v>
                </c:pt>
                <c:pt idx="675">
                  <c:v>2.0773856209150328</c:v>
                </c:pt>
                <c:pt idx="676">
                  <c:v>2.4352941176470591</c:v>
                </c:pt>
                <c:pt idx="677">
                  <c:v>2.5555555555555558</c:v>
                </c:pt>
                <c:pt idx="678">
                  <c:v>3.214640522875817</c:v>
                </c:pt>
                <c:pt idx="679">
                  <c:v>3.0371241830065361</c:v>
                </c:pt>
                <c:pt idx="680">
                  <c:v>2.5981699346405231</c:v>
                </c:pt>
                <c:pt idx="681">
                  <c:v>2.7837908496732022</c:v>
                </c:pt>
                <c:pt idx="682">
                  <c:v>3.6094117647058828</c:v>
                </c:pt>
                <c:pt idx="683">
                  <c:v>4.9984313725490193</c:v>
                </c:pt>
                <c:pt idx="684">
                  <c:v>5.223529411764706</c:v>
                </c:pt>
                <c:pt idx="685">
                  <c:v>4.8664052287581701</c:v>
                </c:pt>
                <c:pt idx="686">
                  <c:v>3.5741176470588241</c:v>
                </c:pt>
                <c:pt idx="687">
                  <c:v>2.298300653594771</c:v>
                </c:pt>
                <c:pt idx="688">
                  <c:v>0.22509803921568627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0.72444444444444456</c:v>
                </c:pt>
                <c:pt idx="694">
                  <c:v>0.72758169934640515</c:v>
                </c:pt>
                <c:pt idx="695">
                  <c:v>0.73071895424836608</c:v>
                </c:pt>
                <c:pt idx="696">
                  <c:v>0.71790849673202628</c:v>
                </c:pt>
                <c:pt idx="697">
                  <c:v>6.84967320261438E-2</c:v>
                </c:pt>
                <c:pt idx="698">
                  <c:v>1.2549019607843137E-2</c:v>
                </c:pt>
                <c:pt idx="699">
                  <c:v>9.4117647058823539E-3</c:v>
                </c:pt>
                <c:pt idx="700">
                  <c:v>6.1176470588235297E-2</c:v>
                </c:pt>
                <c:pt idx="701">
                  <c:v>2.6839215686274507</c:v>
                </c:pt>
                <c:pt idx="702">
                  <c:v>5.3396078431372551</c:v>
                </c:pt>
                <c:pt idx="703">
                  <c:v>6.7079738562091507</c:v>
                </c:pt>
                <c:pt idx="704">
                  <c:v>8.614901960784314</c:v>
                </c:pt>
                <c:pt idx="705">
                  <c:v>9.0426143790849682</c:v>
                </c:pt>
                <c:pt idx="706">
                  <c:v>6.4326797385620917</c:v>
                </c:pt>
                <c:pt idx="707">
                  <c:v>4.5537254901960793</c:v>
                </c:pt>
                <c:pt idx="708">
                  <c:v>4.2201307189542483</c:v>
                </c:pt>
                <c:pt idx="709">
                  <c:v>2.3320261437908498</c:v>
                </c:pt>
                <c:pt idx="710">
                  <c:v>1.8494117647058825</c:v>
                </c:pt>
                <c:pt idx="711">
                  <c:v>1.9286274509803922</c:v>
                </c:pt>
                <c:pt idx="712">
                  <c:v>3.7058823529411766</c:v>
                </c:pt>
                <c:pt idx="713">
                  <c:v>4.133856209150327</c:v>
                </c:pt>
                <c:pt idx="714">
                  <c:v>4.1150326797385626</c:v>
                </c:pt>
                <c:pt idx="715">
                  <c:v>4.1150326797385626</c:v>
                </c:pt>
                <c:pt idx="716">
                  <c:v>4.4128104575163398</c:v>
                </c:pt>
                <c:pt idx="717">
                  <c:v>2.9205228758169937</c:v>
                </c:pt>
                <c:pt idx="718">
                  <c:v>3.9890196078431379</c:v>
                </c:pt>
                <c:pt idx="719">
                  <c:v>7.173856209150328</c:v>
                </c:pt>
                <c:pt idx="720">
                  <c:v>7.7343790849673217</c:v>
                </c:pt>
                <c:pt idx="721">
                  <c:v>7.3445751633986935</c:v>
                </c:pt>
                <c:pt idx="722">
                  <c:v>6.2959477124183003</c:v>
                </c:pt>
                <c:pt idx="723">
                  <c:v>4.4109803921568629</c:v>
                </c:pt>
                <c:pt idx="724">
                  <c:v>1.6593464052287583</c:v>
                </c:pt>
                <c:pt idx="725">
                  <c:v>1.8316339869281049</c:v>
                </c:pt>
                <c:pt idx="726">
                  <c:v>2.1529411764705881</c:v>
                </c:pt>
                <c:pt idx="727">
                  <c:v>2.5971241830065357</c:v>
                </c:pt>
                <c:pt idx="728">
                  <c:v>1.9508496732026142</c:v>
                </c:pt>
                <c:pt idx="729">
                  <c:v>1.5176470588235296</c:v>
                </c:pt>
                <c:pt idx="730">
                  <c:v>0.88000000000000012</c:v>
                </c:pt>
                <c:pt idx="731">
                  <c:v>2.5835294117647063</c:v>
                </c:pt>
                <c:pt idx="732">
                  <c:v>6.3176470588235301</c:v>
                </c:pt>
                <c:pt idx="733">
                  <c:v>7.287320261437908</c:v>
                </c:pt>
                <c:pt idx="734">
                  <c:v>8.3819607843137263</c:v>
                </c:pt>
                <c:pt idx="735">
                  <c:v>11.975424836601306</c:v>
                </c:pt>
                <c:pt idx="736">
                  <c:v>10.69986928104575</c:v>
                </c:pt>
                <c:pt idx="737">
                  <c:v>6.5022222222222217</c:v>
                </c:pt>
                <c:pt idx="738">
                  <c:v>5.6216993464052303</c:v>
                </c:pt>
                <c:pt idx="739">
                  <c:v>5.6645751633986929</c:v>
                </c:pt>
                <c:pt idx="740">
                  <c:v>2.0271895424836601</c:v>
                </c:pt>
                <c:pt idx="741">
                  <c:v>1.624313725490196</c:v>
                </c:pt>
                <c:pt idx="742">
                  <c:v>1.8533333333333333</c:v>
                </c:pt>
                <c:pt idx="743">
                  <c:v>2.0891503267973861</c:v>
                </c:pt>
                <c:pt idx="744">
                  <c:v>2.5252287581699346</c:v>
                </c:pt>
                <c:pt idx="745">
                  <c:v>2.6609150326797391</c:v>
                </c:pt>
                <c:pt idx="746">
                  <c:v>3.8598692810457513</c:v>
                </c:pt>
                <c:pt idx="747">
                  <c:v>4.9903267973856211</c:v>
                </c:pt>
                <c:pt idx="748">
                  <c:v>5.4666666666666677</c:v>
                </c:pt>
                <c:pt idx="749">
                  <c:v>4.2230065359477127</c:v>
                </c:pt>
                <c:pt idx="750">
                  <c:v>4.0643137254901962</c:v>
                </c:pt>
                <c:pt idx="751">
                  <c:v>2.6996078431372545</c:v>
                </c:pt>
                <c:pt idx="752">
                  <c:v>2.2094117647058824</c:v>
                </c:pt>
                <c:pt idx="753">
                  <c:v>2.8295424836601311</c:v>
                </c:pt>
                <c:pt idx="754">
                  <c:v>2.9908496732026144</c:v>
                </c:pt>
                <c:pt idx="755">
                  <c:v>3.8271895424836608</c:v>
                </c:pt>
                <c:pt idx="756">
                  <c:v>3.6465359477124188</c:v>
                </c:pt>
                <c:pt idx="757">
                  <c:v>3.1343790849673203</c:v>
                </c:pt>
                <c:pt idx="758">
                  <c:v>3.0052287581699351</c:v>
                </c:pt>
                <c:pt idx="759">
                  <c:v>3.7898039215686281</c:v>
                </c:pt>
                <c:pt idx="760">
                  <c:v>4.9984313725490193</c:v>
                </c:pt>
                <c:pt idx="761">
                  <c:v>5.223529411764706</c:v>
                </c:pt>
                <c:pt idx="762">
                  <c:v>4.8664052287581701</c:v>
                </c:pt>
                <c:pt idx="763">
                  <c:v>3.5741176470588241</c:v>
                </c:pt>
                <c:pt idx="764">
                  <c:v>2.298300653594771</c:v>
                </c:pt>
                <c:pt idx="765">
                  <c:v>0.22509803921568627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0.78928104575163405</c:v>
                </c:pt>
                <c:pt idx="771">
                  <c:v>1.3278431372549022</c:v>
                </c:pt>
                <c:pt idx="772">
                  <c:v>1.3435294117647059</c:v>
                </c:pt>
                <c:pt idx="773">
                  <c:v>1.3432679738562094</c:v>
                </c:pt>
                <c:pt idx="774">
                  <c:v>0.87398692810457523</c:v>
                </c:pt>
                <c:pt idx="775">
                  <c:v>0.75633986928104568</c:v>
                </c:pt>
                <c:pt idx="776">
                  <c:v>0.27529411764705886</c:v>
                </c:pt>
                <c:pt idx="777">
                  <c:v>0.60183006535947714</c:v>
                </c:pt>
                <c:pt idx="778">
                  <c:v>3.5098039215686279</c:v>
                </c:pt>
                <c:pt idx="779">
                  <c:v>7.3479738562091512</c:v>
                </c:pt>
                <c:pt idx="780">
                  <c:v>9.9934640522875817</c:v>
                </c:pt>
                <c:pt idx="781">
                  <c:v>13.370196078431372</c:v>
                </c:pt>
                <c:pt idx="782">
                  <c:v>13.599738562091503</c:v>
                </c:pt>
                <c:pt idx="783">
                  <c:v>10.76967320261438</c:v>
                </c:pt>
                <c:pt idx="784">
                  <c:v>7.5691503267973861</c:v>
                </c:pt>
                <c:pt idx="785">
                  <c:v>6.0768627450980386</c:v>
                </c:pt>
                <c:pt idx="786">
                  <c:v>2.6896732026143795</c:v>
                </c:pt>
                <c:pt idx="787">
                  <c:v>2.1179084967320261</c:v>
                </c:pt>
                <c:pt idx="788">
                  <c:v>2.1194771241830064</c:v>
                </c:pt>
                <c:pt idx="789">
                  <c:v>3.2431372549019608</c:v>
                </c:pt>
                <c:pt idx="790">
                  <c:v>3.3675816993464056</c:v>
                </c:pt>
                <c:pt idx="791">
                  <c:v>3.3205228758169936</c:v>
                </c:pt>
                <c:pt idx="792">
                  <c:v>3.3267973856209148</c:v>
                </c:pt>
                <c:pt idx="793">
                  <c:v>4.0337254901960788</c:v>
                </c:pt>
                <c:pt idx="794">
                  <c:v>3.4078431372549023</c:v>
                </c:pt>
                <c:pt idx="795">
                  <c:v>4.9837908496732028</c:v>
                </c:pt>
                <c:pt idx="796">
                  <c:v>8.5249673202614389</c:v>
                </c:pt>
                <c:pt idx="797">
                  <c:v>10.376732026143792</c:v>
                </c:pt>
                <c:pt idx="798">
                  <c:v>9.9751633986928105</c:v>
                </c:pt>
                <c:pt idx="799">
                  <c:v>8.6533333333333342</c:v>
                </c:pt>
                <c:pt idx="800">
                  <c:v>6.12156862745098</c:v>
                </c:pt>
                <c:pt idx="801">
                  <c:v>3.374117647058823</c:v>
                </c:pt>
                <c:pt idx="802">
                  <c:v>2.666666666666667</c:v>
                </c:pt>
                <c:pt idx="803">
                  <c:v>2.5905882352941179</c:v>
                </c:pt>
                <c:pt idx="804">
                  <c:v>3.4044444444444442</c:v>
                </c:pt>
                <c:pt idx="805">
                  <c:v>3.0794771241830068</c:v>
                </c:pt>
                <c:pt idx="806">
                  <c:v>2.2857516339869282</c:v>
                </c:pt>
                <c:pt idx="807">
                  <c:v>1.1450980392156864</c:v>
                </c:pt>
                <c:pt idx="808">
                  <c:v>1.0284967320261438</c:v>
                </c:pt>
                <c:pt idx="809">
                  <c:v>3.2177777777777781</c:v>
                </c:pt>
                <c:pt idx="810">
                  <c:v>3.7424836601307185</c:v>
                </c:pt>
                <c:pt idx="811">
                  <c:v>4.8371241830065372</c:v>
                </c:pt>
                <c:pt idx="812">
                  <c:v>8.4543790849673215</c:v>
                </c:pt>
                <c:pt idx="813">
                  <c:v>8.9730718954248374</c:v>
                </c:pt>
                <c:pt idx="814">
                  <c:v>5.9699346405228759</c:v>
                </c:pt>
                <c:pt idx="815">
                  <c:v>5.5343790849673198</c:v>
                </c:pt>
                <c:pt idx="816">
                  <c:v>5.5772549019607851</c:v>
                </c:pt>
                <c:pt idx="817">
                  <c:v>2.032941176470588</c:v>
                </c:pt>
                <c:pt idx="818">
                  <c:v>1.6559477124183006</c:v>
                </c:pt>
                <c:pt idx="819">
                  <c:v>1.872156862745098</c:v>
                </c:pt>
                <c:pt idx="820">
                  <c:v>1.8115032679738561</c:v>
                </c:pt>
                <c:pt idx="821">
                  <c:v>0.91503267973856206</c:v>
                </c:pt>
                <c:pt idx="822">
                  <c:v>0.85751633986928111</c:v>
                </c:pt>
                <c:pt idx="823">
                  <c:v>1.4162091503267973</c:v>
                </c:pt>
                <c:pt idx="824">
                  <c:v>2.6005228758169938</c:v>
                </c:pt>
                <c:pt idx="825">
                  <c:v>3.4569934640522879</c:v>
                </c:pt>
                <c:pt idx="826">
                  <c:v>3.5458823529411765</c:v>
                </c:pt>
                <c:pt idx="827">
                  <c:v>3.5396078431372553</c:v>
                </c:pt>
                <c:pt idx="828">
                  <c:v>3.0873202614379087</c:v>
                </c:pt>
                <c:pt idx="829">
                  <c:v>2.1785620915032684</c:v>
                </c:pt>
                <c:pt idx="830">
                  <c:v>2.7503267973856209</c:v>
                </c:pt>
                <c:pt idx="831">
                  <c:v>2.924183006535948</c:v>
                </c:pt>
                <c:pt idx="832">
                  <c:v>3.7696732026143787</c:v>
                </c:pt>
                <c:pt idx="833">
                  <c:v>3.3168627450980392</c:v>
                </c:pt>
                <c:pt idx="834">
                  <c:v>3.1822222222222223</c:v>
                </c:pt>
                <c:pt idx="835">
                  <c:v>3.0177777777777779</c:v>
                </c:pt>
                <c:pt idx="836">
                  <c:v>4.1511111111111116</c:v>
                </c:pt>
                <c:pt idx="837">
                  <c:v>6.3294117647058821</c:v>
                </c:pt>
                <c:pt idx="838">
                  <c:v>6.6483660130718958</c:v>
                </c:pt>
                <c:pt idx="839">
                  <c:v>6.2912418300653599</c:v>
                </c:pt>
                <c:pt idx="840">
                  <c:v>4.9989542483660134</c:v>
                </c:pt>
                <c:pt idx="841">
                  <c:v>3.3618300653594777</c:v>
                </c:pt>
                <c:pt idx="842">
                  <c:v>0.3189542483660131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0.62091503267973858</c:v>
                </c:pt>
                <c:pt idx="848">
                  <c:v>1.5691503267973856</c:v>
                </c:pt>
                <c:pt idx="849">
                  <c:v>1.6619607843137256</c:v>
                </c:pt>
                <c:pt idx="850">
                  <c:v>1.6616993464052288</c:v>
                </c:pt>
                <c:pt idx="851">
                  <c:v>1.3688888888888888</c:v>
                </c:pt>
                <c:pt idx="852">
                  <c:v>1.6371241830065359</c:v>
                </c:pt>
                <c:pt idx="853">
                  <c:v>2.0426143790849673</c:v>
                </c:pt>
                <c:pt idx="854">
                  <c:v>3.154771241830066</c:v>
                </c:pt>
                <c:pt idx="855">
                  <c:v>5.6096732026143794</c:v>
                </c:pt>
                <c:pt idx="856">
                  <c:v>10.131503267973859</c:v>
                </c:pt>
                <c:pt idx="857">
                  <c:v>14.773856209150326</c:v>
                </c:pt>
                <c:pt idx="858">
                  <c:v>18.451764705882354</c:v>
                </c:pt>
                <c:pt idx="859">
                  <c:v>17.963398692810458</c:v>
                </c:pt>
                <c:pt idx="860">
                  <c:v>15.633725490196078</c:v>
                </c:pt>
                <c:pt idx="861">
                  <c:v>11.869019607843139</c:v>
                </c:pt>
                <c:pt idx="862">
                  <c:v>8.6122875816993467</c:v>
                </c:pt>
                <c:pt idx="863">
                  <c:v>3.6533333333333329</c:v>
                </c:pt>
                <c:pt idx="864">
                  <c:v>2.9367320261437908</c:v>
                </c:pt>
                <c:pt idx="865">
                  <c:v>2.7989542483660128</c:v>
                </c:pt>
                <c:pt idx="866">
                  <c:v>2.0614379084967323</c:v>
                </c:pt>
                <c:pt idx="867">
                  <c:v>0.7756862745098041</c:v>
                </c:pt>
                <c:pt idx="868">
                  <c:v>0.70614379084967316</c:v>
                </c:pt>
                <c:pt idx="869">
                  <c:v>0.72183006535947725</c:v>
                </c:pt>
                <c:pt idx="870">
                  <c:v>1.5207843137254904</c:v>
                </c:pt>
                <c:pt idx="871">
                  <c:v>2.6640522875816992</c:v>
                </c:pt>
                <c:pt idx="872">
                  <c:v>5.2115032679738569</c:v>
                </c:pt>
                <c:pt idx="873">
                  <c:v>9.2363398692810463</c:v>
                </c:pt>
                <c:pt idx="874">
                  <c:v>11.341960784313725</c:v>
                </c:pt>
                <c:pt idx="875">
                  <c:v>11.677124183006535</c:v>
                </c:pt>
                <c:pt idx="876">
                  <c:v>10.810196078431375</c:v>
                </c:pt>
                <c:pt idx="877">
                  <c:v>8.760784313725491</c:v>
                </c:pt>
                <c:pt idx="878">
                  <c:v>5.4938562091503265</c:v>
                </c:pt>
                <c:pt idx="879">
                  <c:v>4.5231372549019602</c:v>
                </c:pt>
                <c:pt idx="880">
                  <c:v>3.7228758169934646</c:v>
                </c:pt>
                <c:pt idx="881">
                  <c:v>4.0135947712418298</c:v>
                </c:pt>
                <c:pt idx="882">
                  <c:v>3.0562091503267976</c:v>
                </c:pt>
                <c:pt idx="883">
                  <c:v>2.2951633986928104</c:v>
                </c:pt>
                <c:pt idx="884">
                  <c:v>1.1445751633986929</c:v>
                </c:pt>
                <c:pt idx="885">
                  <c:v>0.81071895424836604</c:v>
                </c:pt>
                <c:pt idx="886">
                  <c:v>0.84967320261437929</c:v>
                </c:pt>
                <c:pt idx="887">
                  <c:v>0.97176470588235297</c:v>
                </c:pt>
                <c:pt idx="888">
                  <c:v>1.9835294117647062</c:v>
                </c:pt>
                <c:pt idx="889">
                  <c:v>5.1960784313725492</c:v>
                </c:pt>
                <c:pt idx="890">
                  <c:v>5.8107189542483662</c:v>
                </c:pt>
                <c:pt idx="891">
                  <c:v>4.9610457516339865</c:v>
                </c:pt>
                <c:pt idx="892">
                  <c:v>4.9281045751633989</c:v>
                </c:pt>
                <c:pt idx="893">
                  <c:v>4.9845751633986932</c:v>
                </c:pt>
                <c:pt idx="894">
                  <c:v>1.8517647058823532</c:v>
                </c:pt>
                <c:pt idx="895">
                  <c:v>1.361307189542484</c:v>
                </c:pt>
                <c:pt idx="896">
                  <c:v>1.3835294117647059</c:v>
                </c:pt>
                <c:pt idx="897">
                  <c:v>1.3228758169934642</c:v>
                </c:pt>
                <c:pt idx="898">
                  <c:v>0.25464052287581701</c:v>
                </c:pt>
                <c:pt idx="899">
                  <c:v>0.17490196078431375</c:v>
                </c:pt>
                <c:pt idx="900">
                  <c:v>6.326797385620915E-2</c:v>
                </c:pt>
                <c:pt idx="901">
                  <c:v>0.89777777777777779</c:v>
                </c:pt>
                <c:pt idx="902">
                  <c:v>1.703529411764706</c:v>
                </c:pt>
                <c:pt idx="903">
                  <c:v>2.0303267973856212</c:v>
                </c:pt>
                <c:pt idx="904">
                  <c:v>2.0718954248366015</c:v>
                </c:pt>
                <c:pt idx="905">
                  <c:v>2.5445751633986933</c:v>
                </c:pt>
                <c:pt idx="906">
                  <c:v>2.0650980392156866</c:v>
                </c:pt>
                <c:pt idx="907">
                  <c:v>2.5121568627450981</c:v>
                </c:pt>
                <c:pt idx="908">
                  <c:v>2.7730718954248363</c:v>
                </c:pt>
                <c:pt idx="909">
                  <c:v>3.5960784313725491</c:v>
                </c:pt>
                <c:pt idx="910">
                  <c:v>3.1108496732026141</c:v>
                </c:pt>
                <c:pt idx="911">
                  <c:v>3.0875816993464058</c:v>
                </c:pt>
                <c:pt idx="912">
                  <c:v>3.0920261437908496</c:v>
                </c:pt>
                <c:pt idx="913">
                  <c:v>4.6771241830065362</c:v>
                </c:pt>
                <c:pt idx="914">
                  <c:v>8.5686274509803919</c:v>
                </c:pt>
                <c:pt idx="915">
                  <c:v>9.1050980392156866</c:v>
                </c:pt>
                <c:pt idx="916">
                  <c:v>8.8256209150326796</c:v>
                </c:pt>
                <c:pt idx="917">
                  <c:v>7.5398692810457515</c:v>
                </c:pt>
                <c:pt idx="918">
                  <c:v>5.3670588235294128</c:v>
                </c:pt>
                <c:pt idx="919">
                  <c:v>0.61098039215686284</c:v>
                </c:pt>
                <c:pt idx="920">
                  <c:v>7.450980392156864E-2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0.52366013071895423</c:v>
                </c:pt>
                <c:pt idx="925">
                  <c:v>1.471895424836601</c:v>
                </c:pt>
                <c:pt idx="926">
                  <c:v>1.5647058823529412</c:v>
                </c:pt>
                <c:pt idx="927">
                  <c:v>1.6454901960784314</c:v>
                </c:pt>
                <c:pt idx="928">
                  <c:v>1.4423529411764704</c:v>
                </c:pt>
                <c:pt idx="929">
                  <c:v>1.7369934640522877</c:v>
                </c:pt>
                <c:pt idx="930">
                  <c:v>2.1424836601307189</c:v>
                </c:pt>
                <c:pt idx="931">
                  <c:v>3.221699346405229</c:v>
                </c:pt>
                <c:pt idx="932">
                  <c:v>4.19764705882353</c:v>
                </c:pt>
                <c:pt idx="933">
                  <c:v>8.6870588235294104</c:v>
                </c:pt>
                <c:pt idx="934">
                  <c:v>14.958169934640523</c:v>
                </c:pt>
                <c:pt idx="935">
                  <c:v>18.793202614379087</c:v>
                </c:pt>
                <c:pt idx="936">
                  <c:v>18.337777777777777</c:v>
                </c:pt>
                <c:pt idx="937">
                  <c:v>17.74718954248366</c:v>
                </c:pt>
                <c:pt idx="938">
                  <c:v>14.035555555555556</c:v>
                </c:pt>
                <c:pt idx="939">
                  <c:v>9.1500653594771251</c:v>
                </c:pt>
                <c:pt idx="940">
                  <c:v>4.033986928104575</c:v>
                </c:pt>
                <c:pt idx="941">
                  <c:v>3.3330718954248368</c:v>
                </c:pt>
                <c:pt idx="942">
                  <c:v>2.8541176470588239</c:v>
                </c:pt>
                <c:pt idx="943">
                  <c:v>1.833464052287582</c:v>
                </c:pt>
                <c:pt idx="944">
                  <c:v>8.8366013071895427E-2</c:v>
                </c:pt>
                <c:pt idx="945">
                  <c:v>1.8823529411764708E-2</c:v>
                </c:pt>
                <c:pt idx="946">
                  <c:v>3.7647058823529415E-2</c:v>
                </c:pt>
                <c:pt idx="947">
                  <c:v>0.62875816993464051</c:v>
                </c:pt>
                <c:pt idx="948">
                  <c:v>1.5231372549019608</c:v>
                </c:pt>
                <c:pt idx="949">
                  <c:v>4.1864052287581703</c:v>
                </c:pt>
                <c:pt idx="950">
                  <c:v>8.041830065359477</c:v>
                </c:pt>
                <c:pt idx="951">
                  <c:v>10.328104575163398</c:v>
                </c:pt>
                <c:pt idx="952">
                  <c:v>11.285490196078431</c:v>
                </c:pt>
                <c:pt idx="953">
                  <c:v>10.95843137254902</c:v>
                </c:pt>
                <c:pt idx="954">
                  <c:v>9.4332026143790841</c:v>
                </c:pt>
                <c:pt idx="955">
                  <c:v>6.3356862745098042</c:v>
                </c:pt>
                <c:pt idx="956">
                  <c:v>5.1592156862745098</c:v>
                </c:pt>
                <c:pt idx="957">
                  <c:v>3.9189542483660134</c:v>
                </c:pt>
                <c:pt idx="958">
                  <c:v>4.0943790849673203</c:v>
                </c:pt>
                <c:pt idx="959">
                  <c:v>2.9563398692810456</c:v>
                </c:pt>
                <c:pt idx="960">
                  <c:v>2.1952941176470593</c:v>
                </c:pt>
                <c:pt idx="961">
                  <c:v>1.0541176470588236</c:v>
                </c:pt>
                <c:pt idx="962">
                  <c:v>0.8554248366013073</c:v>
                </c:pt>
                <c:pt idx="963">
                  <c:v>0.2614379084967321</c:v>
                </c:pt>
                <c:pt idx="964">
                  <c:v>0.26771241830065362</c:v>
                </c:pt>
                <c:pt idx="965">
                  <c:v>0.8013071895424837</c:v>
                </c:pt>
                <c:pt idx="966">
                  <c:v>1.9398692810457516</c:v>
                </c:pt>
                <c:pt idx="967">
                  <c:v>1.9835294117647062</c:v>
                </c:pt>
                <c:pt idx="968">
                  <c:v>1.8347712418300655</c:v>
                </c:pt>
                <c:pt idx="969">
                  <c:v>1.8284967320261436</c:v>
                </c:pt>
                <c:pt idx="970">
                  <c:v>1.6164705882352943</c:v>
                </c:pt>
                <c:pt idx="971">
                  <c:v>0.55137254901960786</c:v>
                </c:pt>
                <c:pt idx="972">
                  <c:v>0.39816993464052286</c:v>
                </c:pt>
                <c:pt idx="973">
                  <c:v>0.42039215686274511</c:v>
                </c:pt>
                <c:pt idx="974">
                  <c:v>0.45516339869281053</c:v>
                </c:pt>
                <c:pt idx="975">
                  <c:v>0.13359477124183006</c:v>
                </c:pt>
                <c:pt idx="976">
                  <c:v>5.6993464052287578E-2</c:v>
                </c:pt>
                <c:pt idx="977">
                  <c:v>5.6993464052287578E-2</c:v>
                </c:pt>
                <c:pt idx="978">
                  <c:v>0.41411764705882359</c:v>
                </c:pt>
                <c:pt idx="979">
                  <c:v>1.1275816993464054</c:v>
                </c:pt>
                <c:pt idx="980">
                  <c:v>1.438169934640523</c:v>
                </c:pt>
                <c:pt idx="981">
                  <c:v>1.4797385620915031</c:v>
                </c:pt>
                <c:pt idx="982">
                  <c:v>1.8988235294117644</c:v>
                </c:pt>
                <c:pt idx="983">
                  <c:v>1.8525490196078431</c:v>
                </c:pt>
                <c:pt idx="984">
                  <c:v>2.2567320261437911</c:v>
                </c:pt>
                <c:pt idx="985">
                  <c:v>2.9186928104575167</c:v>
                </c:pt>
                <c:pt idx="986">
                  <c:v>4.0410457516339875</c:v>
                </c:pt>
                <c:pt idx="987">
                  <c:v>3.6282352941176472</c:v>
                </c:pt>
                <c:pt idx="988">
                  <c:v>3.3743790849673201</c:v>
                </c:pt>
                <c:pt idx="989">
                  <c:v>2.5346405228758169</c:v>
                </c:pt>
                <c:pt idx="990">
                  <c:v>3.5701960784313731</c:v>
                </c:pt>
                <c:pt idx="991">
                  <c:v>6.2122875816993464</c:v>
                </c:pt>
                <c:pt idx="992">
                  <c:v>6.608888888888889</c:v>
                </c:pt>
                <c:pt idx="993">
                  <c:v>6.7145098039215689</c:v>
                </c:pt>
                <c:pt idx="994">
                  <c:v>6.4237908496732032</c:v>
                </c:pt>
                <c:pt idx="995">
                  <c:v>4.4156862745098042</c:v>
                </c:pt>
                <c:pt idx="996">
                  <c:v>0.60967320261437907</c:v>
                </c:pt>
                <c:pt idx="997">
                  <c:v>0.20679738562091504</c:v>
                </c:pt>
                <c:pt idx="998">
                  <c:v>2.1960784313725491E-2</c:v>
                </c:pt>
                <c:pt idx="999">
                  <c:v>0</c:v>
                </c:pt>
                <c:pt idx="1000">
                  <c:v>0</c:v>
                </c:pt>
                <c:pt idx="1001">
                  <c:v>6.4836601307189545E-2</c:v>
                </c:pt>
                <c:pt idx="1002">
                  <c:v>1.0130718954248368</c:v>
                </c:pt>
                <c:pt idx="1003">
                  <c:v>1.1058823529411765</c:v>
                </c:pt>
                <c:pt idx="1004">
                  <c:v>1.3181699346405227</c:v>
                </c:pt>
                <c:pt idx="1005">
                  <c:v>1.5610457516339868</c:v>
                </c:pt>
                <c:pt idx="1006">
                  <c:v>1.8556862745098039</c:v>
                </c:pt>
                <c:pt idx="1007">
                  <c:v>2.2611764705882353</c:v>
                </c:pt>
                <c:pt idx="1008">
                  <c:v>3.3247058823529416</c:v>
                </c:pt>
                <c:pt idx="1009">
                  <c:v>3.9056209150326793</c:v>
                </c:pt>
                <c:pt idx="1010">
                  <c:v>8.1775163398692818</c:v>
                </c:pt>
                <c:pt idx="1011">
                  <c:v>14.663790849673202</c:v>
                </c:pt>
                <c:pt idx="1012">
                  <c:v>18.695947712418302</c:v>
                </c:pt>
                <c:pt idx="1013">
                  <c:v>18.673986928104576</c:v>
                </c:pt>
                <c:pt idx="1014">
                  <c:v>18.493856209150326</c:v>
                </c:pt>
                <c:pt idx="1015">
                  <c:v>14.417777777777777</c:v>
                </c:pt>
                <c:pt idx="1016">
                  <c:v>8.7524183006535949</c:v>
                </c:pt>
                <c:pt idx="1017">
                  <c:v>3.43921568627451</c:v>
                </c:pt>
                <c:pt idx="1018">
                  <c:v>2.388235294117647</c:v>
                </c:pt>
                <c:pt idx="1019">
                  <c:v>1.9027450980392158</c:v>
                </c:pt>
                <c:pt idx="1020">
                  <c:v>1.5186928104575164</c:v>
                </c:pt>
                <c:pt idx="1021">
                  <c:v>0.3840522875816994</c:v>
                </c:pt>
                <c:pt idx="1022">
                  <c:v>0.73725490196078425</c:v>
                </c:pt>
                <c:pt idx="1023">
                  <c:v>0.69150326797385631</c:v>
                </c:pt>
                <c:pt idx="1024">
                  <c:v>1.0556862745098039</c:v>
                </c:pt>
                <c:pt idx="1025">
                  <c:v>1.6133333333333333</c:v>
                </c:pt>
                <c:pt idx="1026">
                  <c:v>3.0481045751633986</c:v>
                </c:pt>
                <c:pt idx="1027">
                  <c:v>5.1853594771241829</c:v>
                </c:pt>
                <c:pt idx="1028">
                  <c:v>7.9769934640522884</c:v>
                </c:pt>
                <c:pt idx="1029">
                  <c:v>9.5411764705882351</c:v>
                </c:pt>
                <c:pt idx="1030">
                  <c:v>9.4962091503267985</c:v>
                </c:pt>
                <c:pt idx="1031">
                  <c:v>9.3670588235294119</c:v>
                </c:pt>
                <c:pt idx="1032">
                  <c:v>7.9892810457516346</c:v>
                </c:pt>
                <c:pt idx="1033">
                  <c:v>6.3103267973856205</c:v>
                </c:pt>
                <c:pt idx="1034">
                  <c:v>4.4925490196078428</c:v>
                </c:pt>
                <c:pt idx="1035">
                  <c:v>4.5356862745098043</c:v>
                </c:pt>
                <c:pt idx="1036">
                  <c:v>3.1843137254901963</c:v>
                </c:pt>
                <c:pt idx="1037">
                  <c:v>1.9989542483660132</c:v>
                </c:pt>
                <c:pt idx="1038">
                  <c:v>0.8580392156862745</c:v>
                </c:pt>
                <c:pt idx="1039">
                  <c:v>0.9963398692810459</c:v>
                </c:pt>
                <c:pt idx="1040">
                  <c:v>1.0177777777777779</c:v>
                </c:pt>
                <c:pt idx="1041">
                  <c:v>1.3534640522875818</c:v>
                </c:pt>
                <c:pt idx="1042">
                  <c:v>1.456732026143791</c:v>
                </c:pt>
                <c:pt idx="1043">
                  <c:v>1.8188235294117649</c:v>
                </c:pt>
                <c:pt idx="1044">
                  <c:v>1.506666666666667</c:v>
                </c:pt>
                <c:pt idx="1045">
                  <c:v>0.87477124183006538</c:v>
                </c:pt>
                <c:pt idx="1046">
                  <c:v>0.53908496732026145</c:v>
                </c:pt>
                <c:pt idx="1047">
                  <c:v>0.43581699346405223</c:v>
                </c:pt>
                <c:pt idx="1048">
                  <c:v>9.5947712418300662E-2</c:v>
                </c:pt>
                <c:pt idx="1049">
                  <c:v>3.1633986928104575E-2</c:v>
                </c:pt>
                <c:pt idx="1050">
                  <c:v>5.6993464052287578E-2</c:v>
                </c:pt>
                <c:pt idx="1051">
                  <c:v>9.1764705882352929E-2</c:v>
                </c:pt>
                <c:pt idx="1052">
                  <c:v>9.1764705882352929E-2</c:v>
                </c:pt>
                <c:pt idx="1053">
                  <c:v>6.0130718954248367E-2</c:v>
                </c:pt>
                <c:pt idx="1054">
                  <c:v>0.59607843137254912</c:v>
                </c:pt>
                <c:pt idx="1055">
                  <c:v>0.85960784313725491</c:v>
                </c:pt>
                <c:pt idx="1056">
                  <c:v>0.97359477124183014</c:v>
                </c:pt>
                <c:pt idx="1057">
                  <c:v>0.97359477124183014</c:v>
                </c:pt>
                <c:pt idx="1058">
                  <c:v>1.0151633986928106</c:v>
                </c:pt>
                <c:pt idx="1059">
                  <c:v>0.89202614379084966</c:v>
                </c:pt>
                <c:pt idx="1060">
                  <c:v>0.82928104575163408</c:v>
                </c:pt>
                <c:pt idx="1061">
                  <c:v>1.5811764705882356</c:v>
                </c:pt>
                <c:pt idx="1062">
                  <c:v>2.2870588235294118</c:v>
                </c:pt>
                <c:pt idx="1063">
                  <c:v>3.2938562091503272</c:v>
                </c:pt>
                <c:pt idx="1064">
                  <c:v>2.9061437908496734</c:v>
                </c:pt>
                <c:pt idx="1065">
                  <c:v>3.7160784313725488</c:v>
                </c:pt>
                <c:pt idx="1066">
                  <c:v>3.1615686274509809</c:v>
                </c:pt>
                <c:pt idx="1067">
                  <c:v>5.0867973856209154</c:v>
                </c:pt>
                <c:pt idx="1068">
                  <c:v>8.3730718954248378</c:v>
                </c:pt>
                <c:pt idx="1069">
                  <c:v>9.0815686274509808</c:v>
                </c:pt>
                <c:pt idx="1070">
                  <c:v>8.2303267973856205</c:v>
                </c:pt>
                <c:pt idx="1071">
                  <c:v>8.106143790849675</c:v>
                </c:pt>
                <c:pt idx="1072">
                  <c:v>5.6410457516339871</c:v>
                </c:pt>
                <c:pt idx="1073">
                  <c:v>1.6899346405228759</c:v>
                </c:pt>
                <c:pt idx="1074">
                  <c:v>0.95633986928104586</c:v>
                </c:pt>
                <c:pt idx="1075">
                  <c:v>0.77150326797385615</c:v>
                </c:pt>
                <c:pt idx="1076">
                  <c:v>0.54954248366013081</c:v>
                </c:pt>
                <c:pt idx="1077">
                  <c:v>0.3835294117647059</c:v>
                </c:pt>
                <c:pt idx="1078">
                  <c:v>6.4836601307189545E-2</c:v>
                </c:pt>
                <c:pt idx="1079">
                  <c:v>1.0099346405228757</c:v>
                </c:pt>
                <c:pt idx="1080">
                  <c:v>1.0996078431372549</c:v>
                </c:pt>
                <c:pt idx="1081">
                  <c:v>1.3118954248366015</c:v>
                </c:pt>
                <c:pt idx="1082">
                  <c:v>1.548496732026144</c:v>
                </c:pt>
                <c:pt idx="1083">
                  <c:v>1.8431372549019607</c:v>
                </c:pt>
                <c:pt idx="1084">
                  <c:v>2.2517647058823527</c:v>
                </c:pt>
                <c:pt idx="1085">
                  <c:v>3.3184313725490195</c:v>
                </c:pt>
                <c:pt idx="1086">
                  <c:v>3.472156862745098</c:v>
                </c:pt>
                <c:pt idx="1087">
                  <c:v>6.0394771241830059</c:v>
                </c:pt>
                <c:pt idx="1088">
                  <c:v>11.292026143790851</c:v>
                </c:pt>
                <c:pt idx="1089">
                  <c:v>14.084705882352941</c:v>
                </c:pt>
                <c:pt idx="1090">
                  <c:v>14.767581699346406</c:v>
                </c:pt>
                <c:pt idx="1091">
                  <c:v>15.915294117647061</c:v>
                </c:pt>
                <c:pt idx="1092">
                  <c:v>13.437908496732026</c:v>
                </c:pt>
                <c:pt idx="1093">
                  <c:v>8.5362091503267976</c:v>
                </c:pt>
                <c:pt idx="1094">
                  <c:v>4.4436601307189552</c:v>
                </c:pt>
                <c:pt idx="1095">
                  <c:v>2.6878431372549016</c:v>
                </c:pt>
                <c:pt idx="1096">
                  <c:v>1.8684967320261441</c:v>
                </c:pt>
                <c:pt idx="1097">
                  <c:v>3.0915032679738568</c:v>
                </c:pt>
                <c:pt idx="1098">
                  <c:v>3.1589542483660127</c:v>
                </c:pt>
                <c:pt idx="1099">
                  <c:v>3.5594771241830068</c:v>
                </c:pt>
                <c:pt idx="1100">
                  <c:v>3.5738562091503274</c:v>
                </c:pt>
                <c:pt idx="1101">
                  <c:v>3.2917647058823536</c:v>
                </c:pt>
                <c:pt idx="1102">
                  <c:v>2.3011764705882354</c:v>
                </c:pt>
                <c:pt idx="1103">
                  <c:v>2.2671895424836603</c:v>
                </c:pt>
                <c:pt idx="1104">
                  <c:v>2.9607843137254903</c:v>
                </c:pt>
                <c:pt idx="1105">
                  <c:v>6.2013071895424838</c:v>
                </c:pt>
                <c:pt idx="1106">
                  <c:v>7.8713725490196085</c:v>
                </c:pt>
                <c:pt idx="1107">
                  <c:v>7.8797385620915028</c:v>
                </c:pt>
                <c:pt idx="1108">
                  <c:v>8.6494117647058815</c:v>
                </c:pt>
                <c:pt idx="1109">
                  <c:v>8.8465359477124199</c:v>
                </c:pt>
                <c:pt idx="1110">
                  <c:v>6.8779084967320259</c:v>
                </c:pt>
                <c:pt idx="1111">
                  <c:v>5.04</c:v>
                </c:pt>
                <c:pt idx="1112">
                  <c:v>4.8295424836601306</c:v>
                </c:pt>
                <c:pt idx="1113">
                  <c:v>3.3576470588235297</c:v>
                </c:pt>
                <c:pt idx="1114">
                  <c:v>2.0321568627450981</c:v>
                </c:pt>
                <c:pt idx="1115">
                  <c:v>1.0149019607843137</c:v>
                </c:pt>
                <c:pt idx="1116">
                  <c:v>1.7286274509803923</c:v>
                </c:pt>
                <c:pt idx="1117">
                  <c:v>2.2250980392156867</c:v>
                </c:pt>
                <c:pt idx="1118">
                  <c:v>2.6185620915032684</c:v>
                </c:pt>
                <c:pt idx="1119">
                  <c:v>2.7022222222222223</c:v>
                </c:pt>
                <c:pt idx="1120">
                  <c:v>2.7213071895424834</c:v>
                </c:pt>
                <c:pt idx="1121">
                  <c:v>1.8274509803921568</c:v>
                </c:pt>
                <c:pt idx="1122">
                  <c:v>0.97411764705882353</c:v>
                </c:pt>
                <c:pt idx="1123">
                  <c:v>0.53908496732026145</c:v>
                </c:pt>
                <c:pt idx="1124">
                  <c:v>0.43581699346405223</c:v>
                </c:pt>
                <c:pt idx="1125">
                  <c:v>0.12130718954248366</c:v>
                </c:pt>
                <c:pt idx="1126">
                  <c:v>5.6993464052287578E-2</c:v>
                </c:pt>
                <c:pt idx="1127">
                  <c:v>6.0130718954248367E-2</c:v>
                </c:pt>
                <c:pt idx="1128">
                  <c:v>6.9542483660130716E-2</c:v>
                </c:pt>
                <c:pt idx="1129">
                  <c:v>6.9542483660130716E-2</c:v>
                </c:pt>
                <c:pt idx="1130">
                  <c:v>1.2549019607843137E-2</c:v>
                </c:pt>
                <c:pt idx="1131">
                  <c:v>0.55790849673202625</c:v>
                </c:pt>
                <c:pt idx="1132">
                  <c:v>0.74483660130718954</c:v>
                </c:pt>
                <c:pt idx="1133">
                  <c:v>0.83163398692810453</c:v>
                </c:pt>
                <c:pt idx="1134">
                  <c:v>0.83163398692810453</c:v>
                </c:pt>
                <c:pt idx="1135">
                  <c:v>0.87006535947712427</c:v>
                </c:pt>
                <c:pt idx="1136">
                  <c:v>0.73437908496732029</c:v>
                </c:pt>
                <c:pt idx="1137">
                  <c:v>0.69725490196078432</c:v>
                </c:pt>
                <c:pt idx="1138">
                  <c:v>1.1869281045751634</c:v>
                </c:pt>
                <c:pt idx="1139">
                  <c:v>1.9743790849673204</c:v>
                </c:pt>
                <c:pt idx="1140">
                  <c:v>2.8070588235294118</c:v>
                </c:pt>
                <c:pt idx="1141">
                  <c:v>2.4224836601307187</c:v>
                </c:pt>
                <c:pt idx="1142">
                  <c:v>3.703790849673203</c:v>
                </c:pt>
                <c:pt idx="1143">
                  <c:v>4.1098039215686279</c:v>
                </c:pt>
                <c:pt idx="1144">
                  <c:v>7.0538562091503278</c:v>
                </c:pt>
                <c:pt idx="1145">
                  <c:v>10.742222222222223</c:v>
                </c:pt>
                <c:pt idx="1146">
                  <c:v>11.473725490196077</c:v>
                </c:pt>
                <c:pt idx="1147">
                  <c:v>10.322352941176472</c:v>
                </c:pt>
                <c:pt idx="1148">
                  <c:v>9.9477124183006538</c:v>
                </c:pt>
                <c:pt idx="1149">
                  <c:v>7.2180392156862752</c:v>
                </c:pt>
                <c:pt idx="1150">
                  <c:v>4.824313725490196</c:v>
                </c:pt>
                <c:pt idx="1151">
                  <c:v>4.1270588235294117</c:v>
                </c:pt>
                <c:pt idx="1152">
                  <c:v>3.8441830065359479</c:v>
                </c:pt>
                <c:pt idx="1153">
                  <c:v>3.2269281045751637</c:v>
                </c:pt>
                <c:pt idx="1154">
                  <c:v>2.2250980392156867</c:v>
                </c:pt>
                <c:pt idx="1155">
                  <c:v>0</c:v>
                </c:pt>
                <c:pt idx="1156">
                  <c:v>0.40967320261437917</c:v>
                </c:pt>
                <c:pt idx="1157">
                  <c:v>0.48679738562091507</c:v>
                </c:pt>
                <c:pt idx="1158">
                  <c:v>0.68653594771241833</c:v>
                </c:pt>
                <c:pt idx="1159">
                  <c:v>0.74300653594771249</c:v>
                </c:pt>
                <c:pt idx="1160">
                  <c:v>1.099346405228758</c:v>
                </c:pt>
                <c:pt idx="1161">
                  <c:v>1.9858823529411767</c:v>
                </c:pt>
                <c:pt idx="1162">
                  <c:v>2.7777777777777781</c:v>
                </c:pt>
                <c:pt idx="1163">
                  <c:v>2.6332026143790852</c:v>
                </c:pt>
                <c:pt idx="1164">
                  <c:v>4.0180392156862741</c:v>
                </c:pt>
                <c:pt idx="1165">
                  <c:v>8.1681045751633992</c:v>
                </c:pt>
                <c:pt idx="1166">
                  <c:v>9.5296732026143793</c:v>
                </c:pt>
                <c:pt idx="1167">
                  <c:v>11.481045751633987</c:v>
                </c:pt>
                <c:pt idx="1168">
                  <c:v>14.908496732026144</c:v>
                </c:pt>
                <c:pt idx="1169">
                  <c:v>15.296732026143792</c:v>
                </c:pt>
                <c:pt idx="1170">
                  <c:v>11.506405228758171</c:v>
                </c:pt>
                <c:pt idx="1171">
                  <c:v>8.874248366013072</c:v>
                </c:pt>
                <c:pt idx="1172">
                  <c:v>6.2018300653594762</c:v>
                </c:pt>
                <c:pt idx="1173">
                  <c:v>4.3911111111111119</c:v>
                </c:pt>
                <c:pt idx="1174">
                  <c:v>5.7809150326797392</c:v>
                </c:pt>
                <c:pt idx="1175">
                  <c:v>6.626666666666666</c:v>
                </c:pt>
                <c:pt idx="1176">
                  <c:v>7.3160784313725493</c:v>
                </c:pt>
                <c:pt idx="1177">
                  <c:v>7.2627450980392156</c:v>
                </c:pt>
                <c:pt idx="1178">
                  <c:v>5.6002614379084976</c:v>
                </c:pt>
                <c:pt idx="1179">
                  <c:v>3.7626143790849675</c:v>
                </c:pt>
                <c:pt idx="1180">
                  <c:v>4.3184313725490195</c:v>
                </c:pt>
                <c:pt idx="1181">
                  <c:v>5.3869281045751638</c:v>
                </c:pt>
                <c:pt idx="1182">
                  <c:v>7.6101960784313727</c:v>
                </c:pt>
                <c:pt idx="1183">
                  <c:v>9.2951633986928126</c:v>
                </c:pt>
                <c:pt idx="1184">
                  <c:v>8.4807843137254917</c:v>
                </c:pt>
                <c:pt idx="1185">
                  <c:v>7.9241830065359489</c:v>
                </c:pt>
                <c:pt idx="1186">
                  <c:v>7.4462745098039225</c:v>
                </c:pt>
                <c:pt idx="1187">
                  <c:v>6.1197385620915039</c:v>
                </c:pt>
                <c:pt idx="1188">
                  <c:v>4.6760784313725496</c:v>
                </c:pt>
                <c:pt idx="1189">
                  <c:v>4.1440522875817001</c:v>
                </c:pt>
                <c:pt idx="1190">
                  <c:v>2.7380392156862743</c:v>
                </c:pt>
                <c:pt idx="1191">
                  <c:v>1.5213071895424837</c:v>
                </c:pt>
                <c:pt idx="1192">
                  <c:v>1.1864052287581699</c:v>
                </c:pt>
                <c:pt idx="1193">
                  <c:v>1.9586928104575163</c:v>
                </c:pt>
                <c:pt idx="1194">
                  <c:v>2.9006535947712417</c:v>
                </c:pt>
                <c:pt idx="1195">
                  <c:v>3.180653594771242</c:v>
                </c:pt>
                <c:pt idx="1196">
                  <c:v>3.1950326797385626</c:v>
                </c:pt>
                <c:pt idx="1197">
                  <c:v>2.910065359477124</c:v>
                </c:pt>
                <c:pt idx="1198">
                  <c:v>1.9513725490196077</c:v>
                </c:pt>
                <c:pt idx="1199">
                  <c:v>0.97411764705882353</c:v>
                </c:pt>
                <c:pt idx="1200">
                  <c:v>0.53908496732026145</c:v>
                </c:pt>
                <c:pt idx="1201">
                  <c:v>0.43581699346405223</c:v>
                </c:pt>
                <c:pt idx="1202">
                  <c:v>0.28810457516339871</c:v>
                </c:pt>
                <c:pt idx="1203">
                  <c:v>0.22379084967320259</c:v>
                </c:pt>
                <c:pt idx="1204">
                  <c:v>0.23633986928104575</c:v>
                </c:pt>
                <c:pt idx="1205">
                  <c:v>0.77333333333333343</c:v>
                </c:pt>
                <c:pt idx="1206">
                  <c:v>0.77960784313725495</c:v>
                </c:pt>
                <c:pt idx="1207">
                  <c:v>0.55581699346405233</c:v>
                </c:pt>
                <c:pt idx="1208">
                  <c:v>1.1011764705882354</c:v>
                </c:pt>
                <c:pt idx="1209">
                  <c:v>1.2376470588235295</c:v>
                </c:pt>
                <c:pt idx="1210">
                  <c:v>0.71006535947712424</c:v>
                </c:pt>
                <c:pt idx="1211">
                  <c:v>0.7037908496732026</c:v>
                </c:pt>
                <c:pt idx="1212">
                  <c:v>0.72627450980392161</c:v>
                </c:pt>
                <c:pt idx="1213">
                  <c:v>0.21333333333333335</c:v>
                </c:pt>
                <c:pt idx="1214">
                  <c:v>7.3725490196078436E-2</c:v>
                </c:pt>
                <c:pt idx="1215">
                  <c:v>0.62745098039215685</c:v>
                </c:pt>
                <c:pt idx="1216">
                  <c:v>1.4023529411764708</c:v>
                </c:pt>
                <c:pt idx="1217">
                  <c:v>2.2509803921568627</c:v>
                </c:pt>
                <c:pt idx="1218">
                  <c:v>2.2436601307189541</c:v>
                </c:pt>
                <c:pt idx="1219">
                  <c:v>3.6684967320261439</c:v>
                </c:pt>
                <c:pt idx="1220">
                  <c:v>4.0972549019607847</c:v>
                </c:pt>
                <c:pt idx="1221">
                  <c:v>6.6925490196078421</c:v>
                </c:pt>
                <c:pt idx="1222">
                  <c:v>9.4112418300653609</c:v>
                </c:pt>
                <c:pt idx="1223">
                  <c:v>10.048888888888889</c:v>
                </c:pt>
                <c:pt idx="1224">
                  <c:v>9.0316339869281048</c:v>
                </c:pt>
                <c:pt idx="1225">
                  <c:v>8.7249673202614382</c:v>
                </c:pt>
                <c:pt idx="1226">
                  <c:v>6.5879738562091505</c:v>
                </c:pt>
                <c:pt idx="1227">
                  <c:v>5.2196078431372541</c:v>
                </c:pt>
                <c:pt idx="1228">
                  <c:v>4.6162091503267977</c:v>
                </c:pt>
                <c:pt idx="1229">
                  <c:v>4.1992156862745098</c:v>
                </c:pt>
                <c:pt idx="1230">
                  <c:v>3.5139869281045755</c:v>
                </c:pt>
                <c:pt idx="1231">
                  <c:v>2.2807843137254902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0.19973856209150329</c:v>
                </c:pt>
                <c:pt idx="1236">
                  <c:v>0.21856209150326794</c:v>
                </c:pt>
                <c:pt idx="1237">
                  <c:v>0.21856209150326794</c:v>
                </c:pt>
                <c:pt idx="1238">
                  <c:v>0.21856209150326794</c:v>
                </c:pt>
                <c:pt idx="1239">
                  <c:v>0.21856209150326794</c:v>
                </c:pt>
                <c:pt idx="1240">
                  <c:v>1.8823529411764708E-2</c:v>
                </c:pt>
                <c:pt idx="1241">
                  <c:v>0.35320261437908496</c:v>
                </c:pt>
                <c:pt idx="1242">
                  <c:v>3.1074509803921568</c:v>
                </c:pt>
                <c:pt idx="1243">
                  <c:v>4.2467973856209156</c:v>
                </c:pt>
                <c:pt idx="1244">
                  <c:v>7.2933333333333339</c:v>
                </c:pt>
                <c:pt idx="1245">
                  <c:v>11.597124183006537</c:v>
                </c:pt>
                <c:pt idx="1246">
                  <c:v>13.944575163398694</c:v>
                </c:pt>
                <c:pt idx="1247">
                  <c:v>11.323921568627451</c:v>
                </c:pt>
                <c:pt idx="1248">
                  <c:v>10.571503267973855</c:v>
                </c:pt>
                <c:pt idx="1249">
                  <c:v>8.167581699346405</c:v>
                </c:pt>
                <c:pt idx="1250">
                  <c:v>6.8711111111111114</c:v>
                </c:pt>
                <c:pt idx="1251">
                  <c:v>8.2700653594771243</c:v>
                </c:pt>
                <c:pt idx="1252">
                  <c:v>10.489673202614378</c:v>
                </c:pt>
                <c:pt idx="1253">
                  <c:v>11.806274509803922</c:v>
                </c:pt>
                <c:pt idx="1254">
                  <c:v>11.360522875816994</c:v>
                </c:pt>
                <c:pt idx="1255">
                  <c:v>8.3657516339869282</c:v>
                </c:pt>
                <c:pt idx="1256">
                  <c:v>5.9594771241830067</c:v>
                </c:pt>
                <c:pt idx="1257">
                  <c:v>6.5231372549019602</c:v>
                </c:pt>
                <c:pt idx="1258">
                  <c:v>7.3448366013071897</c:v>
                </c:pt>
                <c:pt idx="1259">
                  <c:v>10.844705882352942</c:v>
                </c:pt>
                <c:pt idx="1260">
                  <c:v>12.058039215686275</c:v>
                </c:pt>
                <c:pt idx="1261">
                  <c:v>10.41202614379085</c:v>
                </c:pt>
                <c:pt idx="1262">
                  <c:v>8.0988235294117654</c:v>
                </c:pt>
                <c:pt idx="1263">
                  <c:v>6.8507189542483671</c:v>
                </c:pt>
                <c:pt idx="1264">
                  <c:v>4.1453594771241828</c:v>
                </c:pt>
                <c:pt idx="1265">
                  <c:v>3.1576470588235295</c:v>
                </c:pt>
                <c:pt idx="1266">
                  <c:v>3.1550326797385622</c:v>
                </c:pt>
                <c:pt idx="1267">
                  <c:v>2.7503267973856209</c:v>
                </c:pt>
                <c:pt idx="1268">
                  <c:v>1.5620915032679741</c:v>
                </c:pt>
                <c:pt idx="1269">
                  <c:v>1.5905882352941179</c:v>
                </c:pt>
                <c:pt idx="1270">
                  <c:v>2.4705882352941178</c:v>
                </c:pt>
                <c:pt idx="1271">
                  <c:v>3.5312418300653592</c:v>
                </c:pt>
                <c:pt idx="1272">
                  <c:v>3.9989542483660134</c:v>
                </c:pt>
                <c:pt idx="1273">
                  <c:v>4.035816993464052</c:v>
                </c:pt>
                <c:pt idx="1274">
                  <c:v>3.3390849673202614</c:v>
                </c:pt>
                <c:pt idx="1275">
                  <c:v>2.2980392156862743</c:v>
                </c:pt>
                <c:pt idx="1276">
                  <c:v>1.1926797385620915</c:v>
                </c:pt>
                <c:pt idx="1277">
                  <c:v>0.52601307189542479</c:v>
                </c:pt>
                <c:pt idx="1278">
                  <c:v>0.40026143790849678</c:v>
                </c:pt>
                <c:pt idx="1279">
                  <c:v>0.30405228758169939</c:v>
                </c:pt>
                <c:pt idx="1280">
                  <c:v>0.24888888888888891</c:v>
                </c:pt>
                <c:pt idx="1281">
                  <c:v>0.69019607843137265</c:v>
                </c:pt>
                <c:pt idx="1282">
                  <c:v>2.6159477124183006</c:v>
                </c:pt>
                <c:pt idx="1283">
                  <c:v>2.6413071895424838</c:v>
                </c:pt>
                <c:pt idx="1284">
                  <c:v>2.4143790849673206</c:v>
                </c:pt>
                <c:pt idx="1285">
                  <c:v>2.9377777777777778</c:v>
                </c:pt>
                <c:pt idx="1286">
                  <c:v>2.6454901960784318</c:v>
                </c:pt>
                <c:pt idx="1287">
                  <c:v>0.71973856209150333</c:v>
                </c:pt>
                <c:pt idx="1288">
                  <c:v>0.69437908496732026</c:v>
                </c:pt>
                <c:pt idx="1289">
                  <c:v>0.69437908496732026</c:v>
                </c:pt>
                <c:pt idx="1290">
                  <c:v>0.14901960784313728</c:v>
                </c:pt>
                <c:pt idx="1291">
                  <c:v>0</c:v>
                </c:pt>
                <c:pt idx="1292">
                  <c:v>0.46640522875816992</c:v>
                </c:pt>
                <c:pt idx="1293">
                  <c:v>1.1573856209150326</c:v>
                </c:pt>
                <c:pt idx="1294">
                  <c:v>2.0284967320261442</c:v>
                </c:pt>
                <c:pt idx="1295">
                  <c:v>2.0535947712418303</c:v>
                </c:pt>
                <c:pt idx="1296">
                  <c:v>3.4878431372549024</c:v>
                </c:pt>
                <c:pt idx="1297">
                  <c:v>4.0133333333333336</c:v>
                </c:pt>
                <c:pt idx="1298">
                  <c:v>6.1283660130718953</c:v>
                </c:pt>
                <c:pt idx="1299">
                  <c:v>7.0946405228758165</c:v>
                </c:pt>
                <c:pt idx="1300">
                  <c:v>7.514771241830065</c:v>
                </c:pt>
                <c:pt idx="1301">
                  <c:v>6.423006535947712</c:v>
                </c:pt>
                <c:pt idx="1302">
                  <c:v>6.1163398692810462</c:v>
                </c:pt>
                <c:pt idx="1303">
                  <c:v>4.5435294117647063</c:v>
                </c:pt>
                <c:pt idx="1304">
                  <c:v>4.9275816993464057</c:v>
                </c:pt>
                <c:pt idx="1305">
                  <c:v>4.5416993464052293</c:v>
                </c:pt>
                <c:pt idx="1306">
                  <c:v>4.1992156862745098</c:v>
                </c:pt>
                <c:pt idx="1307">
                  <c:v>3.5139869281045755</c:v>
                </c:pt>
                <c:pt idx="1308">
                  <c:v>2.2807843137254902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0.11869281045751634</c:v>
                </c:pt>
                <c:pt idx="1313">
                  <c:v>0.11869281045751634</c:v>
                </c:pt>
                <c:pt idx="1314">
                  <c:v>0.11869281045751634</c:v>
                </c:pt>
                <c:pt idx="1315">
                  <c:v>0.11869281045751634</c:v>
                </c:pt>
                <c:pt idx="1316">
                  <c:v>0.11869281045751634</c:v>
                </c:pt>
                <c:pt idx="1317">
                  <c:v>0</c:v>
                </c:pt>
                <c:pt idx="1318">
                  <c:v>0</c:v>
                </c:pt>
                <c:pt idx="1319">
                  <c:v>1.1254901960784314</c:v>
                </c:pt>
                <c:pt idx="1320">
                  <c:v>2.1077124183006539</c:v>
                </c:pt>
                <c:pt idx="1321">
                  <c:v>5.1542483660130722</c:v>
                </c:pt>
                <c:pt idx="1322">
                  <c:v>9.4141176470588253</c:v>
                </c:pt>
                <c:pt idx="1323">
                  <c:v>12.73045751633987</c:v>
                </c:pt>
                <c:pt idx="1324">
                  <c:v>12.486535947712419</c:v>
                </c:pt>
                <c:pt idx="1325">
                  <c:v>12.872156862745101</c:v>
                </c:pt>
                <c:pt idx="1326">
                  <c:v>11.369673202614381</c:v>
                </c:pt>
                <c:pt idx="1327">
                  <c:v>11.463529411764707</c:v>
                </c:pt>
                <c:pt idx="1328">
                  <c:v>13.08653594771242</c:v>
                </c:pt>
                <c:pt idx="1329">
                  <c:v>15.6721568627451</c:v>
                </c:pt>
                <c:pt idx="1330">
                  <c:v>17.14562091503268</c:v>
                </c:pt>
                <c:pt idx="1331">
                  <c:v>15.884444444444446</c:v>
                </c:pt>
                <c:pt idx="1332">
                  <c:v>11.54326797385621</c:v>
                </c:pt>
                <c:pt idx="1333">
                  <c:v>8.297254901960784</c:v>
                </c:pt>
                <c:pt idx="1334">
                  <c:v>7.8130718954248382</c:v>
                </c:pt>
                <c:pt idx="1335">
                  <c:v>8.1534640522875819</c:v>
                </c:pt>
                <c:pt idx="1336">
                  <c:v>13.556862745098041</c:v>
                </c:pt>
                <c:pt idx="1337">
                  <c:v>15.311372549019609</c:v>
                </c:pt>
                <c:pt idx="1338">
                  <c:v>13.618039215686276</c:v>
                </c:pt>
                <c:pt idx="1339">
                  <c:v>11.058039215686275</c:v>
                </c:pt>
                <c:pt idx="1340">
                  <c:v>9.1534640522875836</c:v>
                </c:pt>
                <c:pt idx="1341">
                  <c:v>4.4585620915032687</c:v>
                </c:pt>
                <c:pt idx="1342">
                  <c:v>2.9296732026143792</c:v>
                </c:pt>
                <c:pt idx="1343">
                  <c:v>3.1132026143790856</c:v>
                </c:pt>
                <c:pt idx="1344">
                  <c:v>3.1861437908496733</c:v>
                </c:pt>
                <c:pt idx="1345">
                  <c:v>1.997908496732026</c:v>
                </c:pt>
                <c:pt idx="1346">
                  <c:v>2.1688888888888886</c:v>
                </c:pt>
                <c:pt idx="1347">
                  <c:v>3.074771241830065</c:v>
                </c:pt>
                <c:pt idx="1348">
                  <c:v>4.12156862745098</c:v>
                </c:pt>
                <c:pt idx="1349">
                  <c:v>4.6975163398692814</c:v>
                </c:pt>
                <c:pt idx="1350">
                  <c:v>4.6797385620915035</c:v>
                </c:pt>
                <c:pt idx="1351">
                  <c:v>3.5555555555555562</c:v>
                </c:pt>
                <c:pt idx="1352">
                  <c:v>2.4883660130718956</c:v>
                </c:pt>
                <c:pt idx="1353">
                  <c:v>1.2580392156862745</c:v>
                </c:pt>
                <c:pt idx="1354">
                  <c:v>0.18614379084967322</c:v>
                </c:pt>
                <c:pt idx="1355">
                  <c:v>0.11503267973856209</c:v>
                </c:pt>
                <c:pt idx="1356">
                  <c:v>0.30379084967320263</c:v>
                </c:pt>
                <c:pt idx="1357">
                  <c:v>0.38169934640522873</c:v>
                </c:pt>
                <c:pt idx="1358">
                  <c:v>1.4028758169934641</c:v>
                </c:pt>
                <c:pt idx="1359">
                  <c:v>3.3385620915032677</c:v>
                </c:pt>
                <c:pt idx="1360">
                  <c:v>3.3639215686274504</c:v>
                </c:pt>
                <c:pt idx="1361">
                  <c:v>3.1369934640522876</c:v>
                </c:pt>
                <c:pt idx="1362">
                  <c:v>3.5275816993464049</c:v>
                </c:pt>
                <c:pt idx="1363">
                  <c:v>2.6491503267973862</c:v>
                </c:pt>
                <c:pt idx="1364">
                  <c:v>0.7134640522875817</c:v>
                </c:pt>
                <c:pt idx="1365">
                  <c:v>0.68810457516339874</c:v>
                </c:pt>
                <c:pt idx="1366">
                  <c:v>0.68810457516339874</c:v>
                </c:pt>
                <c:pt idx="1367">
                  <c:v>0.16496732026143793</c:v>
                </c:pt>
                <c:pt idx="1368">
                  <c:v>2.2222222222222223E-2</c:v>
                </c:pt>
                <c:pt idx="1369">
                  <c:v>0.19869281045751636</c:v>
                </c:pt>
                <c:pt idx="1370">
                  <c:v>0.4729411764705882</c:v>
                </c:pt>
                <c:pt idx="1371">
                  <c:v>0.98692810457516345</c:v>
                </c:pt>
                <c:pt idx="1372">
                  <c:v>0.98352941176470587</c:v>
                </c:pt>
                <c:pt idx="1373">
                  <c:v>2.5547712418300654</c:v>
                </c:pt>
                <c:pt idx="1374">
                  <c:v>3.5003921568627447</c:v>
                </c:pt>
                <c:pt idx="1375">
                  <c:v>5.4854901960784304</c:v>
                </c:pt>
                <c:pt idx="1376">
                  <c:v>6.0656209150326799</c:v>
                </c:pt>
                <c:pt idx="1377">
                  <c:v>6.4005228758169928</c:v>
                </c:pt>
                <c:pt idx="1378">
                  <c:v>5.2146405228758166</c:v>
                </c:pt>
                <c:pt idx="1379">
                  <c:v>4.8454901960784316</c:v>
                </c:pt>
                <c:pt idx="1380">
                  <c:v>3.997124183006536</c:v>
                </c:pt>
                <c:pt idx="1381">
                  <c:v>5.2143790849673195</c:v>
                </c:pt>
                <c:pt idx="1382">
                  <c:v>4.9790849673202615</c:v>
                </c:pt>
                <c:pt idx="1383">
                  <c:v>4.5937254901960793</c:v>
                </c:pt>
                <c:pt idx="1384">
                  <c:v>3.8407843137254911</c:v>
                </c:pt>
                <c:pt idx="1385">
                  <c:v>2.4298039215686278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0.7756862745098041</c:v>
                </c:pt>
                <c:pt idx="1397">
                  <c:v>1.5213071895424837</c:v>
                </c:pt>
                <c:pt idx="1398">
                  <c:v>4.1500653594771242</c:v>
                </c:pt>
                <c:pt idx="1399">
                  <c:v>8.2661437908496733</c:v>
                </c:pt>
                <c:pt idx="1400">
                  <c:v>11.579346405228758</c:v>
                </c:pt>
                <c:pt idx="1401">
                  <c:v>12.887058823529411</c:v>
                </c:pt>
                <c:pt idx="1402">
                  <c:v>15.110849673202615</c:v>
                </c:pt>
                <c:pt idx="1403">
                  <c:v>15.232156862745097</c:v>
                </c:pt>
                <c:pt idx="1404">
                  <c:v>16.813856209150327</c:v>
                </c:pt>
                <c:pt idx="1405">
                  <c:v>18.513464052287581</c:v>
                </c:pt>
                <c:pt idx="1406">
                  <c:v>19.92575163398693</c:v>
                </c:pt>
                <c:pt idx="1407">
                  <c:v>19.399999999999999</c:v>
                </c:pt>
                <c:pt idx="1408">
                  <c:v>16.929673202614378</c:v>
                </c:pt>
                <c:pt idx="1409">
                  <c:v>11.244444444444447</c:v>
                </c:pt>
                <c:pt idx="1410">
                  <c:v>7.9249673202614392</c:v>
                </c:pt>
                <c:pt idx="1411">
                  <c:v>7.4122875816993474</c:v>
                </c:pt>
                <c:pt idx="1412">
                  <c:v>8.1898039215686271</c:v>
                </c:pt>
                <c:pt idx="1413">
                  <c:v>13.740653594771242</c:v>
                </c:pt>
                <c:pt idx="1414">
                  <c:v>15.100392156862744</c:v>
                </c:pt>
                <c:pt idx="1415">
                  <c:v>13.407058823529411</c:v>
                </c:pt>
                <c:pt idx="1416">
                  <c:v>10.633725490196079</c:v>
                </c:pt>
                <c:pt idx="1417">
                  <c:v>8.2622222222222224</c:v>
                </c:pt>
                <c:pt idx="1418">
                  <c:v>3.3223529411764701</c:v>
                </c:pt>
                <c:pt idx="1419">
                  <c:v>2.1882352941176473</c:v>
                </c:pt>
                <c:pt idx="1420">
                  <c:v>2.5354248366013072</c:v>
                </c:pt>
                <c:pt idx="1421">
                  <c:v>2.8216993464052282</c:v>
                </c:pt>
                <c:pt idx="1422">
                  <c:v>2.0609150326797385</c:v>
                </c:pt>
                <c:pt idx="1423">
                  <c:v>2.3262745098039219</c:v>
                </c:pt>
                <c:pt idx="1424">
                  <c:v>3.1202614379084972</c:v>
                </c:pt>
                <c:pt idx="1425">
                  <c:v>4.4070588235294119</c:v>
                </c:pt>
                <c:pt idx="1426">
                  <c:v>5.0847058823529414</c:v>
                </c:pt>
                <c:pt idx="1427">
                  <c:v>5.1869281045751627</c:v>
                </c:pt>
                <c:pt idx="1428">
                  <c:v>4.3741176470588234</c:v>
                </c:pt>
                <c:pt idx="1429">
                  <c:v>3.6460130718954251</c:v>
                </c:pt>
                <c:pt idx="1430">
                  <c:v>2.179607843137255</c:v>
                </c:pt>
                <c:pt idx="1431">
                  <c:v>1.0060130718954248</c:v>
                </c:pt>
                <c:pt idx="1432">
                  <c:v>0.81490196078431365</c:v>
                </c:pt>
                <c:pt idx="1433">
                  <c:v>0.69856209150326798</c:v>
                </c:pt>
                <c:pt idx="1434">
                  <c:v>0.54928104575163406</c:v>
                </c:pt>
                <c:pt idx="1435">
                  <c:v>1.3997385620915033</c:v>
                </c:pt>
                <c:pt idx="1436">
                  <c:v>3.7239215686274507</c:v>
                </c:pt>
                <c:pt idx="1437">
                  <c:v>3.9785620915032682</c:v>
                </c:pt>
                <c:pt idx="1438">
                  <c:v>3.7516339869281046</c:v>
                </c:pt>
                <c:pt idx="1439">
                  <c:v>3.6062745098039217</c:v>
                </c:pt>
                <c:pt idx="1440">
                  <c:v>2.5882352941176472</c:v>
                </c:pt>
                <c:pt idx="1441">
                  <c:v>0.26405228758169941</c:v>
                </c:pt>
                <c:pt idx="1442">
                  <c:v>9.4117647058823539E-3</c:v>
                </c:pt>
                <c:pt idx="1443">
                  <c:v>0.14614379084967319</c:v>
                </c:pt>
                <c:pt idx="1444">
                  <c:v>0.52915032679738561</c:v>
                </c:pt>
                <c:pt idx="1445">
                  <c:v>1.4405228758169937</c:v>
                </c:pt>
                <c:pt idx="1446">
                  <c:v>1.5589542483660133</c:v>
                </c:pt>
                <c:pt idx="1447">
                  <c:v>2.09281045751634</c:v>
                </c:pt>
                <c:pt idx="1448">
                  <c:v>2.5560784313725495</c:v>
                </c:pt>
                <c:pt idx="1449">
                  <c:v>2.2117647058823531</c:v>
                </c:pt>
                <c:pt idx="1450">
                  <c:v>2.7001307189542483</c:v>
                </c:pt>
                <c:pt idx="1451">
                  <c:v>4.1649673202614386</c:v>
                </c:pt>
                <c:pt idx="1452">
                  <c:v>5.6949019607843141</c:v>
                </c:pt>
                <c:pt idx="1453">
                  <c:v>6.2266666666666666</c:v>
                </c:pt>
                <c:pt idx="1454">
                  <c:v>6.2015686274509809</c:v>
                </c:pt>
                <c:pt idx="1455">
                  <c:v>5.1871895424836598</c:v>
                </c:pt>
                <c:pt idx="1456">
                  <c:v>4.1568627450980395</c:v>
                </c:pt>
                <c:pt idx="1457">
                  <c:v>3.3380392156862744</c:v>
                </c:pt>
                <c:pt idx="1458">
                  <c:v>4.4096732026143792</c:v>
                </c:pt>
                <c:pt idx="1459">
                  <c:v>5.6407843137254909</c:v>
                </c:pt>
                <c:pt idx="1460">
                  <c:v>5.255424836601307</c:v>
                </c:pt>
                <c:pt idx="1461">
                  <c:v>4.7024836601307198</c:v>
                </c:pt>
                <c:pt idx="1462">
                  <c:v>3.4575163398692816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0.7756862745098041</c:v>
                </c:pt>
                <c:pt idx="1474">
                  <c:v>0.89333333333333342</c:v>
                </c:pt>
                <c:pt idx="1475">
                  <c:v>2.3346405228758171</c:v>
                </c:pt>
                <c:pt idx="1476">
                  <c:v>5.5469281045751639</c:v>
                </c:pt>
                <c:pt idx="1477">
                  <c:v>8.7743790849673218</c:v>
                </c:pt>
                <c:pt idx="1478">
                  <c:v>10.098300653594771</c:v>
                </c:pt>
                <c:pt idx="1479">
                  <c:v>13.512941176470589</c:v>
                </c:pt>
                <c:pt idx="1480">
                  <c:v>16.058039215686275</c:v>
                </c:pt>
                <c:pt idx="1481">
                  <c:v>18.406535947712417</c:v>
                </c:pt>
                <c:pt idx="1482">
                  <c:v>18.696993464052287</c:v>
                </c:pt>
                <c:pt idx="1483">
                  <c:v>19.361045751633988</c:v>
                </c:pt>
                <c:pt idx="1484">
                  <c:v>18.243921568627453</c:v>
                </c:pt>
                <c:pt idx="1485">
                  <c:v>14.477124183006536</c:v>
                </c:pt>
                <c:pt idx="1486">
                  <c:v>8.9257516339869287</c:v>
                </c:pt>
                <c:pt idx="1487">
                  <c:v>6.8611764705882363</c:v>
                </c:pt>
                <c:pt idx="1488">
                  <c:v>6.8154248366013084</c:v>
                </c:pt>
                <c:pt idx="1489">
                  <c:v>7.3388235294117656</c:v>
                </c:pt>
                <c:pt idx="1490">
                  <c:v>12.074771241830067</c:v>
                </c:pt>
                <c:pt idx="1491">
                  <c:v>13.411241830065363</c:v>
                </c:pt>
                <c:pt idx="1492">
                  <c:v>11.957908496732028</c:v>
                </c:pt>
                <c:pt idx="1493">
                  <c:v>9.287581699346406</c:v>
                </c:pt>
                <c:pt idx="1494">
                  <c:v>6.6925490196078421</c:v>
                </c:pt>
                <c:pt idx="1495">
                  <c:v>1.8109803921568628</c:v>
                </c:pt>
                <c:pt idx="1496">
                  <c:v>0.47137254901960784</c:v>
                </c:pt>
                <c:pt idx="1497">
                  <c:v>0.81202614379084959</c:v>
                </c:pt>
                <c:pt idx="1498">
                  <c:v>1.2188235294117646</c:v>
                </c:pt>
                <c:pt idx="1499">
                  <c:v>0.94457516339869285</c:v>
                </c:pt>
                <c:pt idx="1500">
                  <c:v>1.6836601307189545</c:v>
                </c:pt>
                <c:pt idx="1501">
                  <c:v>2.127843137254902</c:v>
                </c:pt>
                <c:pt idx="1502">
                  <c:v>4.117647058823529</c:v>
                </c:pt>
                <c:pt idx="1503">
                  <c:v>5.816209150326797</c:v>
                </c:pt>
                <c:pt idx="1504">
                  <c:v>6.2269281045751637</c:v>
                </c:pt>
                <c:pt idx="1505">
                  <c:v>5.8515032679738557</c:v>
                </c:pt>
                <c:pt idx="1506">
                  <c:v>5.8739869281045749</c:v>
                </c:pt>
                <c:pt idx="1507">
                  <c:v>3.7111111111111112</c:v>
                </c:pt>
                <c:pt idx="1508">
                  <c:v>1.6091503267973857</c:v>
                </c:pt>
                <c:pt idx="1509">
                  <c:v>1.4983006535947714</c:v>
                </c:pt>
                <c:pt idx="1510">
                  <c:v>1.2718954248366012</c:v>
                </c:pt>
                <c:pt idx="1511">
                  <c:v>0.95372549019607844</c:v>
                </c:pt>
                <c:pt idx="1512">
                  <c:v>1.8041830065359477</c:v>
                </c:pt>
                <c:pt idx="1513">
                  <c:v>4.0969934640522876</c:v>
                </c:pt>
                <c:pt idx="1514">
                  <c:v>3.9856209150326802</c:v>
                </c:pt>
                <c:pt idx="1515">
                  <c:v>3.9827450980392163</c:v>
                </c:pt>
                <c:pt idx="1516">
                  <c:v>4.4543790849673206</c:v>
                </c:pt>
                <c:pt idx="1517">
                  <c:v>3.4363398692810461</c:v>
                </c:pt>
                <c:pt idx="1518">
                  <c:v>1.0925490196078431</c:v>
                </c:pt>
                <c:pt idx="1519">
                  <c:v>0.83477124183006535</c:v>
                </c:pt>
                <c:pt idx="1520">
                  <c:v>0.8371241830065359</c:v>
                </c:pt>
                <c:pt idx="1521">
                  <c:v>0.92653594771241843</c:v>
                </c:pt>
                <c:pt idx="1522">
                  <c:v>2.5354248366013072</c:v>
                </c:pt>
                <c:pt idx="1523">
                  <c:v>3.2020915032679742</c:v>
                </c:pt>
                <c:pt idx="1524">
                  <c:v>5.0295424836601308</c:v>
                </c:pt>
                <c:pt idx="1525">
                  <c:v>6.4551633986928101</c:v>
                </c:pt>
                <c:pt idx="1526">
                  <c:v>5.9200000000000008</c:v>
                </c:pt>
                <c:pt idx="1527">
                  <c:v>5.3924183006535955</c:v>
                </c:pt>
                <c:pt idx="1528">
                  <c:v>5.8836601307189547</c:v>
                </c:pt>
                <c:pt idx="1529">
                  <c:v>6.2052287581699348</c:v>
                </c:pt>
                <c:pt idx="1530">
                  <c:v>5.6141176470588237</c:v>
                </c:pt>
                <c:pt idx="1531">
                  <c:v>5.4334640522875821</c:v>
                </c:pt>
                <c:pt idx="1532">
                  <c:v>4.6394771241830073</c:v>
                </c:pt>
                <c:pt idx="1533">
                  <c:v>3.6392156862745093</c:v>
                </c:pt>
                <c:pt idx="1534">
                  <c:v>2.397385620915033</c:v>
                </c:pt>
                <c:pt idx="1535">
                  <c:v>2.0572549019607846</c:v>
                </c:pt>
                <c:pt idx="1536">
                  <c:v>3.3848366013071902</c:v>
                </c:pt>
                <c:pt idx="1537">
                  <c:v>3.1623529411764713</c:v>
                </c:pt>
                <c:pt idx="1538">
                  <c:v>3.0047058823529413</c:v>
                </c:pt>
                <c:pt idx="1539">
                  <c:v>2.0975163398692809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0.60104575163398688</c:v>
                </c:pt>
                <c:pt idx="1551">
                  <c:v>0.68</c:v>
                </c:pt>
                <c:pt idx="1552">
                  <c:v>1.0509803921568628</c:v>
                </c:pt>
                <c:pt idx="1553">
                  <c:v>2.4998692810457519</c:v>
                </c:pt>
                <c:pt idx="1554">
                  <c:v>5.4585620915032687</c:v>
                </c:pt>
                <c:pt idx="1555">
                  <c:v>7.2930718954248377</c:v>
                </c:pt>
                <c:pt idx="1556">
                  <c:v>10.837385620915033</c:v>
                </c:pt>
                <c:pt idx="1557">
                  <c:v>14.388235294117647</c:v>
                </c:pt>
                <c:pt idx="1558">
                  <c:v>17.522614379084967</c:v>
                </c:pt>
                <c:pt idx="1559">
                  <c:v>16.41202614379085</c:v>
                </c:pt>
                <c:pt idx="1560">
                  <c:v>15.956078431372552</c:v>
                </c:pt>
                <c:pt idx="1561">
                  <c:v>14.487320261437908</c:v>
                </c:pt>
                <c:pt idx="1562">
                  <c:v>10.781960784313725</c:v>
                </c:pt>
                <c:pt idx="1563">
                  <c:v>6.2018300653594762</c:v>
                </c:pt>
                <c:pt idx="1564">
                  <c:v>4.730457516339869</c:v>
                </c:pt>
                <c:pt idx="1565">
                  <c:v>3.769411764705882</c:v>
                </c:pt>
                <c:pt idx="1566">
                  <c:v>3.5615686274509804</c:v>
                </c:pt>
                <c:pt idx="1567">
                  <c:v>8.0235294117647076</c:v>
                </c:pt>
                <c:pt idx="1568">
                  <c:v>9.3568627450980397</c:v>
                </c:pt>
                <c:pt idx="1569">
                  <c:v>8.9801307189542499</c:v>
                </c:pt>
                <c:pt idx="1570">
                  <c:v>7.9615686274509807</c:v>
                </c:pt>
                <c:pt idx="1571">
                  <c:v>6.0149019607843144</c:v>
                </c:pt>
                <c:pt idx="1572">
                  <c:v>1.3364705882352941</c:v>
                </c:pt>
                <c:pt idx="1573">
                  <c:v>0</c:v>
                </c:pt>
                <c:pt idx="1574">
                  <c:v>0.31189542483660132</c:v>
                </c:pt>
                <c:pt idx="1575">
                  <c:v>0.65281045751633981</c:v>
                </c:pt>
                <c:pt idx="1576">
                  <c:v>0.65281045751633981</c:v>
                </c:pt>
                <c:pt idx="1577">
                  <c:v>1.1618300653594773</c:v>
                </c:pt>
                <c:pt idx="1578">
                  <c:v>1.547450980392157</c:v>
                </c:pt>
                <c:pt idx="1579">
                  <c:v>3.442091503267974</c:v>
                </c:pt>
                <c:pt idx="1580">
                  <c:v>5.2870588235294127</c:v>
                </c:pt>
                <c:pt idx="1581">
                  <c:v>5.7670588235294131</c:v>
                </c:pt>
                <c:pt idx="1582">
                  <c:v>5.6956862745098036</c:v>
                </c:pt>
                <c:pt idx="1583">
                  <c:v>5.8146405228758171</c:v>
                </c:pt>
                <c:pt idx="1584">
                  <c:v>3.8339869281045753</c:v>
                </c:pt>
                <c:pt idx="1585">
                  <c:v>2.002875816993464</c:v>
                </c:pt>
                <c:pt idx="1586">
                  <c:v>3.1432679738562093</c:v>
                </c:pt>
                <c:pt idx="1587">
                  <c:v>3.3898039215686278</c:v>
                </c:pt>
                <c:pt idx="1588">
                  <c:v>3.04</c:v>
                </c:pt>
                <c:pt idx="1589">
                  <c:v>3.8227450980392161</c:v>
                </c:pt>
                <c:pt idx="1590">
                  <c:v>5.2841830065359483</c:v>
                </c:pt>
                <c:pt idx="1591">
                  <c:v>3.915294117647059</c:v>
                </c:pt>
                <c:pt idx="1592">
                  <c:v>3.6232679738562088</c:v>
                </c:pt>
                <c:pt idx="1593">
                  <c:v>4.7866666666666671</c:v>
                </c:pt>
                <c:pt idx="1594">
                  <c:v>3.7780392156862748</c:v>
                </c:pt>
                <c:pt idx="1595">
                  <c:v>1.9618300653594771</c:v>
                </c:pt>
                <c:pt idx="1596">
                  <c:v>1.7103267973856211</c:v>
                </c:pt>
                <c:pt idx="1597">
                  <c:v>1.9142483660130716</c:v>
                </c:pt>
                <c:pt idx="1598">
                  <c:v>1.5882352941176474</c:v>
                </c:pt>
                <c:pt idx="1599">
                  <c:v>4.3111111111111109</c:v>
                </c:pt>
                <c:pt idx="1600">
                  <c:v>6.3103267973856205</c:v>
                </c:pt>
                <c:pt idx="1601">
                  <c:v>9.7312418300653594</c:v>
                </c:pt>
                <c:pt idx="1602">
                  <c:v>11.489411764705883</c:v>
                </c:pt>
                <c:pt idx="1603">
                  <c:v>10.677908496732027</c:v>
                </c:pt>
                <c:pt idx="1604">
                  <c:v>9.0363398692810453</c:v>
                </c:pt>
                <c:pt idx="1605">
                  <c:v>8.7916339869281046</c:v>
                </c:pt>
                <c:pt idx="1606">
                  <c:v>8.1309803921568644</c:v>
                </c:pt>
                <c:pt idx="1607">
                  <c:v>6.8219607843137267</c:v>
                </c:pt>
                <c:pt idx="1608">
                  <c:v>6.6413071895424824</c:v>
                </c:pt>
                <c:pt idx="1609">
                  <c:v>5.7132026143790844</c:v>
                </c:pt>
                <c:pt idx="1610">
                  <c:v>4.327581699346406</c:v>
                </c:pt>
                <c:pt idx="1611">
                  <c:v>2.2431372549019608</c:v>
                </c:pt>
                <c:pt idx="1612">
                  <c:v>1.8535947712418299</c:v>
                </c:pt>
                <c:pt idx="1613">
                  <c:v>3.3168627450980392</c:v>
                </c:pt>
                <c:pt idx="1614">
                  <c:v>3.2703267973856205</c:v>
                </c:pt>
                <c:pt idx="1615">
                  <c:v>2.9014379084967321</c:v>
                </c:pt>
                <c:pt idx="1616">
                  <c:v>2.2256209150326796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4.2614379084967319E-2</c:v>
                </c:pt>
                <c:pt idx="1630">
                  <c:v>1.6522875816993463</c:v>
                </c:pt>
                <c:pt idx="1631">
                  <c:v>5.3058823529411772</c:v>
                </c:pt>
                <c:pt idx="1632">
                  <c:v>8.9952941176470596</c:v>
                </c:pt>
                <c:pt idx="1633">
                  <c:v>12.747712418300654</c:v>
                </c:pt>
                <c:pt idx="1634">
                  <c:v>16.235294117647058</c:v>
                </c:pt>
                <c:pt idx="1635">
                  <c:v>17.873464052287581</c:v>
                </c:pt>
                <c:pt idx="1636">
                  <c:v>15.187712418300654</c:v>
                </c:pt>
                <c:pt idx="1637">
                  <c:v>12.68653594771242</c:v>
                </c:pt>
                <c:pt idx="1638">
                  <c:v>10.096993464052288</c:v>
                </c:pt>
                <c:pt idx="1639">
                  <c:v>6.6716339869281045</c:v>
                </c:pt>
                <c:pt idx="1640">
                  <c:v>3.440261437908497</c:v>
                </c:pt>
                <c:pt idx="1641">
                  <c:v>2.5681045751633986</c:v>
                </c:pt>
                <c:pt idx="1642">
                  <c:v>1.4491503267973858</c:v>
                </c:pt>
                <c:pt idx="1643">
                  <c:v>1.0044444444444445</c:v>
                </c:pt>
                <c:pt idx="1644">
                  <c:v>3.9359477124183013</c:v>
                </c:pt>
                <c:pt idx="1645">
                  <c:v>4.9877124183006529</c:v>
                </c:pt>
                <c:pt idx="1646">
                  <c:v>4.8920261437908499</c:v>
                </c:pt>
                <c:pt idx="1647">
                  <c:v>4.8227450980392153</c:v>
                </c:pt>
                <c:pt idx="1648">
                  <c:v>4.1045751633986933</c:v>
                </c:pt>
                <c:pt idx="1649">
                  <c:v>1.0682352941176472</c:v>
                </c:pt>
                <c:pt idx="1650">
                  <c:v>0</c:v>
                </c:pt>
                <c:pt idx="1651">
                  <c:v>0.30248366013071898</c:v>
                </c:pt>
                <c:pt idx="1652">
                  <c:v>0.59947712418300658</c:v>
                </c:pt>
                <c:pt idx="1653">
                  <c:v>0.59947712418300658</c:v>
                </c:pt>
                <c:pt idx="1654">
                  <c:v>0.74509803921568629</c:v>
                </c:pt>
                <c:pt idx="1655">
                  <c:v>1.0355555555555558</c:v>
                </c:pt>
                <c:pt idx="1656">
                  <c:v>2.8115032679738561</c:v>
                </c:pt>
                <c:pt idx="1657">
                  <c:v>4.4687581699346408</c:v>
                </c:pt>
                <c:pt idx="1658">
                  <c:v>4.926274509803922</c:v>
                </c:pt>
                <c:pt idx="1659">
                  <c:v>5.2183006535947714</c:v>
                </c:pt>
                <c:pt idx="1660">
                  <c:v>5.4352941176470591</c:v>
                </c:pt>
                <c:pt idx="1661">
                  <c:v>4.3424836601307195</c:v>
                </c:pt>
                <c:pt idx="1662">
                  <c:v>5.3688888888888888</c:v>
                </c:pt>
                <c:pt idx="1663">
                  <c:v>7.2167320261437906</c:v>
                </c:pt>
                <c:pt idx="1664">
                  <c:v>7.6115032679738555</c:v>
                </c:pt>
                <c:pt idx="1665">
                  <c:v>7.2368627450980396</c:v>
                </c:pt>
                <c:pt idx="1666">
                  <c:v>6.840522875816994</c:v>
                </c:pt>
                <c:pt idx="1667">
                  <c:v>4.2873202614379089</c:v>
                </c:pt>
                <c:pt idx="1668">
                  <c:v>2.2143790849673204</c:v>
                </c:pt>
                <c:pt idx="1669">
                  <c:v>1.9539869281045752</c:v>
                </c:pt>
                <c:pt idx="1670">
                  <c:v>3.5406535947712423</c:v>
                </c:pt>
                <c:pt idx="1671">
                  <c:v>2.9513725490196081</c:v>
                </c:pt>
                <c:pt idx="1672">
                  <c:v>2.5239215686274514</c:v>
                </c:pt>
                <c:pt idx="1673">
                  <c:v>2.2915032679738561</c:v>
                </c:pt>
                <c:pt idx="1674">
                  <c:v>2.3505882352941176</c:v>
                </c:pt>
                <c:pt idx="1675">
                  <c:v>1.7918954248366015</c:v>
                </c:pt>
                <c:pt idx="1676">
                  <c:v>5.2650980392156868</c:v>
                </c:pt>
                <c:pt idx="1677">
                  <c:v>7.6316339869281036</c:v>
                </c:pt>
                <c:pt idx="1678">
                  <c:v>11.058823529411768</c:v>
                </c:pt>
                <c:pt idx="1679">
                  <c:v>12.781960784313727</c:v>
                </c:pt>
                <c:pt idx="1680">
                  <c:v>11.801830065359477</c:v>
                </c:pt>
                <c:pt idx="1681">
                  <c:v>9.4099346405228772</c:v>
                </c:pt>
                <c:pt idx="1682">
                  <c:v>8.8010457516339873</c:v>
                </c:pt>
                <c:pt idx="1683">
                  <c:v>8.1341176470588241</c:v>
                </c:pt>
                <c:pt idx="1684">
                  <c:v>6.8250980392156864</c:v>
                </c:pt>
                <c:pt idx="1685">
                  <c:v>6.6444444444444448</c:v>
                </c:pt>
                <c:pt idx="1686">
                  <c:v>5.7163398692810468</c:v>
                </c:pt>
                <c:pt idx="1687">
                  <c:v>4.3401307189542484</c:v>
                </c:pt>
                <c:pt idx="1688">
                  <c:v>2.2556862745098041</c:v>
                </c:pt>
                <c:pt idx="1689">
                  <c:v>1.8661437908496734</c:v>
                </c:pt>
                <c:pt idx="1690">
                  <c:v>3.329411764705883</c:v>
                </c:pt>
                <c:pt idx="1691">
                  <c:v>3.2828758169934642</c:v>
                </c:pt>
                <c:pt idx="1692">
                  <c:v>2.9077124183006537</c:v>
                </c:pt>
                <c:pt idx="1693">
                  <c:v>2.2609150326797387</c:v>
                </c:pt>
                <c:pt idx="1694">
                  <c:v>4.4705882352941179E-2</c:v>
                </c:pt>
                <c:pt idx="1695">
                  <c:v>3.529411764705883E-2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1.3330718954248366</c:v>
                </c:pt>
                <c:pt idx="1707">
                  <c:v>4.8988235294117644</c:v>
                </c:pt>
                <c:pt idx="1708">
                  <c:v>8.8616993464052296</c:v>
                </c:pt>
                <c:pt idx="1709">
                  <c:v>11.983790849673204</c:v>
                </c:pt>
                <c:pt idx="1710">
                  <c:v>15.215163398692811</c:v>
                </c:pt>
                <c:pt idx="1711">
                  <c:v>16.520784313725493</c:v>
                </c:pt>
                <c:pt idx="1712">
                  <c:v>14.856470588235293</c:v>
                </c:pt>
                <c:pt idx="1713">
                  <c:v>11.02169934640523</c:v>
                </c:pt>
                <c:pt idx="1714">
                  <c:v>7.9738562091503251</c:v>
                </c:pt>
                <c:pt idx="1715">
                  <c:v>4.7675816993464055</c:v>
                </c:pt>
                <c:pt idx="1716">
                  <c:v>2.5764705882352947</c:v>
                </c:pt>
                <c:pt idx="1717">
                  <c:v>2.3437908496732027</c:v>
                </c:pt>
                <c:pt idx="1718">
                  <c:v>3.9984313725490201</c:v>
                </c:pt>
                <c:pt idx="1719">
                  <c:v>3.9469281045751634</c:v>
                </c:pt>
                <c:pt idx="1720">
                  <c:v>3.9613071895424841</c:v>
                </c:pt>
                <c:pt idx="1721">
                  <c:v>4.3610457516339869</c:v>
                </c:pt>
                <c:pt idx="1722">
                  <c:v>2.8049673202614378</c:v>
                </c:pt>
                <c:pt idx="1723">
                  <c:v>1.0222222222222224</c:v>
                </c:pt>
                <c:pt idx="1724">
                  <c:v>0.9994771241830066</c:v>
                </c:pt>
                <c:pt idx="1725">
                  <c:v>0.96000000000000019</c:v>
                </c:pt>
                <c:pt idx="1726">
                  <c:v>0.11267973856209151</c:v>
                </c:pt>
                <c:pt idx="1727">
                  <c:v>0</c:v>
                </c:pt>
                <c:pt idx="1728">
                  <c:v>0.16366013071895427</c:v>
                </c:pt>
                <c:pt idx="1729">
                  <c:v>0.16366013071895427</c:v>
                </c:pt>
                <c:pt idx="1730">
                  <c:v>0.16366013071895427</c:v>
                </c:pt>
                <c:pt idx="1731">
                  <c:v>0.16366013071895427</c:v>
                </c:pt>
                <c:pt idx="1732">
                  <c:v>0.31869281045751635</c:v>
                </c:pt>
                <c:pt idx="1733">
                  <c:v>1.9597385620915035</c:v>
                </c:pt>
                <c:pt idx="1734">
                  <c:v>3.5024836601307192</c:v>
                </c:pt>
                <c:pt idx="1735">
                  <c:v>3.9113725490196081</c:v>
                </c:pt>
                <c:pt idx="1736">
                  <c:v>4.3108496732026138</c:v>
                </c:pt>
                <c:pt idx="1737">
                  <c:v>4.6086274509803928</c:v>
                </c:pt>
                <c:pt idx="1738">
                  <c:v>4.1626143790849675</c:v>
                </c:pt>
                <c:pt idx="1739">
                  <c:v>6.8716339869281047</c:v>
                </c:pt>
                <c:pt idx="1740">
                  <c:v>8.8700653594771239</c:v>
                </c:pt>
                <c:pt idx="1741">
                  <c:v>9.3030065359477128</c:v>
                </c:pt>
                <c:pt idx="1742">
                  <c:v>8.8567320261437903</c:v>
                </c:pt>
                <c:pt idx="1743">
                  <c:v>7.6169934640522881</c:v>
                </c:pt>
                <c:pt idx="1744">
                  <c:v>3.7858823529411767</c:v>
                </c:pt>
                <c:pt idx="1745">
                  <c:v>1.6109803921568626</c:v>
                </c:pt>
                <c:pt idx="1746">
                  <c:v>1.8060130718954248</c:v>
                </c:pt>
                <c:pt idx="1747">
                  <c:v>3.5984313725490198</c:v>
                </c:pt>
                <c:pt idx="1748">
                  <c:v>3.4888888888888898</c:v>
                </c:pt>
                <c:pt idx="1749">
                  <c:v>3.0682352941176472</c:v>
                </c:pt>
                <c:pt idx="1750">
                  <c:v>2.8358169934640522</c:v>
                </c:pt>
                <c:pt idx="1751">
                  <c:v>2.4394771241830067</c:v>
                </c:pt>
                <c:pt idx="1752">
                  <c:v>2.8614379084967325</c:v>
                </c:pt>
                <c:pt idx="1753">
                  <c:v>7.5869281045751649</c:v>
                </c:pt>
                <c:pt idx="1754">
                  <c:v>9.9631372549019623</c:v>
                </c:pt>
                <c:pt idx="1755">
                  <c:v>13.390326797385622</c:v>
                </c:pt>
                <c:pt idx="1756">
                  <c:v>15.110326797385623</c:v>
                </c:pt>
                <c:pt idx="1757">
                  <c:v>13.070065359477123</c:v>
                </c:pt>
                <c:pt idx="1758">
                  <c:v>9.2002614379084964</c:v>
                </c:pt>
                <c:pt idx="1759">
                  <c:v>8.3905882352941177</c:v>
                </c:pt>
                <c:pt idx="1760">
                  <c:v>7.6556862745098044</c:v>
                </c:pt>
                <c:pt idx="1761">
                  <c:v>6.333333333333333</c:v>
                </c:pt>
                <c:pt idx="1762">
                  <c:v>6.1526797385620924</c:v>
                </c:pt>
                <c:pt idx="1763">
                  <c:v>5.287581699346406</c:v>
                </c:pt>
                <c:pt idx="1764">
                  <c:v>4.0128104575163395</c:v>
                </c:pt>
                <c:pt idx="1765">
                  <c:v>1.8185620915032683</c:v>
                </c:pt>
                <c:pt idx="1766">
                  <c:v>1.3555555555555554</c:v>
                </c:pt>
                <c:pt idx="1767">
                  <c:v>2.7597385620915036</c:v>
                </c:pt>
                <c:pt idx="1768">
                  <c:v>2.8664052287581701</c:v>
                </c:pt>
                <c:pt idx="1769">
                  <c:v>2.5809150326797385</c:v>
                </c:pt>
                <c:pt idx="1770">
                  <c:v>2.1150326797385621</c:v>
                </c:pt>
                <c:pt idx="1771">
                  <c:v>0.10640522875816993</c:v>
                </c:pt>
                <c:pt idx="1772">
                  <c:v>8.4183006535947721E-2</c:v>
                </c:pt>
                <c:pt idx="1773">
                  <c:v>0</c:v>
                </c:pt>
                <c:pt idx="1774">
                  <c:v>0</c:v>
                </c:pt>
                <c:pt idx="1775">
                  <c:v>3.2418300653594773E-2</c:v>
                </c:pt>
                <c:pt idx="1776">
                  <c:v>6.1699346405228762E-2</c:v>
                </c:pt>
                <c:pt idx="1777">
                  <c:v>6.1699346405228762E-2</c:v>
                </c:pt>
                <c:pt idx="1778">
                  <c:v>6.1699346405228762E-2</c:v>
                </c:pt>
                <c:pt idx="1779">
                  <c:v>6.1699346405228762E-2</c:v>
                </c:pt>
                <c:pt idx="1780">
                  <c:v>2.9281045751633986E-2</c:v>
                </c:pt>
                <c:pt idx="1781">
                  <c:v>0</c:v>
                </c:pt>
                <c:pt idx="1782">
                  <c:v>0</c:v>
                </c:pt>
                <c:pt idx="1783">
                  <c:v>1.8857516339869285</c:v>
                </c:pt>
                <c:pt idx="1784">
                  <c:v>5.7785620915032689</c:v>
                </c:pt>
                <c:pt idx="1785">
                  <c:v>9.7414379084967333</c:v>
                </c:pt>
                <c:pt idx="1786">
                  <c:v>12.015686274509804</c:v>
                </c:pt>
                <c:pt idx="1787">
                  <c:v>14.369673202614383</c:v>
                </c:pt>
                <c:pt idx="1788">
                  <c:v>13.868235294117648</c:v>
                </c:pt>
                <c:pt idx="1789">
                  <c:v>10.405228758169935</c:v>
                </c:pt>
                <c:pt idx="1790">
                  <c:v>6.4423529411764715</c:v>
                </c:pt>
                <c:pt idx="1791">
                  <c:v>4.1681045751633992</c:v>
                </c:pt>
                <c:pt idx="1792">
                  <c:v>1.8141176470588236</c:v>
                </c:pt>
                <c:pt idx="1793">
                  <c:v>1.8522875816993467</c:v>
                </c:pt>
                <c:pt idx="1794">
                  <c:v>4.2125490196078434</c:v>
                </c:pt>
                <c:pt idx="1795">
                  <c:v>6.3126797385620916</c:v>
                </c:pt>
                <c:pt idx="1796">
                  <c:v>6.335424836601308</c:v>
                </c:pt>
                <c:pt idx="1797">
                  <c:v>6.335424836601308</c:v>
                </c:pt>
                <c:pt idx="1798">
                  <c:v>4.9129411764705884</c:v>
                </c:pt>
                <c:pt idx="1799">
                  <c:v>2.1228758169934645</c:v>
                </c:pt>
                <c:pt idx="1800">
                  <c:v>0.3968627450980392</c:v>
                </c:pt>
                <c:pt idx="1801">
                  <c:v>0.43006535947712421</c:v>
                </c:pt>
                <c:pt idx="1802">
                  <c:v>0.43006535947712421</c:v>
                </c:pt>
                <c:pt idx="1803">
                  <c:v>0.43006535947712421</c:v>
                </c:pt>
                <c:pt idx="1804">
                  <c:v>0.43006535947712421</c:v>
                </c:pt>
                <c:pt idx="1805">
                  <c:v>5.5947712418300648E-2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0.91790849673202612</c:v>
                </c:pt>
                <c:pt idx="1811">
                  <c:v>2.0295424836601308</c:v>
                </c:pt>
                <c:pt idx="1812">
                  <c:v>2.3184313725490195</c:v>
                </c:pt>
                <c:pt idx="1813">
                  <c:v>2.4128104575163403</c:v>
                </c:pt>
                <c:pt idx="1814">
                  <c:v>2.6384313725490203</c:v>
                </c:pt>
                <c:pt idx="1815">
                  <c:v>2.9116339869281043</c:v>
                </c:pt>
                <c:pt idx="1816">
                  <c:v>6.0517647058823529</c:v>
                </c:pt>
                <c:pt idx="1817">
                  <c:v>8.1701960784313741</c:v>
                </c:pt>
                <c:pt idx="1818">
                  <c:v>8.9082352941176488</c:v>
                </c:pt>
                <c:pt idx="1819">
                  <c:v>8.7414379084967315</c:v>
                </c:pt>
                <c:pt idx="1820">
                  <c:v>7.9775163398692817</c:v>
                </c:pt>
                <c:pt idx="1821">
                  <c:v>3.7869281045751633</c:v>
                </c:pt>
                <c:pt idx="1822">
                  <c:v>1.3827450980392157</c:v>
                </c:pt>
                <c:pt idx="1823">
                  <c:v>1.5777777777777777</c:v>
                </c:pt>
                <c:pt idx="1824">
                  <c:v>3.3461437908496734</c:v>
                </c:pt>
                <c:pt idx="1825">
                  <c:v>2.9315032679738562</c:v>
                </c:pt>
                <c:pt idx="1826">
                  <c:v>2.870326797385621</c:v>
                </c:pt>
                <c:pt idx="1827">
                  <c:v>2.8671895424836604</c:v>
                </c:pt>
                <c:pt idx="1828">
                  <c:v>2.3341176470588239</c:v>
                </c:pt>
                <c:pt idx="1829">
                  <c:v>2.3871895424836604</c:v>
                </c:pt>
                <c:pt idx="1830">
                  <c:v>6.3500653594771252</c:v>
                </c:pt>
                <c:pt idx="1831">
                  <c:v>8.6656209150326795</c:v>
                </c:pt>
                <c:pt idx="1832">
                  <c:v>11.752679738562092</c:v>
                </c:pt>
                <c:pt idx="1833">
                  <c:v>13.015686274509804</c:v>
                </c:pt>
                <c:pt idx="1834">
                  <c:v>11.267973856209151</c:v>
                </c:pt>
                <c:pt idx="1835">
                  <c:v>7.3722875816993474</c:v>
                </c:pt>
                <c:pt idx="1836">
                  <c:v>5.8768627450980384</c:v>
                </c:pt>
                <c:pt idx="1837">
                  <c:v>4.5866666666666669</c:v>
                </c:pt>
                <c:pt idx="1838">
                  <c:v>2.9675816993464053</c:v>
                </c:pt>
                <c:pt idx="1839">
                  <c:v>2.8350326797385623</c:v>
                </c:pt>
                <c:pt idx="1840">
                  <c:v>2.7552941176470589</c:v>
                </c:pt>
                <c:pt idx="1841">
                  <c:v>2.2269281045751637</c:v>
                </c:pt>
                <c:pt idx="1842">
                  <c:v>0.92810457516339862</c:v>
                </c:pt>
                <c:pt idx="1843">
                  <c:v>1.08</c:v>
                </c:pt>
                <c:pt idx="1844">
                  <c:v>1.3484967320261441</c:v>
                </c:pt>
                <c:pt idx="1845">
                  <c:v>1.4551633986928103</c:v>
                </c:pt>
                <c:pt idx="1846">
                  <c:v>1.1696732026143792</c:v>
                </c:pt>
                <c:pt idx="1847">
                  <c:v>0.7037908496732026</c:v>
                </c:pt>
                <c:pt idx="1848">
                  <c:v>0.10640522875816993</c:v>
                </c:pt>
                <c:pt idx="1849">
                  <c:v>8.4183006535947721E-2</c:v>
                </c:pt>
                <c:pt idx="1850">
                  <c:v>0</c:v>
                </c:pt>
                <c:pt idx="1851">
                  <c:v>3.1372549019607842E-3</c:v>
                </c:pt>
                <c:pt idx="1852">
                  <c:v>0.40915032679738567</c:v>
                </c:pt>
                <c:pt idx="1853">
                  <c:v>0.92810457516339862</c:v>
                </c:pt>
                <c:pt idx="1854">
                  <c:v>0.92810457516339862</c:v>
                </c:pt>
                <c:pt idx="1855">
                  <c:v>0.92810457516339862</c:v>
                </c:pt>
                <c:pt idx="1856">
                  <c:v>0.92496732026143802</c:v>
                </c:pt>
                <c:pt idx="1857">
                  <c:v>0.51895424836601312</c:v>
                </c:pt>
                <c:pt idx="1858">
                  <c:v>0</c:v>
                </c:pt>
                <c:pt idx="1859">
                  <c:v>0</c:v>
                </c:pt>
                <c:pt idx="1860">
                  <c:v>1.8857516339869285</c:v>
                </c:pt>
                <c:pt idx="1861">
                  <c:v>5.7785620915032689</c:v>
                </c:pt>
                <c:pt idx="1862">
                  <c:v>9.7414379084967333</c:v>
                </c:pt>
                <c:pt idx="1863">
                  <c:v>11.999477124183009</c:v>
                </c:pt>
                <c:pt idx="1864">
                  <c:v>13.790588235294118</c:v>
                </c:pt>
                <c:pt idx="1865">
                  <c:v>12.052810457516339</c:v>
                </c:pt>
                <c:pt idx="1866">
                  <c:v>8.16</c:v>
                </c:pt>
                <c:pt idx="1867">
                  <c:v>4.1971241830065367</c:v>
                </c:pt>
                <c:pt idx="1868">
                  <c:v>1.9390849673202615</c:v>
                </c:pt>
                <c:pt idx="1869">
                  <c:v>0.14797385620915032</c:v>
                </c:pt>
                <c:pt idx="1870">
                  <c:v>1.4224836601307191</c:v>
                </c:pt>
                <c:pt idx="1871">
                  <c:v>4.2125490196078434</c:v>
                </c:pt>
                <c:pt idx="1872">
                  <c:v>6.3126797385620916</c:v>
                </c:pt>
                <c:pt idx="1873">
                  <c:v>6.335424836601308</c:v>
                </c:pt>
                <c:pt idx="1874">
                  <c:v>6.335424836601308</c:v>
                </c:pt>
                <c:pt idx="1875">
                  <c:v>4.9129411764705884</c:v>
                </c:pt>
                <c:pt idx="1876">
                  <c:v>2.1294117647058823</c:v>
                </c:pt>
                <c:pt idx="1877">
                  <c:v>0.67398692810457506</c:v>
                </c:pt>
                <c:pt idx="1878">
                  <c:v>1.5537254901960784</c:v>
                </c:pt>
                <c:pt idx="1879">
                  <c:v>1.6258823529411766</c:v>
                </c:pt>
                <c:pt idx="1880">
                  <c:v>1.6258823529411766</c:v>
                </c:pt>
                <c:pt idx="1881">
                  <c:v>1.6193464052287581</c:v>
                </c:pt>
                <c:pt idx="1882">
                  <c:v>0.97464052287581704</c:v>
                </c:pt>
                <c:pt idx="1883">
                  <c:v>7.2156862745098041E-2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9.6993464052287579E-2</c:v>
                </c:pt>
                <c:pt idx="1888">
                  <c:v>0.54980392156862745</c:v>
                </c:pt>
                <c:pt idx="1889">
                  <c:v>0.54980392156862745</c:v>
                </c:pt>
                <c:pt idx="1890">
                  <c:v>0.54980392156862745</c:v>
                </c:pt>
                <c:pt idx="1891">
                  <c:v>0.60653594771241826</c:v>
                </c:pt>
                <c:pt idx="1892">
                  <c:v>1.7006535947712418</c:v>
                </c:pt>
                <c:pt idx="1893">
                  <c:v>5.4486274509803918</c:v>
                </c:pt>
                <c:pt idx="1894">
                  <c:v>7.4867973856209158</c:v>
                </c:pt>
                <c:pt idx="1895">
                  <c:v>8.309542483660131</c:v>
                </c:pt>
                <c:pt idx="1896">
                  <c:v>8.3116339869281042</c:v>
                </c:pt>
                <c:pt idx="1897">
                  <c:v>7.5477124183006534</c:v>
                </c:pt>
                <c:pt idx="1898">
                  <c:v>3.3853594771241831</c:v>
                </c:pt>
                <c:pt idx="1899">
                  <c:v>1.3471895424836602</c:v>
                </c:pt>
                <c:pt idx="1900">
                  <c:v>1.3435294117647059</c:v>
                </c:pt>
                <c:pt idx="1901">
                  <c:v>2.4854901960784317</c:v>
                </c:pt>
                <c:pt idx="1902">
                  <c:v>2.0708496732026145</c:v>
                </c:pt>
                <c:pt idx="1903">
                  <c:v>2.0324183006535952</c:v>
                </c:pt>
                <c:pt idx="1904">
                  <c:v>2.0324183006535952</c:v>
                </c:pt>
                <c:pt idx="1905">
                  <c:v>1.6337254901960785</c:v>
                </c:pt>
                <c:pt idx="1906">
                  <c:v>1.9898039215686274</c:v>
                </c:pt>
                <c:pt idx="1907">
                  <c:v>5.2551633986928108</c:v>
                </c:pt>
                <c:pt idx="1908">
                  <c:v>7.0224836601307201</c:v>
                </c:pt>
                <c:pt idx="1909">
                  <c:v>8.8569934640522874</c:v>
                </c:pt>
                <c:pt idx="1910">
                  <c:v>9.2857516339869299</c:v>
                </c:pt>
                <c:pt idx="1911">
                  <c:v>7.7288888888888891</c:v>
                </c:pt>
                <c:pt idx="1912">
                  <c:v>4.4509803921568629</c:v>
                </c:pt>
                <c:pt idx="1913">
                  <c:v>3.2833986928104575</c:v>
                </c:pt>
                <c:pt idx="1914">
                  <c:v>2.060130718954249</c:v>
                </c:pt>
                <c:pt idx="1915">
                  <c:v>1.2109803921568627</c:v>
                </c:pt>
                <c:pt idx="1916">
                  <c:v>1.2109803921568627</c:v>
                </c:pt>
                <c:pt idx="1917">
                  <c:v>1.2109803921568627</c:v>
                </c:pt>
                <c:pt idx="1918">
                  <c:v>0.90300653594771241</c:v>
                </c:pt>
                <c:pt idx="1919">
                  <c:v>0.29176470588235298</c:v>
                </c:pt>
                <c:pt idx="1920">
                  <c:v>0.29803921568627456</c:v>
                </c:pt>
                <c:pt idx="1921">
                  <c:v>0.43372549019607848</c:v>
                </c:pt>
                <c:pt idx="1922">
                  <c:v>0.47555555555555568</c:v>
                </c:pt>
                <c:pt idx="1923">
                  <c:v>0.19006535947712419</c:v>
                </c:pt>
                <c:pt idx="1924">
                  <c:v>0.22222222222222227</c:v>
                </c:pt>
                <c:pt idx="1925">
                  <c:v>0.10640522875816993</c:v>
                </c:pt>
                <c:pt idx="1926">
                  <c:v>8.4183006535947721E-2</c:v>
                </c:pt>
                <c:pt idx="1927">
                  <c:v>0</c:v>
                </c:pt>
                <c:pt idx="1928">
                  <c:v>3.1372549019607842E-3</c:v>
                </c:pt>
                <c:pt idx="1929">
                  <c:v>0.40915032679738567</c:v>
                </c:pt>
                <c:pt idx="1930">
                  <c:v>0.92810457516339862</c:v>
                </c:pt>
                <c:pt idx="1931">
                  <c:v>0.92810457516339862</c:v>
                </c:pt>
                <c:pt idx="1932">
                  <c:v>0.92810457516339862</c:v>
                </c:pt>
                <c:pt idx="1933">
                  <c:v>1.109281045751634</c:v>
                </c:pt>
                <c:pt idx="1934">
                  <c:v>0.70326797385620932</c:v>
                </c:pt>
                <c:pt idx="1935">
                  <c:v>0.18431372549019606</c:v>
                </c:pt>
                <c:pt idx="1936">
                  <c:v>0.18431372549019606</c:v>
                </c:pt>
                <c:pt idx="1937">
                  <c:v>2.0700653594771241</c:v>
                </c:pt>
                <c:pt idx="1938">
                  <c:v>5.4954248366013072</c:v>
                </c:pt>
                <c:pt idx="1939">
                  <c:v>8.1830065359477118</c:v>
                </c:pt>
                <c:pt idx="1940">
                  <c:v>9.9777777777777779</c:v>
                </c:pt>
                <c:pt idx="1941">
                  <c:v>11.677908496732028</c:v>
                </c:pt>
                <c:pt idx="1942">
                  <c:v>9.9401307189542472</c:v>
                </c:pt>
                <c:pt idx="1943">
                  <c:v>6.3304575163398704</c:v>
                </c:pt>
                <c:pt idx="1944">
                  <c:v>3.6428758169934645</c:v>
                </c:pt>
                <c:pt idx="1945">
                  <c:v>1.8481045751633989</c:v>
                </c:pt>
                <c:pt idx="1946">
                  <c:v>0.14797385620915032</c:v>
                </c:pt>
                <c:pt idx="1947">
                  <c:v>1.4224836601307191</c:v>
                </c:pt>
                <c:pt idx="1948">
                  <c:v>4.2125490196078434</c:v>
                </c:pt>
                <c:pt idx="1949">
                  <c:v>6.3126797385620916</c:v>
                </c:pt>
                <c:pt idx="1950">
                  <c:v>6.335424836601308</c:v>
                </c:pt>
                <c:pt idx="1951">
                  <c:v>6.335424836601308</c:v>
                </c:pt>
                <c:pt idx="1952">
                  <c:v>4.9783006535947711</c:v>
                </c:pt>
                <c:pt idx="1953">
                  <c:v>3.2875816993464055</c:v>
                </c:pt>
                <c:pt idx="1954">
                  <c:v>2.3934640522875816</c:v>
                </c:pt>
                <c:pt idx="1955">
                  <c:v>3.6175163398692809</c:v>
                </c:pt>
                <c:pt idx="1956">
                  <c:v>4.1921568627450982</c:v>
                </c:pt>
                <c:pt idx="1957">
                  <c:v>4.1728104575163396</c:v>
                </c:pt>
                <c:pt idx="1958">
                  <c:v>3.6729411764705886</c:v>
                </c:pt>
                <c:pt idx="1959">
                  <c:v>2.4669281045751634</c:v>
                </c:pt>
                <c:pt idx="1960">
                  <c:v>1.2201307189542485</c:v>
                </c:pt>
                <c:pt idx="1961">
                  <c:v>0.64549019607843139</c:v>
                </c:pt>
                <c:pt idx="1962">
                  <c:v>0.59947712418300658</c:v>
                </c:pt>
                <c:pt idx="1963">
                  <c:v>0</c:v>
                </c:pt>
                <c:pt idx="1964">
                  <c:v>0.27921568627450982</c:v>
                </c:pt>
                <c:pt idx="1965">
                  <c:v>1.2826143790849673</c:v>
                </c:pt>
                <c:pt idx="1966">
                  <c:v>1.2826143790849673</c:v>
                </c:pt>
                <c:pt idx="1967">
                  <c:v>1.2826143790849673</c:v>
                </c:pt>
                <c:pt idx="1968">
                  <c:v>1.3077124183006537</c:v>
                </c:pt>
                <c:pt idx="1969">
                  <c:v>2.1613071895424838</c:v>
                </c:pt>
                <c:pt idx="1970">
                  <c:v>5.0549019607843144</c:v>
                </c:pt>
                <c:pt idx="1971">
                  <c:v>5.8418300653594777</c:v>
                </c:pt>
                <c:pt idx="1972">
                  <c:v>5.9932026143790855</c:v>
                </c:pt>
                <c:pt idx="1973">
                  <c:v>6.0269281045751635</c:v>
                </c:pt>
                <c:pt idx="1974">
                  <c:v>5.3213071895424848</c:v>
                </c:pt>
                <c:pt idx="1975">
                  <c:v>1.4627450980392156</c:v>
                </c:pt>
                <c:pt idx="1976">
                  <c:v>0.67581699346405233</c:v>
                </c:pt>
                <c:pt idx="1977">
                  <c:v>1.1597385620915033</c:v>
                </c:pt>
                <c:pt idx="1978">
                  <c:v>1.6099346405228758</c:v>
                </c:pt>
                <c:pt idx="1979">
                  <c:v>1.1952941176470588</c:v>
                </c:pt>
                <c:pt idx="1980">
                  <c:v>1.1568627450980393</c:v>
                </c:pt>
                <c:pt idx="1981">
                  <c:v>1.1568627450980393</c:v>
                </c:pt>
                <c:pt idx="1982">
                  <c:v>0.55660130718954248</c:v>
                </c:pt>
                <c:pt idx="1983">
                  <c:v>1.3281045751633989</c:v>
                </c:pt>
                <c:pt idx="1984">
                  <c:v>3.4794771241830067</c:v>
                </c:pt>
                <c:pt idx="1985">
                  <c:v>3.9111111111111114</c:v>
                </c:pt>
                <c:pt idx="1986">
                  <c:v>4.4904575163398697</c:v>
                </c:pt>
                <c:pt idx="1987">
                  <c:v>4.7790849673202622</c:v>
                </c:pt>
                <c:pt idx="1988">
                  <c:v>3.4985620915032678</c:v>
                </c:pt>
                <c:pt idx="1989">
                  <c:v>1.3346405228758169</c:v>
                </c:pt>
                <c:pt idx="1990">
                  <c:v>0.90614379084967323</c:v>
                </c:pt>
                <c:pt idx="1991">
                  <c:v>0.32679738562091504</c:v>
                </c:pt>
                <c:pt idx="1992">
                  <c:v>3.1372549019607842E-3</c:v>
                </c:pt>
                <c:pt idx="1993">
                  <c:v>3.1372549019607842E-3</c:v>
                </c:pt>
                <c:pt idx="1994">
                  <c:v>3.1372549019607842E-3</c:v>
                </c:pt>
                <c:pt idx="1995">
                  <c:v>1.2549019607843137E-2</c:v>
                </c:pt>
                <c:pt idx="1996">
                  <c:v>1.2549019607843137E-2</c:v>
                </c:pt>
                <c:pt idx="1997">
                  <c:v>1.2549019607843137E-2</c:v>
                </c:pt>
                <c:pt idx="1998">
                  <c:v>1.2549019607843137E-2</c:v>
                </c:pt>
                <c:pt idx="1999">
                  <c:v>1.2549019607843137E-2</c:v>
                </c:pt>
                <c:pt idx="2000">
                  <c:v>6.2745098039215684E-3</c:v>
                </c:pt>
                <c:pt idx="2001">
                  <c:v>3.8431372549019606E-2</c:v>
                </c:pt>
                <c:pt idx="2002">
                  <c:v>0.10640522875816993</c:v>
                </c:pt>
                <c:pt idx="2003">
                  <c:v>8.4183006535947721E-2</c:v>
                </c:pt>
                <c:pt idx="2004">
                  <c:v>0</c:v>
                </c:pt>
                <c:pt idx="2005">
                  <c:v>3.1372549019607842E-3</c:v>
                </c:pt>
                <c:pt idx="2006">
                  <c:v>0.40915032679738567</c:v>
                </c:pt>
                <c:pt idx="2007">
                  <c:v>0.92810457516339862</c:v>
                </c:pt>
                <c:pt idx="2008">
                  <c:v>0.93777777777777782</c:v>
                </c:pt>
                <c:pt idx="2009">
                  <c:v>1.3767320261437908</c:v>
                </c:pt>
                <c:pt idx="2010">
                  <c:v>2.2190849673202613</c:v>
                </c:pt>
                <c:pt idx="2011">
                  <c:v>1.8224836601307193</c:v>
                </c:pt>
                <c:pt idx="2012">
                  <c:v>1.303529411764706</c:v>
                </c:pt>
                <c:pt idx="2013">
                  <c:v>1.2938562091503267</c:v>
                </c:pt>
                <c:pt idx="2014">
                  <c:v>2.6980392156862751</c:v>
                </c:pt>
                <c:pt idx="2015">
                  <c:v>4.4329411764705879</c:v>
                </c:pt>
                <c:pt idx="2016">
                  <c:v>5.3879738562091513</c:v>
                </c:pt>
                <c:pt idx="2017">
                  <c:v>5.9226143790849681</c:v>
                </c:pt>
                <c:pt idx="2018">
                  <c:v>7.5756862745098044</c:v>
                </c:pt>
                <c:pt idx="2019">
                  <c:v>7.1202614379084972</c:v>
                </c:pt>
                <c:pt idx="2020">
                  <c:v>4.8875816993464056</c:v>
                </c:pt>
                <c:pt idx="2021">
                  <c:v>3.9231372549019605</c:v>
                </c:pt>
                <c:pt idx="2022">
                  <c:v>3.3884967320261445</c:v>
                </c:pt>
                <c:pt idx="2023">
                  <c:v>1.735424836601307</c:v>
                </c:pt>
                <c:pt idx="2024">
                  <c:v>1.7701960784313728</c:v>
                </c:pt>
                <c:pt idx="2025">
                  <c:v>4.1960784313725492</c:v>
                </c:pt>
                <c:pt idx="2026">
                  <c:v>6.2005228758169944</c:v>
                </c:pt>
                <c:pt idx="2027">
                  <c:v>6.2232679738562089</c:v>
                </c:pt>
                <c:pt idx="2028">
                  <c:v>6.2562091503267974</c:v>
                </c:pt>
                <c:pt idx="2029">
                  <c:v>5.0075816993464057</c:v>
                </c:pt>
                <c:pt idx="2030">
                  <c:v>3.7220915032679742</c:v>
                </c:pt>
                <c:pt idx="2031">
                  <c:v>3.1247058823529414</c:v>
                </c:pt>
                <c:pt idx="2032">
                  <c:v>4.4067973856209148</c:v>
                </c:pt>
                <c:pt idx="2033">
                  <c:v>5.0797385620915039</c:v>
                </c:pt>
                <c:pt idx="2034">
                  <c:v>5.1390849673202617</c:v>
                </c:pt>
                <c:pt idx="2035">
                  <c:v>5.6449673202614372</c:v>
                </c:pt>
                <c:pt idx="2036">
                  <c:v>4.417516339869282</c:v>
                </c:pt>
                <c:pt idx="2037">
                  <c:v>3.1126797385620919</c:v>
                </c:pt>
                <c:pt idx="2038">
                  <c:v>2.4099346405228759</c:v>
                </c:pt>
                <c:pt idx="2039">
                  <c:v>2.2143790849673204</c:v>
                </c:pt>
                <c:pt idx="2040">
                  <c:v>0.28000000000000003</c:v>
                </c:pt>
                <c:pt idx="2041">
                  <c:v>0.65568627450980399</c:v>
                </c:pt>
                <c:pt idx="2042">
                  <c:v>1.930718954248366</c:v>
                </c:pt>
                <c:pt idx="2043">
                  <c:v>1.9275816993464054</c:v>
                </c:pt>
                <c:pt idx="2044">
                  <c:v>1.8899346405228756</c:v>
                </c:pt>
                <c:pt idx="2045">
                  <c:v>1.8366013071895426</c:v>
                </c:pt>
                <c:pt idx="2046">
                  <c:v>1.6543790849673203</c:v>
                </c:pt>
                <c:pt idx="2047">
                  <c:v>1.6504575163398691</c:v>
                </c:pt>
                <c:pt idx="2048">
                  <c:v>1.7524183006535947</c:v>
                </c:pt>
                <c:pt idx="2049">
                  <c:v>1.7524183006535947</c:v>
                </c:pt>
                <c:pt idx="2050">
                  <c:v>1.804967320261438</c:v>
                </c:pt>
                <c:pt idx="2051">
                  <c:v>1.8496732026143792</c:v>
                </c:pt>
                <c:pt idx="2052">
                  <c:v>0.61699346405228761</c:v>
                </c:pt>
                <c:pt idx="2053">
                  <c:v>0.51503267973856226</c:v>
                </c:pt>
                <c:pt idx="2054">
                  <c:v>0.97045751633986932</c:v>
                </c:pt>
                <c:pt idx="2055">
                  <c:v>1.0193464052287582</c:v>
                </c:pt>
                <c:pt idx="2056">
                  <c:v>0.61411764705882355</c:v>
                </c:pt>
                <c:pt idx="2057">
                  <c:v>0.57568627450980392</c:v>
                </c:pt>
                <c:pt idx="2058">
                  <c:v>0.57568627450980392</c:v>
                </c:pt>
                <c:pt idx="2059">
                  <c:v>0.12026143790849673</c:v>
                </c:pt>
                <c:pt idx="2060">
                  <c:v>1.1244444444444444</c:v>
                </c:pt>
                <c:pt idx="2061">
                  <c:v>2.5254901960784313</c:v>
                </c:pt>
                <c:pt idx="2062">
                  <c:v>2.5898039215686275</c:v>
                </c:pt>
                <c:pt idx="2063">
                  <c:v>3.1628758169934641</c:v>
                </c:pt>
                <c:pt idx="2064">
                  <c:v>4.1738562091503271</c:v>
                </c:pt>
                <c:pt idx="2065">
                  <c:v>3.094901960784314</c:v>
                </c:pt>
                <c:pt idx="2066">
                  <c:v>1.681307189542484</c:v>
                </c:pt>
                <c:pt idx="2067">
                  <c:v>1.6169934640522876</c:v>
                </c:pt>
                <c:pt idx="2068">
                  <c:v>1.043921568627451</c:v>
                </c:pt>
                <c:pt idx="2069">
                  <c:v>3.2941176470588238E-2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2.2222222222222223E-2</c:v>
                </c:pt>
                <c:pt idx="2075">
                  <c:v>7.0326797385620921E-2</c:v>
                </c:pt>
                <c:pt idx="2076">
                  <c:v>7.0326797385620921E-2</c:v>
                </c:pt>
                <c:pt idx="2077">
                  <c:v>7.0326797385620921E-2</c:v>
                </c:pt>
                <c:pt idx="2078">
                  <c:v>7.346405228758171E-2</c:v>
                </c:pt>
                <c:pt idx="2079">
                  <c:v>6.1699346405228762E-2</c:v>
                </c:pt>
                <c:pt idx="2080">
                  <c:v>4.8888888888888898E-2</c:v>
                </c:pt>
                <c:pt idx="2081">
                  <c:v>0</c:v>
                </c:pt>
                <c:pt idx="2082">
                  <c:v>3.1372549019607842E-3</c:v>
                </c:pt>
                <c:pt idx="2083">
                  <c:v>0.40915032679738567</c:v>
                </c:pt>
                <c:pt idx="2084">
                  <c:v>0.92810457516339862</c:v>
                </c:pt>
                <c:pt idx="2085">
                  <c:v>1.0065359477124185</c:v>
                </c:pt>
                <c:pt idx="2086">
                  <c:v>2.7461437908496733</c:v>
                </c:pt>
                <c:pt idx="2087">
                  <c:v>4.6206535947712428</c:v>
                </c:pt>
                <c:pt idx="2088">
                  <c:v>4.2240522875817001</c:v>
                </c:pt>
                <c:pt idx="2089">
                  <c:v>3.7050980392156863</c:v>
                </c:pt>
                <c:pt idx="2090">
                  <c:v>3.6266666666666665</c:v>
                </c:pt>
                <c:pt idx="2091">
                  <c:v>2.4397385620915033</c:v>
                </c:pt>
                <c:pt idx="2092">
                  <c:v>0.8891503267973857</c:v>
                </c:pt>
                <c:pt idx="2093">
                  <c:v>0.87973856209150347</c:v>
                </c:pt>
                <c:pt idx="2094">
                  <c:v>1.3411764705882354</c:v>
                </c:pt>
                <c:pt idx="2095">
                  <c:v>3.2423529411764709</c:v>
                </c:pt>
                <c:pt idx="2096">
                  <c:v>4.3213071895424839</c:v>
                </c:pt>
                <c:pt idx="2097">
                  <c:v>5.8190849673202623</c:v>
                </c:pt>
                <c:pt idx="2098">
                  <c:v>6.1568627450980387</c:v>
                </c:pt>
                <c:pt idx="2099">
                  <c:v>5.6954248366013074</c:v>
                </c:pt>
                <c:pt idx="2100">
                  <c:v>3.7942483660130719</c:v>
                </c:pt>
                <c:pt idx="2101">
                  <c:v>3.1375163398692809</c:v>
                </c:pt>
                <c:pt idx="2102">
                  <c:v>2.4339869281045754</c:v>
                </c:pt>
                <c:pt idx="2103">
                  <c:v>2.4135947712418302</c:v>
                </c:pt>
                <c:pt idx="2104">
                  <c:v>2.5555555555555558</c:v>
                </c:pt>
                <c:pt idx="2105">
                  <c:v>2.9741176470588235</c:v>
                </c:pt>
                <c:pt idx="2106">
                  <c:v>2.5257516339869279</c:v>
                </c:pt>
                <c:pt idx="2107">
                  <c:v>2.8925490196078436</c:v>
                </c:pt>
                <c:pt idx="2108">
                  <c:v>3.9822222222222226</c:v>
                </c:pt>
                <c:pt idx="2109">
                  <c:v>5.1450980392156866</c:v>
                </c:pt>
                <c:pt idx="2110">
                  <c:v>5.4324183006535955</c:v>
                </c:pt>
                <c:pt idx="2111">
                  <c:v>5.5124183006535938</c:v>
                </c:pt>
                <c:pt idx="2112">
                  <c:v>7.9511111111111124</c:v>
                </c:pt>
                <c:pt idx="2113">
                  <c:v>6.8917647058823528</c:v>
                </c:pt>
                <c:pt idx="2114">
                  <c:v>5.586928104575164</c:v>
                </c:pt>
                <c:pt idx="2115">
                  <c:v>4.8841830065359479</c:v>
                </c:pt>
                <c:pt idx="2116">
                  <c:v>5.1168627450980395</c:v>
                </c:pt>
                <c:pt idx="2117">
                  <c:v>1.3673202614379085</c:v>
                </c:pt>
                <c:pt idx="2118">
                  <c:v>1.5908496732026143</c:v>
                </c:pt>
                <c:pt idx="2119">
                  <c:v>3.2457516339869281</c:v>
                </c:pt>
                <c:pt idx="2120">
                  <c:v>3.4894117647058827</c:v>
                </c:pt>
                <c:pt idx="2121">
                  <c:v>2.7160784313725492</c:v>
                </c:pt>
                <c:pt idx="2122">
                  <c:v>2.5388235294117645</c:v>
                </c:pt>
                <c:pt idx="2123">
                  <c:v>2.1325490196078434</c:v>
                </c:pt>
                <c:pt idx="2124">
                  <c:v>0.87660130718954254</c:v>
                </c:pt>
                <c:pt idx="2125">
                  <c:v>0.72209150326797389</c:v>
                </c:pt>
                <c:pt idx="2126">
                  <c:v>0.69254901960784321</c:v>
                </c:pt>
                <c:pt idx="2127">
                  <c:v>0.74483660130718954</c:v>
                </c:pt>
                <c:pt idx="2128">
                  <c:v>0.88810457516339869</c:v>
                </c:pt>
                <c:pt idx="2129">
                  <c:v>0.51816993464052286</c:v>
                </c:pt>
                <c:pt idx="2130">
                  <c:v>0.42588235294117649</c:v>
                </c:pt>
                <c:pt idx="2131">
                  <c:v>0.38954248366013072</c:v>
                </c:pt>
                <c:pt idx="2132">
                  <c:v>0.36549019607843147</c:v>
                </c:pt>
                <c:pt idx="2133">
                  <c:v>6.0392156862745093E-2</c:v>
                </c:pt>
                <c:pt idx="2134">
                  <c:v>3.137254901960785E-2</c:v>
                </c:pt>
                <c:pt idx="2135">
                  <c:v>3.137254901960785E-2</c:v>
                </c:pt>
                <c:pt idx="2136">
                  <c:v>3.137254901960785E-2</c:v>
                </c:pt>
                <c:pt idx="2137">
                  <c:v>3.2679738562091512E-2</c:v>
                </c:pt>
                <c:pt idx="2138">
                  <c:v>0.18143790849673203</c:v>
                </c:pt>
                <c:pt idx="2139">
                  <c:v>0.23607843137254905</c:v>
                </c:pt>
                <c:pt idx="2140">
                  <c:v>0.80915032679738574</c:v>
                </c:pt>
                <c:pt idx="2141">
                  <c:v>1.8201307189542486</c:v>
                </c:pt>
                <c:pt idx="2142">
                  <c:v>1.8235294117647061</c:v>
                </c:pt>
                <c:pt idx="2143">
                  <c:v>1.6716339869281047</c:v>
                </c:pt>
                <c:pt idx="2144">
                  <c:v>1.6169934640522876</c:v>
                </c:pt>
                <c:pt idx="2145">
                  <c:v>1.043921568627451</c:v>
                </c:pt>
                <c:pt idx="2146">
                  <c:v>3.2941176470588238E-2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7.2941176470588245E-2</c:v>
                </c:pt>
                <c:pt idx="2152">
                  <c:v>0.28627450980392161</c:v>
                </c:pt>
                <c:pt idx="2153">
                  <c:v>0.28941176470588242</c:v>
                </c:pt>
                <c:pt idx="2154">
                  <c:v>0.28941176470588242</c:v>
                </c:pt>
                <c:pt idx="2155">
                  <c:v>0.28941176470588242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3.1372549019607842E-3</c:v>
                </c:pt>
                <c:pt idx="2160">
                  <c:v>0.37673202614379092</c:v>
                </c:pt>
                <c:pt idx="2161">
                  <c:v>0.86640522875816994</c:v>
                </c:pt>
                <c:pt idx="2162">
                  <c:v>0.94483660130718949</c:v>
                </c:pt>
                <c:pt idx="2163">
                  <c:v>2.8386928104575166</c:v>
                </c:pt>
                <c:pt idx="2164">
                  <c:v>5.4005228758169936</c:v>
                </c:pt>
                <c:pt idx="2165">
                  <c:v>5.5764705882352938</c:v>
                </c:pt>
                <c:pt idx="2166">
                  <c:v>5.1715032679738568</c:v>
                </c:pt>
                <c:pt idx="2167">
                  <c:v>5.0930718954248366</c:v>
                </c:pt>
                <c:pt idx="2168">
                  <c:v>3.1992156862745103</c:v>
                </c:pt>
                <c:pt idx="2169">
                  <c:v>0.634248366013072</c:v>
                </c:pt>
                <c:pt idx="2170">
                  <c:v>8.4705882352941173E-2</c:v>
                </c:pt>
                <c:pt idx="2171">
                  <c:v>0.10745098039215686</c:v>
                </c:pt>
                <c:pt idx="2172">
                  <c:v>1.2875816993464051</c:v>
                </c:pt>
                <c:pt idx="2173">
                  <c:v>3.703790849673203</c:v>
                </c:pt>
                <c:pt idx="2174">
                  <c:v>7.2067973856209155</c:v>
                </c:pt>
                <c:pt idx="2175">
                  <c:v>9.9937254901960788</c:v>
                </c:pt>
                <c:pt idx="2176">
                  <c:v>10.169934640522877</c:v>
                </c:pt>
                <c:pt idx="2177">
                  <c:v>8.9929411764705875</c:v>
                </c:pt>
                <c:pt idx="2178">
                  <c:v>6.5767320261437918</c:v>
                </c:pt>
                <c:pt idx="2179">
                  <c:v>3.0737254901960784</c:v>
                </c:pt>
                <c:pt idx="2180">
                  <c:v>0.32941176470588235</c:v>
                </c:pt>
                <c:pt idx="2181">
                  <c:v>1.0541176470588236</c:v>
                </c:pt>
                <c:pt idx="2182">
                  <c:v>3.168627450980392</c:v>
                </c:pt>
                <c:pt idx="2183">
                  <c:v>5.6266666666666669</c:v>
                </c:pt>
                <c:pt idx="2184">
                  <c:v>7.4081045751634003</c:v>
                </c:pt>
                <c:pt idx="2185">
                  <c:v>8.4078431372549023</c:v>
                </c:pt>
                <c:pt idx="2186">
                  <c:v>8.6483660130718967</c:v>
                </c:pt>
                <c:pt idx="2187">
                  <c:v>8.0907189542483664</c:v>
                </c:pt>
                <c:pt idx="2188">
                  <c:v>7.007843137254901</c:v>
                </c:pt>
                <c:pt idx="2189">
                  <c:v>9.5615686274509812</c:v>
                </c:pt>
                <c:pt idx="2190">
                  <c:v>8.9016993464052288</c:v>
                </c:pt>
                <c:pt idx="2191">
                  <c:v>7.6528104575163409</c:v>
                </c:pt>
                <c:pt idx="2192">
                  <c:v>6.0959477124183019</c:v>
                </c:pt>
                <c:pt idx="2193">
                  <c:v>5.9108496732026152</c:v>
                </c:pt>
                <c:pt idx="2194">
                  <c:v>1.9001307189542487</c:v>
                </c:pt>
                <c:pt idx="2195">
                  <c:v>2.1477124183006535</c:v>
                </c:pt>
                <c:pt idx="2196">
                  <c:v>4.1728104575163396</c:v>
                </c:pt>
                <c:pt idx="2197">
                  <c:v>4.6473202614379092</c:v>
                </c:pt>
                <c:pt idx="2198">
                  <c:v>3.8907189542483662</c:v>
                </c:pt>
                <c:pt idx="2199">
                  <c:v>3.5662745098039217</c:v>
                </c:pt>
                <c:pt idx="2200">
                  <c:v>3.1343790849673203</c:v>
                </c:pt>
                <c:pt idx="2201">
                  <c:v>2.1513725490196074</c:v>
                </c:pt>
                <c:pt idx="2202">
                  <c:v>2.5113725490196082</c:v>
                </c:pt>
                <c:pt idx="2203">
                  <c:v>3.3257516339869282</c:v>
                </c:pt>
                <c:pt idx="2204">
                  <c:v>3.3320261437908498</c:v>
                </c:pt>
                <c:pt idx="2205">
                  <c:v>3.133856209150327</c:v>
                </c:pt>
                <c:pt idx="2206">
                  <c:v>2.091764705882353</c:v>
                </c:pt>
                <c:pt idx="2207">
                  <c:v>1.2541176470588236</c:v>
                </c:pt>
                <c:pt idx="2208">
                  <c:v>6.2745098039215684E-3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9.4117647058823539E-3</c:v>
                </c:pt>
                <c:pt idx="2217">
                  <c:v>0.51137254901960782</c:v>
                </c:pt>
                <c:pt idx="2218">
                  <c:v>1.5223529411764707</c:v>
                </c:pt>
                <c:pt idx="2219">
                  <c:v>1.5552941176470587</c:v>
                </c:pt>
                <c:pt idx="2220">
                  <c:v>1.5552941176470587</c:v>
                </c:pt>
                <c:pt idx="2221">
                  <c:v>1.5458823529411767</c:v>
                </c:pt>
                <c:pt idx="2222">
                  <c:v>1.043921568627451</c:v>
                </c:pt>
                <c:pt idx="2223">
                  <c:v>3.2941176470588238E-2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1.5947712418300657E-2</c:v>
                </c:pt>
                <c:pt idx="2228">
                  <c:v>9.2026143790849682E-2</c:v>
                </c:pt>
                <c:pt idx="2229">
                  <c:v>0.3728104575163399</c:v>
                </c:pt>
                <c:pt idx="2230">
                  <c:v>0.385359477124183</c:v>
                </c:pt>
                <c:pt idx="2231">
                  <c:v>0.385359477124183</c:v>
                </c:pt>
                <c:pt idx="2232">
                  <c:v>0.36941176470588238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7.8431372549019607E-2</c:v>
                </c:pt>
                <c:pt idx="2240">
                  <c:v>1.9722875816993466</c:v>
                </c:pt>
                <c:pt idx="2241">
                  <c:v>4.6614379084967323</c:v>
                </c:pt>
                <c:pt idx="2242">
                  <c:v>7.4120261437908503</c:v>
                </c:pt>
                <c:pt idx="2243">
                  <c:v>9.2167320261437915</c:v>
                </c:pt>
                <c:pt idx="2244">
                  <c:v>9.2350326797385627</c:v>
                </c:pt>
                <c:pt idx="2245">
                  <c:v>7.341176470588235</c:v>
                </c:pt>
                <c:pt idx="2246">
                  <c:v>4.7874509803921574</c:v>
                </c:pt>
                <c:pt idx="2247">
                  <c:v>2.4763398692810457</c:v>
                </c:pt>
                <c:pt idx="2248">
                  <c:v>1.6499346405228756</c:v>
                </c:pt>
                <c:pt idx="2249">
                  <c:v>3.43921568627451</c:v>
                </c:pt>
                <c:pt idx="2250">
                  <c:v>7.3626143790849676</c:v>
                </c:pt>
                <c:pt idx="2251">
                  <c:v>12.552418300653596</c:v>
                </c:pt>
                <c:pt idx="2252">
                  <c:v>15.166535947712418</c:v>
                </c:pt>
                <c:pt idx="2253">
                  <c:v>14.901960784313726</c:v>
                </c:pt>
                <c:pt idx="2254">
                  <c:v>13.051241830065361</c:v>
                </c:pt>
                <c:pt idx="2255">
                  <c:v>9.1278431372549012</c:v>
                </c:pt>
                <c:pt idx="2256">
                  <c:v>3.8026143790849671</c:v>
                </c:pt>
                <c:pt idx="2257">
                  <c:v>0.7916339869281046</c:v>
                </c:pt>
                <c:pt idx="2258">
                  <c:v>1.0862745098039215</c:v>
                </c:pt>
                <c:pt idx="2259">
                  <c:v>3.5882352941176476</c:v>
                </c:pt>
                <c:pt idx="2260">
                  <c:v>8.5040522875816986</c:v>
                </c:pt>
                <c:pt idx="2261">
                  <c:v>10.827189542483662</c:v>
                </c:pt>
                <c:pt idx="2262">
                  <c:v>11.556339869281047</c:v>
                </c:pt>
                <c:pt idx="2263">
                  <c:v>10.950326797385621</c:v>
                </c:pt>
                <c:pt idx="2264">
                  <c:v>10.311633986928104</c:v>
                </c:pt>
                <c:pt idx="2265">
                  <c:v>8.6841830065359478</c:v>
                </c:pt>
                <c:pt idx="2266">
                  <c:v>12.798692810457517</c:v>
                </c:pt>
                <c:pt idx="2267">
                  <c:v>12.760000000000002</c:v>
                </c:pt>
                <c:pt idx="2268">
                  <c:v>12.367058823529414</c:v>
                </c:pt>
                <c:pt idx="2269">
                  <c:v>10.471633986928104</c:v>
                </c:pt>
                <c:pt idx="2270">
                  <c:v>8.417254901960785</c:v>
                </c:pt>
                <c:pt idx="2271">
                  <c:v>2.3450980392156864</c:v>
                </c:pt>
                <c:pt idx="2272">
                  <c:v>2.19764705882353</c:v>
                </c:pt>
                <c:pt idx="2273">
                  <c:v>4.0515032679738567</c:v>
                </c:pt>
                <c:pt idx="2274">
                  <c:v>4.5482352941176476</c:v>
                </c:pt>
                <c:pt idx="2275">
                  <c:v>3.7477124183006536</c:v>
                </c:pt>
                <c:pt idx="2276">
                  <c:v>3.382222222222222</c:v>
                </c:pt>
                <c:pt idx="2277">
                  <c:v>2.9947712418300654</c:v>
                </c:pt>
                <c:pt idx="2278">
                  <c:v>2.17359477124183</c:v>
                </c:pt>
                <c:pt idx="2279">
                  <c:v>2.6556862745098044</c:v>
                </c:pt>
                <c:pt idx="2280">
                  <c:v>3.4732026143790851</c:v>
                </c:pt>
                <c:pt idx="2281">
                  <c:v>3.4794771241830067</c:v>
                </c:pt>
                <c:pt idx="2282">
                  <c:v>3.2813071895424835</c:v>
                </c:pt>
                <c:pt idx="2283">
                  <c:v>2.2392156862745098</c:v>
                </c:pt>
                <c:pt idx="2284">
                  <c:v>1.2572549019607844</c:v>
                </c:pt>
                <c:pt idx="2285">
                  <c:v>6.2745098039215684E-3</c:v>
                </c:pt>
                <c:pt idx="2286">
                  <c:v>0</c:v>
                </c:pt>
                <c:pt idx="2287">
                  <c:v>0.62692810457516346</c:v>
                </c:pt>
                <c:pt idx="2288">
                  <c:v>0.73254901960784313</c:v>
                </c:pt>
                <c:pt idx="2289">
                  <c:v>0.73254901960784313</c:v>
                </c:pt>
                <c:pt idx="2290">
                  <c:v>0.73254901960784313</c:v>
                </c:pt>
                <c:pt idx="2291">
                  <c:v>0.73254901960784313</c:v>
                </c:pt>
                <c:pt idx="2292">
                  <c:v>0.10562091503267974</c:v>
                </c:pt>
                <c:pt idx="2293">
                  <c:v>9.4117647058823539E-3</c:v>
                </c:pt>
                <c:pt idx="2294">
                  <c:v>0.34771241830065364</c:v>
                </c:pt>
                <c:pt idx="2295">
                  <c:v>1.2274509803921569</c:v>
                </c:pt>
                <c:pt idx="2296">
                  <c:v>1.260392156862745</c:v>
                </c:pt>
                <c:pt idx="2297">
                  <c:v>1.260392156862745</c:v>
                </c:pt>
                <c:pt idx="2298">
                  <c:v>1.2509803921568627</c:v>
                </c:pt>
                <c:pt idx="2299">
                  <c:v>0.91267973856209161</c:v>
                </c:pt>
                <c:pt idx="2300">
                  <c:v>3.2941176470588238E-2</c:v>
                </c:pt>
                <c:pt idx="2301">
                  <c:v>0</c:v>
                </c:pt>
                <c:pt idx="2302">
                  <c:v>0</c:v>
                </c:pt>
                <c:pt idx="2303">
                  <c:v>4.1830065359477121E-2</c:v>
                </c:pt>
                <c:pt idx="2304">
                  <c:v>0.33751633986928103</c:v>
                </c:pt>
                <c:pt idx="2305">
                  <c:v>0.41986928104575161</c:v>
                </c:pt>
                <c:pt idx="2306">
                  <c:v>0.70065359477124189</c:v>
                </c:pt>
                <c:pt idx="2307">
                  <c:v>0.79503267973856206</c:v>
                </c:pt>
                <c:pt idx="2308">
                  <c:v>0.81124183006535944</c:v>
                </c:pt>
                <c:pt idx="2309">
                  <c:v>0.51555555555555554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7.8431372549019607E-2</c:v>
                </c:pt>
                <c:pt idx="2317">
                  <c:v>1.9722875816993466</c:v>
                </c:pt>
                <c:pt idx="2318">
                  <c:v>4.4967320261437909</c:v>
                </c:pt>
                <c:pt idx="2319">
                  <c:v>8.7738562091503276</c:v>
                </c:pt>
                <c:pt idx="2320">
                  <c:v>12.29045751633987</c:v>
                </c:pt>
                <c:pt idx="2321">
                  <c:v>12.731241830065359</c:v>
                </c:pt>
                <c:pt idx="2322">
                  <c:v>10.837385620915033</c:v>
                </c:pt>
                <c:pt idx="2323">
                  <c:v>8.5675816993464053</c:v>
                </c:pt>
                <c:pt idx="2324">
                  <c:v>5.5498039215686275</c:v>
                </c:pt>
                <c:pt idx="2325">
                  <c:v>3.3430065359477124</c:v>
                </c:pt>
                <c:pt idx="2326">
                  <c:v>5.5594771241830072</c:v>
                </c:pt>
                <c:pt idx="2327">
                  <c:v>11.189542483660134</c:v>
                </c:pt>
                <c:pt idx="2328">
                  <c:v>17.233725490196079</c:v>
                </c:pt>
                <c:pt idx="2329">
                  <c:v>19.027973856209151</c:v>
                </c:pt>
                <c:pt idx="2330">
                  <c:v>18.460653594771244</c:v>
                </c:pt>
                <c:pt idx="2331">
                  <c:v>15.783006535947711</c:v>
                </c:pt>
                <c:pt idx="2332">
                  <c:v>10.152941176470589</c:v>
                </c:pt>
                <c:pt idx="2333">
                  <c:v>3.8541176470588234</c:v>
                </c:pt>
                <c:pt idx="2334">
                  <c:v>0.84313725490196079</c:v>
                </c:pt>
                <c:pt idx="2335">
                  <c:v>1.1090196078431374</c:v>
                </c:pt>
                <c:pt idx="2336">
                  <c:v>3.7728104575163401</c:v>
                </c:pt>
                <c:pt idx="2337">
                  <c:v>8.9566013071895423</c:v>
                </c:pt>
                <c:pt idx="2338">
                  <c:v>10.671111111111109</c:v>
                </c:pt>
                <c:pt idx="2339">
                  <c:v>10.8718954248366</c:v>
                </c:pt>
                <c:pt idx="2340">
                  <c:v>9.9281045751633989</c:v>
                </c:pt>
                <c:pt idx="2341">
                  <c:v>8.6023529411764716</c:v>
                </c:pt>
                <c:pt idx="2342">
                  <c:v>7.3077124183006532</c:v>
                </c:pt>
                <c:pt idx="2343">
                  <c:v>13.145882352941177</c:v>
                </c:pt>
                <c:pt idx="2344">
                  <c:v>14.198431372549019</c:v>
                </c:pt>
                <c:pt idx="2345">
                  <c:v>14.149542483660133</c:v>
                </c:pt>
                <c:pt idx="2346">
                  <c:v>12.756601307189545</c:v>
                </c:pt>
                <c:pt idx="2347">
                  <c:v>10.104575163398694</c:v>
                </c:pt>
                <c:pt idx="2348">
                  <c:v>2.9299346405228759</c:v>
                </c:pt>
                <c:pt idx="2349">
                  <c:v>2.0596078431372549</c:v>
                </c:pt>
                <c:pt idx="2350">
                  <c:v>3.3236601307189546</c:v>
                </c:pt>
                <c:pt idx="2351">
                  <c:v>3.8235294117647056</c:v>
                </c:pt>
                <c:pt idx="2352">
                  <c:v>3.0198692810457519</c:v>
                </c:pt>
                <c:pt idx="2353">
                  <c:v>2.6418300653594775</c:v>
                </c:pt>
                <c:pt idx="2354">
                  <c:v>2.4143790849673206</c:v>
                </c:pt>
                <c:pt idx="2355">
                  <c:v>2.176732026143791</c:v>
                </c:pt>
                <c:pt idx="2356">
                  <c:v>2.6556862745098044</c:v>
                </c:pt>
                <c:pt idx="2357">
                  <c:v>3.4732026143790851</c:v>
                </c:pt>
                <c:pt idx="2358">
                  <c:v>3.4794771241830067</c:v>
                </c:pt>
                <c:pt idx="2359">
                  <c:v>3.2813071895424835</c:v>
                </c:pt>
                <c:pt idx="2360">
                  <c:v>2.2392156862745098</c:v>
                </c:pt>
                <c:pt idx="2361">
                  <c:v>1.2572549019607844</c:v>
                </c:pt>
                <c:pt idx="2362">
                  <c:v>6.2745098039215684E-3</c:v>
                </c:pt>
                <c:pt idx="2363">
                  <c:v>6.2745098039215684E-3</c:v>
                </c:pt>
                <c:pt idx="2364">
                  <c:v>1.7411764705882353</c:v>
                </c:pt>
                <c:pt idx="2365">
                  <c:v>2.5722875816993467</c:v>
                </c:pt>
                <c:pt idx="2366">
                  <c:v>2.5722875816993467</c:v>
                </c:pt>
                <c:pt idx="2367">
                  <c:v>2.5722875816993467</c:v>
                </c:pt>
                <c:pt idx="2368">
                  <c:v>2.566013071895425</c:v>
                </c:pt>
                <c:pt idx="2369">
                  <c:v>0.83111111111111124</c:v>
                </c:pt>
                <c:pt idx="2370">
                  <c:v>0</c:v>
                </c:pt>
                <c:pt idx="2371">
                  <c:v>0</c:v>
                </c:pt>
                <c:pt idx="2372">
                  <c:v>0.68732026143790859</c:v>
                </c:pt>
                <c:pt idx="2373">
                  <c:v>0.72026143790849684</c:v>
                </c:pt>
                <c:pt idx="2374">
                  <c:v>0.72026143790849684</c:v>
                </c:pt>
                <c:pt idx="2375">
                  <c:v>0.72026143790849684</c:v>
                </c:pt>
                <c:pt idx="2376">
                  <c:v>0.72026143790849684</c:v>
                </c:pt>
                <c:pt idx="2377">
                  <c:v>3.2941176470588238E-2</c:v>
                </c:pt>
                <c:pt idx="2378">
                  <c:v>0</c:v>
                </c:pt>
                <c:pt idx="2379">
                  <c:v>0</c:v>
                </c:pt>
                <c:pt idx="2380">
                  <c:v>9.9346405228758178E-2</c:v>
                </c:pt>
                <c:pt idx="2381">
                  <c:v>0.51032679738562103</c:v>
                </c:pt>
                <c:pt idx="2382">
                  <c:v>0.62718954248366021</c:v>
                </c:pt>
                <c:pt idx="2383">
                  <c:v>0.90797385620915039</c:v>
                </c:pt>
                <c:pt idx="2384">
                  <c:v>1.0023529411764707</c:v>
                </c:pt>
                <c:pt idx="2385">
                  <c:v>0.96104575163398698</c:v>
                </c:pt>
                <c:pt idx="2386">
                  <c:v>0.5500653594771242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6.8758169934640526E-2</c:v>
                </c:pt>
                <c:pt idx="2394">
                  <c:v>1.5236601307189541</c:v>
                </c:pt>
                <c:pt idx="2395">
                  <c:v>3.4329411764705884</c:v>
                </c:pt>
                <c:pt idx="2396">
                  <c:v>8.6177777777777784</c:v>
                </c:pt>
                <c:pt idx="2397">
                  <c:v>12.717124183006536</c:v>
                </c:pt>
                <c:pt idx="2398">
                  <c:v>13.43607843137255</c:v>
                </c:pt>
                <c:pt idx="2399">
                  <c:v>12.024313725490197</c:v>
                </c:pt>
                <c:pt idx="2400">
                  <c:v>10.647320261437912</c:v>
                </c:pt>
                <c:pt idx="2401">
                  <c:v>6.7218300653594776</c:v>
                </c:pt>
                <c:pt idx="2402">
                  <c:v>3.9322875816993461</c:v>
                </c:pt>
                <c:pt idx="2403">
                  <c:v>5.6909803921568631</c:v>
                </c:pt>
                <c:pt idx="2404">
                  <c:v>11.244444444444447</c:v>
                </c:pt>
                <c:pt idx="2405">
                  <c:v>16.779084967320262</c:v>
                </c:pt>
                <c:pt idx="2406">
                  <c:v>18.573333333333338</c:v>
                </c:pt>
                <c:pt idx="2407">
                  <c:v>18.346405228758172</c:v>
                </c:pt>
                <c:pt idx="2408">
                  <c:v>16.057777777777776</c:v>
                </c:pt>
                <c:pt idx="2409">
                  <c:v>10.461176470588237</c:v>
                </c:pt>
                <c:pt idx="2410">
                  <c:v>4.3942483660130724</c:v>
                </c:pt>
                <c:pt idx="2411">
                  <c:v>1.3832679738562093</c:v>
                </c:pt>
                <c:pt idx="2412">
                  <c:v>1.3087581699346407</c:v>
                </c:pt>
                <c:pt idx="2413">
                  <c:v>3.7398692810457521</c:v>
                </c:pt>
                <c:pt idx="2414">
                  <c:v>8.8151633986928104</c:v>
                </c:pt>
                <c:pt idx="2415">
                  <c:v>10.809150326797388</c:v>
                </c:pt>
                <c:pt idx="2416">
                  <c:v>11.358169934640523</c:v>
                </c:pt>
                <c:pt idx="2417">
                  <c:v>11.915555555555555</c:v>
                </c:pt>
                <c:pt idx="2418">
                  <c:v>12.199738562091506</c:v>
                </c:pt>
                <c:pt idx="2419">
                  <c:v>12.025620915032681</c:v>
                </c:pt>
                <c:pt idx="2420">
                  <c:v>16.460392156862746</c:v>
                </c:pt>
                <c:pt idx="2421">
                  <c:v>16.985098039215689</c:v>
                </c:pt>
                <c:pt idx="2422">
                  <c:v>15.435032679738566</c:v>
                </c:pt>
                <c:pt idx="2423">
                  <c:v>12.83816993464052</c:v>
                </c:pt>
                <c:pt idx="2424">
                  <c:v>9.1427450980392173</c:v>
                </c:pt>
                <c:pt idx="2425">
                  <c:v>3.1440522875816992</c:v>
                </c:pt>
                <c:pt idx="2426">
                  <c:v>2.6075816993464049</c:v>
                </c:pt>
                <c:pt idx="2427">
                  <c:v>3.8308496732026152</c:v>
                </c:pt>
                <c:pt idx="2428">
                  <c:v>3.9701960784313726</c:v>
                </c:pt>
                <c:pt idx="2429">
                  <c:v>3.3633986928104576</c:v>
                </c:pt>
                <c:pt idx="2430">
                  <c:v>3.0684967320261443</c:v>
                </c:pt>
                <c:pt idx="2431">
                  <c:v>3.0671895424836602</c:v>
                </c:pt>
                <c:pt idx="2432">
                  <c:v>2.9226143790849672</c:v>
                </c:pt>
                <c:pt idx="2433">
                  <c:v>3.3890196078431374</c:v>
                </c:pt>
                <c:pt idx="2434">
                  <c:v>4.0410457516339875</c:v>
                </c:pt>
                <c:pt idx="2435">
                  <c:v>3.9121568627450984</c:v>
                </c:pt>
                <c:pt idx="2436">
                  <c:v>3.3335947712418297</c:v>
                </c:pt>
                <c:pt idx="2437">
                  <c:v>2.2392156862745098</c:v>
                </c:pt>
                <c:pt idx="2438">
                  <c:v>1.2572549019607844</c:v>
                </c:pt>
                <c:pt idx="2439">
                  <c:v>6.2745098039215684E-3</c:v>
                </c:pt>
                <c:pt idx="2440">
                  <c:v>6.2745098039215684E-3</c:v>
                </c:pt>
                <c:pt idx="2441">
                  <c:v>1.7443137254901964</c:v>
                </c:pt>
                <c:pt idx="2442">
                  <c:v>2.5785620915032679</c:v>
                </c:pt>
                <c:pt idx="2443">
                  <c:v>2.5785620915032679</c:v>
                </c:pt>
                <c:pt idx="2444">
                  <c:v>2.5785620915032679</c:v>
                </c:pt>
                <c:pt idx="2445">
                  <c:v>2.5722875816993467</c:v>
                </c:pt>
                <c:pt idx="2446">
                  <c:v>0.83424836601307173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0.11816993464052288</c:v>
                </c:pt>
                <c:pt idx="2458">
                  <c:v>0.52915032679738561</c:v>
                </c:pt>
                <c:pt idx="2459">
                  <c:v>0.62379084967320264</c:v>
                </c:pt>
                <c:pt idx="2460">
                  <c:v>0.85647058823529409</c:v>
                </c:pt>
                <c:pt idx="2461">
                  <c:v>0.95084967320261449</c:v>
                </c:pt>
                <c:pt idx="2462">
                  <c:v>0.89071895424836611</c:v>
                </c:pt>
                <c:pt idx="2463">
                  <c:v>0.47973856209150328</c:v>
                </c:pt>
                <c:pt idx="2464">
                  <c:v>1.9084967320261437E-2</c:v>
                </c:pt>
                <c:pt idx="2465">
                  <c:v>2.8496732026143789E-2</c:v>
                </c:pt>
                <c:pt idx="2466">
                  <c:v>4.4183006535947714E-2</c:v>
                </c:pt>
                <c:pt idx="2467">
                  <c:v>0.11424836601307191</c:v>
                </c:pt>
                <c:pt idx="2468">
                  <c:v>0.14954248366013073</c:v>
                </c:pt>
                <c:pt idx="2469">
                  <c:v>0.57281045751633985</c:v>
                </c:pt>
                <c:pt idx="2470">
                  <c:v>1.0758169934640522</c:v>
                </c:pt>
                <c:pt idx="2471">
                  <c:v>1.9707189542483661</c:v>
                </c:pt>
                <c:pt idx="2472">
                  <c:v>2.7871895424836608</c:v>
                </c:pt>
                <c:pt idx="2473">
                  <c:v>7.9398692810457518</c:v>
                </c:pt>
                <c:pt idx="2474">
                  <c:v>11.645490196078432</c:v>
                </c:pt>
                <c:pt idx="2475">
                  <c:v>12.027189542483658</c:v>
                </c:pt>
                <c:pt idx="2476">
                  <c:v>11.924967320261439</c:v>
                </c:pt>
                <c:pt idx="2477">
                  <c:v>11.702483660130721</c:v>
                </c:pt>
                <c:pt idx="2478">
                  <c:v>7.7738562091503267</c:v>
                </c:pt>
                <c:pt idx="2479">
                  <c:v>4.9665359477124182</c:v>
                </c:pt>
                <c:pt idx="2480">
                  <c:v>6.1074509803921568</c:v>
                </c:pt>
                <c:pt idx="2481">
                  <c:v>11.158692810457516</c:v>
                </c:pt>
                <c:pt idx="2482">
                  <c:v>15.414117647058825</c:v>
                </c:pt>
                <c:pt idx="2483">
                  <c:v>17.03294117647059</c:v>
                </c:pt>
                <c:pt idx="2484">
                  <c:v>16.775163398692811</c:v>
                </c:pt>
                <c:pt idx="2485">
                  <c:v>14.997908496732027</c:v>
                </c:pt>
                <c:pt idx="2486">
                  <c:v>9.1383006535947722</c:v>
                </c:pt>
                <c:pt idx="2487">
                  <c:v>4.3798692810457522</c:v>
                </c:pt>
                <c:pt idx="2488">
                  <c:v>2.5419607843137255</c:v>
                </c:pt>
                <c:pt idx="2489">
                  <c:v>2.368366013071896</c:v>
                </c:pt>
                <c:pt idx="2490">
                  <c:v>4.4138562091503273</c:v>
                </c:pt>
                <c:pt idx="2491">
                  <c:v>9.1364705882352943</c:v>
                </c:pt>
                <c:pt idx="2492">
                  <c:v>11.833464052287582</c:v>
                </c:pt>
                <c:pt idx="2493">
                  <c:v>13.102222222222222</c:v>
                </c:pt>
                <c:pt idx="2494">
                  <c:v>13.969934640522874</c:v>
                </c:pt>
                <c:pt idx="2495">
                  <c:v>15.792679738562095</c:v>
                </c:pt>
                <c:pt idx="2496">
                  <c:v>16.860392156862748</c:v>
                </c:pt>
                <c:pt idx="2497">
                  <c:v>18.970718954248369</c:v>
                </c:pt>
                <c:pt idx="2498">
                  <c:v>17.609934640522876</c:v>
                </c:pt>
                <c:pt idx="2499">
                  <c:v>15.848627450980393</c:v>
                </c:pt>
                <c:pt idx="2500">
                  <c:v>12.5440522875817</c:v>
                </c:pt>
                <c:pt idx="2501">
                  <c:v>7.2070588235294109</c:v>
                </c:pt>
                <c:pt idx="2502">
                  <c:v>2.5511111111111111</c:v>
                </c:pt>
                <c:pt idx="2503">
                  <c:v>3.1398692810457525</c:v>
                </c:pt>
                <c:pt idx="2504">
                  <c:v>6.1500653594771242</c:v>
                </c:pt>
                <c:pt idx="2505">
                  <c:v>6.079738562091503</c:v>
                </c:pt>
                <c:pt idx="2506">
                  <c:v>6.5118954248366014</c:v>
                </c:pt>
                <c:pt idx="2507">
                  <c:v>7.1775163398692809</c:v>
                </c:pt>
                <c:pt idx="2508">
                  <c:v>6.8653594771241835</c:v>
                </c:pt>
                <c:pt idx="2509">
                  <c:v>5.1576470588235299</c:v>
                </c:pt>
                <c:pt idx="2510">
                  <c:v>6.0337254901960788</c:v>
                </c:pt>
                <c:pt idx="2511">
                  <c:v>6.5618300653594774</c:v>
                </c:pt>
                <c:pt idx="2512">
                  <c:v>5.7385620915032671</c:v>
                </c:pt>
                <c:pt idx="2513">
                  <c:v>4.5137254901960784</c:v>
                </c:pt>
                <c:pt idx="2514">
                  <c:v>3.1955555555555555</c:v>
                </c:pt>
                <c:pt idx="2515">
                  <c:v>1.5683660130718955</c:v>
                </c:pt>
                <c:pt idx="2516">
                  <c:v>0.15477124183006535</c:v>
                </c:pt>
                <c:pt idx="2517">
                  <c:v>6.2745098039215684E-3</c:v>
                </c:pt>
                <c:pt idx="2518">
                  <c:v>1.7443137254901964</c:v>
                </c:pt>
                <c:pt idx="2519">
                  <c:v>2.5785620915032679</c:v>
                </c:pt>
                <c:pt idx="2520">
                  <c:v>2.5785620915032679</c:v>
                </c:pt>
                <c:pt idx="2521">
                  <c:v>2.5785620915032679</c:v>
                </c:pt>
                <c:pt idx="2522">
                  <c:v>2.5722875816993467</c:v>
                </c:pt>
                <c:pt idx="2523">
                  <c:v>0.83424836601307173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0.11816993464052288</c:v>
                </c:pt>
                <c:pt idx="2535">
                  <c:v>0.52915032679738561</c:v>
                </c:pt>
                <c:pt idx="2536">
                  <c:v>0.57307189542483672</c:v>
                </c:pt>
                <c:pt idx="2537">
                  <c:v>0.64052287581699341</c:v>
                </c:pt>
                <c:pt idx="2538">
                  <c:v>0.73176470588235287</c:v>
                </c:pt>
                <c:pt idx="2539">
                  <c:v>0.67163398692810472</c:v>
                </c:pt>
                <c:pt idx="2540">
                  <c:v>0.26065359477124184</c:v>
                </c:pt>
                <c:pt idx="2541">
                  <c:v>2.8496732026143789E-2</c:v>
                </c:pt>
                <c:pt idx="2542">
                  <c:v>3.7908496732026141E-2</c:v>
                </c:pt>
                <c:pt idx="2543">
                  <c:v>0.12183006535947713</c:v>
                </c:pt>
                <c:pt idx="2544">
                  <c:v>0.19503267973856209</c:v>
                </c:pt>
                <c:pt idx="2545">
                  <c:v>0.98875816993464039</c:v>
                </c:pt>
                <c:pt idx="2546">
                  <c:v>3.0708496732026145</c:v>
                </c:pt>
                <c:pt idx="2547">
                  <c:v>5.1090196078431376</c:v>
                </c:pt>
                <c:pt idx="2548">
                  <c:v>6.1989542483660145</c:v>
                </c:pt>
                <c:pt idx="2549">
                  <c:v>6.6198692810457507</c:v>
                </c:pt>
                <c:pt idx="2550">
                  <c:v>10.579084967320263</c:v>
                </c:pt>
                <c:pt idx="2551">
                  <c:v>12.531764705882354</c:v>
                </c:pt>
                <c:pt idx="2552">
                  <c:v>11.562614379084966</c:v>
                </c:pt>
                <c:pt idx="2553">
                  <c:v>11.692287581699347</c:v>
                </c:pt>
                <c:pt idx="2554">
                  <c:v>11.862222222222224</c:v>
                </c:pt>
                <c:pt idx="2555">
                  <c:v>8.3686274509803926</c:v>
                </c:pt>
                <c:pt idx="2556">
                  <c:v>5.8833986928104576</c:v>
                </c:pt>
                <c:pt idx="2557">
                  <c:v>7.0983006535947712</c:v>
                </c:pt>
                <c:pt idx="2558">
                  <c:v>12.229281045751634</c:v>
                </c:pt>
                <c:pt idx="2559">
                  <c:v>16.793986928104577</c:v>
                </c:pt>
                <c:pt idx="2560">
                  <c:v>16.815424836601306</c:v>
                </c:pt>
                <c:pt idx="2561">
                  <c:v>16.036601307189546</c:v>
                </c:pt>
                <c:pt idx="2562">
                  <c:v>13.997908496732023</c:v>
                </c:pt>
                <c:pt idx="2563">
                  <c:v>7.5633986928104582</c:v>
                </c:pt>
                <c:pt idx="2564">
                  <c:v>2.9837908496732028</c:v>
                </c:pt>
                <c:pt idx="2565">
                  <c:v>4.3529411764705888</c:v>
                </c:pt>
                <c:pt idx="2566">
                  <c:v>3.9137254901960783</c:v>
                </c:pt>
                <c:pt idx="2567">
                  <c:v>4.2632679738562098</c:v>
                </c:pt>
                <c:pt idx="2568">
                  <c:v>7.0543790849673211</c:v>
                </c:pt>
                <c:pt idx="2569">
                  <c:v>8.9699346405228759</c:v>
                </c:pt>
                <c:pt idx="2570">
                  <c:v>8.629281045751636</c:v>
                </c:pt>
                <c:pt idx="2571">
                  <c:v>10.046274509803922</c:v>
                </c:pt>
                <c:pt idx="2572">
                  <c:v>12.713986928104577</c:v>
                </c:pt>
                <c:pt idx="2573">
                  <c:v>15.278431372549022</c:v>
                </c:pt>
                <c:pt idx="2574">
                  <c:v>18.087058823529414</c:v>
                </c:pt>
                <c:pt idx="2575">
                  <c:v>16.691241830065358</c:v>
                </c:pt>
                <c:pt idx="2576">
                  <c:v>14.929934640522879</c:v>
                </c:pt>
                <c:pt idx="2577">
                  <c:v>12.479477124183004</c:v>
                </c:pt>
                <c:pt idx="2578">
                  <c:v>7.2264052287581704</c:v>
                </c:pt>
                <c:pt idx="2579">
                  <c:v>2.0183006535947712</c:v>
                </c:pt>
                <c:pt idx="2580">
                  <c:v>2.694640522875817</c:v>
                </c:pt>
                <c:pt idx="2581">
                  <c:v>5.9730718954248365</c:v>
                </c:pt>
                <c:pt idx="2582">
                  <c:v>6.2760784313725484</c:v>
                </c:pt>
                <c:pt idx="2583">
                  <c:v>7.123660130718954</c:v>
                </c:pt>
                <c:pt idx="2584">
                  <c:v>8.9498039215686269</c:v>
                </c:pt>
                <c:pt idx="2585">
                  <c:v>8.7254901960784323</c:v>
                </c:pt>
                <c:pt idx="2586">
                  <c:v>6.407320261437909</c:v>
                </c:pt>
                <c:pt idx="2587">
                  <c:v>7.0028758169934635</c:v>
                </c:pt>
                <c:pt idx="2588">
                  <c:v>6.6624836601307189</c:v>
                </c:pt>
                <c:pt idx="2589">
                  <c:v>4.8321568627450988</c:v>
                </c:pt>
                <c:pt idx="2590">
                  <c:v>3.4666666666666668</c:v>
                </c:pt>
                <c:pt idx="2591">
                  <c:v>2.4907189542483663</c:v>
                </c:pt>
                <c:pt idx="2592">
                  <c:v>0.77071895424836601</c:v>
                </c:pt>
                <c:pt idx="2593">
                  <c:v>0.16104575163398693</c:v>
                </c:pt>
                <c:pt idx="2594">
                  <c:v>6.2745098039215684E-3</c:v>
                </c:pt>
                <c:pt idx="2595">
                  <c:v>1.7443137254901964</c:v>
                </c:pt>
                <c:pt idx="2596">
                  <c:v>2.5785620915032679</c:v>
                </c:pt>
                <c:pt idx="2597">
                  <c:v>2.5785620915032679</c:v>
                </c:pt>
                <c:pt idx="2598">
                  <c:v>2.5785620915032679</c:v>
                </c:pt>
                <c:pt idx="2599">
                  <c:v>2.5722875816993467</c:v>
                </c:pt>
                <c:pt idx="2600">
                  <c:v>0.83424836601307173</c:v>
                </c:pt>
                <c:pt idx="2601">
                  <c:v>0</c:v>
                </c:pt>
                <c:pt idx="2602">
                  <c:v>0</c:v>
                </c:pt>
                <c:pt idx="2603">
                  <c:v>7.7647058823529416E-2</c:v>
                </c:pt>
                <c:pt idx="2604">
                  <c:v>8.3921568627450982E-2</c:v>
                </c:pt>
                <c:pt idx="2605">
                  <c:v>9.0196078431372562E-2</c:v>
                </c:pt>
                <c:pt idx="2606">
                  <c:v>9.0196078431372562E-2</c:v>
                </c:pt>
                <c:pt idx="2607">
                  <c:v>9.0196078431372562E-2</c:v>
                </c:pt>
                <c:pt idx="2608">
                  <c:v>1.2549019607843137E-2</c:v>
                </c:pt>
                <c:pt idx="2609">
                  <c:v>6.2745098039215684E-3</c:v>
                </c:pt>
                <c:pt idx="2610">
                  <c:v>0</c:v>
                </c:pt>
                <c:pt idx="2611">
                  <c:v>0.11816993464052288</c:v>
                </c:pt>
                <c:pt idx="2612">
                  <c:v>0.5132026143790851</c:v>
                </c:pt>
                <c:pt idx="2613">
                  <c:v>0.55398692810457528</c:v>
                </c:pt>
                <c:pt idx="2614">
                  <c:v>0.55398692810457528</c:v>
                </c:pt>
                <c:pt idx="2615">
                  <c:v>0.74431372549019603</c:v>
                </c:pt>
                <c:pt idx="2616">
                  <c:v>0.82745098039215692</c:v>
                </c:pt>
                <c:pt idx="2617">
                  <c:v>0.43241830065359477</c:v>
                </c:pt>
                <c:pt idx="2618">
                  <c:v>2.8496732026143789E-2</c:v>
                </c:pt>
                <c:pt idx="2619">
                  <c:v>0.14222222222222222</c:v>
                </c:pt>
                <c:pt idx="2620">
                  <c:v>0.92026143790849668</c:v>
                </c:pt>
                <c:pt idx="2621">
                  <c:v>1.9916339869281046</c:v>
                </c:pt>
                <c:pt idx="2622">
                  <c:v>3.0562091503267976</c:v>
                </c:pt>
                <c:pt idx="2623">
                  <c:v>6.2538562091503271</c:v>
                </c:pt>
                <c:pt idx="2624">
                  <c:v>8.5477124183006552</c:v>
                </c:pt>
                <c:pt idx="2625">
                  <c:v>8.9435294117647057</c:v>
                </c:pt>
                <c:pt idx="2626">
                  <c:v>8.2420915032679751</c:v>
                </c:pt>
                <c:pt idx="2627">
                  <c:v>9.7294117647058833</c:v>
                </c:pt>
                <c:pt idx="2628">
                  <c:v>8.886274509803922</c:v>
                </c:pt>
                <c:pt idx="2629">
                  <c:v>7.6922875816993459</c:v>
                </c:pt>
                <c:pt idx="2630">
                  <c:v>8.0943790849673203</c:v>
                </c:pt>
                <c:pt idx="2631">
                  <c:v>8.2530718954248368</c:v>
                </c:pt>
                <c:pt idx="2632">
                  <c:v>6.521045751633987</c:v>
                </c:pt>
                <c:pt idx="2633">
                  <c:v>5.4990849673202629</c:v>
                </c:pt>
                <c:pt idx="2634">
                  <c:v>7.4300653594771244</c:v>
                </c:pt>
                <c:pt idx="2635">
                  <c:v>11.575686274509803</c:v>
                </c:pt>
                <c:pt idx="2636">
                  <c:v>15.767843137254903</c:v>
                </c:pt>
                <c:pt idx="2637">
                  <c:v>16.463529411764707</c:v>
                </c:pt>
                <c:pt idx="2638">
                  <c:v>15.471633986928106</c:v>
                </c:pt>
                <c:pt idx="2639">
                  <c:v>12.549542483660133</c:v>
                </c:pt>
                <c:pt idx="2640">
                  <c:v>6.8279738562091499</c:v>
                </c:pt>
                <c:pt idx="2641">
                  <c:v>2.7594771241830069</c:v>
                </c:pt>
                <c:pt idx="2642">
                  <c:v>3.8938562091503277</c:v>
                </c:pt>
                <c:pt idx="2643">
                  <c:v>3.8847058823529412</c:v>
                </c:pt>
                <c:pt idx="2644">
                  <c:v>3.8467973856209148</c:v>
                </c:pt>
                <c:pt idx="2645">
                  <c:v>4.1801307189542483</c:v>
                </c:pt>
                <c:pt idx="2646">
                  <c:v>5.5443137254901957</c:v>
                </c:pt>
                <c:pt idx="2647">
                  <c:v>5.2036601307189549</c:v>
                </c:pt>
                <c:pt idx="2648">
                  <c:v>6.6206535947712419</c:v>
                </c:pt>
                <c:pt idx="2649">
                  <c:v>9.2972549019607857</c:v>
                </c:pt>
                <c:pt idx="2650">
                  <c:v>12.429281045751635</c:v>
                </c:pt>
                <c:pt idx="2651">
                  <c:v>13.858300653594771</c:v>
                </c:pt>
                <c:pt idx="2652">
                  <c:v>12.111895424836602</c:v>
                </c:pt>
                <c:pt idx="2653">
                  <c:v>10.341176470588234</c:v>
                </c:pt>
                <c:pt idx="2654">
                  <c:v>8.301437908496732</c:v>
                </c:pt>
                <c:pt idx="2655">
                  <c:v>4.8946405228758172</c:v>
                </c:pt>
                <c:pt idx="2656">
                  <c:v>1.5733333333333335</c:v>
                </c:pt>
                <c:pt idx="2657">
                  <c:v>2.5633986928104577</c:v>
                </c:pt>
                <c:pt idx="2658">
                  <c:v>5.5932026143790861</c:v>
                </c:pt>
                <c:pt idx="2659">
                  <c:v>5.8899346405228759</c:v>
                </c:pt>
                <c:pt idx="2660">
                  <c:v>6.7877124183006545</c:v>
                </c:pt>
                <c:pt idx="2661">
                  <c:v>8.654901960784315</c:v>
                </c:pt>
                <c:pt idx="2662">
                  <c:v>8.4705882352941195</c:v>
                </c:pt>
                <c:pt idx="2663">
                  <c:v>6.4104575163398696</c:v>
                </c:pt>
                <c:pt idx="2664">
                  <c:v>6.8679738562091499</c:v>
                </c:pt>
                <c:pt idx="2665">
                  <c:v>6.5181699346405226</c:v>
                </c:pt>
                <c:pt idx="2666">
                  <c:v>4.6878431372549025</c:v>
                </c:pt>
                <c:pt idx="2667">
                  <c:v>3.3192156862745099</c:v>
                </c:pt>
                <c:pt idx="2668">
                  <c:v>2.343267973856209</c:v>
                </c:pt>
                <c:pt idx="2669">
                  <c:v>0.7675816993464053</c:v>
                </c:pt>
                <c:pt idx="2670">
                  <c:v>0.16104575163398693</c:v>
                </c:pt>
                <c:pt idx="2671">
                  <c:v>6.2745098039215684E-3</c:v>
                </c:pt>
                <c:pt idx="2672">
                  <c:v>1.1173856209150328</c:v>
                </c:pt>
                <c:pt idx="2673">
                  <c:v>1.8460130718954249</c:v>
                </c:pt>
                <c:pt idx="2674">
                  <c:v>1.8460130718954249</c:v>
                </c:pt>
                <c:pt idx="2675">
                  <c:v>1.8460130718954249</c:v>
                </c:pt>
                <c:pt idx="2676">
                  <c:v>1.839738562091503</c:v>
                </c:pt>
                <c:pt idx="2677">
                  <c:v>0.72862745098039217</c:v>
                </c:pt>
                <c:pt idx="2678">
                  <c:v>0</c:v>
                </c:pt>
                <c:pt idx="2679">
                  <c:v>2.5882352941176474E-2</c:v>
                </c:pt>
                <c:pt idx="2680">
                  <c:v>0.55398692810457528</c:v>
                </c:pt>
                <c:pt idx="2681">
                  <c:v>1.6041830065359479</c:v>
                </c:pt>
                <c:pt idx="2682">
                  <c:v>2.5202614379084971</c:v>
                </c:pt>
                <c:pt idx="2683">
                  <c:v>2.6603921568627453</c:v>
                </c:pt>
                <c:pt idx="2684">
                  <c:v>2.6345098039215693</c:v>
                </c:pt>
                <c:pt idx="2685">
                  <c:v>2.1064052287581698</c:v>
                </c:pt>
                <c:pt idx="2686">
                  <c:v>1.0562091503267976</c:v>
                </c:pt>
                <c:pt idx="2687">
                  <c:v>0.14013071895424839</c:v>
                </c:pt>
                <c:pt idx="2688">
                  <c:v>7.6339869281045747E-2</c:v>
                </c:pt>
                <c:pt idx="2689">
                  <c:v>0.19163398692810457</c:v>
                </c:pt>
                <c:pt idx="2690">
                  <c:v>0.2261437908496732</c:v>
                </c:pt>
                <c:pt idx="2691">
                  <c:v>0.2261437908496732</c:v>
                </c:pt>
                <c:pt idx="2692">
                  <c:v>0.33464052287581697</c:v>
                </c:pt>
                <c:pt idx="2693">
                  <c:v>0.40156862745098038</c:v>
                </c:pt>
                <c:pt idx="2694">
                  <c:v>0.28627450980392161</c:v>
                </c:pt>
                <c:pt idx="2695">
                  <c:v>2.8496732026143789E-2</c:v>
                </c:pt>
                <c:pt idx="2696">
                  <c:v>0.14222222222222222</c:v>
                </c:pt>
                <c:pt idx="2697">
                  <c:v>1.1252287581699347</c:v>
                </c:pt>
                <c:pt idx="2698">
                  <c:v>2.3518954248366013</c:v>
                </c:pt>
                <c:pt idx="2699">
                  <c:v>3.4196078431372552</c:v>
                </c:pt>
                <c:pt idx="2700">
                  <c:v>6.7228758169934633</c:v>
                </c:pt>
                <c:pt idx="2701">
                  <c:v>9.0167320261437922</c:v>
                </c:pt>
                <c:pt idx="2702">
                  <c:v>9.2075816993464059</c:v>
                </c:pt>
                <c:pt idx="2703">
                  <c:v>8.3343790849673187</c:v>
                </c:pt>
                <c:pt idx="2704">
                  <c:v>8.3281045751633993</c:v>
                </c:pt>
                <c:pt idx="2705">
                  <c:v>6.113986928104576</c:v>
                </c:pt>
                <c:pt idx="2706">
                  <c:v>5.6820915032679737</c:v>
                </c:pt>
                <c:pt idx="2707">
                  <c:v>6.6371241830065362</c:v>
                </c:pt>
                <c:pt idx="2708">
                  <c:v>6.7275816993464055</c:v>
                </c:pt>
                <c:pt idx="2709">
                  <c:v>5.6661437908496737</c:v>
                </c:pt>
                <c:pt idx="2710">
                  <c:v>6.0167320261437913</c:v>
                </c:pt>
                <c:pt idx="2711">
                  <c:v>6.3521568627450975</c:v>
                </c:pt>
                <c:pt idx="2712">
                  <c:v>8.9586928104575154</c:v>
                </c:pt>
                <c:pt idx="2713">
                  <c:v>12.602091503267973</c:v>
                </c:pt>
                <c:pt idx="2714">
                  <c:v>14.117647058823533</c:v>
                </c:pt>
                <c:pt idx="2715">
                  <c:v>12.989803921568628</c:v>
                </c:pt>
                <c:pt idx="2716">
                  <c:v>10.878431372549018</c:v>
                </c:pt>
                <c:pt idx="2717">
                  <c:v>6.1430065359477117</c:v>
                </c:pt>
                <c:pt idx="2718">
                  <c:v>2.7079738562091507</c:v>
                </c:pt>
                <c:pt idx="2719">
                  <c:v>3.8423529411764701</c:v>
                </c:pt>
                <c:pt idx="2720">
                  <c:v>3.8619607843137258</c:v>
                </c:pt>
                <c:pt idx="2721">
                  <c:v>3.6622222222222223</c:v>
                </c:pt>
                <c:pt idx="2722">
                  <c:v>3.6622222222222223</c:v>
                </c:pt>
                <c:pt idx="2723">
                  <c:v>4.5422222222222226</c:v>
                </c:pt>
                <c:pt idx="2724">
                  <c:v>4.1686274509803924</c:v>
                </c:pt>
                <c:pt idx="2725">
                  <c:v>5.5790849673202612</c:v>
                </c:pt>
                <c:pt idx="2726">
                  <c:v>8.4402614379084966</c:v>
                </c:pt>
                <c:pt idx="2727">
                  <c:v>11.258823529411764</c:v>
                </c:pt>
                <c:pt idx="2728">
                  <c:v>11.457516339869283</c:v>
                </c:pt>
                <c:pt idx="2729">
                  <c:v>9.1811764705882357</c:v>
                </c:pt>
                <c:pt idx="2730">
                  <c:v>7.4107189542483667</c:v>
                </c:pt>
                <c:pt idx="2731">
                  <c:v>5.3709803921568628</c:v>
                </c:pt>
                <c:pt idx="2732">
                  <c:v>2.6078431372549025</c:v>
                </c:pt>
                <c:pt idx="2733">
                  <c:v>0.99477124183006549</c:v>
                </c:pt>
                <c:pt idx="2734">
                  <c:v>2.623790849673203</c:v>
                </c:pt>
                <c:pt idx="2735">
                  <c:v>5.6852287581699352</c:v>
                </c:pt>
                <c:pt idx="2736">
                  <c:v>6.1513725490196078</c:v>
                </c:pt>
                <c:pt idx="2737">
                  <c:v>7.0554248366013086</c:v>
                </c:pt>
                <c:pt idx="2738">
                  <c:v>8.9288888888888884</c:v>
                </c:pt>
                <c:pt idx="2739">
                  <c:v>8.6684967320261439</c:v>
                </c:pt>
                <c:pt idx="2740">
                  <c:v>6.5830065359477121</c:v>
                </c:pt>
                <c:pt idx="2741">
                  <c:v>6.8711111111111114</c:v>
                </c:pt>
                <c:pt idx="2742">
                  <c:v>6.5181699346405226</c:v>
                </c:pt>
                <c:pt idx="2743">
                  <c:v>4.6878431372549025</c:v>
                </c:pt>
                <c:pt idx="2744">
                  <c:v>3.3192156862745099</c:v>
                </c:pt>
                <c:pt idx="2745">
                  <c:v>2.343267973856209</c:v>
                </c:pt>
                <c:pt idx="2746">
                  <c:v>0.7675816993464053</c:v>
                </c:pt>
                <c:pt idx="2747">
                  <c:v>0.16104575163398693</c:v>
                </c:pt>
                <c:pt idx="2748">
                  <c:v>9.9346405228758171E-3</c:v>
                </c:pt>
                <c:pt idx="2749">
                  <c:v>0.38509803921568625</c:v>
                </c:pt>
                <c:pt idx="2750">
                  <c:v>0.8237908496732026</c:v>
                </c:pt>
                <c:pt idx="2751">
                  <c:v>1.3738562091503268</c:v>
                </c:pt>
                <c:pt idx="2752">
                  <c:v>1.6015686274509808</c:v>
                </c:pt>
                <c:pt idx="2753">
                  <c:v>1.5916339869281046</c:v>
                </c:pt>
                <c:pt idx="2754">
                  <c:v>1.2164705882352942</c:v>
                </c:pt>
                <c:pt idx="2755">
                  <c:v>0.77777777777777768</c:v>
                </c:pt>
                <c:pt idx="2756">
                  <c:v>0.25673202614379087</c:v>
                </c:pt>
                <c:pt idx="2757">
                  <c:v>0.62980392156862741</c:v>
                </c:pt>
                <c:pt idx="2758">
                  <c:v>2.1087581699346405</c:v>
                </c:pt>
                <c:pt idx="2759">
                  <c:v>4.3019607843137253</c:v>
                </c:pt>
                <c:pt idx="2760">
                  <c:v>5.5443137254901957</c:v>
                </c:pt>
                <c:pt idx="2761">
                  <c:v>5.5939869281045747</c:v>
                </c:pt>
                <c:pt idx="2762">
                  <c:v>4.9932026143790855</c:v>
                </c:pt>
                <c:pt idx="2763">
                  <c:v>3.5142483660130726</c:v>
                </c:pt>
                <c:pt idx="2764">
                  <c:v>1.3210457516339871</c:v>
                </c:pt>
                <c:pt idx="2765">
                  <c:v>9.7516339869281043E-2</c:v>
                </c:pt>
                <c:pt idx="2766">
                  <c:v>1.8823529411764708E-2</c:v>
                </c:pt>
                <c:pt idx="2767">
                  <c:v>1.8823529411764708E-2</c:v>
                </c:pt>
                <c:pt idx="2768">
                  <c:v>1.8823529411764708E-2</c:v>
                </c:pt>
                <c:pt idx="2769">
                  <c:v>0.12732026143790851</c:v>
                </c:pt>
                <c:pt idx="2770">
                  <c:v>0.25176470588235295</c:v>
                </c:pt>
                <c:pt idx="2771">
                  <c:v>0.25176470588235295</c:v>
                </c:pt>
                <c:pt idx="2772">
                  <c:v>2.8496732026143789E-2</c:v>
                </c:pt>
                <c:pt idx="2773">
                  <c:v>0.14222222222222222</c:v>
                </c:pt>
                <c:pt idx="2774">
                  <c:v>1.217516339869281</c:v>
                </c:pt>
                <c:pt idx="2775">
                  <c:v>2.6820915032679742</c:v>
                </c:pt>
                <c:pt idx="2776">
                  <c:v>3.8057516339869277</c:v>
                </c:pt>
                <c:pt idx="2777">
                  <c:v>7.1090196078431367</c:v>
                </c:pt>
                <c:pt idx="2778">
                  <c:v>9.4028758169934648</c:v>
                </c:pt>
                <c:pt idx="2779">
                  <c:v>9.5014379084967331</c:v>
                </c:pt>
                <c:pt idx="2780">
                  <c:v>8.5662745098039217</c:v>
                </c:pt>
                <c:pt idx="2781">
                  <c:v>8.4833986928104572</c:v>
                </c:pt>
                <c:pt idx="2782">
                  <c:v>7.9265359477124182</c:v>
                </c:pt>
                <c:pt idx="2783">
                  <c:v>8.0779084967320252</c:v>
                </c:pt>
                <c:pt idx="2784">
                  <c:v>9.6332026143790852</c:v>
                </c:pt>
                <c:pt idx="2785">
                  <c:v>10.164183006535948</c:v>
                </c:pt>
                <c:pt idx="2786">
                  <c:v>9.9877124183006547</c:v>
                </c:pt>
                <c:pt idx="2787">
                  <c:v>9.1398692810457529</c:v>
                </c:pt>
                <c:pt idx="2788">
                  <c:v>8.6632679738562093</c:v>
                </c:pt>
                <c:pt idx="2789">
                  <c:v>9.3602614379084965</c:v>
                </c:pt>
                <c:pt idx="2790">
                  <c:v>12.271372549019608</c:v>
                </c:pt>
                <c:pt idx="2791">
                  <c:v>12.922614379084967</c:v>
                </c:pt>
                <c:pt idx="2792">
                  <c:v>10.995555555555557</c:v>
                </c:pt>
                <c:pt idx="2793">
                  <c:v>8.9132026143790863</c:v>
                </c:pt>
                <c:pt idx="2794">
                  <c:v>5.4870588235294129</c:v>
                </c:pt>
                <c:pt idx="2795">
                  <c:v>2.1678431372549025</c:v>
                </c:pt>
                <c:pt idx="2796">
                  <c:v>3.3022222222222219</c:v>
                </c:pt>
                <c:pt idx="2797">
                  <c:v>3.6622222222222223</c:v>
                </c:pt>
                <c:pt idx="2798">
                  <c:v>3.6622222222222223</c:v>
                </c:pt>
                <c:pt idx="2799">
                  <c:v>3.6622222222222223</c:v>
                </c:pt>
                <c:pt idx="2800">
                  <c:v>3.8739869281045753</c:v>
                </c:pt>
                <c:pt idx="2801">
                  <c:v>2.951111111111111</c:v>
                </c:pt>
                <c:pt idx="2802">
                  <c:v>2.8023529411764709</c:v>
                </c:pt>
                <c:pt idx="2803">
                  <c:v>3.9552941176470586</c:v>
                </c:pt>
                <c:pt idx="2804">
                  <c:v>6.1573856209150328</c:v>
                </c:pt>
                <c:pt idx="2805">
                  <c:v>7.1333333333333329</c:v>
                </c:pt>
                <c:pt idx="2806">
                  <c:v>5.4718954248366005</c:v>
                </c:pt>
                <c:pt idx="2807">
                  <c:v>6.241568627450981</c:v>
                </c:pt>
                <c:pt idx="2808">
                  <c:v>5.5338562091503265</c:v>
                </c:pt>
                <c:pt idx="2809">
                  <c:v>3.3809150326797388</c:v>
                </c:pt>
                <c:pt idx="2810">
                  <c:v>1.5471895424836601</c:v>
                </c:pt>
                <c:pt idx="2811">
                  <c:v>2.7443137254901964</c:v>
                </c:pt>
                <c:pt idx="2812">
                  <c:v>4.7955555555555565</c:v>
                </c:pt>
                <c:pt idx="2813">
                  <c:v>6.3539869281045762</c:v>
                </c:pt>
                <c:pt idx="2814">
                  <c:v>7.1270588235294126</c:v>
                </c:pt>
                <c:pt idx="2815">
                  <c:v>8.9769934640522884</c:v>
                </c:pt>
                <c:pt idx="2816">
                  <c:v>8.7024836601307189</c:v>
                </c:pt>
                <c:pt idx="2817">
                  <c:v>6.5939869281045755</c:v>
                </c:pt>
                <c:pt idx="2818">
                  <c:v>6.1660130718954242</c:v>
                </c:pt>
                <c:pt idx="2819">
                  <c:v>5.9503267973856202</c:v>
                </c:pt>
                <c:pt idx="2820">
                  <c:v>4.2551633986928108</c:v>
                </c:pt>
                <c:pt idx="2821">
                  <c:v>3.2669281045751637</c:v>
                </c:pt>
                <c:pt idx="2822">
                  <c:v>2.343267973856209</c:v>
                </c:pt>
                <c:pt idx="2823">
                  <c:v>0.7675816993464053</c:v>
                </c:pt>
                <c:pt idx="2824">
                  <c:v>0.16104575163398693</c:v>
                </c:pt>
                <c:pt idx="2825">
                  <c:v>8.5751633986928102E-2</c:v>
                </c:pt>
                <c:pt idx="2826">
                  <c:v>0.5367320261437909</c:v>
                </c:pt>
                <c:pt idx="2827">
                  <c:v>1.0496732026143791</c:v>
                </c:pt>
                <c:pt idx="2828">
                  <c:v>1.8475816993464054</c:v>
                </c:pt>
                <c:pt idx="2829">
                  <c:v>2.169673202614379</c:v>
                </c:pt>
                <c:pt idx="2830">
                  <c:v>2.083921568627451</c:v>
                </c:pt>
                <c:pt idx="2831">
                  <c:v>1.6329411764705886</c:v>
                </c:pt>
                <c:pt idx="2832">
                  <c:v>1.1231372549019607</c:v>
                </c:pt>
                <c:pt idx="2833">
                  <c:v>1.0755555555555556</c:v>
                </c:pt>
                <c:pt idx="2834">
                  <c:v>1.9803921568627452</c:v>
                </c:pt>
                <c:pt idx="2835">
                  <c:v>4.1913725490196079</c:v>
                </c:pt>
                <c:pt idx="2836">
                  <c:v>7.4088888888888889</c:v>
                </c:pt>
                <c:pt idx="2837">
                  <c:v>9.0569934640522884</c:v>
                </c:pt>
                <c:pt idx="2838">
                  <c:v>8.3918954248366031</c:v>
                </c:pt>
                <c:pt idx="2839">
                  <c:v>7.1649673202614386</c:v>
                </c:pt>
                <c:pt idx="2840">
                  <c:v>4.9539869281045759</c:v>
                </c:pt>
                <c:pt idx="2841">
                  <c:v>1.7364705882352942</c:v>
                </c:pt>
                <c:pt idx="2842">
                  <c:v>8.5228758169934637E-2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0.10849673202614379</c:v>
                </c:pt>
                <c:pt idx="2847">
                  <c:v>0.25176470588235295</c:v>
                </c:pt>
                <c:pt idx="2848">
                  <c:v>0.25176470588235295</c:v>
                </c:pt>
                <c:pt idx="2849">
                  <c:v>9.4117647058823539E-3</c:v>
                </c:pt>
                <c:pt idx="2850">
                  <c:v>0.11372549019607842</c:v>
                </c:pt>
                <c:pt idx="2851">
                  <c:v>2.0295424836601308</c:v>
                </c:pt>
                <c:pt idx="2852">
                  <c:v>4.8386928104575162</c:v>
                </c:pt>
                <c:pt idx="2853">
                  <c:v>7.029803921568627</c:v>
                </c:pt>
                <c:pt idx="2854">
                  <c:v>10.549803921568628</c:v>
                </c:pt>
                <c:pt idx="2855">
                  <c:v>13.692026143790848</c:v>
                </c:pt>
                <c:pt idx="2856">
                  <c:v>12.606274509803923</c:v>
                </c:pt>
                <c:pt idx="2857">
                  <c:v>10.444444444444445</c:v>
                </c:pt>
                <c:pt idx="2858">
                  <c:v>9.303790849673204</c:v>
                </c:pt>
                <c:pt idx="2859">
                  <c:v>8.5037908496732033</c:v>
                </c:pt>
                <c:pt idx="2860">
                  <c:v>7.7098039215686276</c:v>
                </c:pt>
                <c:pt idx="2861">
                  <c:v>9.0125490196078424</c:v>
                </c:pt>
                <c:pt idx="2862">
                  <c:v>10.213333333333335</c:v>
                </c:pt>
                <c:pt idx="2863">
                  <c:v>10.334640522875818</c:v>
                </c:pt>
                <c:pt idx="2864">
                  <c:v>9.5660130718954246</c:v>
                </c:pt>
                <c:pt idx="2865">
                  <c:v>8.9992156862745105</c:v>
                </c:pt>
                <c:pt idx="2866">
                  <c:v>9.76</c:v>
                </c:pt>
                <c:pt idx="2867">
                  <c:v>11.553725490196079</c:v>
                </c:pt>
                <c:pt idx="2868">
                  <c:v>11.73516339869281</c:v>
                </c:pt>
                <c:pt idx="2869">
                  <c:v>9.7743790849673218</c:v>
                </c:pt>
                <c:pt idx="2870">
                  <c:v>7.8886274509803922</c:v>
                </c:pt>
                <c:pt idx="2871">
                  <c:v>4.9950326797385625</c:v>
                </c:pt>
                <c:pt idx="2872">
                  <c:v>1.8444444444444446</c:v>
                </c:pt>
                <c:pt idx="2873">
                  <c:v>2.1435294117647059</c:v>
                </c:pt>
                <c:pt idx="2874">
                  <c:v>2.4606535947712422</c:v>
                </c:pt>
                <c:pt idx="2875">
                  <c:v>2.4606535947712422</c:v>
                </c:pt>
                <c:pt idx="2876">
                  <c:v>2.4606535947712422</c:v>
                </c:pt>
                <c:pt idx="2877">
                  <c:v>1.9694117647058822</c:v>
                </c:pt>
                <c:pt idx="2878">
                  <c:v>0.32679738562091504</c:v>
                </c:pt>
                <c:pt idx="2879">
                  <c:v>9.6732026143790846E-3</c:v>
                </c:pt>
                <c:pt idx="2880">
                  <c:v>0.2857516339869281</c:v>
                </c:pt>
                <c:pt idx="2881">
                  <c:v>1.7118954248366014</c:v>
                </c:pt>
                <c:pt idx="2882">
                  <c:v>3.1396078431372554</c:v>
                </c:pt>
                <c:pt idx="2883">
                  <c:v>3.248366013071895</c:v>
                </c:pt>
                <c:pt idx="2884">
                  <c:v>5.7113725490196083</c:v>
                </c:pt>
                <c:pt idx="2885">
                  <c:v>5.7294117647058824</c:v>
                </c:pt>
                <c:pt idx="2886">
                  <c:v>4.303267973856209</c:v>
                </c:pt>
                <c:pt idx="2887">
                  <c:v>2.8818300653594773</c:v>
                </c:pt>
                <c:pt idx="2888">
                  <c:v>3.0530718954248366</c:v>
                </c:pt>
                <c:pt idx="2889">
                  <c:v>1.4554248366013072</c:v>
                </c:pt>
                <c:pt idx="2890">
                  <c:v>2.6920261437908497</c:v>
                </c:pt>
                <c:pt idx="2891">
                  <c:v>3.1618300653594775</c:v>
                </c:pt>
                <c:pt idx="2892">
                  <c:v>4.1688888888888895</c:v>
                </c:pt>
                <c:pt idx="2893">
                  <c:v>4.0562091503267981</c:v>
                </c:pt>
                <c:pt idx="2894">
                  <c:v>3.4917647058823529</c:v>
                </c:pt>
                <c:pt idx="2895">
                  <c:v>3.0705882352941178</c:v>
                </c:pt>
                <c:pt idx="2896">
                  <c:v>3.0115032679738558</c:v>
                </c:pt>
                <c:pt idx="2897">
                  <c:v>2.0107189542483663</c:v>
                </c:pt>
                <c:pt idx="2898">
                  <c:v>1.8337254901960787</c:v>
                </c:pt>
                <c:pt idx="2899">
                  <c:v>1.5328104575163402</c:v>
                </c:pt>
                <c:pt idx="2900">
                  <c:v>0.42326797385620918</c:v>
                </c:pt>
                <c:pt idx="2901">
                  <c:v>6.7973856209150335E-2</c:v>
                </c:pt>
                <c:pt idx="2902">
                  <c:v>0.37176470588235294</c:v>
                </c:pt>
                <c:pt idx="2903">
                  <c:v>0.87790849673202609</c:v>
                </c:pt>
                <c:pt idx="2904">
                  <c:v>1.3908496732026145</c:v>
                </c:pt>
                <c:pt idx="2905">
                  <c:v>2.188758169934641</c:v>
                </c:pt>
                <c:pt idx="2906">
                  <c:v>2.4554248366013072</c:v>
                </c:pt>
                <c:pt idx="2907">
                  <c:v>2.1390849673202617</c:v>
                </c:pt>
                <c:pt idx="2908">
                  <c:v>1.6329411764705886</c:v>
                </c:pt>
                <c:pt idx="2909">
                  <c:v>1.2949019607843137</c:v>
                </c:pt>
                <c:pt idx="2910">
                  <c:v>2.8420915032679739</c:v>
                </c:pt>
                <c:pt idx="2911">
                  <c:v>4.7461437908496729</c:v>
                </c:pt>
                <c:pt idx="2912">
                  <c:v>7.3448366013071897</c:v>
                </c:pt>
                <c:pt idx="2913">
                  <c:v>10.568627450980394</c:v>
                </c:pt>
                <c:pt idx="2914">
                  <c:v>12.044967320261437</c:v>
                </c:pt>
                <c:pt idx="2915">
                  <c:v>9.7850980392156863</c:v>
                </c:pt>
                <c:pt idx="2916">
                  <c:v>7.5589542483660139</c:v>
                </c:pt>
                <c:pt idx="2917">
                  <c:v>4.9602614379084971</c:v>
                </c:pt>
                <c:pt idx="2918">
                  <c:v>1.7364705882352942</c:v>
                </c:pt>
                <c:pt idx="2919">
                  <c:v>8.5228758169934637E-2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0.10849673202614379</c:v>
                </c:pt>
                <c:pt idx="2924">
                  <c:v>0.25176470588235295</c:v>
                </c:pt>
                <c:pt idx="2925">
                  <c:v>0.25176470588235295</c:v>
                </c:pt>
                <c:pt idx="2926">
                  <c:v>6.5359477124183009E-3</c:v>
                </c:pt>
                <c:pt idx="2927">
                  <c:v>0.10431372549019607</c:v>
                </c:pt>
                <c:pt idx="2928">
                  <c:v>1.9518954248366016</c:v>
                </c:pt>
                <c:pt idx="2929">
                  <c:v>4.7579084967320266</c:v>
                </c:pt>
                <c:pt idx="2930">
                  <c:v>6.3090196078431378</c:v>
                </c:pt>
                <c:pt idx="2931">
                  <c:v>9.9495424836601298</c:v>
                </c:pt>
                <c:pt idx="2932">
                  <c:v>13.788235294117648</c:v>
                </c:pt>
                <c:pt idx="2933">
                  <c:v>14.062745098039215</c:v>
                </c:pt>
                <c:pt idx="2934">
                  <c:v>13.088888888888889</c:v>
                </c:pt>
                <c:pt idx="2935">
                  <c:v>13.316862745098041</c:v>
                </c:pt>
                <c:pt idx="2936">
                  <c:v>12.477647058823532</c:v>
                </c:pt>
                <c:pt idx="2937">
                  <c:v>10.802875816993465</c:v>
                </c:pt>
                <c:pt idx="2938">
                  <c:v>10.31843137254902</c:v>
                </c:pt>
                <c:pt idx="2939">
                  <c:v>10.33437908496732</c:v>
                </c:pt>
                <c:pt idx="2940">
                  <c:v>9.7270588235294113</c:v>
                </c:pt>
                <c:pt idx="2941">
                  <c:v>8.6491503267973862</c:v>
                </c:pt>
                <c:pt idx="2942">
                  <c:v>8.0052287581699346</c:v>
                </c:pt>
                <c:pt idx="2943">
                  <c:v>7.882352941176471</c:v>
                </c:pt>
                <c:pt idx="2944">
                  <c:v>7.688627450980392</c:v>
                </c:pt>
                <c:pt idx="2945">
                  <c:v>7.0183006535947712</c:v>
                </c:pt>
                <c:pt idx="2946">
                  <c:v>5.2949019607843146</c:v>
                </c:pt>
                <c:pt idx="2947">
                  <c:v>3.6705882352941175</c:v>
                </c:pt>
                <c:pt idx="2948">
                  <c:v>2.1558169934640521</c:v>
                </c:pt>
                <c:pt idx="2949">
                  <c:v>0.50457516339869279</c:v>
                </c:pt>
                <c:pt idx="2950">
                  <c:v>3.1372549019607842E-3</c:v>
                </c:pt>
                <c:pt idx="2951">
                  <c:v>3.1372549019607842E-3</c:v>
                </c:pt>
                <c:pt idx="2952">
                  <c:v>3.1372549019607842E-3</c:v>
                </c:pt>
                <c:pt idx="2953">
                  <c:v>3.1372549019607842E-3</c:v>
                </c:pt>
                <c:pt idx="2954">
                  <c:v>0</c:v>
                </c:pt>
                <c:pt idx="2955">
                  <c:v>0</c:v>
                </c:pt>
                <c:pt idx="2956">
                  <c:v>6.2745098039215684E-3</c:v>
                </c:pt>
                <c:pt idx="2957">
                  <c:v>0.50483660130718966</c:v>
                </c:pt>
                <c:pt idx="2958">
                  <c:v>1.7179084967320262</c:v>
                </c:pt>
                <c:pt idx="2959">
                  <c:v>2.3322875816993465</c:v>
                </c:pt>
                <c:pt idx="2960">
                  <c:v>2.4507189542483663</c:v>
                </c:pt>
                <c:pt idx="2961">
                  <c:v>5.0065359477124183</c:v>
                </c:pt>
                <c:pt idx="2962">
                  <c:v>5.0530718954248366</c:v>
                </c:pt>
                <c:pt idx="2963">
                  <c:v>3.8400000000000007</c:v>
                </c:pt>
                <c:pt idx="2964">
                  <c:v>3.2318954248366012</c:v>
                </c:pt>
                <c:pt idx="2965">
                  <c:v>3.2915032679738561</c:v>
                </c:pt>
                <c:pt idx="2966">
                  <c:v>0.95633986928104586</c:v>
                </c:pt>
                <c:pt idx="2967">
                  <c:v>1.3377777777777782</c:v>
                </c:pt>
                <c:pt idx="2968">
                  <c:v>1.3754248366013073</c:v>
                </c:pt>
                <c:pt idx="2969">
                  <c:v>1.3691503267973859</c:v>
                </c:pt>
                <c:pt idx="2970">
                  <c:v>1.1942483660130718</c:v>
                </c:pt>
                <c:pt idx="2971">
                  <c:v>0.96732026143790839</c:v>
                </c:pt>
                <c:pt idx="2972">
                  <c:v>1.4154248366013074</c:v>
                </c:pt>
                <c:pt idx="2973">
                  <c:v>2.2533333333333334</c:v>
                </c:pt>
                <c:pt idx="2974">
                  <c:v>2.2596078431372546</c:v>
                </c:pt>
                <c:pt idx="2975">
                  <c:v>2.2564705882352944</c:v>
                </c:pt>
                <c:pt idx="2976">
                  <c:v>2.2564705882352944</c:v>
                </c:pt>
                <c:pt idx="2977">
                  <c:v>0.88183006535947706</c:v>
                </c:pt>
                <c:pt idx="2978">
                  <c:v>0.10718954248366014</c:v>
                </c:pt>
                <c:pt idx="2979">
                  <c:v>1.2122875816993464</c:v>
                </c:pt>
                <c:pt idx="2980">
                  <c:v>1.9890196078431375</c:v>
                </c:pt>
                <c:pt idx="2981">
                  <c:v>2.5145098039215688</c:v>
                </c:pt>
                <c:pt idx="2982">
                  <c:v>3.3124183006535945</c:v>
                </c:pt>
                <c:pt idx="2983">
                  <c:v>3.5335947712418303</c:v>
                </c:pt>
                <c:pt idx="2984">
                  <c:v>2.4222222222222225</c:v>
                </c:pt>
                <c:pt idx="2985">
                  <c:v>1.6454901960784314</c:v>
                </c:pt>
                <c:pt idx="2986">
                  <c:v>1.2949019607843137</c:v>
                </c:pt>
                <c:pt idx="2987">
                  <c:v>2.9968627450980394</c:v>
                </c:pt>
                <c:pt idx="2988">
                  <c:v>4.9908496732026144</c:v>
                </c:pt>
                <c:pt idx="2989">
                  <c:v>7.5832679738562092</c:v>
                </c:pt>
                <c:pt idx="2990">
                  <c:v>10.800784313725492</c:v>
                </c:pt>
                <c:pt idx="2991">
                  <c:v>12.277124183006537</c:v>
                </c:pt>
                <c:pt idx="2992">
                  <c:v>9.8624836601307191</c:v>
                </c:pt>
                <c:pt idx="2993">
                  <c:v>7.5464052287581707</c:v>
                </c:pt>
                <c:pt idx="2994">
                  <c:v>4.9539869281045759</c:v>
                </c:pt>
                <c:pt idx="2995">
                  <c:v>1.7364705882352942</c:v>
                </c:pt>
                <c:pt idx="2996">
                  <c:v>8.5228758169934637E-2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3.607843137254902E-2</c:v>
                </c:pt>
                <c:pt idx="3004">
                  <c:v>0</c:v>
                </c:pt>
                <c:pt idx="3005">
                  <c:v>1.1534640522875816</c:v>
                </c:pt>
                <c:pt idx="3006">
                  <c:v>2.9613071895424841</c:v>
                </c:pt>
                <c:pt idx="3007">
                  <c:v>4.3890196078431378</c:v>
                </c:pt>
                <c:pt idx="3008">
                  <c:v>8.0426143790849682</c:v>
                </c:pt>
                <c:pt idx="3009">
                  <c:v>12.137516339869279</c:v>
                </c:pt>
                <c:pt idx="3010">
                  <c:v>14.945098039215686</c:v>
                </c:pt>
                <c:pt idx="3011">
                  <c:v>16.561830065359477</c:v>
                </c:pt>
                <c:pt idx="3012">
                  <c:v>17.806797385620914</c:v>
                </c:pt>
                <c:pt idx="3013">
                  <c:v>16.957385620915034</c:v>
                </c:pt>
                <c:pt idx="3014">
                  <c:v>14.898823529411764</c:v>
                </c:pt>
                <c:pt idx="3015">
                  <c:v>12.303006535947713</c:v>
                </c:pt>
                <c:pt idx="3016">
                  <c:v>10.726535947712417</c:v>
                </c:pt>
                <c:pt idx="3017">
                  <c:v>9.22562091503268</c:v>
                </c:pt>
                <c:pt idx="3018">
                  <c:v>7.490980392156863</c:v>
                </c:pt>
                <c:pt idx="3019">
                  <c:v>5.5218300653594765</c:v>
                </c:pt>
                <c:pt idx="3020">
                  <c:v>4.8771241830065364</c:v>
                </c:pt>
                <c:pt idx="3021">
                  <c:v>3.3691503267973855</c:v>
                </c:pt>
                <c:pt idx="3022">
                  <c:v>2.1973856209150329</c:v>
                </c:pt>
                <c:pt idx="3023">
                  <c:v>1.127843137254902</c:v>
                </c:pt>
                <c:pt idx="3024">
                  <c:v>1.0606535947712419</c:v>
                </c:pt>
                <c:pt idx="3025">
                  <c:v>0.34013071895424835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2.9542483660130719E-2</c:v>
                </c:pt>
                <c:pt idx="3033">
                  <c:v>4.8366013071895433E-2</c:v>
                </c:pt>
                <c:pt idx="3034">
                  <c:v>0.59869281045751632</c:v>
                </c:pt>
                <c:pt idx="3035">
                  <c:v>2.0447058823529414</c:v>
                </c:pt>
                <c:pt idx="3036">
                  <c:v>2.5223529411764707</c:v>
                </c:pt>
                <c:pt idx="3037">
                  <c:v>2.6175163398692813</c:v>
                </c:pt>
                <c:pt idx="3038">
                  <c:v>5.1639215686274511</c:v>
                </c:pt>
                <c:pt idx="3039">
                  <c:v>6.3223529411764705</c:v>
                </c:pt>
                <c:pt idx="3040">
                  <c:v>4.9715032679738558</c:v>
                </c:pt>
                <c:pt idx="3041">
                  <c:v>4.5001307189542485</c:v>
                </c:pt>
                <c:pt idx="3042">
                  <c:v>4.5377777777777775</c:v>
                </c:pt>
                <c:pt idx="3043">
                  <c:v>2.1994771241830069</c:v>
                </c:pt>
                <c:pt idx="3044">
                  <c:v>1.4013071895424838</c:v>
                </c:pt>
                <c:pt idx="3045">
                  <c:v>1.3375163398692813</c:v>
                </c:pt>
                <c:pt idx="3046">
                  <c:v>1.3312418300653595</c:v>
                </c:pt>
                <c:pt idx="3047">
                  <c:v>1.1688888888888891</c:v>
                </c:pt>
                <c:pt idx="3048">
                  <c:v>1.0243137254901962</c:v>
                </c:pt>
                <c:pt idx="3049">
                  <c:v>2.6115032679738559</c:v>
                </c:pt>
                <c:pt idx="3050">
                  <c:v>4.23764705882353</c:v>
                </c:pt>
                <c:pt idx="3051">
                  <c:v>4.2439215686274503</c:v>
                </c:pt>
                <c:pt idx="3052">
                  <c:v>4.2439215686274503</c:v>
                </c:pt>
                <c:pt idx="3053">
                  <c:v>4.1615686274509809</c:v>
                </c:pt>
                <c:pt idx="3054">
                  <c:v>1.6637908496732026</c:v>
                </c:pt>
                <c:pt idx="3055">
                  <c:v>0.10718954248366014</c:v>
                </c:pt>
                <c:pt idx="3056">
                  <c:v>1.2154248366013072</c:v>
                </c:pt>
                <c:pt idx="3057">
                  <c:v>1.9921568627450981</c:v>
                </c:pt>
                <c:pt idx="3058">
                  <c:v>2.5176470588235293</c:v>
                </c:pt>
                <c:pt idx="3059">
                  <c:v>3.3155555555555556</c:v>
                </c:pt>
                <c:pt idx="3060">
                  <c:v>3.5367320261437913</c:v>
                </c:pt>
                <c:pt idx="3061">
                  <c:v>2.4222222222222225</c:v>
                </c:pt>
                <c:pt idx="3062">
                  <c:v>1.6454901960784314</c:v>
                </c:pt>
                <c:pt idx="3063">
                  <c:v>1.2949019607843137</c:v>
                </c:pt>
                <c:pt idx="3064">
                  <c:v>2.9709803921568629</c:v>
                </c:pt>
                <c:pt idx="3065">
                  <c:v>4.5145098039215688</c:v>
                </c:pt>
                <c:pt idx="3066">
                  <c:v>6.0630065359477125</c:v>
                </c:pt>
                <c:pt idx="3067">
                  <c:v>8.3707189542483658</c:v>
                </c:pt>
                <c:pt idx="3068">
                  <c:v>9.7069281045751641</c:v>
                </c:pt>
                <c:pt idx="3069">
                  <c:v>7.3181699346405233</c:v>
                </c:pt>
                <c:pt idx="3070">
                  <c:v>5.4525490196078428</c:v>
                </c:pt>
                <c:pt idx="3071">
                  <c:v>3.9040522875816994</c:v>
                </c:pt>
                <c:pt idx="3072">
                  <c:v>1.5963398692810458</c:v>
                </c:pt>
                <c:pt idx="3073">
                  <c:v>8.5228758169934637E-2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3.607843137254902E-2</c:v>
                </c:pt>
                <c:pt idx="3081">
                  <c:v>0</c:v>
                </c:pt>
                <c:pt idx="3082">
                  <c:v>1.8444444444444446</c:v>
                </c:pt>
                <c:pt idx="3083">
                  <c:v>3.7848366013071897</c:v>
                </c:pt>
                <c:pt idx="3084">
                  <c:v>5.8235294117647056</c:v>
                </c:pt>
                <c:pt idx="3085">
                  <c:v>10.733856209150327</c:v>
                </c:pt>
                <c:pt idx="3086">
                  <c:v>15.493594771241831</c:v>
                </c:pt>
                <c:pt idx="3087">
                  <c:v>17.689673202614383</c:v>
                </c:pt>
                <c:pt idx="3088">
                  <c:v>19.170718954248368</c:v>
                </c:pt>
                <c:pt idx="3089">
                  <c:v>19.768627450980393</c:v>
                </c:pt>
                <c:pt idx="3090">
                  <c:v>17.215947712418302</c:v>
                </c:pt>
                <c:pt idx="3091">
                  <c:v>13.30797385620915</c:v>
                </c:pt>
                <c:pt idx="3092">
                  <c:v>10.079738562091503</c:v>
                </c:pt>
                <c:pt idx="3093">
                  <c:v>8.4718954248366014</c:v>
                </c:pt>
                <c:pt idx="3094">
                  <c:v>7.0070588235294125</c:v>
                </c:pt>
                <c:pt idx="3095">
                  <c:v>5.2802614379084973</c:v>
                </c:pt>
                <c:pt idx="3096">
                  <c:v>4.4794771241830071</c:v>
                </c:pt>
                <c:pt idx="3097">
                  <c:v>3.6671895424836607</c:v>
                </c:pt>
                <c:pt idx="3098">
                  <c:v>1.8535947712418299</c:v>
                </c:pt>
                <c:pt idx="3099">
                  <c:v>0.6818300653594771</c:v>
                </c:pt>
                <c:pt idx="3100">
                  <c:v>5.0980392156862744E-2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1.0292810457516341</c:v>
                </c:pt>
                <c:pt idx="3110">
                  <c:v>1.7341176470588235</c:v>
                </c:pt>
                <c:pt idx="3111">
                  <c:v>2.2875816993464055</c:v>
                </c:pt>
                <c:pt idx="3112">
                  <c:v>3.8499346405228758</c:v>
                </c:pt>
                <c:pt idx="3113">
                  <c:v>4.3626143790849676</c:v>
                </c:pt>
                <c:pt idx="3114">
                  <c:v>3.7064052287581695</c:v>
                </c:pt>
                <c:pt idx="3115">
                  <c:v>5.6888888888888891</c:v>
                </c:pt>
                <c:pt idx="3116">
                  <c:v>7.3202614379084965</c:v>
                </c:pt>
                <c:pt idx="3117">
                  <c:v>5.8760784313725489</c:v>
                </c:pt>
                <c:pt idx="3118">
                  <c:v>5.3633986928104562</c:v>
                </c:pt>
                <c:pt idx="3119">
                  <c:v>5.0543790849673211</c:v>
                </c:pt>
                <c:pt idx="3120">
                  <c:v>2.5686274509803924</c:v>
                </c:pt>
                <c:pt idx="3121">
                  <c:v>1.121830065359477</c:v>
                </c:pt>
                <c:pt idx="3122">
                  <c:v>1.0318954248366015</c:v>
                </c:pt>
                <c:pt idx="3123">
                  <c:v>1.0543790849673202</c:v>
                </c:pt>
                <c:pt idx="3124">
                  <c:v>1.1236601307189544</c:v>
                </c:pt>
                <c:pt idx="3125">
                  <c:v>1.0044444444444445</c:v>
                </c:pt>
                <c:pt idx="3126">
                  <c:v>2.7641830065359478</c:v>
                </c:pt>
                <c:pt idx="3127">
                  <c:v>4.3934640522875821</c:v>
                </c:pt>
                <c:pt idx="3128">
                  <c:v>4.377254901960784</c:v>
                </c:pt>
                <c:pt idx="3129">
                  <c:v>4.2564705882352944</c:v>
                </c:pt>
                <c:pt idx="3130">
                  <c:v>4.4677124183006542</c:v>
                </c:pt>
                <c:pt idx="3131">
                  <c:v>1.9699346405228757</c:v>
                </c:pt>
                <c:pt idx="3132">
                  <c:v>0.41333333333333333</c:v>
                </c:pt>
                <c:pt idx="3133">
                  <c:v>1.5116339869281048</c:v>
                </c:pt>
                <c:pt idx="3134">
                  <c:v>1.9037908496732026</c:v>
                </c:pt>
                <c:pt idx="3135">
                  <c:v>1.7001307189542481</c:v>
                </c:pt>
                <c:pt idx="3136">
                  <c:v>1.9479738562091502</c:v>
                </c:pt>
                <c:pt idx="3137">
                  <c:v>1.9414379084967324</c:v>
                </c:pt>
                <c:pt idx="3138">
                  <c:v>0.83686274509803926</c:v>
                </c:pt>
                <c:pt idx="3139">
                  <c:v>0.43215686274509807</c:v>
                </c:pt>
                <c:pt idx="3140">
                  <c:v>0.51712418300653595</c:v>
                </c:pt>
                <c:pt idx="3141">
                  <c:v>2.7401307189542483</c:v>
                </c:pt>
                <c:pt idx="3142">
                  <c:v>4.4386928104575167</c:v>
                </c:pt>
                <c:pt idx="3143">
                  <c:v>5.5584313725490198</c:v>
                </c:pt>
                <c:pt idx="3144">
                  <c:v>6.5890196078431371</c:v>
                </c:pt>
                <c:pt idx="3145">
                  <c:v>6.8230065359477123</c:v>
                </c:pt>
                <c:pt idx="3146">
                  <c:v>4.3586928104575167</c:v>
                </c:pt>
                <c:pt idx="3147">
                  <c:v>2.565751633986928</c:v>
                </c:pt>
                <c:pt idx="3148">
                  <c:v>1.4460130718954249</c:v>
                </c:pt>
                <c:pt idx="3149">
                  <c:v>0.41542483660130719</c:v>
                </c:pt>
                <c:pt idx="3150">
                  <c:v>6.5359477124183009E-3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3.607843137254902E-2</c:v>
                </c:pt>
                <c:pt idx="3158">
                  <c:v>0.16104575163398693</c:v>
                </c:pt>
                <c:pt idx="3159">
                  <c:v>3.1911111111111108</c:v>
                </c:pt>
                <c:pt idx="3160">
                  <c:v>5.8130718954248364</c:v>
                </c:pt>
                <c:pt idx="3161">
                  <c:v>9.1074509803921586</c:v>
                </c:pt>
                <c:pt idx="3162">
                  <c:v>16.284444444444446</c:v>
                </c:pt>
                <c:pt idx="3163">
                  <c:v>21.550326797385623</c:v>
                </c:pt>
                <c:pt idx="3164">
                  <c:v>22.741960784313729</c:v>
                </c:pt>
                <c:pt idx="3165">
                  <c:v>23.31947712418301</c:v>
                </c:pt>
                <c:pt idx="3166">
                  <c:v>21.76522875816994</c:v>
                </c:pt>
                <c:pt idx="3167">
                  <c:v>14.705882352941178</c:v>
                </c:pt>
                <c:pt idx="3168">
                  <c:v>9.2789542483660146</c:v>
                </c:pt>
                <c:pt idx="3169">
                  <c:v>5.2261437908496733</c:v>
                </c:pt>
                <c:pt idx="3170">
                  <c:v>2.9461437908496735</c:v>
                </c:pt>
                <c:pt idx="3171">
                  <c:v>1.5134640522875817</c:v>
                </c:pt>
                <c:pt idx="3172">
                  <c:v>1.5678431372549022</c:v>
                </c:pt>
                <c:pt idx="3173">
                  <c:v>1.5678431372549022</c:v>
                </c:pt>
                <c:pt idx="3174">
                  <c:v>1.3989542483660131</c:v>
                </c:pt>
                <c:pt idx="3175">
                  <c:v>0.48261437908496724</c:v>
                </c:pt>
                <c:pt idx="3176">
                  <c:v>0.75320261437908509</c:v>
                </c:pt>
                <c:pt idx="3177">
                  <c:v>1.0402614379084969</c:v>
                </c:pt>
                <c:pt idx="3178">
                  <c:v>1.0433986928104575</c:v>
                </c:pt>
                <c:pt idx="3179">
                  <c:v>1.0433986928104575</c:v>
                </c:pt>
                <c:pt idx="3180">
                  <c:v>1.0402614379084969</c:v>
                </c:pt>
                <c:pt idx="3181">
                  <c:v>0.4622222222222222</c:v>
                </c:pt>
                <c:pt idx="3182">
                  <c:v>3.1372549019607842E-3</c:v>
                </c:pt>
                <c:pt idx="3183">
                  <c:v>0</c:v>
                </c:pt>
                <c:pt idx="3184">
                  <c:v>9.4117647058823539E-3</c:v>
                </c:pt>
                <c:pt idx="3185">
                  <c:v>9.4117647058823539E-3</c:v>
                </c:pt>
                <c:pt idx="3186">
                  <c:v>1.1074509803921568</c:v>
                </c:pt>
                <c:pt idx="3187">
                  <c:v>1.8185620915032683</c:v>
                </c:pt>
                <c:pt idx="3188">
                  <c:v>3.0101960784313726</c:v>
                </c:pt>
                <c:pt idx="3189">
                  <c:v>4.0711111111111116</c:v>
                </c:pt>
                <c:pt idx="3190">
                  <c:v>4.2386928104575166</c:v>
                </c:pt>
                <c:pt idx="3191">
                  <c:v>3.5294117647058831</c:v>
                </c:pt>
                <c:pt idx="3192">
                  <c:v>4.6305882352941188</c:v>
                </c:pt>
                <c:pt idx="3193">
                  <c:v>5.6269281045751631</c:v>
                </c:pt>
                <c:pt idx="3194">
                  <c:v>4.674771241830066</c:v>
                </c:pt>
                <c:pt idx="3195">
                  <c:v>4.5071895424836601</c:v>
                </c:pt>
                <c:pt idx="3196">
                  <c:v>4.1184313725490194</c:v>
                </c:pt>
                <c:pt idx="3197">
                  <c:v>2.3061437908496734</c:v>
                </c:pt>
                <c:pt idx="3198">
                  <c:v>0.12758169934640526</c:v>
                </c:pt>
                <c:pt idx="3199">
                  <c:v>9.4117647058823539E-3</c:v>
                </c:pt>
                <c:pt idx="3200">
                  <c:v>0.37516339869281046</c:v>
                </c:pt>
                <c:pt idx="3201">
                  <c:v>1.6407843137254903</c:v>
                </c:pt>
                <c:pt idx="3202">
                  <c:v>1.951111111111111</c:v>
                </c:pt>
                <c:pt idx="3203">
                  <c:v>4.4394771241830071</c:v>
                </c:pt>
                <c:pt idx="3204">
                  <c:v>6.0969934640522885</c:v>
                </c:pt>
                <c:pt idx="3205">
                  <c:v>5.7670588235294131</c:v>
                </c:pt>
                <c:pt idx="3206">
                  <c:v>5.379346405228759</c:v>
                </c:pt>
                <c:pt idx="3207">
                  <c:v>6.8449673202614383</c:v>
                </c:pt>
                <c:pt idx="3208">
                  <c:v>4.3600000000000003</c:v>
                </c:pt>
                <c:pt idx="3209">
                  <c:v>2.8033986928104575</c:v>
                </c:pt>
                <c:pt idx="3210">
                  <c:v>3.7963398692810455</c:v>
                </c:pt>
                <c:pt idx="3211">
                  <c:v>3.2441830065359474</c:v>
                </c:pt>
                <c:pt idx="3212">
                  <c:v>1.4807843137254904</c:v>
                </c:pt>
                <c:pt idx="3213">
                  <c:v>1.4679738562091502</c:v>
                </c:pt>
                <c:pt idx="3214">
                  <c:v>1.3670588235294121</c:v>
                </c:pt>
                <c:pt idx="3215">
                  <c:v>0.33830065359477118</c:v>
                </c:pt>
                <c:pt idx="3216">
                  <c:v>1.2549019607843137E-2</c:v>
                </c:pt>
                <c:pt idx="3217">
                  <c:v>0.17176470588235293</c:v>
                </c:pt>
                <c:pt idx="3218">
                  <c:v>1.9213071895424836</c:v>
                </c:pt>
                <c:pt idx="3219">
                  <c:v>3.0881045751633991</c:v>
                </c:pt>
                <c:pt idx="3220">
                  <c:v>3.4758169934640524</c:v>
                </c:pt>
                <c:pt idx="3221">
                  <c:v>3.482091503267974</c:v>
                </c:pt>
                <c:pt idx="3222">
                  <c:v>3.310326797385621</c:v>
                </c:pt>
                <c:pt idx="3223">
                  <c:v>1.56078431372549</c:v>
                </c:pt>
                <c:pt idx="3224">
                  <c:v>0.39398692810457514</c:v>
                </c:pt>
                <c:pt idx="3225">
                  <c:v>6.2745098039215684E-3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4.2352941176470586E-2</c:v>
                </c:pt>
                <c:pt idx="3235">
                  <c:v>0.2541176470588235</c:v>
                </c:pt>
                <c:pt idx="3236">
                  <c:v>2.6747712418300651</c:v>
                </c:pt>
                <c:pt idx="3237">
                  <c:v>3.914248366013072</c:v>
                </c:pt>
                <c:pt idx="3238">
                  <c:v>6.187450980392156</c:v>
                </c:pt>
                <c:pt idx="3239">
                  <c:v>12.835816993464054</c:v>
                </c:pt>
                <c:pt idx="3240">
                  <c:v>16.699607843137258</c:v>
                </c:pt>
                <c:pt idx="3241">
                  <c:v>18.088104575163403</c:v>
                </c:pt>
                <c:pt idx="3242">
                  <c:v>19.920784313725491</c:v>
                </c:pt>
                <c:pt idx="3243">
                  <c:v>19.374901960784314</c:v>
                </c:pt>
                <c:pt idx="3244">
                  <c:v>12.834771241830065</c:v>
                </c:pt>
                <c:pt idx="3245">
                  <c:v>8.7231372549019603</c:v>
                </c:pt>
                <c:pt idx="3246">
                  <c:v>4.9139869281045758</c:v>
                </c:pt>
                <c:pt idx="3247">
                  <c:v>1.841830065359477</c:v>
                </c:pt>
                <c:pt idx="3248">
                  <c:v>0.11450980392156862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3.1372549019607842E-3</c:v>
                </c:pt>
                <c:pt idx="3253">
                  <c:v>0.88575163398692813</c:v>
                </c:pt>
                <c:pt idx="3254">
                  <c:v>2.3945098039215691</c:v>
                </c:pt>
                <c:pt idx="3255">
                  <c:v>3.0149019607843139</c:v>
                </c:pt>
                <c:pt idx="3256">
                  <c:v>4.251764705882354</c:v>
                </c:pt>
                <c:pt idx="3257">
                  <c:v>4.5296732026143784</c:v>
                </c:pt>
                <c:pt idx="3258">
                  <c:v>3.6470588235294121</c:v>
                </c:pt>
                <c:pt idx="3259">
                  <c:v>2.4149019607843139</c:v>
                </c:pt>
                <c:pt idx="3260">
                  <c:v>3.216470588235294</c:v>
                </c:pt>
                <c:pt idx="3261">
                  <c:v>2.8023529411764709</c:v>
                </c:pt>
                <c:pt idx="3262">
                  <c:v>2.8624836601307186</c:v>
                </c:pt>
                <c:pt idx="3263">
                  <c:v>3.9605228758169937</c:v>
                </c:pt>
                <c:pt idx="3264">
                  <c:v>4.3950326797385628</c:v>
                </c:pt>
                <c:pt idx="3265">
                  <c:v>5.0415686274509799</c:v>
                </c:pt>
                <c:pt idx="3266">
                  <c:v>5.0669281045751635</c:v>
                </c:pt>
                <c:pt idx="3267">
                  <c:v>4.8332026143790854</c:v>
                </c:pt>
                <c:pt idx="3268">
                  <c:v>4.0711111111111116</c:v>
                </c:pt>
                <c:pt idx="3269">
                  <c:v>3.6901960784313723</c:v>
                </c:pt>
                <c:pt idx="3270">
                  <c:v>3.5155555555555558</c:v>
                </c:pt>
                <c:pt idx="3271">
                  <c:v>2.7856209150326796</c:v>
                </c:pt>
                <c:pt idx="3272">
                  <c:v>2.6781699346405232</c:v>
                </c:pt>
                <c:pt idx="3273">
                  <c:v>2.3422222222222229</c:v>
                </c:pt>
                <c:pt idx="3274">
                  <c:v>2.0120261437908495</c:v>
                </c:pt>
                <c:pt idx="3275">
                  <c:v>0.11816993464052288</c:v>
                </c:pt>
                <c:pt idx="3276">
                  <c:v>0.38274509803921575</c:v>
                </c:pt>
                <c:pt idx="3277">
                  <c:v>0.77699346405228764</c:v>
                </c:pt>
                <c:pt idx="3278">
                  <c:v>2.3824836601307191</c:v>
                </c:pt>
                <c:pt idx="3279">
                  <c:v>2.9077124183006537</c:v>
                </c:pt>
                <c:pt idx="3280">
                  <c:v>5.1563398692810463</c:v>
                </c:pt>
                <c:pt idx="3281">
                  <c:v>6.4279738562091495</c:v>
                </c:pt>
                <c:pt idx="3282">
                  <c:v>6.0925490196078433</c:v>
                </c:pt>
                <c:pt idx="3283">
                  <c:v>6.139869281045752</c:v>
                </c:pt>
                <c:pt idx="3284">
                  <c:v>7.4849673202614371</c:v>
                </c:pt>
                <c:pt idx="3285">
                  <c:v>5.2491503267973858</c:v>
                </c:pt>
                <c:pt idx="3286">
                  <c:v>3.6402614379084972</c:v>
                </c:pt>
                <c:pt idx="3287">
                  <c:v>4.3796078431372552</c:v>
                </c:pt>
                <c:pt idx="3288">
                  <c:v>2.9973856209150331</c:v>
                </c:pt>
                <c:pt idx="3289">
                  <c:v>1.1396078431372549</c:v>
                </c:pt>
                <c:pt idx="3290">
                  <c:v>1.126797385620915</c:v>
                </c:pt>
                <c:pt idx="3291">
                  <c:v>1.0813071895424837</c:v>
                </c:pt>
                <c:pt idx="3292">
                  <c:v>0.28313725490196079</c:v>
                </c:pt>
                <c:pt idx="3293">
                  <c:v>1.2549019607843137E-2</c:v>
                </c:pt>
                <c:pt idx="3294">
                  <c:v>0</c:v>
                </c:pt>
                <c:pt idx="3295">
                  <c:v>0.15477124183006535</c:v>
                </c:pt>
                <c:pt idx="3296">
                  <c:v>0.32235294117647062</c:v>
                </c:pt>
                <c:pt idx="3297">
                  <c:v>0.32235294117647062</c:v>
                </c:pt>
                <c:pt idx="3298">
                  <c:v>0.32235294117647062</c:v>
                </c:pt>
                <c:pt idx="3299">
                  <c:v>0.32235294117647062</c:v>
                </c:pt>
                <c:pt idx="3300">
                  <c:v>0.16758169934640524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3.5816993464052295E-2</c:v>
                </c:pt>
                <c:pt idx="3312">
                  <c:v>0.2541176470588235</c:v>
                </c:pt>
                <c:pt idx="3313">
                  <c:v>3.2190849673202617</c:v>
                </c:pt>
                <c:pt idx="3314">
                  <c:v>5.243660130718955</c:v>
                </c:pt>
                <c:pt idx="3315">
                  <c:v>7.4496732026143793</c:v>
                </c:pt>
                <c:pt idx="3316">
                  <c:v>12.318692810457517</c:v>
                </c:pt>
                <c:pt idx="3317">
                  <c:v>13.950849673202613</c:v>
                </c:pt>
                <c:pt idx="3318">
                  <c:v>13.085490196078434</c:v>
                </c:pt>
                <c:pt idx="3319">
                  <c:v>12.653333333333334</c:v>
                </c:pt>
                <c:pt idx="3320">
                  <c:v>11.340915032679739</c:v>
                </c:pt>
                <c:pt idx="3321">
                  <c:v>6.5082352941176467</c:v>
                </c:pt>
                <c:pt idx="3322">
                  <c:v>4.6282352941176477</c:v>
                </c:pt>
                <c:pt idx="3323">
                  <c:v>2.5286274509803919</c:v>
                </c:pt>
                <c:pt idx="3324">
                  <c:v>0.93620915032679741</c:v>
                </c:pt>
                <c:pt idx="3325">
                  <c:v>4.2614379084967319E-2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3.1372549019607842E-3</c:v>
                </c:pt>
                <c:pt idx="3330">
                  <c:v>1.3550326797385621</c:v>
                </c:pt>
                <c:pt idx="3331">
                  <c:v>3.3220915032679739</c:v>
                </c:pt>
                <c:pt idx="3332">
                  <c:v>4.4366013071895427</c:v>
                </c:pt>
                <c:pt idx="3333">
                  <c:v>6.3390849673202618</c:v>
                </c:pt>
                <c:pt idx="3334">
                  <c:v>7.2308496732026146</c:v>
                </c:pt>
                <c:pt idx="3335">
                  <c:v>5.8789542483660133</c:v>
                </c:pt>
                <c:pt idx="3336">
                  <c:v>4.3780392156862753</c:v>
                </c:pt>
                <c:pt idx="3337">
                  <c:v>6.415424836601308</c:v>
                </c:pt>
                <c:pt idx="3338">
                  <c:v>6.6431372549019612</c:v>
                </c:pt>
                <c:pt idx="3339">
                  <c:v>6.7095424836601305</c:v>
                </c:pt>
                <c:pt idx="3340">
                  <c:v>7.8075816993464064</c:v>
                </c:pt>
                <c:pt idx="3341">
                  <c:v>8.0462745098039221</c:v>
                </c:pt>
                <c:pt idx="3342">
                  <c:v>6.7403921568627458</c:v>
                </c:pt>
                <c:pt idx="3343">
                  <c:v>5.3375163398692802</c:v>
                </c:pt>
                <c:pt idx="3344">
                  <c:v>4.4836601307189552</c:v>
                </c:pt>
                <c:pt idx="3345">
                  <c:v>3.7215686274509805</c:v>
                </c:pt>
                <c:pt idx="3346">
                  <c:v>3.2478431372549017</c:v>
                </c:pt>
                <c:pt idx="3347">
                  <c:v>3.0447058823529414</c:v>
                </c:pt>
                <c:pt idx="3348">
                  <c:v>2.900130718954248</c:v>
                </c:pt>
                <c:pt idx="3349">
                  <c:v>3.0154248366013072</c:v>
                </c:pt>
                <c:pt idx="3350">
                  <c:v>3.2810457516339868</c:v>
                </c:pt>
                <c:pt idx="3351">
                  <c:v>3.4734640522875821</c:v>
                </c:pt>
                <c:pt idx="3352">
                  <c:v>2.0122875816993466</c:v>
                </c:pt>
                <c:pt idx="3353">
                  <c:v>1.9166013071895425</c:v>
                </c:pt>
                <c:pt idx="3354">
                  <c:v>2.1712418300653598</c:v>
                </c:pt>
                <c:pt idx="3355">
                  <c:v>3.882352941176471</c:v>
                </c:pt>
                <c:pt idx="3356">
                  <c:v>5.1743790849673212</c:v>
                </c:pt>
                <c:pt idx="3357">
                  <c:v>7.7333333333333343</c:v>
                </c:pt>
                <c:pt idx="3358">
                  <c:v>8.0611764705882365</c:v>
                </c:pt>
                <c:pt idx="3359">
                  <c:v>7.9730718954248365</c:v>
                </c:pt>
                <c:pt idx="3360">
                  <c:v>8.9694117647058818</c:v>
                </c:pt>
                <c:pt idx="3361">
                  <c:v>9.5422222222222235</c:v>
                </c:pt>
                <c:pt idx="3362">
                  <c:v>6.8912418300653595</c:v>
                </c:pt>
                <c:pt idx="3363">
                  <c:v>6.0763398692810453</c:v>
                </c:pt>
                <c:pt idx="3364">
                  <c:v>5.6901960784313719</c:v>
                </c:pt>
                <c:pt idx="3365">
                  <c:v>2.3811764705882354</c:v>
                </c:pt>
                <c:pt idx="3366">
                  <c:v>9.2810457516339859E-2</c:v>
                </c:pt>
                <c:pt idx="3367">
                  <c:v>3.1372549019607842E-3</c:v>
                </c:pt>
                <c:pt idx="3368">
                  <c:v>3.1372549019607842E-3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6.2745098039215684E-3</c:v>
                </c:pt>
                <c:pt idx="3389">
                  <c:v>0.2541176470588235</c:v>
                </c:pt>
                <c:pt idx="3390">
                  <c:v>3.2583006535947714</c:v>
                </c:pt>
                <c:pt idx="3391">
                  <c:v>5.3113725490196089</c:v>
                </c:pt>
                <c:pt idx="3392">
                  <c:v>7.5579084967320256</c:v>
                </c:pt>
                <c:pt idx="3393">
                  <c:v>12.347189542483662</c:v>
                </c:pt>
                <c:pt idx="3394">
                  <c:v>14.914248366013071</c:v>
                </c:pt>
                <c:pt idx="3395">
                  <c:v>12.389019607843139</c:v>
                </c:pt>
                <c:pt idx="3396">
                  <c:v>10.335947712418301</c:v>
                </c:pt>
                <c:pt idx="3397">
                  <c:v>8.0894117647058827</c:v>
                </c:pt>
                <c:pt idx="3398">
                  <c:v>3.2938562091503272</c:v>
                </c:pt>
                <c:pt idx="3399">
                  <c:v>0.53464052287581698</c:v>
                </c:pt>
                <c:pt idx="3400">
                  <c:v>5.5686274509803915E-2</c:v>
                </c:pt>
                <c:pt idx="3401">
                  <c:v>5.5686274509803915E-2</c:v>
                </c:pt>
                <c:pt idx="3402">
                  <c:v>5.5686274509803915E-2</c:v>
                </c:pt>
                <c:pt idx="3403">
                  <c:v>5.5686274509803915E-2</c:v>
                </c:pt>
                <c:pt idx="3404">
                  <c:v>0</c:v>
                </c:pt>
                <c:pt idx="3405">
                  <c:v>0</c:v>
                </c:pt>
                <c:pt idx="3406">
                  <c:v>3.1372549019607842E-3</c:v>
                </c:pt>
                <c:pt idx="3407">
                  <c:v>3.036862745098039</c:v>
                </c:pt>
                <c:pt idx="3408">
                  <c:v>5.8373856209150334</c:v>
                </c:pt>
                <c:pt idx="3409">
                  <c:v>7.1903267973856213</c:v>
                </c:pt>
                <c:pt idx="3410">
                  <c:v>10.263006535947712</c:v>
                </c:pt>
                <c:pt idx="3411">
                  <c:v>12.699869281045752</c:v>
                </c:pt>
                <c:pt idx="3412">
                  <c:v>9.6661437908496737</c:v>
                </c:pt>
                <c:pt idx="3413">
                  <c:v>7.417254901960785</c:v>
                </c:pt>
                <c:pt idx="3414">
                  <c:v>9.4522875816993466</c:v>
                </c:pt>
                <c:pt idx="3415">
                  <c:v>9.7490196078431381</c:v>
                </c:pt>
                <c:pt idx="3416">
                  <c:v>8.4454901960784312</c:v>
                </c:pt>
                <c:pt idx="3417">
                  <c:v>9.5139869281045755</c:v>
                </c:pt>
                <c:pt idx="3418">
                  <c:v>9.6546405228758179</c:v>
                </c:pt>
                <c:pt idx="3419">
                  <c:v>8.0609150326797394</c:v>
                </c:pt>
                <c:pt idx="3420">
                  <c:v>5.1628758169934645</c:v>
                </c:pt>
                <c:pt idx="3421">
                  <c:v>4.095947712418301</c:v>
                </c:pt>
                <c:pt idx="3422">
                  <c:v>3.3571241830065364</c:v>
                </c:pt>
                <c:pt idx="3423">
                  <c:v>2.8928104575163403</c:v>
                </c:pt>
                <c:pt idx="3424">
                  <c:v>1.5777777777777777</c:v>
                </c:pt>
                <c:pt idx="3425">
                  <c:v>1.8972549019607843</c:v>
                </c:pt>
                <c:pt idx="3426">
                  <c:v>3.2094117647058824</c:v>
                </c:pt>
                <c:pt idx="3427">
                  <c:v>4.8473202614379085</c:v>
                </c:pt>
                <c:pt idx="3428">
                  <c:v>6.3181699346405233</c:v>
                </c:pt>
                <c:pt idx="3429">
                  <c:v>6.9926797385620922</c:v>
                </c:pt>
                <c:pt idx="3430">
                  <c:v>6.7315032679738573</c:v>
                </c:pt>
                <c:pt idx="3431">
                  <c:v>5.8271895424836595</c:v>
                </c:pt>
                <c:pt idx="3432">
                  <c:v>6.1722875816993472</c:v>
                </c:pt>
                <c:pt idx="3433">
                  <c:v>6.1066666666666665</c:v>
                </c:pt>
                <c:pt idx="3434">
                  <c:v>6.626666666666666</c:v>
                </c:pt>
                <c:pt idx="3435">
                  <c:v>6.1299346405228752</c:v>
                </c:pt>
                <c:pt idx="3436">
                  <c:v>6.1939869281045761</c:v>
                </c:pt>
                <c:pt idx="3437">
                  <c:v>8.2935947712418301</c:v>
                </c:pt>
                <c:pt idx="3438">
                  <c:v>9.2556862745098023</c:v>
                </c:pt>
                <c:pt idx="3439">
                  <c:v>7.6779084967320257</c:v>
                </c:pt>
                <c:pt idx="3440">
                  <c:v>7.644967320261439</c:v>
                </c:pt>
                <c:pt idx="3441">
                  <c:v>7.1035294117647059</c:v>
                </c:pt>
                <c:pt idx="3442">
                  <c:v>2.6912418300653598</c:v>
                </c:pt>
                <c:pt idx="3443">
                  <c:v>9.5947712418300662E-2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6.2745098039215684E-3</c:v>
                </c:pt>
                <c:pt idx="3466">
                  <c:v>0.2541176470588235</c:v>
                </c:pt>
                <c:pt idx="3467">
                  <c:v>2.3623529411764705</c:v>
                </c:pt>
                <c:pt idx="3468">
                  <c:v>4.1275816993464058</c:v>
                </c:pt>
                <c:pt idx="3469">
                  <c:v>5.7762091503267978</c:v>
                </c:pt>
                <c:pt idx="3470">
                  <c:v>9.3437908496732014</c:v>
                </c:pt>
                <c:pt idx="3471">
                  <c:v>12.976209150326799</c:v>
                </c:pt>
                <c:pt idx="3472">
                  <c:v>12.991895424836603</c:v>
                </c:pt>
                <c:pt idx="3473">
                  <c:v>11.908496732026144</c:v>
                </c:pt>
                <c:pt idx="3474">
                  <c:v>10.315816993464054</c:v>
                </c:pt>
                <c:pt idx="3475">
                  <c:v>7.4439215686274514</c:v>
                </c:pt>
                <c:pt idx="3476">
                  <c:v>4.6732026143790852</c:v>
                </c:pt>
                <c:pt idx="3477">
                  <c:v>2.9424836601307192</c:v>
                </c:pt>
                <c:pt idx="3478">
                  <c:v>2.2606535947712421</c:v>
                </c:pt>
                <c:pt idx="3479">
                  <c:v>2.2047058823529415</c:v>
                </c:pt>
                <c:pt idx="3480">
                  <c:v>1.5027450980392159</c:v>
                </c:pt>
                <c:pt idx="3481">
                  <c:v>0.39320261437908499</c:v>
                </c:pt>
                <c:pt idx="3482">
                  <c:v>0</c:v>
                </c:pt>
                <c:pt idx="3483">
                  <c:v>3.1372549019607842E-3</c:v>
                </c:pt>
                <c:pt idx="3484">
                  <c:v>3.0826143790849674</c:v>
                </c:pt>
                <c:pt idx="3485">
                  <c:v>5.9505882352941173</c:v>
                </c:pt>
                <c:pt idx="3486">
                  <c:v>7.6183006535947717</c:v>
                </c:pt>
                <c:pt idx="3487">
                  <c:v>11.12156862745098</c:v>
                </c:pt>
                <c:pt idx="3488">
                  <c:v>13.571503267973855</c:v>
                </c:pt>
                <c:pt idx="3489">
                  <c:v>10.498300653594772</c:v>
                </c:pt>
                <c:pt idx="3490">
                  <c:v>8.2624836601307194</c:v>
                </c:pt>
                <c:pt idx="3491">
                  <c:v>10.040522875816993</c:v>
                </c:pt>
                <c:pt idx="3492">
                  <c:v>9.9098039215686278</c:v>
                </c:pt>
                <c:pt idx="3493">
                  <c:v>8.5932026143790861</c:v>
                </c:pt>
                <c:pt idx="3494">
                  <c:v>8.6556862745098044</c:v>
                </c:pt>
                <c:pt idx="3495">
                  <c:v>8.0298039215686288</c:v>
                </c:pt>
                <c:pt idx="3496">
                  <c:v>6.37516339869281</c:v>
                </c:pt>
                <c:pt idx="3497">
                  <c:v>3.3576470588235297</c:v>
                </c:pt>
                <c:pt idx="3498">
                  <c:v>2.2556862745098041</c:v>
                </c:pt>
                <c:pt idx="3499">
                  <c:v>2.3730718954248364</c:v>
                </c:pt>
                <c:pt idx="3500">
                  <c:v>2.9879738562091505</c:v>
                </c:pt>
                <c:pt idx="3501">
                  <c:v>1.5610457516339868</c:v>
                </c:pt>
                <c:pt idx="3502">
                  <c:v>2.1484967320261439</c:v>
                </c:pt>
                <c:pt idx="3503">
                  <c:v>4.2972549019607849</c:v>
                </c:pt>
                <c:pt idx="3504">
                  <c:v>6.9916339869281048</c:v>
                </c:pt>
                <c:pt idx="3505">
                  <c:v>8.0755555555555567</c:v>
                </c:pt>
                <c:pt idx="3506">
                  <c:v>9.1375163398692809</c:v>
                </c:pt>
                <c:pt idx="3507">
                  <c:v>8.9166013071895449</c:v>
                </c:pt>
                <c:pt idx="3508">
                  <c:v>7.1882352941176464</c:v>
                </c:pt>
                <c:pt idx="3509">
                  <c:v>6.487058823529412</c:v>
                </c:pt>
                <c:pt idx="3510">
                  <c:v>6.4151633986928109</c:v>
                </c:pt>
                <c:pt idx="3511">
                  <c:v>6.6627450980392169</c:v>
                </c:pt>
                <c:pt idx="3512">
                  <c:v>5.9741176470588231</c:v>
                </c:pt>
                <c:pt idx="3513">
                  <c:v>6.0606535947712423</c:v>
                </c:pt>
                <c:pt idx="3514">
                  <c:v>8.2810457516339877</c:v>
                </c:pt>
                <c:pt idx="3515">
                  <c:v>8.9495424836601316</c:v>
                </c:pt>
                <c:pt idx="3516">
                  <c:v>7.3717647058823532</c:v>
                </c:pt>
                <c:pt idx="3517">
                  <c:v>7.3388235294117656</c:v>
                </c:pt>
                <c:pt idx="3518">
                  <c:v>6.7973856209150343</c:v>
                </c:pt>
                <c:pt idx="3519">
                  <c:v>2.3976470588235297</c:v>
                </c:pt>
                <c:pt idx="3520">
                  <c:v>9.5947712418300662E-2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6.2745098039215684E-3</c:v>
                </c:pt>
                <c:pt idx="3543">
                  <c:v>9.3071895424836612E-2</c:v>
                </c:pt>
                <c:pt idx="3544">
                  <c:v>0.9233986928104575</c:v>
                </c:pt>
                <c:pt idx="3545">
                  <c:v>1.7691503267973856</c:v>
                </c:pt>
                <c:pt idx="3546">
                  <c:v>2.1061437908496732</c:v>
                </c:pt>
                <c:pt idx="3547">
                  <c:v>3.4070588235294119</c:v>
                </c:pt>
                <c:pt idx="3548">
                  <c:v>6.9623529411764702</c:v>
                </c:pt>
                <c:pt idx="3549">
                  <c:v>9.7597385620915027</c:v>
                </c:pt>
                <c:pt idx="3550">
                  <c:v>10.727058823529415</c:v>
                </c:pt>
                <c:pt idx="3551">
                  <c:v>10.970718954248365</c:v>
                </c:pt>
                <c:pt idx="3552">
                  <c:v>10.740915032679739</c:v>
                </c:pt>
                <c:pt idx="3553">
                  <c:v>9.8596078431372547</c:v>
                </c:pt>
                <c:pt idx="3554">
                  <c:v>7.6407843137254901</c:v>
                </c:pt>
                <c:pt idx="3555">
                  <c:v>5.8433986928104584</c:v>
                </c:pt>
                <c:pt idx="3556">
                  <c:v>5.2627450980392156</c:v>
                </c:pt>
                <c:pt idx="3557">
                  <c:v>4.1853594771241829</c:v>
                </c:pt>
                <c:pt idx="3558">
                  <c:v>1.4245751633986932</c:v>
                </c:pt>
                <c:pt idx="3559">
                  <c:v>1.5686274509803925E-2</c:v>
                </c:pt>
                <c:pt idx="3560">
                  <c:v>0</c:v>
                </c:pt>
                <c:pt idx="3561">
                  <c:v>2.5139869281045755</c:v>
                </c:pt>
                <c:pt idx="3562">
                  <c:v>4.9550326797385624</c:v>
                </c:pt>
                <c:pt idx="3563">
                  <c:v>6.6196078431372554</c:v>
                </c:pt>
                <c:pt idx="3564">
                  <c:v>10.191895424836602</c:v>
                </c:pt>
                <c:pt idx="3565">
                  <c:v>12.737777777777779</c:v>
                </c:pt>
                <c:pt idx="3566">
                  <c:v>10.230065359477123</c:v>
                </c:pt>
                <c:pt idx="3567">
                  <c:v>8.4211764705882359</c:v>
                </c:pt>
                <c:pt idx="3568">
                  <c:v>10.20235294117647</c:v>
                </c:pt>
                <c:pt idx="3569">
                  <c:v>9.9932026143790846</c:v>
                </c:pt>
                <c:pt idx="3570">
                  <c:v>8.5837908496732034</c:v>
                </c:pt>
                <c:pt idx="3571">
                  <c:v>8.5775163398692804</c:v>
                </c:pt>
                <c:pt idx="3572">
                  <c:v>7.9453594771241827</c:v>
                </c:pt>
                <c:pt idx="3573">
                  <c:v>5.6525490196078447</c:v>
                </c:pt>
                <c:pt idx="3574">
                  <c:v>2.5537254901960789</c:v>
                </c:pt>
                <c:pt idx="3575">
                  <c:v>2.1934640522875819</c:v>
                </c:pt>
                <c:pt idx="3576">
                  <c:v>4.471111111111111</c:v>
                </c:pt>
                <c:pt idx="3577">
                  <c:v>6.1071895424836597</c:v>
                </c:pt>
                <c:pt idx="3578">
                  <c:v>5.3681045751633993</c:v>
                </c:pt>
                <c:pt idx="3579">
                  <c:v>6.3403921568627446</c:v>
                </c:pt>
                <c:pt idx="3580">
                  <c:v>8.9239215686274527</c:v>
                </c:pt>
                <c:pt idx="3581">
                  <c:v>9.7069281045751641</c:v>
                </c:pt>
                <c:pt idx="3582">
                  <c:v>9.8538562091503277</c:v>
                </c:pt>
                <c:pt idx="3583">
                  <c:v>11.374901960784316</c:v>
                </c:pt>
                <c:pt idx="3584">
                  <c:v>11.450980392156863</c:v>
                </c:pt>
                <c:pt idx="3585">
                  <c:v>8.3960784313725494</c:v>
                </c:pt>
                <c:pt idx="3586">
                  <c:v>6.4470588235294128</c:v>
                </c:pt>
                <c:pt idx="3587">
                  <c:v>6.0692810457516337</c:v>
                </c:pt>
                <c:pt idx="3588">
                  <c:v>5.8081045751633988</c:v>
                </c:pt>
                <c:pt idx="3589">
                  <c:v>4.5283660130718957</c:v>
                </c:pt>
                <c:pt idx="3590">
                  <c:v>4.7354248366013065</c:v>
                </c:pt>
                <c:pt idx="3591">
                  <c:v>7.1581699346405232</c:v>
                </c:pt>
                <c:pt idx="3592">
                  <c:v>6.5722875816993467</c:v>
                </c:pt>
                <c:pt idx="3593">
                  <c:v>4.9816993464052297</c:v>
                </c:pt>
                <c:pt idx="3594">
                  <c:v>4.9487581699346412</c:v>
                </c:pt>
                <c:pt idx="3595">
                  <c:v>4.4368627450980398</c:v>
                </c:pt>
                <c:pt idx="3596">
                  <c:v>0.90248366013071901</c:v>
                </c:pt>
                <c:pt idx="3597">
                  <c:v>8.3137254901960791E-2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0.15189542483660132</c:v>
                </c:pt>
                <c:pt idx="3621">
                  <c:v>1.0261437908496733</c:v>
                </c:pt>
                <c:pt idx="3622">
                  <c:v>1.9074509803921569</c:v>
                </c:pt>
                <c:pt idx="3623">
                  <c:v>2.1628758169934641</c:v>
                </c:pt>
                <c:pt idx="3624">
                  <c:v>3.3524183006535946</c:v>
                </c:pt>
                <c:pt idx="3625">
                  <c:v>7.1858823529411771</c:v>
                </c:pt>
                <c:pt idx="3626">
                  <c:v>11.133071895424838</c:v>
                </c:pt>
                <c:pt idx="3627">
                  <c:v>12.447581699346404</c:v>
                </c:pt>
                <c:pt idx="3628">
                  <c:v>12.866143790849671</c:v>
                </c:pt>
                <c:pt idx="3629">
                  <c:v>13.673725490196079</c:v>
                </c:pt>
                <c:pt idx="3630">
                  <c:v>13.525228758169934</c:v>
                </c:pt>
                <c:pt idx="3631">
                  <c:v>11.303790849673202</c:v>
                </c:pt>
                <c:pt idx="3632">
                  <c:v>9.3218300653594781</c:v>
                </c:pt>
                <c:pt idx="3633">
                  <c:v>8.6478431372549025</c:v>
                </c:pt>
                <c:pt idx="3634">
                  <c:v>6.650718954248366</c:v>
                </c:pt>
                <c:pt idx="3635">
                  <c:v>2.8993464052287581</c:v>
                </c:pt>
                <c:pt idx="3636">
                  <c:v>0.63764705882352934</c:v>
                </c:pt>
                <c:pt idx="3637">
                  <c:v>0.42692810457516339</c:v>
                </c:pt>
                <c:pt idx="3638">
                  <c:v>2.7628758169934637</c:v>
                </c:pt>
                <c:pt idx="3639">
                  <c:v>4.9132026143790855</c:v>
                </c:pt>
                <c:pt idx="3640">
                  <c:v>5.9168627450980384</c:v>
                </c:pt>
                <c:pt idx="3641">
                  <c:v>8.9458823529411777</c:v>
                </c:pt>
                <c:pt idx="3642">
                  <c:v>12.090718954248366</c:v>
                </c:pt>
                <c:pt idx="3643">
                  <c:v>9.7610457516339881</c:v>
                </c:pt>
                <c:pt idx="3644">
                  <c:v>7.9662745098039212</c:v>
                </c:pt>
                <c:pt idx="3645">
                  <c:v>8.9009150326797393</c:v>
                </c:pt>
                <c:pt idx="3646">
                  <c:v>8.0833986928104569</c:v>
                </c:pt>
                <c:pt idx="3647">
                  <c:v>5.7307189542483661</c:v>
                </c:pt>
                <c:pt idx="3648">
                  <c:v>5.724444444444444</c:v>
                </c:pt>
                <c:pt idx="3649">
                  <c:v>5.3688888888888888</c:v>
                </c:pt>
                <c:pt idx="3650">
                  <c:v>3.3450980392156859</c:v>
                </c:pt>
                <c:pt idx="3651">
                  <c:v>1.2549019607843137</c:v>
                </c:pt>
                <c:pt idx="3652">
                  <c:v>3.2452287581699348</c:v>
                </c:pt>
                <c:pt idx="3653">
                  <c:v>6.187450980392156</c:v>
                </c:pt>
                <c:pt idx="3654">
                  <c:v>8.2000000000000011</c:v>
                </c:pt>
                <c:pt idx="3655">
                  <c:v>8.6998692810457516</c:v>
                </c:pt>
                <c:pt idx="3656">
                  <c:v>9.6854901960784314</c:v>
                </c:pt>
                <c:pt idx="3657">
                  <c:v>11.669542483660129</c:v>
                </c:pt>
                <c:pt idx="3658">
                  <c:v>12.027973856209149</c:v>
                </c:pt>
                <c:pt idx="3659">
                  <c:v>11.922614379084965</c:v>
                </c:pt>
                <c:pt idx="3660">
                  <c:v>13.947973856209151</c:v>
                </c:pt>
                <c:pt idx="3661">
                  <c:v>14.066143790849672</c:v>
                </c:pt>
                <c:pt idx="3662">
                  <c:v>10.161568627450981</c:v>
                </c:pt>
                <c:pt idx="3663">
                  <c:v>7.9152941176470595</c:v>
                </c:pt>
                <c:pt idx="3664">
                  <c:v>7.3262745098039206</c:v>
                </c:pt>
                <c:pt idx="3665">
                  <c:v>6.4525490196078437</c:v>
                </c:pt>
                <c:pt idx="3666">
                  <c:v>4.9220915032679748</c:v>
                </c:pt>
                <c:pt idx="3667">
                  <c:v>4.5458823529411765</c:v>
                </c:pt>
                <c:pt idx="3668">
                  <c:v>6.2509803921568627</c:v>
                </c:pt>
                <c:pt idx="3669">
                  <c:v>5.6577777777777785</c:v>
                </c:pt>
                <c:pt idx="3670">
                  <c:v>4.0894117647058827</c:v>
                </c:pt>
                <c:pt idx="3671">
                  <c:v>4.0564705882352952</c:v>
                </c:pt>
                <c:pt idx="3672">
                  <c:v>3.6164705882352939</c:v>
                </c:pt>
                <c:pt idx="3673">
                  <c:v>0.85699346405228749</c:v>
                </c:pt>
                <c:pt idx="3674">
                  <c:v>0.1320261437908497</c:v>
                </c:pt>
                <c:pt idx="3675">
                  <c:v>4.8888888888888898E-2</c:v>
                </c:pt>
                <c:pt idx="3676">
                  <c:v>4.8888888888888898E-2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0.27921568627450982</c:v>
                </c:pt>
                <c:pt idx="3698">
                  <c:v>0.85908496732026152</c:v>
                </c:pt>
                <c:pt idx="3699">
                  <c:v>1.1626143790849672</c:v>
                </c:pt>
                <c:pt idx="3700">
                  <c:v>1.3827450980392157</c:v>
                </c:pt>
                <c:pt idx="3701">
                  <c:v>2.5722875816993467</c:v>
                </c:pt>
                <c:pt idx="3702">
                  <c:v>6.4758169934640524</c:v>
                </c:pt>
                <c:pt idx="3703">
                  <c:v>10.94169934640523</c:v>
                </c:pt>
                <c:pt idx="3704">
                  <c:v>12.833986928104578</c:v>
                </c:pt>
                <c:pt idx="3705">
                  <c:v>13.287843137254903</c:v>
                </c:pt>
                <c:pt idx="3706">
                  <c:v>14.50248366013072</c:v>
                </c:pt>
                <c:pt idx="3707">
                  <c:v>14.202614379084968</c:v>
                </c:pt>
                <c:pt idx="3708">
                  <c:v>12.253071895424837</c:v>
                </c:pt>
                <c:pt idx="3709">
                  <c:v>10.409934640522875</c:v>
                </c:pt>
                <c:pt idx="3710">
                  <c:v>9.7359477124183016</c:v>
                </c:pt>
                <c:pt idx="3711">
                  <c:v>7.3317647058823532</c:v>
                </c:pt>
                <c:pt idx="3712">
                  <c:v>3.7430065359477123</c:v>
                </c:pt>
                <c:pt idx="3713">
                  <c:v>2.338300653594771</c:v>
                </c:pt>
                <c:pt idx="3714">
                  <c:v>3.3035294117647065</c:v>
                </c:pt>
                <c:pt idx="3715">
                  <c:v>5.7456209150326805</c:v>
                </c:pt>
                <c:pt idx="3716">
                  <c:v>7.9675816993464057</c:v>
                </c:pt>
                <c:pt idx="3717">
                  <c:v>8.2684967320261453</c:v>
                </c:pt>
                <c:pt idx="3718">
                  <c:v>9.3215686274509828</c:v>
                </c:pt>
                <c:pt idx="3719">
                  <c:v>11.376209150326797</c:v>
                </c:pt>
                <c:pt idx="3720">
                  <c:v>8.940392156862746</c:v>
                </c:pt>
                <c:pt idx="3721">
                  <c:v>6.8844444444444459</c:v>
                </c:pt>
                <c:pt idx="3722">
                  <c:v>6.5832679738562092</c:v>
                </c:pt>
                <c:pt idx="3723">
                  <c:v>5.0810457516339875</c:v>
                </c:pt>
                <c:pt idx="3724">
                  <c:v>1.8836601307189547</c:v>
                </c:pt>
                <c:pt idx="3725">
                  <c:v>1.8773856209150328</c:v>
                </c:pt>
                <c:pt idx="3726">
                  <c:v>1.7113725490196074</c:v>
                </c:pt>
                <c:pt idx="3727">
                  <c:v>1.4175163398692812</c:v>
                </c:pt>
                <c:pt idx="3728">
                  <c:v>1.2041830065359478</c:v>
                </c:pt>
                <c:pt idx="3729">
                  <c:v>5.489150326797386</c:v>
                </c:pt>
                <c:pt idx="3730">
                  <c:v>8.4635294117647053</c:v>
                </c:pt>
                <c:pt idx="3731">
                  <c:v>10.476078431372551</c:v>
                </c:pt>
                <c:pt idx="3732">
                  <c:v>10.975947712418302</c:v>
                </c:pt>
                <c:pt idx="3733">
                  <c:v>10.927581699346407</c:v>
                </c:pt>
                <c:pt idx="3734">
                  <c:v>11.024052287581702</c:v>
                </c:pt>
                <c:pt idx="3735">
                  <c:v>10.748758169934641</c:v>
                </c:pt>
                <c:pt idx="3736">
                  <c:v>10.223006535947713</c:v>
                </c:pt>
                <c:pt idx="3737">
                  <c:v>12.066666666666666</c:v>
                </c:pt>
                <c:pt idx="3738">
                  <c:v>12.545098039215688</c:v>
                </c:pt>
                <c:pt idx="3739">
                  <c:v>8.7955555555555556</c:v>
                </c:pt>
                <c:pt idx="3740">
                  <c:v>6.9647058823529413</c:v>
                </c:pt>
                <c:pt idx="3741">
                  <c:v>6.5715032679738563</c:v>
                </c:pt>
                <c:pt idx="3742">
                  <c:v>4.56078431372549</c:v>
                </c:pt>
                <c:pt idx="3743">
                  <c:v>3.1016993464052285</c:v>
                </c:pt>
                <c:pt idx="3744">
                  <c:v>2.4467973856209149</c:v>
                </c:pt>
                <c:pt idx="3745">
                  <c:v>2.6818300653594775</c:v>
                </c:pt>
                <c:pt idx="3746">
                  <c:v>1.8983006535947711</c:v>
                </c:pt>
                <c:pt idx="3747">
                  <c:v>1.6169934640522876</c:v>
                </c:pt>
                <c:pt idx="3748">
                  <c:v>1.9537254901960786</c:v>
                </c:pt>
                <c:pt idx="3749">
                  <c:v>2.8441830065359479</c:v>
                </c:pt>
                <c:pt idx="3750">
                  <c:v>1.8766013071895424</c:v>
                </c:pt>
                <c:pt idx="3751">
                  <c:v>1.5665359477124181</c:v>
                </c:pt>
                <c:pt idx="3752">
                  <c:v>1.5150326797385623</c:v>
                </c:pt>
                <c:pt idx="3753">
                  <c:v>1.1783006535947713</c:v>
                </c:pt>
                <c:pt idx="3754">
                  <c:v>0.13568627450980392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0.27921568627450982</c:v>
                </c:pt>
                <c:pt idx="3775">
                  <c:v>0.81986928104575163</c:v>
                </c:pt>
                <c:pt idx="3776">
                  <c:v>1.1074509803921568</c:v>
                </c:pt>
                <c:pt idx="3777">
                  <c:v>1.7108496732026146</c:v>
                </c:pt>
                <c:pt idx="3778">
                  <c:v>2.042875816993464</c:v>
                </c:pt>
                <c:pt idx="3779">
                  <c:v>4.7628758169934651</c:v>
                </c:pt>
                <c:pt idx="3780">
                  <c:v>10.150065359477125</c:v>
                </c:pt>
                <c:pt idx="3781">
                  <c:v>12.061437908496734</c:v>
                </c:pt>
                <c:pt idx="3782">
                  <c:v>12.494901960784313</c:v>
                </c:pt>
                <c:pt idx="3783">
                  <c:v>16.19294117647059</c:v>
                </c:pt>
                <c:pt idx="3784">
                  <c:v>17.675816993464053</c:v>
                </c:pt>
                <c:pt idx="3785">
                  <c:v>14.84418300653595</c:v>
                </c:pt>
                <c:pt idx="3786">
                  <c:v>12.997908496732025</c:v>
                </c:pt>
                <c:pt idx="3787">
                  <c:v>11.973856209150327</c:v>
                </c:pt>
                <c:pt idx="3788">
                  <c:v>7.9437908496732037</c:v>
                </c:pt>
                <c:pt idx="3789">
                  <c:v>3.7558169934640526</c:v>
                </c:pt>
                <c:pt idx="3790">
                  <c:v>2.758431372549019</c:v>
                </c:pt>
                <c:pt idx="3791">
                  <c:v>3.9911111111111106</c:v>
                </c:pt>
                <c:pt idx="3792">
                  <c:v>4.7450980392156863</c:v>
                </c:pt>
                <c:pt idx="3793">
                  <c:v>6.1665359477124175</c:v>
                </c:pt>
                <c:pt idx="3794">
                  <c:v>6.2290196078431368</c:v>
                </c:pt>
                <c:pt idx="3795">
                  <c:v>5.7108496732026151</c:v>
                </c:pt>
                <c:pt idx="3796">
                  <c:v>6.1529411764705877</c:v>
                </c:pt>
                <c:pt idx="3797">
                  <c:v>5.7095424836601305</c:v>
                </c:pt>
                <c:pt idx="3798">
                  <c:v>4.3686274509803926</c:v>
                </c:pt>
                <c:pt idx="3799">
                  <c:v>4.0698039215686279</c:v>
                </c:pt>
                <c:pt idx="3800">
                  <c:v>2.4922875816993466</c:v>
                </c:pt>
                <c:pt idx="3801">
                  <c:v>0.46483660130718968</c:v>
                </c:pt>
                <c:pt idx="3802">
                  <c:v>0.14143790849673205</c:v>
                </c:pt>
                <c:pt idx="3803">
                  <c:v>6.0915032679738565E-2</c:v>
                </c:pt>
                <c:pt idx="3804">
                  <c:v>3.1372549019607842E-3</c:v>
                </c:pt>
                <c:pt idx="3805">
                  <c:v>1.0418300653594772</c:v>
                </c:pt>
                <c:pt idx="3806">
                  <c:v>6.1633986928104578</c:v>
                </c:pt>
                <c:pt idx="3807">
                  <c:v>10.019084967320262</c:v>
                </c:pt>
                <c:pt idx="3808">
                  <c:v>12.170718954248368</c:v>
                </c:pt>
                <c:pt idx="3809">
                  <c:v>12.670588235294117</c:v>
                </c:pt>
                <c:pt idx="3810">
                  <c:v>12.309281045751636</c:v>
                </c:pt>
                <c:pt idx="3811">
                  <c:v>10.585359477124184</c:v>
                </c:pt>
                <c:pt idx="3812">
                  <c:v>8.0627450980392172</c:v>
                </c:pt>
                <c:pt idx="3813">
                  <c:v>6.1226143790849665</c:v>
                </c:pt>
                <c:pt idx="3814">
                  <c:v>6.994248366013073</c:v>
                </c:pt>
                <c:pt idx="3815">
                  <c:v>7.7301960784313719</c:v>
                </c:pt>
                <c:pt idx="3816">
                  <c:v>5.2711111111111109</c:v>
                </c:pt>
                <c:pt idx="3817">
                  <c:v>5.7874509803921566</c:v>
                </c:pt>
                <c:pt idx="3818">
                  <c:v>7.5064052287581697</c:v>
                </c:pt>
                <c:pt idx="3819">
                  <c:v>6.4209150326797397</c:v>
                </c:pt>
                <c:pt idx="3820">
                  <c:v>5.0172549019607846</c:v>
                </c:pt>
                <c:pt idx="3821">
                  <c:v>4.1082352941176472</c:v>
                </c:pt>
                <c:pt idx="3822">
                  <c:v>2.2588235294117651</c:v>
                </c:pt>
                <c:pt idx="3823">
                  <c:v>0.34718954248366013</c:v>
                </c:pt>
                <c:pt idx="3824">
                  <c:v>0.11267973856209151</c:v>
                </c:pt>
                <c:pt idx="3825">
                  <c:v>0.4366013071895426</c:v>
                </c:pt>
                <c:pt idx="3826">
                  <c:v>2.0891503267973861</c:v>
                </c:pt>
                <c:pt idx="3827">
                  <c:v>2.8750326797385624</c:v>
                </c:pt>
                <c:pt idx="3828">
                  <c:v>2.9087581699346408</c:v>
                </c:pt>
                <c:pt idx="3829">
                  <c:v>3.3858823529411763</c:v>
                </c:pt>
                <c:pt idx="3830">
                  <c:v>3.0716339869281049</c:v>
                </c:pt>
                <c:pt idx="3831">
                  <c:v>1.3895424836601309</c:v>
                </c:pt>
                <c:pt idx="3832">
                  <c:v>0.6036601307189543</c:v>
                </c:pt>
                <c:pt idx="3833">
                  <c:v>0.55111111111111111</c:v>
                </c:pt>
                <c:pt idx="3834">
                  <c:v>2.2483660130718956E-2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0.34352941176470586</c:v>
                </c:pt>
                <c:pt idx="3852">
                  <c:v>0.9581699346405228</c:v>
                </c:pt>
                <c:pt idx="3853">
                  <c:v>1.2457516339869281</c:v>
                </c:pt>
                <c:pt idx="3854">
                  <c:v>2.3445751633986931</c:v>
                </c:pt>
                <c:pt idx="3855">
                  <c:v>2.7132026143790848</c:v>
                </c:pt>
                <c:pt idx="3856">
                  <c:v>3.6833986928104578</c:v>
                </c:pt>
                <c:pt idx="3857">
                  <c:v>7.6554248366013073</c:v>
                </c:pt>
                <c:pt idx="3858">
                  <c:v>8.9045751633986931</c:v>
                </c:pt>
                <c:pt idx="3859">
                  <c:v>8.9939869281045741</c:v>
                </c:pt>
                <c:pt idx="3860">
                  <c:v>13.149281045751636</c:v>
                </c:pt>
                <c:pt idx="3861">
                  <c:v>15.402352941176471</c:v>
                </c:pt>
                <c:pt idx="3862">
                  <c:v>13.518692810457516</c:v>
                </c:pt>
                <c:pt idx="3863">
                  <c:v>12.501176470588236</c:v>
                </c:pt>
                <c:pt idx="3864">
                  <c:v>12.583267973856211</c:v>
                </c:pt>
                <c:pt idx="3865">
                  <c:v>8.7916339869281046</c:v>
                </c:pt>
                <c:pt idx="3866">
                  <c:v>5.6747712418300651</c:v>
                </c:pt>
                <c:pt idx="3867">
                  <c:v>6.2849673202614378</c:v>
                </c:pt>
                <c:pt idx="3868">
                  <c:v>7.8609150326797401</c:v>
                </c:pt>
                <c:pt idx="3869">
                  <c:v>7.4384313725490205</c:v>
                </c:pt>
                <c:pt idx="3870">
                  <c:v>8.4525490196078437</c:v>
                </c:pt>
                <c:pt idx="3871">
                  <c:v>8.132026143790851</c:v>
                </c:pt>
                <c:pt idx="3872">
                  <c:v>5.9688888888888894</c:v>
                </c:pt>
                <c:pt idx="3873">
                  <c:v>6.2146405228758175</c:v>
                </c:pt>
                <c:pt idx="3874">
                  <c:v>5.9647058823529404</c:v>
                </c:pt>
                <c:pt idx="3875">
                  <c:v>4.2627450980392156</c:v>
                </c:pt>
                <c:pt idx="3876">
                  <c:v>4.6026143790849678</c:v>
                </c:pt>
                <c:pt idx="3877">
                  <c:v>3.4525490196078432</c:v>
                </c:pt>
                <c:pt idx="3878">
                  <c:v>1.1116339869281047</c:v>
                </c:pt>
                <c:pt idx="3879">
                  <c:v>0.51372549019607849</c:v>
                </c:pt>
                <c:pt idx="3880">
                  <c:v>0.46928104575163399</c:v>
                </c:pt>
                <c:pt idx="3881">
                  <c:v>0</c:v>
                </c:pt>
                <c:pt idx="3882">
                  <c:v>1.0677124183006534</c:v>
                </c:pt>
                <c:pt idx="3883">
                  <c:v>7.0494117647058836</c:v>
                </c:pt>
                <c:pt idx="3884">
                  <c:v>12.994509803921568</c:v>
                </c:pt>
                <c:pt idx="3885">
                  <c:v>14.977254901960784</c:v>
                </c:pt>
                <c:pt idx="3886">
                  <c:v>15.206274509803919</c:v>
                </c:pt>
                <c:pt idx="3887">
                  <c:v>14.644444444444446</c:v>
                </c:pt>
                <c:pt idx="3888">
                  <c:v>11.258823529411764</c:v>
                </c:pt>
                <c:pt idx="3889">
                  <c:v>5.7338562091503267</c:v>
                </c:pt>
                <c:pt idx="3890">
                  <c:v>4.0324183006535943</c:v>
                </c:pt>
                <c:pt idx="3891">
                  <c:v>4.9024836601307191</c:v>
                </c:pt>
                <c:pt idx="3892">
                  <c:v>5.6211764705882361</c:v>
                </c:pt>
                <c:pt idx="3893">
                  <c:v>4.0920261437908492</c:v>
                </c:pt>
                <c:pt idx="3894">
                  <c:v>5.9579084967320259</c:v>
                </c:pt>
                <c:pt idx="3895">
                  <c:v>8.2342483660130732</c:v>
                </c:pt>
                <c:pt idx="3896">
                  <c:v>7.421176470588235</c:v>
                </c:pt>
                <c:pt idx="3897">
                  <c:v>6.2904575163398704</c:v>
                </c:pt>
                <c:pt idx="3898">
                  <c:v>5.3482352941176474</c:v>
                </c:pt>
                <c:pt idx="3899">
                  <c:v>3.0622222222222222</c:v>
                </c:pt>
                <c:pt idx="3900">
                  <c:v>0.52339869281045759</c:v>
                </c:pt>
                <c:pt idx="3901">
                  <c:v>0.29202614379084968</c:v>
                </c:pt>
                <c:pt idx="3902">
                  <c:v>0.53803921568627455</c:v>
                </c:pt>
                <c:pt idx="3903">
                  <c:v>2.0954248366013073</c:v>
                </c:pt>
                <c:pt idx="3904">
                  <c:v>2.9383006535947715</c:v>
                </c:pt>
                <c:pt idx="3905">
                  <c:v>3.5239215686274514</c:v>
                </c:pt>
                <c:pt idx="3906">
                  <c:v>4.9633986928104585</c:v>
                </c:pt>
                <c:pt idx="3907">
                  <c:v>5.1074509803921577</c:v>
                </c:pt>
                <c:pt idx="3908">
                  <c:v>3.4543790849673202</c:v>
                </c:pt>
                <c:pt idx="3909">
                  <c:v>2.6339869281045756</c:v>
                </c:pt>
                <c:pt idx="3910">
                  <c:v>2.0295424836601308</c:v>
                </c:pt>
                <c:pt idx="3911">
                  <c:v>0.53542483660130724</c:v>
                </c:pt>
                <c:pt idx="3912">
                  <c:v>5.1503267973856202E-2</c:v>
                </c:pt>
                <c:pt idx="3913">
                  <c:v>2.2483660130718956E-2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0.99163398692810478</c:v>
                </c:pt>
                <c:pt idx="3929">
                  <c:v>1.6449673202614379</c:v>
                </c:pt>
                <c:pt idx="3930">
                  <c:v>1.932549019607843</c:v>
                </c:pt>
                <c:pt idx="3931">
                  <c:v>3.0407843137254904</c:v>
                </c:pt>
                <c:pt idx="3932">
                  <c:v>3.914248366013072</c:v>
                </c:pt>
                <c:pt idx="3933">
                  <c:v>5.0988235294117645</c:v>
                </c:pt>
                <c:pt idx="3934">
                  <c:v>8.9707189542483672</c:v>
                </c:pt>
                <c:pt idx="3935">
                  <c:v>9.706666666666667</c:v>
                </c:pt>
                <c:pt idx="3936">
                  <c:v>9.2619607843137253</c:v>
                </c:pt>
                <c:pt idx="3937">
                  <c:v>12.734640522875818</c:v>
                </c:pt>
                <c:pt idx="3938">
                  <c:v>12.603137254901961</c:v>
                </c:pt>
                <c:pt idx="3939">
                  <c:v>9.7652287581699344</c:v>
                </c:pt>
                <c:pt idx="3940">
                  <c:v>9.8099346405228776</c:v>
                </c:pt>
                <c:pt idx="3941">
                  <c:v>11.602352941176472</c:v>
                </c:pt>
                <c:pt idx="3942">
                  <c:v>8.7074509803921583</c:v>
                </c:pt>
                <c:pt idx="3943">
                  <c:v>7.3349019607843147</c:v>
                </c:pt>
                <c:pt idx="3944">
                  <c:v>9.054117647058824</c:v>
                </c:pt>
                <c:pt idx="3945">
                  <c:v>10.225098039215686</c:v>
                </c:pt>
                <c:pt idx="3946">
                  <c:v>8.8326797385620903</c:v>
                </c:pt>
                <c:pt idx="3947">
                  <c:v>9.0988235294117654</c:v>
                </c:pt>
                <c:pt idx="3948">
                  <c:v>8.5560784313725495</c:v>
                </c:pt>
                <c:pt idx="3949">
                  <c:v>6.2305882352941175</c:v>
                </c:pt>
                <c:pt idx="3950">
                  <c:v>6.2394771241830069</c:v>
                </c:pt>
                <c:pt idx="3951">
                  <c:v>5.7864052287581691</c:v>
                </c:pt>
                <c:pt idx="3952">
                  <c:v>4.1134640522875809</c:v>
                </c:pt>
                <c:pt idx="3953">
                  <c:v>4.8677124183006537</c:v>
                </c:pt>
                <c:pt idx="3954">
                  <c:v>3.7866666666666666</c:v>
                </c:pt>
                <c:pt idx="3955">
                  <c:v>1.5385620915032681</c:v>
                </c:pt>
                <c:pt idx="3956">
                  <c:v>0.92810457516339862</c:v>
                </c:pt>
                <c:pt idx="3957">
                  <c:v>0.88366013071895422</c:v>
                </c:pt>
                <c:pt idx="3958">
                  <c:v>0</c:v>
                </c:pt>
                <c:pt idx="3959">
                  <c:v>1.0677124183006534</c:v>
                </c:pt>
                <c:pt idx="3960">
                  <c:v>6.2865359477124185</c:v>
                </c:pt>
                <c:pt idx="3961">
                  <c:v>11.76967320261438</c:v>
                </c:pt>
                <c:pt idx="3962">
                  <c:v>13.714771241830066</c:v>
                </c:pt>
                <c:pt idx="3963">
                  <c:v>13.890980392156862</c:v>
                </c:pt>
                <c:pt idx="3964">
                  <c:v>13.035032679738562</c:v>
                </c:pt>
                <c:pt idx="3965">
                  <c:v>9.2358169934640522</c:v>
                </c:pt>
                <c:pt idx="3966">
                  <c:v>3.9926797385620914</c:v>
                </c:pt>
                <c:pt idx="3967">
                  <c:v>2.2509803921568627</c:v>
                </c:pt>
                <c:pt idx="3968">
                  <c:v>2.6650980392156862</c:v>
                </c:pt>
                <c:pt idx="3969">
                  <c:v>3.0867973856209154</c:v>
                </c:pt>
                <c:pt idx="3970">
                  <c:v>2.5633986928104577</c:v>
                </c:pt>
                <c:pt idx="3971">
                  <c:v>5.2556862745098041</c:v>
                </c:pt>
                <c:pt idx="3972">
                  <c:v>8.4305882352941186</c:v>
                </c:pt>
                <c:pt idx="3973">
                  <c:v>8.663006535947714</c:v>
                </c:pt>
                <c:pt idx="3974">
                  <c:v>8.1422222222222231</c:v>
                </c:pt>
                <c:pt idx="3975">
                  <c:v>7.3864052287581696</c:v>
                </c:pt>
                <c:pt idx="3976">
                  <c:v>4.4541176470588244</c:v>
                </c:pt>
                <c:pt idx="3977">
                  <c:v>1.0946405228758169</c:v>
                </c:pt>
                <c:pt idx="3978">
                  <c:v>0.33594771241830068</c:v>
                </c:pt>
                <c:pt idx="3979">
                  <c:v>0.5913725490196079</c:v>
                </c:pt>
                <c:pt idx="3980">
                  <c:v>2.1456209150326799</c:v>
                </c:pt>
                <c:pt idx="3981">
                  <c:v>2.9947712418300654</c:v>
                </c:pt>
                <c:pt idx="3982">
                  <c:v>3.8679738562091504</c:v>
                </c:pt>
                <c:pt idx="3983">
                  <c:v>5.8371241830065363</c:v>
                </c:pt>
                <c:pt idx="3984">
                  <c:v>6.2823529411764714</c:v>
                </c:pt>
                <c:pt idx="3985">
                  <c:v>5.0240522875816991</c:v>
                </c:pt>
                <c:pt idx="3986">
                  <c:v>4.5403921568627448</c:v>
                </c:pt>
                <c:pt idx="3987">
                  <c:v>3.6483660130718953</c:v>
                </c:pt>
                <c:pt idx="3988">
                  <c:v>1.6151633986928104</c:v>
                </c:pt>
                <c:pt idx="3989">
                  <c:v>0.80183006535947698</c:v>
                </c:pt>
                <c:pt idx="3990">
                  <c:v>0.36549019607843147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9.2549019607843147E-2</c:v>
                </c:pt>
                <c:pt idx="3997">
                  <c:v>9.2549019607843147E-2</c:v>
                </c:pt>
                <c:pt idx="3998">
                  <c:v>9.2549019607843147E-2</c:v>
                </c:pt>
                <c:pt idx="3999">
                  <c:v>9.2549019607843147E-2</c:v>
                </c:pt>
                <c:pt idx="4000">
                  <c:v>9.2549019607843147E-2</c:v>
                </c:pt>
                <c:pt idx="4001">
                  <c:v>0</c:v>
                </c:pt>
                <c:pt idx="4002">
                  <c:v>0</c:v>
                </c:pt>
                <c:pt idx="4003">
                  <c:v>2.9542483660130719E-2</c:v>
                </c:pt>
                <c:pt idx="4004">
                  <c:v>0</c:v>
                </c:pt>
                <c:pt idx="4005">
                  <c:v>0.87503267973856214</c:v>
                </c:pt>
                <c:pt idx="4006">
                  <c:v>1.2376470588235295</c:v>
                </c:pt>
                <c:pt idx="4007">
                  <c:v>1.4575163398692812</c:v>
                </c:pt>
                <c:pt idx="4008">
                  <c:v>2.565751633986928</c:v>
                </c:pt>
                <c:pt idx="4009">
                  <c:v>3.4520261437908504</c:v>
                </c:pt>
                <c:pt idx="4010">
                  <c:v>6.3461437908496734</c:v>
                </c:pt>
                <c:pt idx="4011">
                  <c:v>10.536209150326798</c:v>
                </c:pt>
                <c:pt idx="4012">
                  <c:v>11.246797385620916</c:v>
                </c:pt>
                <c:pt idx="4013">
                  <c:v>10.708758169934638</c:v>
                </c:pt>
                <c:pt idx="4014">
                  <c:v>13.24888888888889</c:v>
                </c:pt>
                <c:pt idx="4015">
                  <c:v>10.448366013071897</c:v>
                </c:pt>
                <c:pt idx="4016">
                  <c:v>6.3918954248366013</c:v>
                </c:pt>
                <c:pt idx="4017">
                  <c:v>6.463006535947712</c:v>
                </c:pt>
                <c:pt idx="4018">
                  <c:v>9.89045751633987</c:v>
                </c:pt>
                <c:pt idx="4019">
                  <c:v>8.086013071895426</c:v>
                </c:pt>
                <c:pt idx="4020">
                  <c:v>7.884444444444445</c:v>
                </c:pt>
                <c:pt idx="4021">
                  <c:v>10.456470588235295</c:v>
                </c:pt>
                <c:pt idx="4022">
                  <c:v>11.690980392156865</c:v>
                </c:pt>
                <c:pt idx="4023">
                  <c:v>8.6303267973856208</c:v>
                </c:pt>
                <c:pt idx="4024">
                  <c:v>7.9667973856209153</c:v>
                </c:pt>
                <c:pt idx="4025">
                  <c:v>7.4760784313725495</c:v>
                </c:pt>
                <c:pt idx="4026">
                  <c:v>4.5409150326797389</c:v>
                </c:pt>
                <c:pt idx="4027">
                  <c:v>3.7048366013071896</c:v>
                </c:pt>
                <c:pt idx="4028">
                  <c:v>3.3939869281045754</c:v>
                </c:pt>
                <c:pt idx="4029">
                  <c:v>2.8635294117647061</c:v>
                </c:pt>
                <c:pt idx="4030">
                  <c:v>3.8705882352941177</c:v>
                </c:pt>
                <c:pt idx="4031">
                  <c:v>3.7500653594771238</c:v>
                </c:pt>
                <c:pt idx="4032">
                  <c:v>2.3500653594771244</c:v>
                </c:pt>
                <c:pt idx="4033">
                  <c:v>1.7239215686274512</c:v>
                </c:pt>
                <c:pt idx="4034">
                  <c:v>1.4745098039215685</c:v>
                </c:pt>
                <c:pt idx="4035">
                  <c:v>0.72444444444444456</c:v>
                </c:pt>
                <c:pt idx="4036">
                  <c:v>1.3547712418300653</c:v>
                </c:pt>
                <c:pt idx="4037">
                  <c:v>4.6399999999999997</c:v>
                </c:pt>
                <c:pt idx="4038">
                  <c:v>10.130196078431373</c:v>
                </c:pt>
                <c:pt idx="4039">
                  <c:v>11.822483660130718</c:v>
                </c:pt>
                <c:pt idx="4040">
                  <c:v>11.420653594771242</c:v>
                </c:pt>
                <c:pt idx="4041">
                  <c:v>10.780915032679742</c:v>
                </c:pt>
                <c:pt idx="4042">
                  <c:v>7.5116339869281052</c:v>
                </c:pt>
                <c:pt idx="4043">
                  <c:v>2.0214379084967322</c:v>
                </c:pt>
                <c:pt idx="4044">
                  <c:v>0.22980392156862747</c:v>
                </c:pt>
                <c:pt idx="4045">
                  <c:v>9.8300653594771248E-2</c:v>
                </c:pt>
                <c:pt idx="4046">
                  <c:v>9.5163398692810472E-2</c:v>
                </c:pt>
                <c:pt idx="4047">
                  <c:v>0.42797385620915035</c:v>
                </c:pt>
                <c:pt idx="4048">
                  <c:v>3.5100653594771245</c:v>
                </c:pt>
                <c:pt idx="4049">
                  <c:v>8.2279738562091502</c:v>
                </c:pt>
                <c:pt idx="4050">
                  <c:v>9.8481045751633989</c:v>
                </c:pt>
                <c:pt idx="4051">
                  <c:v>10.105620915032681</c:v>
                </c:pt>
                <c:pt idx="4052">
                  <c:v>9.9288888888888902</c:v>
                </c:pt>
                <c:pt idx="4053">
                  <c:v>6.9192156862745087</c:v>
                </c:pt>
                <c:pt idx="4054">
                  <c:v>2.3811764705882354</c:v>
                </c:pt>
                <c:pt idx="4055">
                  <c:v>0.82509803921568625</c:v>
                </c:pt>
                <c:pt idx="4056">
                  <c:v>0.93568627450980379</c:v>
                </c:pt>
                <c:pt idx="4057">
                  <c:v>2.4094117647058826</c:v>
                </c:pt>
                <c:pt idx="4058">
                  <c:v>3.2815686274509805</c:v>
                </c:pt>
                <c:pt idx="4059">
                  <c:v>5.7751633986928121</c:v>
                </c:pt>
                <c:pt idx="4060">
                  <c:v>10.107712418300654</c:v>
                </c:pt>
                <c:pt idx="4061">
                  <c:v>12.17934640522876</c:v>
                </c:pt>
                <c:pt idx="4062">
                  <c:v>11.049411764705884</c:v>
                </c:pt>
                <c:pt idx="4063">
                  <c:v>10.470326797385621</c:v>
                </c:pt>
                <c:pt idx="4064">
                  <c:v>7.7176470588235304</c:v>
                </c:pt>
                <c:pt idx="4065">
                  <c:v>3.3210457516339873</c:v>
                </c:pt>
                <c:pt idx="4066">
                  <c:v>0.88130718954248366</c:v>
                </c:pt>
                <c:pt idx="4067">
                  <c:v>0.36549019607843147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5.1241830065359477E-2</c:v>
                </c:pt>
                <c:pt idx="4073">
                  <c:v>0.67686274509803934</c:v>
                </c:pt>
                <c:pt idx="4074">
                  <c:v>0.7573856209150327</c:v>
                </c:pt>
                <c:pt idx="4075">
                  <c:v>1.1294117647058826</c:v>
                </c:pt>
                <c:pt idx="4076">
                  <c:v>1.1294117647058826</c:v>
                </c:pt>
                <c:pt idx="4077">
                  <c:v>1.0781699346405229</c:v>
                </c:pt>
                <c:pt idx="4078">
                  <c:v>0.45254901960784322</c:v>
                </c:pt>
                <c:pt idx="4079">
                  <c:v>0.37202614379084975</c:v>
                </c:pt>
                <c:pt idx="4080">
                  <c:v>2.9542483660130719E-2</c:v>
                </c:pt>
                <c:pt idx="4081">
                  <c:v>0</c:v>
                </c:pt>
                <c:pt idx="4082">
                  <c:v>0.7477124183006536</c:v>
                </c:pt>
                <c:pt idx="4083">
                  <c:v>0.86039215686274506</c:v>
                </c:pt>
                <c:pt idx="4084">
                  <c:v>0.87294117647058822</c:v>
                </c:pt>
                <c:pt idx="4085">
                  <c:v>1.965228758169935</c:v>
                </c:pt>
                <c:pt idx="4086">
                  <c:v>3.1022222222222227</c:v>
                </c:pt>
                <c:pt idx="4087">
                  <c:v>6.1210457516339858</c:v>
                </c:pt>
                <c:pt idx="4088">
                  <c:v>10.336732026143791</c:v>
                </c:pt>
                <c:pt idx="4089">
                  <c:v>11.254640522875818</c:v>
                </c:pt>
                <c:pt idx="4090">
                  <c:v>10.732549019607845</c:v>
                </c:pt>
                <c:pt idx="4091">
                  <c:v>12.614901960784314</c:v>
                </c:pt>
                <c:pt idx="4092">
                  <c:v>9.7709803921568632</c:v>
                </c:pt>
                <c:pt idx="4093">
                  <c:v>5.4426143790849668</c:v>
                </c:pt>
                <c:pt idx="4094">
                  <c:v>5.3749019607843138</c:v>
                </c:pt>
                <c:pt idx="4095">
                  <c:v>9.8941176470588239</c:v>
                </c:pt>
                <c:pt idx="4096">
                  <c:v>8.7035294117647055</c:v>
                </c:pt>
                <c:pt idx="4097">
                  <c:v>8.3615686274509819</c:v>
                </c:pt>
                <c:pt idx="4098">
                  <c:v>10.076601307189542</c:v>
                </c:pt>
                <c:pt idx="4099">
                  <c:v>10.135163398692811</c:v>
                </c:pt>
                <c:pt idx="4100">
                  <c:v>5.5189542483660139</c:v>
                </c:pt>
                <c:pt idx="4101">
                  <c:v>4.2402614379084964</c:v>
                </c:pt>
                <c:pt idx="4102">
                  <c:v>4.1390849673202617</c:v>
                </c:pt>
                <c:pt idx="4103">
                  <c:v>3.3994771241830066</c:v>
                </c:pt>
                <c:pt idx="4104">
                  <c:v>3.8593464052287585</c:v>
                </c:pt>
                <c:pt idx="4105">
                  <c:v>4.2122875816993464</c:v>
                </c:pt>
                <c:pt idx="4106">
                  <c:v>4.351372549019608</c:v>
                </c:pt>
                <c:pt idx="4107">
                  <c:v>5.177777777777778</c:v>
                </c:pt>
                <c:pt idx="4108">
                  <c:v>4.2467973856209156</c:v>
                </c:pt>
                <c:pt idx="4109">
                  <c:v>2.8656209150326801</c:v>
                </c:pt>
                <c:pt idx="4110">
                  <c:v>2.0619607843137255</c:v>
                </c:pt>
                <c:pt idx="4111">
                  <c:v>2.830326797385621</c:v>
                </c:pt>
                <c:pt idx="4112">
                  <c:v>3.482091503267974</c:v>
                </c:pt>
                <c:pt idx="4113">
                  <c:v>3.7066666666666666</c:v>
                </c:pt>
                <c:pt idx="4114">
                  <c:v>6.3351633986928109</c:v>
                </c:pt>
                <c:pt idx="4115">
                  <c:v>12.831633986928107</c:v>
                </c:pt>
                <c:pt idx="4116">
                  <c:v>13.24496732026144</c:v>
                </c:pt>
                <c:pt idx="4117">
                  <c:v>11.418823529411766</c:v>
                </c:pt>
                <c:pt idx="4118">
                  <c:v>11.152941176470588</c:v>
                </c:pt>
                <c:pt idx="4119">
                  <c:v>8.5620915032679736</c:v>
                </c:pt>
                <c:pt idx="4120">
                  <c:v>2.1424836601307189</c:v>
                </c:pt>
                <c:pt idx="4121">
                  <c:v>0.36993464052287578</c:v>
                </c:pt>
                <c:pt idx="4122">
                  <c:v>0.23843137254901961</c:v>
                </c:pt>
                <c:pt idx="4123">
                  <c:v>0.23529411764705882</c:v>
                </c:pt>
                <c:pt idx="4124">
                  <c:v>0.52130718954248367</c:v>
                </c:pt>
                <c:pt idx="4125">
                  <c:v>3.0316339869281048</c:v>
                </c:pt>
                <c:pt idx="4126">
                  <c:v>6.7835294117647056</c:v>
                </c:pt>
                <c:pt idx="4127">
                  <c:v>8.1301960784313714</c:v>
                </c:pt>
                <c:pt idx="4128">
                  <c:v>9.8933333333333344</c:v>
                </c:pt>
                <c:pt idx="4129">
                  <c:v>10.518954248366015</c:v>
                </c:pt>
                <c:pt idx="4130">
                  <c:v>8.7848366013071892</c:v>
                </c:pt>
                <c:pt idx="4131">
                  <c:v>6.0169934640522875</c:v>
                </c:pt>
                <c:pt idx="4132">
                  <c:v>4.9764705882352942</c:v>
                </c:pt>
                <c:pt idx="4133">
                  <c:v>3.4928104575163408</c:v>
                </c:pt>
                <c:pt idx="4134">
                  <c:v>3.2214379084967324</c:v>
                </c:pt>
                <c:pt idx="4135">
                  <c:v>3.3071895424836604</c:v>
                </c:pt>
                <c:pt idx="4136">
                  <c:v>6.1294117647058819</c:v>
                </c:pt>
                <c:pt idx="4137">
                  <c:v>11.345882352941178</c:v>
                </c:pt>
                <c:pt idx="4138">
                  <c:v>13.84653594771242</c:v>
                </c:pt>
                <c:pt idx="4139">
                  <c:v>13.684444444444448</c:v>
                </c:pt>
                <c:pt idx="4140">
                  <c:v>13.088627450980393</c:v>
                </c:pt>
                <c:pt idx="4141">
                  <c:v>9.1840522875817001</c:v>
                </c:pt>
                <c:pt idx="4142">
                  <c:v>3.6614379084967319</c:v>
                </c:pt>
                <c:pt idx="4143">
                  <c:v>0.88130718954248366</c:v>
                </c:pt>
                <c:pt idx="4144">
                  <c:v>0.36549019607843147</c:v>
                </c:pt>
                <c:pt idx="4145">
                  <c:v>4.0784313725490191E-2</c:v>
                </c:pt>
                <c:pt idx="4146">
                  <c:v>7.2156862745098041E-2</c:v>
                </c:pt>
                <c:pt idx="4147">
                  <c:v>7.2156862745098041E-2</c:v>
                </c:pt>
                <c:pt idx="4148">
                  <c:v>7.2156862745098041E-2</c:v>
                </c:pt>
                <c:pt idx="4149">
                  <c:v>0.12339869281045752</c:v>
                </c:pt>
                <c:pt idx="4150">
                  <c:v>0.71764705882352942</c:v>
                </c:pt>
                <c:pt idx="4151">
                  <c:v>0.80183006535947698</c:v>
                </c:pt>
                <c:pt idx="4152">
                  <c:v>1.1738562091503268</c:v>
                </c:pt>
                <c:pt idx="4153">
                  <c:v>1.1738562091503268</c:v>
                </c:pt>
                <c:pt idx="4154">
                  <c:v>1.1226143790849674</c:v>
                </c:pt>
                <c:pt idx="4155">
                  <c:v>0.48758169934640522</c:v>
                </c:pt>
                <c:pt idx="4156">
                  <c:v>0.37202614379084975</c:v>
                </c:pt>
                <c:pt idx="4157">
                  <c:v>2.9542483660130719E-2</c:v>
                </c:pt>
                <c:pt idx="4158">
                  <c:v>0</c:v>
                </c:pt>
                <c:pt idx="4159">
                  <c:v>0.7477124183006536</c:v>
                </c:pt>
                <c:pt idx="4160">
                  <c:v>0.86039215686274506</c:v>
                </c:pt>
                <c:pt idx="4161">
                  <c:v>0.86039215686274506</c:v>
                </c:pt>
                <c:pt idx="4162">
                  <c:v>1.3814379084967319</c:v>
                </c:pt>
                <c:pt idx="4163">
                  <c:v>2.3270588235294118</c:v>
                </c:pt>
                <c:pt idx="4164">
                  <c:v>5.0826143790849674</c:v>
                </c:pt>
                <c:pt idx="4165">
                  <c:v>8.1979084967320262</c:v>
                </c:pt>
                <c:pt idx="4166">
                  <c:v>9.1252287581699356</c:v>
                </c:pt>
                <c:pt idx="4167">
                  <c:v>8.8115032679738565</c:v>
                </c:pt>
                <c:pt idx="4168">
                  <c:v>9.2593464052287597</c:v>
                </c:pt>
                <c:pt idx="4169">
                  <c:v>6.0237908496732029</c:v>
                </c:pt>
                <c:pt idx="4170">
                  <c:v>2.7958169934640522</c:v>
                </c:pt>
                <c:pt idx="4171">
                  <c:v>2.7312418300653598</c:v>
                </c:pt>
                <c:pt idx="4172">
                  <c:v>7.6596078431372563</c:v>
                </c:pt>
                <c:pt idx="4173">
                  <c:v>8.0949019607843145</c:v>
                </c:pt>
                <c:pt idx="4174">
                  <c:v>8.4078431372549023</c:v>
                </c:pt>
                <c:pt idx="4175">
                  <c:v>9.7155555555555555</c:v>
                </c:pt>
                <c:pt idx="4176">
                  <c:v>9.5066666666666659</c:v>
                </c:pt>
                <c:pt idx="4177">
                  <c:v>4.8376470588235296</c:v>
                </c:pt>
                <c:pt idx="4178">
                  <c:v>3.5895424836601304</c:v>
                </c:pt>
                <c:pt idx="4179">
                  <c:v>3.5233986928104573</c:v>
                </c:pt>
                <c:pt idx="4180">
                  <c:v>4.0901960784313731</c:v>
                </c:pt>
                <c:pt idx="4181">
                  <c:v>5.6810457516339872</c:v>
                </c:pt>
                <c:pt idx="4182">
                  <c:v>5.9450980392156874</c:v>
                </c:pt>
                <c:pt idx="4183">
                  <c:v>6.0535947712418317</c:v>
                </c:pt>
                <c:pt idx="4184">
                  <c:v>6.8449673202614383</c:v>
                </c:pt>
                <c:pt idx="4185">
                  <c:v>5.1111111111111116</c:v>
                </c:pt>
                <c:pt idx="4186">
                  <c:v>2.882352941176471</c:v>
                </c:pt>
                <c:pt idx="4187">
                  <c:v>2.228758169934641</c:v>
                </c:pt>
                <c:pt idx="4188">
                  <c:v>3.8815686274509806</c:v>
                </c:pt>
                <c:pt idx="4189">
                  <c:v>4.7173856209150324</c:v>
                </c:pt>
                <c:pt idx="4190">
                  <c:v>5.1270588235294126</c:v>
                </c:pt>
                <c:pt idx="4191">
                  <c:v>8.125751633986928</c:v>
                </c:pt>
                <c:pt idx="4192">
                  <c:v>14.668496732026142</c:v>
                </c:pt>
                <c:pt idx="4193">
                  <c:v>14.061437908496734</c:v>
                </c:pt>
                <c:pt idx="4194">
                  <c:v>12.051241830065361</c:v>
                </c:pt>
                <c:pt idx="4195">
                  <c:v>11.500915032679739</c:v>
                </c:pt>
                <c:pt idx="4196">
                  <c:v>8.6007843137254909</c:v>
                </c:pt>
                <c:pt idx="4197">
                  <c:v>2.0959477124183006</c:v>
                </c:pt>
                <c:pt idx="4198">
                  <c:v>0.45934640522875819</c:v>
                </c:pt>
                <c:pt idx="4199">
                  <c:v>0.327843137254902</c:v>
                </c:pt>
                <c:pt idx="4200">
                  <c:v>0.327843137254902</c:v>
                </c:pt>
                <c:pt idx="4201">
                  <c:v>0.4054901960784314</c:v>
                </c:pt>
                <c:pt idx="4202">
                  <c:v>1.9189542483660131</c:v>
                </c:pt>
                <c:pt idx="4203">
                  <c:v>5.1320261437908501</c:v>
                </c:pt>
                <c:pt idx="4204">
                  <c:v>6.5207843137254908</c:v>
                </c:pt>
                <c:pt idx="4205">
                  <c:v>8.802614379084968</c:v>
                </c:pt>
                <c:pt idx="4206">
                  <c:v>11.47764705882353</c:v>
                </c:pt>
                <c:pt idx="4207">
                  <c:v>12.256470588235295</c:v>
                </c:pt>
                <c:pt idx="4208">
                  <c:v>11.494379084967322</c:v>
                </c:pt>
                <c:pt idx="4209">
                  <c:v>11.716601307189542</c:v>
                </c:pt>
                <c:pt idx="4210">
                  <c:v>9.878169934640523</c:v>
                </c:pt>
                <c:pt idx="4211">
                  <c:v>7.0556862745098039</c:v>
                </c:pt>
                <c:pt idx="4212">
                  <c:v>4.9657516339869279</c:v>
                </c:pt>
                <c:pt idx="4213">
                  <c:v>6.2747712418300665</c:v>
                </c:pt>
                <c:pt idx="4214">
                  <c:v>9.6577777777777793</c:v>
                </c:pt>
                <c:pt idx="4215">
                  <c:v>11.972026143790849</c:v>
                </c:pt>
                <c:pt idx="4216">
                  <c:v>12.443137254901961</c:v>
                </c:pt>
                <c:pt idx="4217">
                  <c:v>12.491241830065361</c:v>
                </c:pt>
                <c:pt idx="4218">
                  <c:v>8.6329411764705881</c:v>
                </c:pt>
                <c:pt idx="4219">
                  <c:v>3.6389542483660131</c:v>
                </c:pt>
                <c:pt idx="4220">
                  <c:v>0.88130718954248366</c:v>
                </c:pt>
                <c:pt idx="4221">
                  <c:v>0.36549019607843147</c:v>
                </c:pt>
                <c:pt idx="4222">
                  <c:v>9.8562091503267973E-2</c:v>
                </c:pt>
                <c:pt idx="4223">
                  <c:v>0.19032679738562094</c:v>
                </c:pt>
                <c:pt idx="4224">
                  <c:v>0.19032679738562094</c:v>
                </c:pt>
                <c:pt idx="4225">
                  <c:v>0.19032679738562094</c:v>
                </c:pt>
                <c:pt idx="4226">
                  <c:v>0.24156862745098037</c:v>
                </c:pt>
                <c:pt idx="4227">
                  <c:v>0.77803921568627443</c:v>
                </c:pt>
                <c:pt idx="4228">
                  <c:v>0.80183006535947698</c:v>
                </c:pt>
                <c:pt idx="4229">
                  <c:v>1.1738562091503268</c:v>
                </c:pt>
                <c:pt idx="4230">
                  <c:v>1.1738562091503268</c:v>
                </c:pt>
                <c:pt idx="4231">
                  <c:v>1.1226143790849674</c:v>
                </c:pt>
                <c:pt idx="4232">
                  <c:v>0.48758169934640522</c:v>
                </c:pt>
                <c:pt idx="4233">
                  <c:v>0.37202614379084975</c:v>
                </c:pt>
                <c:pt idx="4234">
                  <c:v>2.9542483660130719E-2</c:v>
                </c:pt>
                <c:pt idx="4235">
                  <c:v>0.18535947712418299</c:v>
                </c:pt>
                <c:pt idx="4236">
                  <c:v>0.8687581699346405</c:v>
                </c:pt>
                <c:pt idx="4237">
                  <c:v>0.90745098039215699</c:v>
                </c:pt>
                <c:pt idx="4238">
                  <c:v>0.90745098039215699</c:v>
                </c:pt>
                <c:pt idx="4239">
                  <c:v>0.91686274509803933</c:v>
                </c:pt>
                <c:pt idx="4240">
                  <c:v>1.5186928104575164</c:v>
                </c:pt>
                <c:pt idx="4241">
                  <c:v>5.0473202614379087</c:v>
                </c:pt>
                <c:pt idx="4242">
                  <c:v>8.0616993464052289</c:v>
                </c:pt>
                <c:pt idx="4243">
                  <c:v>8.9694117647058818</c:v>
                </c:pt>
                <c:pt idx="4244">
                  <c:v>8.9600000000000009</c:v>
                </c:pt>
                <c:pt idx="4245">
                  <c:v>8.3704575163398705</c:v>
                </c:pt>
                <c:pt idx="4246">
                  <c:v>4.287581699346406</c:v>
                </c:pt>
                <c:pt idx="4247">
                  <c:v>1.2345098039215685</c:v>
                </c:pt>
                <c:pt idx="4248">
                  <c:v>1.0230065359477123</c:v>
                </c:pt>
                <c:pt idx="4249">
                  <c:v>4.9011764705882355</c:v>
                </c:pt>
                <c:pt idx="4250">
                  <c:v>5.8000000000000007</c:v>
                </c:pt>
                <c:pt idx="4251">
                  <c:v>6.101960784313726</c:v>
                </c:pt>
                <c:pt idx="4252">
                  <c:v>6.195294117647058</c:v>
                </c:pt>
                <c:pt idx="4253">
                  <c:v>5.6431372549019612</c:v>
                </c:pt>
                <c:pt idx="4254">
                  <c:v>2.10483660130719</c:v>
                </c:pt>
                <c:pt idx="4255">
                  <c:v>1.1966013071895425</c:v>
                </c:pt>
                <c:pt idx="4256">
                  <c:v>1.3226143790849674</c:v>
                </c:pt>
                <c:pt idx="4257">
                  <c:v>3.2875816993464055</c:v>
                </c:pt>
                <c:pt idx="4258">
                  <c:v>5.0616993464052289</c:v>
                </c:pt>
                <c:pt idx="4259">
                  <c:v>5.171764705882353</c:v>
                </c:pt>
                <c:pt idx="4260">
                  <c:v>5.6282352941176468</c:v>
                </c:pt>
                <c:pt idx="4261">
                  <c:v>5.9077124183006537</c:v>
                </c:pt>
                <c:pt idx="4262">
                  <c:v>4.1087581699346414</c:v>
                </c:pt>
                <c:pt idx="4263">
                  <c:v>2.2130718954248367</c:v>
                </c:pt>
                <c:pt idx="4264">
                  <c:v>1.8433986928104573</c:v>
                </c:pt>
                <c:pt idx="4265">
                  <c:v>3.6810457516339867</c:v>
                </c:pt>
                <c:pt idx="4266">
                  <c:v>4.9861437908496731</c:v>
                </c:pt>
                <c:pt idx="4267">
                  <c:v>5.2512418300653598</c:v>
                </c:pt>
                <c:pt idx="4268">
                  <c:v>7.5077124183006552</c:v>
                </c:pt>
                <c:pt idx="4269">
                  <c:v>11.924967320261439</c:v>
                </c:pt>
                <c:pt idx="4270">
                  <c:v>10.837385620915033</c:v>
                </c:pt>
                <c:pt idx="4271">
                  <c:v>8.7369934640522882</c:v>
                </c:pt>
                <c:pt idx="4272">
                  <c:v>8.2125490196078452</c:v>
                </c:pt>
                <c:pt idx="4273">
                  <c:v>6.0481045751633991</c:v>
                </c:pt>
                <c:pt idx="4274">
                  <c:v>1.6656209150326797</c:v>
                </c:pt>
                <c:pt idx="4275">
                  <c:v>0.29307189542483664</c:v>
                </c:pt>
                <c:pt idx="4276">
                  <c:v>0.25176470588235295</c:v>
                </c:pt>
                <c:pt idx="4277">
                  <c:v>0.25176470588235295</c:v>
                </c:pt>
                <c:pt idx="4278">
                  <c:v>0.20104575163398694</c:v>
                </c:pt>
                <c:pt idx="4279">
                  <c:v>1.2779084967320262</c:v>
                </c:pt>
                <c:pt idx="4280">
                  <c:v>3.9398692810457514</c:v>
                </c:pt>
                <c:pt idx="4281">
                  <c:v>5.3286274509803926</c:v>
                </c:pt>
                <c:pt idx="4282">
                  <c:v>7.539084967320262</c:v>
                </c:pt>
                <c:pt idx="4283">
                  <c:v>10.823790849673205</c:v>
                </c:pt>
                <c:pt idx="4284">
                  <c:v>12.306928104575164</c:v>
                </c:pt>
                <c:pt idx="4285">
                  <c:v>12.181960784313727</c:v>
                </c:pt>
                <c:pt idx="4286">
                  <c:v>12.618300653594773</c:v>
                </c:pt>
                <c:pt idx="4287">
                  <c:v>10.867712418300655</c:v>
                </c:pt>
                <c:pt idx="4288">
                  <c:v>7.5639215686274532</c:v>
                </c:pt>
                <c:pt idx="4289">
                  <c:v>5.1492810457516338</c:v>
                </c:pt>
                <c:pt idx="4290">
                  <c:v>5.8964705882352932</c:v>
                </c:pt>
                <c:pt idx="4291">
                  <c:v>8.099869281045752</c:v>
                </c:pt>
                <c:pt idx="4292">
                  <c:v>9.936209150326798</c:v>
                </c:pt>
                <c:pt idx="4293">
                  <c:v>10.378300653594772</c:v>
                </c:pt>
                <c:pt idx="4294">
                  <c:v>10.460915032679738</c:v>
                </c:pt>
                <c:pt idx="4295">
                  <c:v>7.1545098039215693</c:v>
                </c:pt>
                <c:pt idx="4296">
                  <c:v>3.1260130718954247</c:v>
                </c:pt>
                <c:pt idx="4297">
                  <c:v>0.82980392156862748</c:v>
                </c:pt>
                <c:pt idx="4298">
                  <c:v>0.34300653594771241</c:v>
                </c:pt>
                <c:pt idx="4299">
                  <c:v>9.8562091503267973E-2</c:v>
                </c:pt>
                <c:pt idx="4300">
                  <c:v>0.19032679738562094</c:v>
                </c:pt>
                <c:pt idx="4301">
                  <c:v>0.19032679738562094</c:v>
                </c:pt>
                <c:pt idx="4302">
                  <c:v>0.19032679738562094</c:v>
                </c:pt>
                <c:pt idx="4303">
                  <c:v>0.24156862745098037</c:v>
                </c:pt>
                <c:pt idx="4304">
                  <c:v>0.77803921568627443</c:v>
                </c:pt>
                <c:pt idx="4305">
                  <c:v>0.80183006535947698</c:v>
                </c:pt>
                <c:pt idx="4306">
                  <c:v>1.1738562091503268</c:v>
                </c:pt>
                <c:pt idx="4307">
                  <c:v>1.1738562091503268</c:v>
                </c:pt>
                <c:pt idx="4308">
                  <c:v>1.1226143790849674</c:v>
                </c:pt>
                <c:pt idx="4309">
                  <c:v>0.48758169934640522</c:v>
                </c:pt>
                <c:pt idx="4310">
                  <c:v>0.37202614379084975</c:v>
                </c:pt>
                <c:pt idx="4311">
                  <c:v>2.9542483660130719E-2</c:v>
                </c:pt>
                <c:pt idx="4312">
                  <c:v>0.18535947712418299</c:v>
                </c:pt>
                <c:pt idx="4313">
                  <c:v>0.2206535947712418</c:v>
                </c:pt>
                <c:pt idx="4314">
                  <c:v>0.22379084967320259</c:v>
                </c:pt>
                <c:pt idx="4315">
                  <c:v>0.89673202614379099</c:v>
                </c:pt>
                <c:pt idx="4316">
                  <c:v>1.7147712418300658</c:v>
                </c:pt>
                <c:pt idx="4317">
                  <c:v>2.2376470588235295</c:v>
                </c:pt>
                <c:pt idx="4318">
                  <c:v>5.7322875816993459</c:v>
                </c:pt>
                <c:pt idx="4319">
                  <c:v>8.223790849673204</c:v>
                </c:pt>
                <c:pt idx="4320">
                  <c:v>7.8405228758169931</c:v>
                </c:pt>
                <c:pt idx="4321">
                  <c:v>7.0224836601307201</c:v>
                </c:pt>
                <c:pt idx="4322">
                  <c:v>6.3142483660130724</c:v>
                </c:pt>
                <c:pt idx="4323">
                  <c:v>2.784313725490196</c:v>
                </c:pt>
                <c:pt idx="4324">
                  <c:v>0.28967320261437912</c:v>
                </c:pt>
                <c:pt idx="4325">
                  <c:v>0.1315032679738562</c:v>
                </c:pt>
                <c:pt idx="4326">
                  <c:v>2.8240522875816998</c:v>
                </c:pt>
                <c:pt idx="4327">
                  <c:v>3.5709803921568626</c:v>
                </c:pt>
                <c:pt idx="4328">
                  <c:v>5.580915032679739</c:v>
                </c:pt>
                <c:pt idx="4329">
                  <c:v>5.580915032679739</c:v>
                </c:pt>
                <c:pt idx="4330">
                  <c:v>5.4494117647058822</c:v>
                </c:pt>
                <c:pt idx="4331">
                  <c:v>2.8684967320261441</c:v>
                </c:pt>
                <c:pt idx="4332">
                  <c:v>2.3066666666666666</c:v>
                </c:pt>
                <c:pt idx="4333">
                  <c:v>0.85385620915032678</c:v>
                </c:pt>
                <c:pt idx="4334">
                  <c:v>2.912156862745098</c:v>
                </c:pt>
                <c:pt idx="4335">
                  <c:v>4.9346405228758163</c:v>
                </c:pt>
                <c:pt idx="4336">
                  <c:v>5.3351633986928109</c:v>
                </c:pt>
                <c:pt idx="4337">
                  <c:v>5.8010457516339882</c:v>
                </c:pt>
                <c:pt idx="4338">
                  <c:v>6.1720261437908492</c:v>
                </c:pt>
                <c:pt idx="4339">
                  <c:v>5.2630065359477127</c:v>
                </c:pt>
                <c:pt idx="4340">
                  <c:v>3.6041830065359481</c:v>
                </c:pt>
                <c:pt idx="4341">
                  <c:v>3.1722875816993468</c:v>
                </c:pt>
                <c:pt idx="4342">
                  <c:v>5.0036601307189548</c:v>
                </c:pt>
                <c:pt idx="4343">
                  <c:v>6.2172549019607839</c:v>
                </c:pt>
                <c:pt idx="4344">
                  <c:v>5.5924183006535957</c:v>
                </c:pt>
                <c:pt idx="4345">
                  <c:v>7.4943790849673197</c:v>
                </c:pt>
                <c:pt idx="4346">
                  <c:v>10.665359477124186</c:v>
                </c:pt>
                <c:pt idx="4347">
                  <c:v>9.2635294117647042</c:v>
                </c:pt>
                <c:pt idx="4348">
                  <c:v>7.1887581699346406</c:v>
                </c:pt>
                <c:pt idx="4349">
                  <c:v>6.7649673202614382</c:v>
                </c:pt>
                <c:pt idx="4350">
                  <c:v>4.6169934640522881</c:v>
                </c:pt>
                <c:pt idx="4351">
                  <c:v>1.4807843137254904</c:v>
                </c:pt>
                <c:pt idx="4352">
                  <c:v>0.42248366013071897</c:v>
                </c:pt>
                <c:pt idx="4353">
                  <c:v>0.35555555555555557</c:v>
                </c:pt>
                <c:pt idx="4354">
                  <c:v>0.25490196078431376</c:v>
                </c:pt>
                <c:pt idx="4355">
                  <c:v>0.17856209150326799</c:v>
                </c:pt>
                <c:pt idx="4356">
                  <c:v>0.54457516339869283</c:v>
                </c:pt>
                <c:pt idx="4357">
                  <c:v>2.3858823529411763</c:v>
                </c:pt>
                <c:pt idx="4358">
                  <c:v>3.2379084967320262</c:v>
                </c:pt>
                <c:pt idx="4359">
                  <c:v>5.4295424836601303</c:v>
                </c:pt>
                <c:pt idx="4360">
                  <c:v>8.7210457516339872</c:v>
                </c:pt>
                <c:pt idx="4361">
                  <c:v>10.915032679738562</c:v>
                </c:pt>
                <c:pt idx="4362">
                  <c:v>11.610718954248364</c:v>
                </c:pt>
                <c:pt idx="4363">
                  <c:v>12.574379084967322</c:v>
                </c:pt>
                <c:pt idx="4364">
                  <c:v>10.814379084967321</c:v>
                </c:pt>
                <c:pt idx="4365">
                  <c:v>7.5137254901960784</c:v>
                </c:pt>
                <c:pt idx="4366">
                  <c:v>5.0928104575163404</c:v>
                </c:pt>
                <c:pt idx="4367">
                  <c:v>5.5524183006535948</c:v>
                </c:pt>
                <c:pt idx="4368">
                  <c:v>7.2261437908496724</c:v>
                </c:pt>
                <c:pt idx="4369">
                  <c:v>8.7613071895424834</c:v>
                </c:pt>
                <c:pt idx="4370">
                  <c:v>8.8086274509803939</c:v>
                </c:pt>
                <c:pt idx="4371">
                  <c:v>8.5545098039215688</c:v>
                </c:pt>
                <c:pt idx="4372">
                  <c:v>5.5356862745098043</c:v>
                </c:pt>
                <c:pt idx="4373">
                  <c:v>2.0462745098039217</c:v>
                </c:pt>
                <c:pt idx="4374">
                  <c:v>7.9477124183006537E-2</c:v>
                </c:pt>
                <c:pt idx="4375">
                  <c:v>0</c:v>
                </c:pt>
                <c:pt idx="4376">
                  <c:v>9.8562091503267973E-2</c:v>
                </c:pt>
                <c:pt idx="4377">
                  <c:v>0.19032679738562094</c:v>
                </c:pt>
                <c:pt idx="4378">
                  <c:v>0.19032679738562094</c:v>
                </c:pt>
                <c:pt idx="4379">
                  <c:v>0.19032679738562094</c:v>
                </c:pt>
                <c:pt idx="4380">
                  <c:v>0.24156862745098037</c:v>
                </c:pt>
                <c:pt idx="4381">
                  <c:v>0.68862745098039224</c:v>
                </c:pt>
                <c:pt idx="4382">
                  <c:v>0.94013071895424838</c:v>
                </c:pt>
                <c:pt idx="4383">
                  <c:v>1.3121568627450981</c:v>
                </c:pt>
                <c:pt idx="4384">
                  <c:v>1.3121568627450981</c:v>
                </c:pt>
                <c:pt idx="4385">
                  <c:v>1.2609150326797387</c:v>
                </c:pt>
                <c:pt idx="4386">
                  <c:v>0.71529411764705886</c:v>
                </c:pt>
                <c:pt idx="4387">
                  <c:v>0.37202614379084975</c:v>
                </c:pt>
                <c:pt idx="4388">
                  <c:v>0</c:v>
                </c:pt>
                <c:pt idx="4389">
                  <c:v>0.18535947712418299</c:v>
                </c:pt>
                <c:pt idx="4390">
                  <c:v>0.18535947712418299</c:v>
                </c:pt>
                <c:pt idx="4391">
                  <c:v>0.18849673202614378</c:v>
                </c:pt>
                <c:pt idx="4392">
                  <c:v>0.90326797385620905</c:v>
                </c:pt>
                <c:pt idx="4393">
                  <c:v>2.4407843137254903</c:v>
                </c:pt>
                <c:pt idx="4394">
                  <c:v>3.341176470588235</c:v>
                </c:pt>
                <c:pt idx="4395">
                  <c:v>5.1335947712418308</c:v>
                </c:pt>
                <c:pt idx="4396">
                  <c:v>6.6653594771241833</c:v>
                </c:pt>
                <c:pt idx="4397">
                  <c:v>6.0264052287581693</c:v>
                </c:pt>
                <c:pt idx="4398">
                  <c:v>4.4888888888888889</c:v>
                </c:pt>
                <c:pt idx="4399">
                  <c:v>3.4031372549019618</c:v>
                </c:pt>
                <c:pt idx="4400">
                  <c:v>1.6107189542483662</c:v>
                </c:pt>
                <c:pt idx="4401">
                  <c:v>7.5816993464052282E-2</c:v>
                </c:pt>
                <c:pt idx="4402">
                  <c:v>0</c:v>
                </c:pt>
                <c:pt idx="4403">
                  <c:v>1.1968627450980394</c:v>
                </c:pt>
                <c:pt idx="4404">
                  <c:v>2.6013071895424837</c:v>
                </c:pt>
                <c:pt idx="4405">
                  <c:v>5.6185620915032679</c:v>
                </c:pt>
                <c:pt idx="4406">
                  <c:v>5.7466666666666679</c:v>
                </c:pt>
                <c:pt idx="4407">
                  <c:v>5.8156862745098046</c:v>
                </c:pt>
                <c:pt idx="4408">
                  <c:v>4.8193464052287585</c:v>
                </c:pt>
                <c:pt idx="4409">
                  <c:v>3.6000000000000005</c:v>
                </c:pt>
                <c:pt idx="4410">
                  <c:v>0.95111111111111135</c:v>
                </c:pt>
                <c:pt idx="4411">
                  <c:v>3.0169934640522875</c:v>
                </c:pt>
                <c:pt idx="4412">
                  <c:v>5.5469281045751639</c:v>
                </c:pt>
                <c:pt idx="4413">
                  <c:v>6.4274509803921562</c:v>
                </c:pt>
                <c:pt idx="4414">
                  <c:v>7.5827450980392159</c:v>
                </c:pt>
                <c:pt idx="4415">
                  <c:v>8.4400000000000013</c:v>
                </c:pt>
                <c:pt idx="4416">
                  <c:v>8.2026143790849684</c:v>
                </c:pt>
                <c:pt idx="4417">
                  <c:v>6.9061437908496739</c:v>
                </c:pt>
                <c:pt idx="4418">
                  <c:v>6.0810457516339866</c:v>
                </c:pt>
                <c:pt idx="4419">
                  <c:v>7.0444444444444443</c:v>
                </c:pt>
                <c:pt idx="4420">
                  <c:v>7.4303267973856215</c:v>
                </c:pt>
                <c:pt idx="4421">
                  <c:v>5.9665359477124182</c:v>
                </c:pt>
                <c:pt idx="4422">
                  <c:v>7.6491503267973862</c:v>
                </c:pt>
                <c:pt idx="4423">
                  <c:v>11.084183006535948</c:v>
                </c:pt>
                <c:pt idx="4424">
                  <c:v>10.266666666666667</c:v>
                </c:pt>
                <c:pt idx="4425">
                  <c:v>9.1202614379084981</c:v>
                </c:pt>
                <c:pt idx="4426">
                  <c:v>9.609150326797387</c:v>
                </c:pt>
                <c:pt idx="4427">
                  <c:v>6.876601307189544</c:v>
                </c:pt>
                <c:pt idx="4428">
                  <c:v>4.2054901960784319</c:v>
                </c:pt>
                <c:pt idx="4429">
                  <c:v>3.1498039215686275</c:v>
                </c:pt>
                <c:pt idx="4430">
                  <c:v>2.6847058823529411</c:v>
                </c:pt>
                <c:pt idx="4431">
                  <c:v>1.7030065359477125</c:v>
                </c:pt>
                <c:pt idx="4432">
                  <c:v>1.4504575163398692</c:v>
                </c:pt>
                <c:pt idx="4433">
                  <c:v>0.47921568627450978</c:v>
                </c:pt>
                <c:pt idx="4434">
                  <c:v>0.36549019607843147</c:v>
                </c:pt>
                <c:pt idx="4435">
                  <c:v>0.42013071895424842</c:v>
                </c:pt>
                <c:pt idx="4436">
                  <c:v>2.4669281045751634</c:v>
                </c:pt>
                <c:pt idx="4437">
                  <c:v>5.7681045751633988</c:v>
                </c:pt>
                <c:pt idx="4438">
                  <c:v>8.3777777777777782</c:v>
                </c:pt>
                <c:pt idx="4439">
                  <c:v>10.568366013071897</c:v>
                </c:pt>
                <c:pt idx="4440">
                  <c:v>12.329411764705883</c:v>
                </c:pt>
                <c:pt idx="4441">
                  <c:v>10.714248366013072</c:v>
                </c:pt>
                <c:pt idx="4442">
                  <c:v>7.445228758169935</c:v>
                </c:pt>
                <c:pt idx="4443">
                  <c:v>4.9456209150326798</c:v>
                </c:pt>
                <c:pt idx="4444">
                  <c:v>3.5963398692810462</c:v>
                </c:pt>
                <c:pt idx="4445">
                  <c:v>2.9066666666666663</c:v>
                </c:pt>
                <c:pt idx="4446">
                  <c:v>2.8154248366013075</c:v>
                </c:pt>
                <c:pt idx="4447">
                  <c:v>2.7832679738562094</c:v>
                </c:pt>
                <c:pt idx="4448">
                  <c:v>2.6245751633986929</c:v>
                </c:pt>
                <c:pt idx="4449">
                  <c:v>1.4664052287581697</c:v>
                </c:pt>
                <c:pt idx="4450">
                  <c:v>0.34039215686274515</c:v>
                </c:pt>
                <c:pt idx="4451">
                  <c:v>0</c:v>
                </c:pt>
                <c:pt idx="4452">
                  <c:v>0</c:v>
                </c:pt>
                <c:pt idx="4453">
                  <c:v>9.8562091503267973E-2</c:v>
                </c:pt>
                <c:pt idx="4454">
                  <c:v>0.19032679738562094</c:v>
                </c:pt>
                <c:pt idx="4455">
                  <c:v>0.19032679738562094</c:v>
                </c:pt>
                <c:pt idx="4456">
                  <c:v>0.19032679738562094</c:v>
                </c:pt>
                <c:pt idx="4457">
                  <c:v>0.19032679738562094</c:v>
                </c:pt>
                <c:pt idx="4458">
                  <c:v>0.10431372549019607</c:v>
                </c:pt>
                <c:pt idx="4459">
                  <c:v>0.27529411764705886</c:v>
                </c:pt>
                <c:pt idx="4460">
                  <c:v>0.27529411764705886</c:v>
                </c:pt>
                <c:pt idx="4461">
                  <c:v>0.27529411764705886</c:v>
                </c:pt>
                <c:pt idx="4462">
                  <c:v>0.27529411764705886</c:v>
                </c:pt>
                <c:pt idx="4463">
                  <c:v>0.2627450980392157</c:v>
                </c:pt>
                <c:pt idx="4464">
                  <c:v>0</c:v>
                </c:pt>
                <c:pt idx="4465">
                  <c:v>0</c:v>
                </c:pt>
                <c:pt idx="4466">
                  <c:v>0.20732026143790852</c:v>
                </c:pt>
                <c:pt idx="4467">
                  <c:v>0.2742483660130719</c:v>
                </c:pt>
                <c:pt idx="4468">
                  <c:v>0.27738562091503266</c:v>
                </c:pt>
                <c:pt idx="4469">
                  <c:v>1.2606535947712418</c:v>
                </c:pt>
                <c:pt idx="4470">
                  <c:v>2.9986928104575168</c:v>
                </c:pt>
                <c:pt idx="4471">
                  <c:v>3.6264052287581703</c:v>
                </c:pt>
                <c:pt idx="4472">
                  <c:v>5.1921568627450982</c:v>
                </c:pt>
                <c:pt idx="4473">
                  <c:v>7.3113725490196098</c:v>
                </c:pt>
                <c:pt idx="4474">
                  <c:v>7.7184313725490208</c:v>
                </c:pt>
                <c:pt idx="4475">
                  <c:v>6.0460130718954259</c:v>
                </c:pt>
                <c:pt idx="4476">
                  <c:v>5.2109803921568636</c:v>
                </c:pt>
                <c:pt idx="4477">
                  <c:v>3.5783006535947721</c:v>
                </c:pt>
                <c:pt idx="4478">
                  <c:v>1.4559477124183005</c:v>
                </c:pt>
                <c:pt idx="4479">
                  <c:v>6.5620915032679736E-2</c:v>
                </c:pt>
                <c:pt idx="4480">
                  <c:v>0.10509803921568628</c:v>
                </c:pt>
                <c:pt idx="4481">
                  <c:v>1.3027450980392159</c:v>
                </c:pt>
                <c:pt idx="4482">
                  <c:v>4.9257516339869287</c:v>
                </c:pt>
                <c:pt idx="4483">
                  <c:v>5.3343790849673214</c:v>
                </c:pt>
                <c:pt idx="4484">
                  <c:v>6.4219607843137254</c:v>
                </c:pt>
                <c:pt idx="4485">
                  <c:v>7.4337254901960783</c:v>
                </c:pt>
                <c:pt idx="4486">
                  <c:v>6.2996078431372551</c:v>
                </c:pt>
                <c:pt idx="4487">
                  <c:v>2.8418300653594772</c:v>
                </c:pt>
                <c:pt idx="4488">
                  <c:v>3.7513725490196079</c:v>
                </c:pt>
                <c:pt idx="4489">
                  <c:v>4.5769934640522871</c:v>
                </c:pt>
                <c:pt idx="4490">
                  <c:v>5.7233986928104574</c:v>
                </c:pt>
                <c:pt idx="4491">
                  <c:v>8.3066666666666666</c:v>
                </c:pt>
                <c:pt idx="4492">
                  <c:v>9.9320261437908499</c:v>
                </c:pt>
                <c:pt idx="4493">
                  <c:v>11.054640522875816</c:v>
                </c:pt>
                <c:pt idx="4494">
                  <c:v>11.017516339869282</c:v>
                </c:pt>
                <c:pt idx="4495">
                  <c:v>9.7215686274509814</c:v>
                </c:pt>
                <c:pt idx="4496">
                  <c:v>8.0996078431372549</c:v>
                </c:pt>
                <c:pt idx="4497">
                  <c:v>6.7662745098039219</c:v>
                </c:pt>
                <c:pt idx="4498">
                  <c:v>4.9492810457516336</c:v>
                </c:pt>
                <c:pt idx="4499">
                  <c:v>5.8013071895424835</c:v>
                </c:pt>
                <c:pt idx="4500">
                  <c:v>7.6488888888888891</c:v>
                </c:pt>
                <c:pt idx="4501">
                  <c:v>8.7971241830065363</c:v>
                </c:pt>
                <c:pt idx="4502">
                  <c:v>9.4086274509803918</c:v>
                </c:pt>
                <c:pt idx="4503">
                  <c:v>10.086797385620915</c:v>
                </c:pt>
                <c:pt idx="4504">
                  <c:v>8.2159477124183002</c:v>
                </c:pt>
                <c:pt idx="4505">
                  <c:v>7.0475816993464058</c:v>
                </c:pt>
                <c:pt idx="4506">
                  <c:v>5.3550326797385619</c:v>
                </c:pt>
                <c:pt idx="4507">
                  <c:v>4.2862745098039214</c:v>
                </c:pt>
                <c:pt idx="4508">
                  <c:v>2.9843137254901957</c:v>
                </c:pt>
                <c:pt idx="4509">
                  <c:v>2.1270588235294121</c:v>
                </c:pt>
                <c:pt idx="4510">
                  <c:v>0.48052287581699349</c:v>
                </c:pt>
                <c:pt idx="4511">
                  <c:v>0.29803921568627456</c:v>
                </c:pt>
                <c:pt idx="4512">
                  <c:v>0.38901960784313722</c:v>
                </c:pt>
                <c:pt idx="4513">
                  <c:v>1.388235294117647</c:v>
                </c:pt>
                <c:pt idx="4514">
                  <c:v>4.5273202614379082</c:v>
                </c:pt>
                <c:pt idx="4515">
                  <c:v>7.1226143790849683</c:v>
                </c:pt>
                <c:pt idx="4516">
                  <c:v>9.2609150326797405</c:v>
                </c:pt>
                <c:pt idx="4517">
                  <c:v>10.698300653594773</c:v>
                </c:pt>
                <c:pt idx="4518">
                  <c:v>9.8857516339869278</c:v>
                </c:pt>
                <c:pt idx="4519">
                  <c:v>6.7560784313725488</c:v>
                </c:pt>
                <c:pt idx="4520">
                  <c:v>4.1670588235294117</c:v>
                </c:pt>
                <c:pt idx="4521">
                  <c:v>1.7369934640522877</c:v>
                </c:pt>
                <c:pt idx="4522">
                  <c:v>0.23790849673202613</c:v>
                </c:pt>
                <c:pt idx="4523">
                  <c:v>0.43529411764705883</c:v>
                </c:pt>
                <c:pt idx="4524">
                  <c:v>1.289934640522876</c:v>
                </c:pt>
                <c:pt idx="4525">
                  <c:v>1.3926797385620913</c:v>
                </c:pt>
                <c:pt idx="4526">
                  <c:v>1.3864052287581698</c:v>
                </c:pt>
                <c:pt idx="4527">
                  <c:v>1.3571241830065359</c:v>
                </c:pt>
                <c:pt idx="4528">
                  <c:v>0.97307189542483652</c:v>
                </c:pt>
                <c:pt idx="4529">
                  <c:v>0.10901960784313727</c:v>
                </c:pt>
                <c:pt idx="4530">
                  <c:v>5.7777777777777775E-2</c:v>
                </c:pt>
                <c:pt idx="4531">
                  <c:v>0.11816993464052288</c:v>
                </c:pt>
                <c:pt idx="4532">
                  <c:v>0.11816993464052288</c:v>
                </c:pt>
                <c:pt idx="4533">
                  <c:v>0.11816993464052288</c:v>
                </c:pt>
                <c:pt idx="4534">
                  <c:v>0.11816993464052288</c:v>
                </c:pt>
                <c:pt idx="4535">
                  <c:v>6.3529411764705876E-2</c:v>
                </c:pt>
                <c:pt idx="4536">
                  <c:v>0.23084967320261437</c:v>
                </c:pt>
                <c:pt idx="4537">
                  <c:v>0.23084967320261437</c:v>
                </c:pt>
                <c:pt idx="4538">
                  <c:v>0.23084967320261437</c:v>
                </c:pt>
                <c:pt idx="4539">
                  <c:v>0.23084967320261437</c:v>
                </c:pt>
                <c:pt idx="4540">
                  <c:v>0.22771241830065359</c:v>
                </c:pt>
                <c:pt idx="4541">
                  <c:v>0</c:v>
                </c:pt>
                <c:pt idx="4542">
                  <c:v>0</c:v>
                </c:pt>
                <c:pt idx="4543">
                  <c:v>0.28758169934640526</c:v>
                </c:pt>
                <c:pt idx="4544">
                  <c:v>0.46405228758169931</c:v>
                </c:pt>
                <c:pt idx="4545">
                  <c:v>0.48941176470588238</c:v>
                </c:pt>
                <c:pt idx="4546">
                  <c:v>1.5560784313725489</c:v>
                </c:pt>
                <c:pt idx="4547">
                  <c:v>3.3100653594771243</c:v>
                </c:pt>
                <c:pt idx="4548">
                  <c:v>3.8575163398692811</c:v>
                </c:pt>
                <c:pt idx="4549">
                  <c:v>5.3137254901960791</c:v>
                </c:pt>
                <c:pt idx="4550">
                  <c:v>7.868235294117647</c:v>
                </c:pt>
                <c:pt idx="4551">
                  <c:v>10.602614379084969</c:v>
                </c:pt>
                <c:pt idx="4552">
                  <c:v>10.481568627450979</c:v>
                </c:pt>
                <c:pt idx="4553">
                  <c:v>9.7450980392156872</c:v>
                </c:pt>
                <c:pt idx="4554">
                  <c:v>8.1124183006535961</c:v>
                </c:pt>
                <c:pt idx="4555">
                  <c:v>5.5325490196078437</c:v>
                </c:pt>
                <c:pt idx="4556">
                  <c:v>1.7315032679738562</c:v>
                </c:pt>
                <c:pt idx="4557">
                  <c:v>0.1477124183006536</c:v>
                </c:pt>
                <c:pt idx="4558">
                  <c:v>1.3061437908496731</c:v>
                </c:pt>
                <c:pt idx="4559">
                  <c:v>4.9291503267973855</c:v>
                </c:pt>
                <c:pt idx="4560">
                  <c:v>5.4956862745098052</c:v>
                </c:pt>
                <c:pt idx="4561">
                  <c:v>7.3469281045751647</c:v>
                </c:pt>
                <c:pt idx="4562">
                  <c:v>8.5793464052287582</c:v>
                </c:pt>
                <c:pt idx="4563">
                  <c:v>7.3223529411764705</c:v>
                </c:pt>
                <c:pt idx="4564">
                  <c:v>3.8295424836601311</c:v>
                </c:pt>
                <c:pt idx="4565">
                  <c:v>3.6758169934640517</c:v>
                </c:pt>
                <c:pt idx="4566">
                  <c:v>2.9414379084967321</c:v>
                </c:pt>
                <c:pt idx="4567">
                  <c:v>4.7918954248366017</c:v>
                </c:pt>
                <c:pt idx="4568">
                  <c:v>9.3435294117647061</c:v>
                </c:pt>
                <c:pt idx="4569">
                  <c:v>11.646274509803922</c:v>
                </c:pt>
                <c:pt idx="4570">
                  <c:v>14.473464052287584</c:v>
                </c:pt>
                <c:pt idx="4571">
                  <c:v>16.244183006535948</c:v>
                </c:pt>
                <c:pt idx="4572">
                  <c:v>14.649150326797384</c:v>
                </c:pt>
                <c:pt idx="4573">
                  <c:v>10.237908496732027</c:v>
                </c:pt>
                <c:pt idx="4574">
                  <c:v>8.0909803921568635</c:v>
                </c:pt>
                <c:pt idx="4575">
                  <c:v>5.3001307189542484</c:v>
                </c:pt>
                <c:pt idx="4576">
                  <c:v>4.2946405228758175</c:v>
                </c:pt>
                <c:pt idx="4577">
                  <c:v>4.5903267973856208</c:v>
                </c:pt>
                <c:pt idx="4578">
                  <c:v>6.6198692810457507</c:v>
                </c:pt>
                <c:pt idx="4579">
                  <c:v>7.4122875816993474</c:v>
                </c:pt>
                <c:pt idx="4580">
                  <c:v>8.2650980392156868</c:v>
                </c:pt>
                <c:pt idx="4581">
                  <c:v>7.1633986928104587</c:v>
                </c:pt>
                <c:pt idx="4582">
                  <c:v>6.9615686274509798</c:v>
                </c:pt>
                <c:pt idx="4583">
                  <c:v>5.2721568627450983</c:v>
                </c:pt>
                <c:pt idx="4584">
                  <c:v>4.193725490196079</c:v>
                </c:pt>
                <c:pt idx="4585">
                  <c:v>2.8917647058823532</c:v>
                </c:pt>
                <c:pt idx="4586">
                  <c:v>2.1113725490196078</c:v>
                </c:pt>
                <c:pt idx="4587">
                  <c:v>0.48052287581699349</c:v>
                </c:pt>
                <c:pt idx="4588">
                  <c:v>0</c:v>
                </c:pt>
                <c:pt idx="4589">
                  <c:v>0.94405228758169923</c:v>
                </c:pt>
                <c:pt idx="4590">
                  <c:v>2.7769934640522878</c:v>
                </c:pt>
                <c:pt idx="4591">
                  <c:v>4.3592156862745099</c:v>
                </c:pt>
                <c:pt idx="4592">
                  <c:v>5.6794771241830064</c:v>
                </c:pt>
                <c:pt idx="4593">
                  <c:v>6.6721568627450978</c:v>
                </c:pt>
                <c:pt idx="4594">
                  <c:v>7.6964705882352948</c:v>
                </c:pt>
                <c:pt idx="4595">
                  <c:v>7.0300653594771259</c:v>
                </c:pt>
                <c:pt idx="4596">
                  <c:v>5.6355555555555563</c:v>
                </c:pt>
                <c:pt idx="4597">
                  <c:v>4.3448366013071897</c:v>
                </c:pt>
                <c:pt idx="4598">
                  <c:v>4.0436601307189548</c:v>
                </c:pt>
                <c:pt idx="4599">
                  <c:v>4.351372549019608</c:v>
                </c:pt>
                <c:pt idx="4600">
                  <c:v>5.1542483660130722</c:v>
                </c:pt>
                <c:pt idx="4601">
                  <c:v>6.6836601307189554</c:v>
                </c:pt>
                <c:pt idx="4602">
                  <c:v>7.299607843137256</c:v>
                </c:pt>
                <c:pt idx="4603">
                  <c:v>6.6081045751633987</c:v>
                </c:pt>
                <c:pt idx="4604">
                  <c:v>4.3320261437908503</c:v>
                </c:pt>
                <c:pt idx="4605">
                  <c:v>2.3626143790849676</c:v>
                </c:pt>
                <c:pt idx="4606">
                  <c:v>0.64549019607843139</c:v>
                </c:pt>
                <c:pt idx="4607">
                  <c:v>0</c:v>
                </c:pt>
                <c:pt idx="4608">
                  <c:v>6.2745098039215684E-3</c:v>
                </c:pt>
                <c:pt idx="4609">
                  <c:v>9.4117647058823539E-3</c:v>
                </c:pt>
                <c:pt idx="4610">
                  <c:v>9.4117647058823539E-3</c:v>
                </c:pt>
                <c:pt idx="4611">
                  <c:v>9.4117647058823539E-3</c:v>
                </c:pt>
                <c:pt idx="4612">
                  <c:v>1.2549019607843137E-2</c:v>
                </c:pt>
                <c:pt idx="4613">
                  <c:v>0.23398692810457516</c:v>
                </c:pt>
                <c:pt idx="4614">
                  <c:v>0.30117647058823532</c:v>
                </c:pt>
                <c:pt idx="4615">
                  <c:v>0.37568627450980396</c:v>
                </c:pt>
                <c:pt idx="4616">
                  <c:v>0.37568627450980396</c:v>
                </c:pt>
                <c:pt idx="4617">
                  <c:v>0.37254901960784315</c:v>
                </c:pt>
                <c:pt idx="4618">
                  <c:v>0.14483660130718956</c:v>
                </c:pt>
                <c:pt idx="4619">
                  <c:v>7.450980392156864E-2</c:v>
                </c:pt>
                <c:pt idx="4620">
                  <c:v>0.20130718954248367</c:v>
                </c:pt>
                <c:pt idx="4621">
                  <c:v>0.57359477124183011</c:v>
                </c:pt>
                <c:pt idx="4622">
                  <c:v>0.71686274509803927</c:v>
                </c:pt>
                <c:pt idx="4623">
                  <c:v>1.783529411764706</c:v>
                </c:pt>
                <c:pt idx="4624">
                  <c:v>3.5375163398692817</c:v>
                </c:pt>
                <c:pt idx="4625">
                  <c:v>4.1524183006535953</c:v>
                </c:pt>
                <c:pt idx="4626">
                  <c:v>4.6593464052287583</c:v>
                </c:pt>
                <c:pt idx="4627">
                  <c:v>7.0392156862745106</c:v>
                </c:pt>
                <c:pt idx="4628">
                  <c:v>10.853594771241831</c:v>
                </c:pt>
                <c:pt idx="4629">
                  <c:v>11.428758169934639</c:v>
                </c:pt>
                <c:pt idx="4630">
                  <c:v>10.717647058823529</c:v>
                </c:pt>
                <c:pt idx="4631">
                  <c:v>9.8384313725490191</c:v>
                </c:pt>
                <c:pt idx="4632">
                  <c:v>7.3152941176470589</c:v>
                </c:pt>
                <c:pt idx="4633">
                  <c:v>2.4373856209150331</c:v>
                </c:pt>
                <c:pt idx="4634">
                  <c:v>0.91738562091503273</c:v>
                </c:pt>
                <c:pt idx="4635">
                  <c:v>3.2282352941176469</c:v>
                </c:pt>
                <c:pt idx="4636">
                  <c:v>7.1330718954248375</c:v>
                </c:pt>
                <c:pt idx="4637">
                  <c:v>7.6996078431372563</c:v>
                </c:pt>
                <c:pt idx="4638">
                  <c:v>9.5477124183006552</c:v>
                </c:pt>
                <c:pt idx="4639">
                  <c:v>10.020130718954249</c:v>
                </c:pt>
                <c:pt idx="4640">
                  <c:v>7.6041830065359468</c:v>
                </c:pt>
                <c:pt idx="4641">
                  <c:v>3.6993464052287583</c:v>
                </c:pt>
                <c:pt idx="4642">
                  <c:v>3.3618300653594777</c:v>
                </c:pt>
                <c:pt idx="4643">
                  <c:v>2.6274509803921569</c:v>
                </c:pt>
                <c:pt idx="4644">
                  <c:v>4.4841830065359485</c:v>
                </c:pt>
                <c:pt idx="4645">
                  <c:v>9.7354248366013074</c:v>
                </c:pt>
                <c:pt idx="4646">
                  <c:v>13.156339869281046</c:v>
                </c:pt>
                <c:pt idx="4647">
                  <c:v>16.359477124183009</c:v>
                </c:pt>
                <c:pt idx="4648">
                  <c:v>18.353986928104579</c:v>
                </c:pt>
                <c:pt idx="4649">
                  <c:v>16.768888888888892</c:v>
                </c:pt>
                <c:pt idx="4650">
                  <c:v>11.517647058823529</c:v>
                </c:pt>
                <c:pt idx="4651">
                  <c:v>8.3827450980392157</c:v>
                </c:pt>
                <c:pt idx="4652">
                  <c:v>5.3997385620915033</c:v>
                </c:pt>
                <c:pt idx="4653">
                  <c:v>4.0460130718954259</c:v>
                </c:pt>
                <c:pt idx="4654">
                  <c:v>4.2535947712418301</c:v>
                </c:pt>
                <c:pt idx="4655">
                  <c:v>6.4172549019607841</c:v>
                </c:pt>
                <c:pt idx="4656">
                  <c:v>7.2096732026143791</c:v>
                </c:pt>
                <c:pt idx="4657">
                  <c:v>8.3069281045751637</c:v>
                </c:pt>
                <c:pt idx="4658">
                  <c:v>7.3456209150326801</c:v>
                </c:pt>
                <c:pt idx="4659">
                  <c:v>7.215686274509804</c:v>
                </c:pt>
                <c:pt idx="4660">
                  <c:v>5.5325490196078437</c:v>
                </c:pt>
                <c:pt idx="4661">
                  <c:v>4.4541176470588244</c:v>
                </c:pt>
                <c:pt idx="4662">
                  <c:v>2.9077124183006537</c:v>
                </c:pt>
                <c:pt idx="4663">
                  <c:v>2.1113725490196078</c:v>
                </c:pt>
                <c:pt idx="4664">
                  <c:v>0.48052287581699349</c:v>
                </c:pt>
                <c:pt idx="4665">
                  <c:v>4.6274509803921574E-2</c:v>
                </c:pt>
                <c:pt idx="4666">
                  <c:v>1.7704575163398695</c:v>
                </c:pt>
                <c:pt idx="4667">
                  <c:v>3.593725490196078</c:v>
                </c:pt>
                <c:pt idx="4668">
                  <c:v>4.5994771241830072</c:v>
                </c:pt>
                <c:pt idx="4669">
                  <c:v>5.6520261437908506</c:v>
                </c:pt>
                <c:pt idx="4670">
                  <c:v>6.5884967320261447</c:v>
                </c:pt>
                <c:pt idx="4671">
                  <c:v>7.6141176470588237</c:v>
                </c:pt>
                <c:pt idx="4672">
                  <c:v>8.0070588235294125</c:v>
                </c:pt>
                <c:pt idx="4673">
                  <c:v>7.4622222222222225</c:v>
                </c:pt>
                <c:pt idx="4674">
                  <c:v>6.6303267973856208</c:v>
                </c:pt>
                <c:pt idx="4675">
                  <c:v>6.8172549019607844</c:v>
                </c:pt>
                <c:pt idx="4676">
                  <c:v>8.3385620915032685</c:v>
                </c:pt>
                <c:pt idx="4677">
                  <c:v>9.3733333333333348</c:v>
                </c:pt>
                <c:pt idx="4678">
                  <c:v>12.927581699346405</c:v>
                </c:pt>
                <c:pt idx="4679">
                  <c:v>14.903529411764705</c:v>
                </c:pt>
                <c:pt idx="4680">
                  <c:v>14.738823529411764</c:v>
                </c:pt>
                <c:pt idx="4681">
                  <c:v>10.930718954248366</c:v>
                </c:pt>
                <c:pt idx="4682">
                  <c:v>7.6797385620915044</c:v>
                </c:pt>
                <c:pt idx="4683">
                  <c:v>3.6645751633986929</c:v>
                </c:pt>
                <c:pt idx="4684">
                  <c:v>1.5166013071895423</c:v>
                </c:pt>
                <c:pt idx="4685">
                  <c:v>0.7547712418300655</c:v>
                </c:pt>
                <c:pt idx="4686">
                  <c:v>0.68026143790849669</c:v>
                </c:pt>
                <c:pt idx="4687">
                  <c:v>0.68026143790849669</c:v>
                </c:pt>
                <c:pt idx="4688">
                  <c:v>0.68026143790849669</c:v>
                </c:pt>
                <c:pt idx="4689">
                  <c:v>0.63477124183006539</c:v>
                </c:pt>
                <c:pt idx="4690">
                  <c:v>0.61934640522875828</c:v>
                </c:pt>
                <c:pt idx="4691">
                  <c:v>0.31372549019607843</c:v>
                </c:pt>
                <c:pt idx="4692">
                  <c:v>0.4073202614379085</c:v>
                </c:pt>
                <c:pt idx="4693">
                  <c:v>0.4073202614379085</c:v>
                </c:pt>
                <c:pt idx="4694">
                  <c:v>0.40418300653594769</c:v>
                </c:pt>
                <c:pt idx="4695">
                  <c:v>0.17647058823529416</c:v>
                </c:pt>
                <c:pt idx="4696">
                  <c:v>9.3594771241830077E-2</c:v>
                </c:pt>
                <c:pt idx="4697">
                  <c:v>0.20130718954248367</c:v>
                </c:pt>
                <c:pt idx="4698">
                  <c:v>0.57359477124183011</c:v>
                </c:pt>
                <c:pt idx="4699">
                  <c:v>0.77620915032679749</c:v>
                </c:pt>
                <c:pt idx="4700">
                  <c:v>1.1699346405228759</c:v>
                </c:pt>
                <c:pt idx="4701">
                  <c:v>2.1058823529411765</c:v>
                </c:pt>
                <c:pt idx="4702">
                  <c:v>2.2949019607843142</c:v>
                </c:pt>
                <c:pt idx="4703">
                  <c:v>2.1924183006535949</c:v>
                </c:pt>
                <c:pt idx="4704">
                  <c:v>3.5066666666666668</c:v>
                </c:pt>
                <c:pt idx="4705">
                  <c:v>8.6405228758169947</c:v>
                </c:pt>
                <c:pt idx="4706">
                  <c:v>10.549281045751636</c:v>
                </c:pt>
                <c:pt idx="4707">
                  <c:v>10.2640522875817</c:v>
                </c:pt>
                <c:pt idx="4708">
                  <c:v>10.306928104575164</c:v>
                </c:pt>
                <c:pt idx="4709">
                  <c:v>10.330718954248367</c:v>
                </c:pt>
                <c:pt idx="4710">
                  <c:v>5.1584313725490194</c:v>
                </c:pt>
                <c:pt idx="4711">
                  <c:v>3.4397385620915033</c:v>
                </c:pt>
                <c:pt idx="4712">
                  <c:v>5.6802614379084968</c:v>
                </c:pt>
                <c:pt idx="4713">
                  <c:v>7.5043137254901966</c:v>
                </c:pt>
                <c:pt idx="4714">
                  <c:v>6.5301960784313726</c:v>
                </c:pt>
                <c:pt idx="4715">
                  <c:v>8.0261437908496731</c:v>
                </c:pt>
                <c:pt idx="4716">
                  <c:v>8.1816993464052299</c:v>
                </c:pt>
                <c:pt idx="4717">
                  <c:v>5.8360784313725489</c:v>
                </c:pt>
                <c:pt idx="4718">
                  <c:v>3.6993464052287583</c:v>
                </c:pt>
                <c:pt idx="4719">
                  <c:v>3.3971241830065364</c:v>
                </c:pt>
                <c:pt idx="4720">
                  <c:v>2.7247058823529411</c:v>
                </c:pt>
                <c:pt idx="4721">
                  <c:v>4.5160784313725495</c:v>
                </c:pt>
                <c:pt idx="4722">
                  <c:v>9.9780392156862767</c:v>
                </c:pt>
                <c:pt idx="4723">
                  <c:v>14.473464052287584</c:v>
                </c:pt>
                <c:pt idx="4724">
                  <c:v>17.856209150326798</c:v>
                </c:pt>
                <c:pt idx="4725">
                  <c:v>19.482875816993467</c:v>
                </c:pt>
                <c:pt idx="4726">
                  <c:v>17.963137254901962</c:v>
                </c:pt>
                <c:pt idx="4727">
                  <c:v>12.501176470588236</c:v>
                </c:pt>
                <c:pt idx="4728">
                  <c:v>8.291764705882354</c:v>
                </c:pt>
                <c:pt idx="4729">
                  <c:v>5.0938562091503261</c:v>
                </c:pt>
                <c:pt idx="4730">
                  <c:v>4.0460130718954259</c:v>
                </c:pt>
                <c:pt idx="4731">
                  <c:v>3.7890196078431377</c:v>
                </c:pt>
                <c:pt idx="4732">
                  <c:v>5.1837908496732021</c:v>
                </c:pt>
                <c:pt idx="4733">
                  <c:v>5.9505882352941173</c:v>
                </c:pt>
                <c:pt idx="4734">
                  <c:v>6.9600000000000009</c:v>
                </c:pt>
                <c:pt idx="4735">
                  <c:v>5.9986928104575172</c:v>
                </c:pt>
                <c:pt idx="4736">
                  <c:v>6.333333333333333</c:v>
                </c:pt>
                <c:pt idx="4737">
                  <c:v>5.419084967320261</c:v>
                </c:pt>
                <c:pt idx="4738">
                  <c:v>4.3662745098039215</c:v>
                </c:pt>
                <c:pt idx="4739">
                  <c:v>2.9077124183006537</c:v>
                </c:pt>
                <c:pt idx="4740">
                  <c:v>2.1113725490196078</c:v>
                </c:pt>
                <c:pt idx="4741">
                  <c:v>0.48052287581699349</c:v>
                </c:pt>
                <c:pt idx="4742">
                  <c:v>4.6274509803921574E-2</c:v>
                </c:pt>
                <c:pt idx="4743">
                  <c:v>1.8033986928104577</c:v>
                </c:pt>
                <c:pt idx="4744">
                  <c:v>3.6266666666666665</c:v>
                </c:pt>
                <c:pt idx="4745">
                  <c:v>4.6324183006535948</c:v>
                </c:pt>
                <c:pt idx="4746">
                  <c:v>5.6849673202614381</c:v>
                </c:pt>
                <c:pt idx="4747">
                  <c:v>6.6214379084967323</c:v>
                </c:pt>
                <c:pt idx="4748">
                  <c:v>7.6141176470588237</c:v>
                </c:pt>
                <c:pt idx="4749">
                  <c:v>8.5406535947712428</c:v>
                </c:pt>
                <c:pt idx="4750">
                  <c:v>8.6454901960784341</c:v>
                </c:pt>
                <c:pt idx="4751">
                  <c:v>7.8745098039215691</c:v>
                </c:pt>
                <c:pt idx="4752">
                  <c:v>8.3626143790849685</c:v>
                </c:pt>
                <c:pt idx="4753">
                  <c:v>10.720522875816995</c:v>
                </c:pt>
                <c:pt idx="4754">
                  <c:v>12.175947712418303</c:v>
                </c:pt>
                <c:pt idx="4755">
                  <c:v>17.60104575163399</c:v>
                </c:pt>
                <c:pt idx="4756">
                  <c:v>22.60235294117647</c:v>
                </c:pt>
                <c:pt idx="4757">
                  <c:v>23.93673202614379</c:v>
                </c:pt>
                <c:pt idx="4758">
                  <c:v>20.795294117647064</c:v>
                </c:pt>
                <c:pt idx="4759">
                  <c:v>17.324705882352941</c:v>
                </c:pt>
                <c:pt idx="4760">
                  <c:v>10.792156862745101</c:v>
                </c:pt>
                <c:pt idx="4761">
                  <c:v>5.9390849673202615</c:v>
                </c:pt>
                <c:pt idx="4762">
                  <c:v>3.661699346405229</c:v>
                </c:pt>
                <c:pt idx="4763">
                  <c:v>2.8026143790849676</c:v>
                </c:pt>
                <c:pt idx="4764">
                  <c:v>2.0679738562091505</c:v>
                </c:pt>
                <c:pt idx="4765">
                  <c:v>2.0648366013071895</c:v>
                </c:pt>
                <c:pt idx="4766">
                  <c:v>1.6350326797385621</c:v>
                </c:pt>
                <c:pt idx="4767">
                  <c:v>1.1071895424836602</c:v>
                </c:pt>
                <c:pt idx="4768">
                  <c:v>8.2875816993464052E-2</c:v>
                </c:pt>
                <c:pt idx="4769">
                  <c:v>0.17647058823529416</c:v>
                </c:pt>
                <c:pt idx="4770">
                  <c:v>0.17647058823529416</c:v>
                </c:pt>
                <c:pt idx="4771">
                  <c:v>0.17647058823529416</c:v>
                </c:pt>
                <c:pt idx="4772">
                  <c:v>0.17647058823529416</c:v>
                </c:pt>
                <c:pt idx="4773">
                  <c:v>9.3594771241830077E-2</c:v>
                </c:pt>
                <c:pt idx="4774">
                  <c:v>0.20130718954248367</c:v>
                </c:pt>
                <c:pt idx="4775">
                  <c:v>0.57359477124183011</c:v>
                </c:pt>
                <c:pt idx="4776">
                  <c:v>0.77620915032679749</c:v>
                </c:pt>
                <c:pt idx="4777">
                  <c:v>1.1281045751633987</c:v>
                </c:pt>
                <c:pt idx="4778">
                  <c:v>1.3445751633986929</c:v>
                </c:pt>
                <c:pt idx="4779">
                  <c:v>1.1432679738562093</c:v>
                </c:pt>
                <c:pt idx="4780">
                  <c:v>0.80601307189542493</c:v>
                </c:pt>
                <c:pt idx="4781">
                  <c:v>1.9869281045751634</c:v>
                </c:pt>
                <c:pt idx="4782">
                  <c:v>7.5602614379084967</c:v>
                </c:pt>
                <c:pt idx="4783">
                  <c:v>10.585359477124184</c:v>
                </c:pt>
                <c:pt idx="4784">
                  <c:v>10.690457516339869</c:v>
                </c:pt>
                <c:pt idx="4785">
                  <c:v>11.152418300653595</c:v>
                </c:pt>
                <c:pt idx="4786">
                  <c:v>11.683660130718955</c:v>
                </c:pt>
                <c:pt idx="4787">
                  <c:v>7.1942483660130714</c:v>
                </c:pt>
                <c:pt idx="4788">
                  <c:v>5.1050980392156866</c:v>
                </c:pt>
                <c:pt idx="4789">
                  <c:v>6.5173856209150332</c:v>
                </c:pt>
                <c:pt idx="4790">
                  <c:v>6.9694117647058835</c:v>
                </c:pt>
                <c:pt idx="4791">
                  <c:v>5.493071895424837</c:v>
                </c:pt>
                <c:pt idx="4792">
                  <c:v>5.8394771241830075</c:v>
                </c:pt>
                <c:pt idx="4793">
                  <c:v>5.8797385620915037</c:v>
                </c:pt>
                <c:pt idx="4794">
                  <c:v>4.3623529411764705</c:v>
                </c:pt>
                <c:pt idx="4795">
                  <c:v>3.4133333333333336</c:v>
                </c:pt>
                <c:pt idx="4796">
                  <c:v>3.5952941176470588</c:v>
                </c:pt>
                <c:pt idx="4797">
                  <c:v>3.0413071895424837</c:v>
                </c:pt>
                <c:pt idx="4798">
                  <c:v>5.2138562091503271</c:v>
                </c:pt>
                <c:pt idx="4799">
                  <c:v>10.137777777777778</c:v>
                </c:pt>
                <c:pt idx="4800">
                  <c:v>14.952941176470587</c:v>
                </c:pt>
                <c:pt idx="4801">
                  <c:v>18.614379084967322</c:v>
                </c:pt>
                <c:pt idx="4802">
                  <c:v>19.56313725490196</c:v>
                </c:pt>
                <c:pt idx="4803">
                  <c:v>17.956862745098043</c:v>
                </c:pt>
                <c:pt idx="4804">
                  <c:v>13.06483660130719</c:v>
                </c:pt>
                <c:pt idx="4805">
                  <c:v>8.5325490196078437</c:v>
                </c:pt>
                <c:pt idx="4806">
                  <c:v>4.696732026143791</c:v>
                </c:pt>
                <c:pt idx="4807">
                  <c:v>3.482091503267974</c:v>
                </c:pt>
                <c:pt idx="4808">
                  <c:v>1.9079738562091506</c:v>
                </c:pt>
                <c:pt idx="4809">
                  <c:v>2.562875816993464</c:v>
                </c:pt>
                <c:pt idx="4810">
                  <c:v>2.8933333333333335</c:v>
                </c:pt>
                <c:pt idx="4811">
                  <c:v>3.0248366013071899</c:v>
                </c:pt>
                <c:pt idx="4812">
                  <c:v>2.7176470588235295</c:v>
                </c:pt>
                <c:pt idx="4813">
                  <c:v>3.2588235294117647</c:v>
                </c:pt>
                <c:pt idx="4814">
                  <c:v>2.6441830065359482</c:v>
                </c:pt>
                <c:pt idx="4815">
                  <c:v>2.0308496732026144</c:v>
                </c:pt>
                <c:pt idx="4816">
                  <c:v>1.4533333333333331</c:v>
                </c:pt>
                <c:pt idx="4817">
                  <c:v>0.79816993464052288</c:v>
                </c:pt>
                <c:pt idx="4818">
                  <c:v>7.2156862745098041E-2</c:v>
                </c:pt>
                <c:pt idx="4819">
                  <c:v>4.6274509803921574E-2</c:v>
                </c:pt>
                <c:pt idx="4820">
                  <c:v>1.8033986928104577</c:v>
                </c:pt>
                <c:pt idx="4821">
                  <c:v>3.6266666666666665</c:v>
                </c:pt>
                <c:pt idx="4822">
                  <c:v>4.6324183006535948</c:v>
                </c:pt>
                <c:pt idx="4823">
                  <c:v>5.6292810457516342</c:v>
                </c:pt>
                <c:pt idx="4824">
                  <c:v>6.377254901960784</c:v>
                </c:pt>
                <c:pt idx="4825">
                  <c:v>7.3699346405228763</c:v>
                </c:pt>
                <c:pt idx="4826">
                  <c:v>8.2964705882352945</c:v>
                </c:pt>
                <c:pt idx="4827">
                  <c:v>8.4044444444444437</c:v>
                </c:pt>
                <c:pt idx="4828">
                  <c:v>7.8049673202614374</c:v>
                </c:pt>
                <c:pt idx="4829">
                  <c:v>9.6857516339869285</c:v>
                </c:pt>
                <c:pt idx="4830">
                  <c:v>12.718169934640525</c:v>
                </c:pt>
                <c:pt idx="4831">
                  <c:v>14.511633986928105</c:v>
                </c:pt>
                <c:pt idx="4832">
                  <c:v>20.901960784313729</c:v>
                </c:pt>
                <c:pt idx="4833">
                  <c:v>27.506928104575167</c:v>
                </c:pt>
                <c:pt idx="4834">
                  <c:v>29.550326797385623</c:v>
                </c:pt>
                <c:pt idx="4835">
                  <c:v>27.939084967320262</c:v>
                </c:pt>
                <c:pt idx="4836">
                  <c:v>25.551895424836601</c:v>
                </c:pt>
                <c:pt idx="4837">
                  <c:v>18.106928104575164</c:v>
                </c:pt>
                <c:pt idx="4838">
                  <c:v>12.656993464052288</c:v>
                </c:pt>
                <c:pt idx="4839">
                  <c:v>9.5244444444444447</c:v>
                </c:pt>
                <c:pt idx="4840">
                  <c:v>6.7328104575163401</c:v>
                </c:pt>
                <c:pt idx="4841">
                  <c:v>4.5767320261437918</c:v>
                </c:pt>
                <c:pt idx="4842">
                  <c:v>4.5176470588235302</c:v>
                </c:pt>
                <c:pt idx="4843">
                  <c:v>2.965228758169935</c:v>
                </c:pt>
                <c:pt idx="4844">
                  <c:v>1.3793464052287581</c:v>
                </c:pt>
                <c:pt idx="4845">
                  <c:v>8.2875816993464052E-2</c:v>
                </c:pt>
                <c:pt idx="4846">
                  <c:v>0.17647058823529416</c:v>
                </c:pt>
                <c:pt idx="4847">
                  <c:v>0.21464052287581703</c:v>
                </c:pt>
                <c:pt idx="4848">
                  <c:v>0.21464052287581703</c:v>
                </c:pt>
                <c:pt idx="4849">
                  <c:v>0.21464052287581703</c:v>
                </c:pt>
                <c:pt idx="4850">
                  <c:v>0.13176470588235295</c:v>
                </c:pt>
                <c:pt idx="4851">
                  <c:v>0.17934640522875814</c:v>
                </c:pt>
                <c:pt idx="4852">
                  <c:v>0.48470588235294121</c:v>
                </c:pt>
                <c:pt idx="4853">
                  <c:v>0.68732026143790859</c:v>
                </c:pt>
                <c:pt idx="4854">
                  <c:v>0.77071895424836601</c:v>
                </c:pt>
                <c:pt idx="4855">
                  <c:v>0.78666666666666674</c:v>
                </c:pt>
                <c:pt idx="4856">
                  <c:v>0.60732026143790852</c:v>
                </c:pt>
                <c:pt idx="4857">
                  <c:v>0.30196078431372553</c:v>
                </c:pt>
                <c:pt idx="4858">
                  <c:v>0.92052287581699366</c:v>
                </c:pt>
                <c:pt idx="4859">
                  <c:v>5.7709803921568623</c:v>
                </c:pt>
                <c:pt idx="4860">
                  <c:v>9.4760784313725495</c:v>
                </c:pt>
                <c:pt idx="4861">
                  <c:v>9.5811764705882361</c:v>
                </c:pt>
                <c:pt idx="4862">
                  <c:v>10.100915032679739</c:v>
                </c:pt>
                <c:pt idx="4863">
                  <c:v>11.194509803921569</c:v>
                </c:pt>
                <c:pt idx="4864">
                  <c:v>7.7027450980392143</c:v>
                </c:pt>
                <c:pt idx="4865">
                  <c:v>5.2363398692810463</c:v>
                </c:pt>
                <c:pt idx="4866">
                  <c:v>6.6486274509803911</c:v>
                </c:pt>
                <c:pt idx="4867">
                  <c:v>6.4499346405228755</c:v>
                </c:pt>
                <c:pt idx="4868">
                  <c:v>4.6930718954248363</c:v>
                </c:pt>
                <c:pt idx="4869">
                  <c:v>4.0146405228758173</c:v>
                </c:pt>
                <c:pt idx="4870">
                  <c:v>2.9247058823529417</c:v>
                </c:pt>
                <c:pt idx="4871">
                  <c:v>1.4073202614379086</c:v>
                </c:pt>
                <c:pt idx="4872">
                  <c:v>1.0862745098039215</c:v>
                </c:pt>
                <c:pt idx="4873">
                  <c:v>1.5916339869281046</c:v>
                </c:pt>
                <c:pt idx="4874">
                  <c:v>3.1477124183006535</c:v>
                </c:pt>
                <c:pt idx="4875">
                  <c:v>7.0562091503267972</c:v>
                </c:pt>
                <c:pt idx="4876">
                  <c:v>10.819084967320261</c:v>
                </c:pt>
                <c:pt idx="4877">
                  <c:v>15.094640522875817</c:v>
                </c:pt>
                <c:pt idx="4878">
                  <c:v>18.526535947712418</c:v>
                </c:pt>
                <c:pt idx="4879">
                  <c:v>18.310588235294119</c:v>
                </c:pt>
                <c:pt idx="4880">
                  <c:v>15.420130718954249</c:v>
                </c:pt>
                <c:pt idx="4881">
                  <c:v>11.689150326797385</c:v>
                </c:pt>
                <c:pt idx="4882">
                  <c:v>7.4264052287581697</c:v>
                </c:pt>
                <c:pt idx="4883">
                  <c:v>3.4507189542483663</c:v>
                </c:pt>
                <c:pt idx="4884">
                  <c:v>1.548496732026144</c:v>
                </c:pt>
                <c:pt idx="4885">
                  <c:v>0.36575163398692812</c:v>
                </c:pt>
                <c:pt idx="4886">
                  <c:v>0.33385620915032688</c:v>
                </c:pt>
                <c:pt idx="4887">
                  <c:v>0.33071895424836606</c:v>
                </c:pt>
                <c:pt idx="4888">
                  <c:v>0.46849673202614378</c:v>
                </c:pt>
                <c:pt idx="4889">
                  <c:v>0.28601307189542485</c:v>
                </c:pt>
                <c:pt idx="4890">
                  <c:v>0.28601307189542485</c:v>
                </c:pt>
                <c:pt idx="4891">
                  <c:v>0.28601307189542485</c:v>
                </c:pt>
                <c:pt idx="4892">
                  <c:v>0.27633986928104581</c:v>
                </c:pt>
                <c:pt idx="4893">
                  <c:v>1.9084967320261437E-2</c:v>
                </c:pt>
                <c:pt idx="4894">
                  <c:v>0</c:v>
                </c:pt>
                <c:pt idx="4895">
                  <c:v>0</c:v>
                </c:pt>
                <c:pt idx="4896">
                  <c:v>4.6274509803921574E-2</c:v>
                </c:pt>
                <c:pt idx="4897">
                  <c:v>1.763921568627451</c:v>
                </c:pt>
                <c:pt idx="4898">
                  <c:v>3.1291503267973857</c:v>
                </c:pt>
                <c:pt idx="4899">
                  <c:v>3.5197385620915034</c:v>
                </c:pt>
                <c:pt idx="4900">
                  <c:v>3.776470588235294</c:v>
                </c:pt>
                <c:pt idx="4901">
                  <c:v>3.7691503267973858</c:v>
                </c:pt>
                <c:pt idx="4902">
                  <c:v>4.8013071895424844</c:v>
                </c:pt>
                <c:pt idx="4903">
                  <c:v>6.2177777777777772</c:v>
                </c:pt>
                <c:pt idx="4904">
                  <c:v>7.0881045751633982</c:v>
                </c:pt>
                <c:pt idx="4905">
                  <c:v>7.2616993464052282</c:v>
                </c:pt>
                <c:pt idx="4906">
                  <c:v>10.28392156862745</c:v>
                </c:pt>
                <c:pt idx="4907">
                  <c:v>13.310065359477125</c:v>
                </c:pt>
                <c:pt idx="4908">
                  <c:v>14.687581699346406</c:v>
                </c:pt>
                <c:pt idx="4909">
                  <c:v>20.06666666666667</c:v>
                </c:pt>
                <c:pt idx="4910">
                  <c:v>26.628496732026147</c:v>
                </c:pt>
                <c:pt idx="4911">
                  <c:v>28.373856209150325</c:v>
                </c:pt>
                <c:pt idx="4912">
                  <c:v>27.624575163398696</c:v>
                </c:pt>
                <c:pt idx="4913">
                  <c:v>27.356862745098042</c:v>
                </c:pt>
                <c:pt idx="4914">
                  <c:v>21.355816993464053</c:v>
                </c:pt>
                <c:pt idx="4915">
                  <c:v>16.430588235294117</c:v>
                </c:pt>
                <c:pt idx="4916">
                  <c:v>13.986666666666666</c:v>
                </c:pt>
                <c:pt idx="4917">
                  <c:v>10.518954248366015</c:v>
                </c:pt>
                <c:pt idx="4918">
                  <c:v>6.6274509803921582</c:v>
                </c:pt>
                <c:pt idx="4919">
                  <c:v>5.9884967320261442</c:v>
                </c:pt>
                <c:pt idx="4920">
                  <c:v>3.9215686274509807</c:v>
                </c:pt>
                <c:pt idx="4921">
                  <c:v>1.5715032679738563</c:v>
                </c:pt>
                <c:pt idx="4922">
                  <c:v>9.5424836601307184E-2</c:v>
                </c:pt>
                <c:pt idx="4923">
                  <c:v>0.18901960784313729</c:v>
                </c:pt>
                <c:pt idx="4924">
                  <c:v>0.22718954248366013</c:v>
                </c:pt>
                <c:pt idx="4925">
                  <c:v>0.22718954248366013</c:v>
                </c:pt>
                <c:pt idx="4926">
                  <c:v>0.21464052287581703</c:v>
                </c:pt>
                <c:pt idx="4927">
                  <c:v>0.13176470588235295</c:v>
                </c:pt>
                <c:pt idx="4928">
                  <c:v>9.9084967320261438E-2</c:v>
                </c:pt>
                <c:pt idx="4929">
                  <c:v>0.29490196078431374</c:v>
                </c:pt>
                <c:pt idx="4930">
                  <c:v>0.47529411764705876</c:v>
                </c:pt>
                <c:pt idx="4931">
                  <c:v>0.47529411764705876</c:v>
                </c:pt>
                <c:pt idx="4932">
                  <c:v>0.47529411764705876</c:v>
                </c:pt>
                <c:pt idx="4933">
                  <c:v>0.37620915032679747</c:v>
                </c:pt>
                <c:pt idx="4934">
                  <c:v>0.18039215686274512</c:v>
                </c:pt>
                <c:pt idx="4935">
                  <c:v>1.3699346405228758</c:v>
                </c:pt>
                <c:pt idx="4936">
                  <c:v>4.061960784313726</c:v>
                </c:pt>
                <c:pt idx="4937">
                  <c:v>6.3006535947712425</c:v>
                </c:pt>
                <c:pt idx="4938">
                  <c:v>6.8491503267973863</c:v>
                </c:pt>
                <c:pt idx="4939">
                  <c:v>7.6185620915032688</c:v>
                </c:pt>
                <c:pt idx="4940">
                  <c:v>9.0253594771241836</c:v>
                </c:pt>
                <c:pt idx="4941">
                  <c:v>8.1722875816993472</c:v>
                </c:pt>
                <c:pt idx="4942">
                  <c:v>7.1850980392156867</c:v>
                </c:pt>
                <c:pt idx="4943">
                  <c:v>8.0946405228758174</c:v>
                </c:pt>
                <c:pt idx="4944">
                  <c:v>7.6462745098039226</c:v>
                </c:pt>
                <c:pt idx="4945">
                  <c:v>4.8695424836601315</c:v>
                </c:pt>
                <c:pt idx="4946">
                  <c:v>3.0305882352941178</c:v>
                </c:pt>
                <c:pt idx="4947">
                  <c:v>1.7790849673202613</c:v>
                </c:pt>
                <c:pt idx="4948">
                  <c:v>0.32104575163398696</c:v>
                </c:pt>
                <c:pt idx="4949">
                  <c:v>5.3594771241830069E-2</c:v>
                </c:pt>
                <c:pt idx="4950">
                  <c:v>1.2324183006535947</c:v>
                </c:pt>
                <c:pt idx="4951">
                  <c:v>5.0813071895424846</c:v>
                </c:pt>
                <c:pt idx="4952">
                  <c:v>9.6972549019607843</c:v>
                </c:pt>
                <c:pt idx="4953">
                  <c:v>12.55947712418301</c:v>
                </c:pt>
                <c:pt idx="4954">
                  <c:v>16.174379084967324</c:v>
                </c:pt>
                <c:pt idx="4955">
                  <c:v>18.272941176470589</c:v>
                </c:pt>
                <c:pt idx="4956">
                  <c:v>16.203660130718955</c:v>
                </c:pt>
                <c:pt idx="4957">
                  <c:v>13.05830065359477</c:v>
                </c:pt>
                <c:pt idx="4958">
                  <c:v>10.623006535947713</c:v>
                </c:pt>
                <c:pt idx="4959">
                  <c:v>6.9545098039215683</c:v>
                </c:pt>
                <c:pt idx="4960">
                  <c:v>3.6771241830065367</c:v>
                </c:pt>
                <c:pt idx="4961">
                  <c:v>1.8975163398692811</c:v>
                </c:pt>
                <c:pt idx="4962">
                  <c:v>0.42692810457516339</c:v>
                </c:pt>
                <c:pt idx="4963">
                  <c:v>0</c:v>
                </c:pt>
                <c:pt idx="4964">
                  <c:v>0</c:v>
                </c:pt>
                <c:pt idx="4965">
                  <c:v>0.25725490196078438</c:v>
                </c:pt>
                <c:pt idx="4966">
                  <c:v>0.27633986928104581</c:v>
                </c:pt>
                <c:pt idx="4967">
                  <c:v>0.27633986928104581</c:v>
                </c:pt>
                <c:pt idx="4968">
                  <c:v>0.27633986928104581</c:v>
                </c:pt>
                <c:pt idx="4969">
                  <c:v>0.27633986928104581</c:v>
                </c:pt>
                <c:pt idx="4970">
                  <c:v>1.9084967320261437E-2</c:v>
                </c:pt>
                <c:pt idx="4971">
                  <c:v>0</c:v>
                </c:pt>
                <c:pt idx="4972">
                  <c:v>0</c:v>
                </c:pt>
                <c:pt idx="4973">
                  <c:v>4.6274509803921574E-2</c:v>
                </c:pt>
                <c:pt idx="4974">
                  <c:v>0.85934640522875805</c:v>
                </c:pt>
                <c:pt idx="4975">
                  <c:v>0.85934640522875805</c:v>
                </c:pt>
                <c:pt idx="4976">
                  <c:v>0.85934640522875805</c:v>
                </c:pt>
                <c:pt idx="4977">
                  <c:v>0.85934640522875805</c:v>
                </c:pt>
                <c:pt idx="4978">
                  <c:v>0.8130718954248366</c:v>
                </c:pt>
                <c:pt idx="4979">
                  <c:v>0.99869281045751646</c:v>
                </c:pt>
                <c:pt idx="4980">
                  <c:v>3.009934640522876</c:v>
                </c:pt>
                <c:pt idx="4981">
                  <c:v>4.5126797385620918</c:v>
                </c:pt>
                <c:pt idx="4982">
                  <c:v>4.9796078431372548</c:v>
                </c:pt>
                <c:pt idx="4983">
                  <c:v>7.349281045751634</c:v>
                </c:pt>
                <c:pt idx="4984">
                  <c:v>9.8797385620915037</c:v>
                </c:pt>
                <c:pt idx="4985">
                  <c:v>10.442352941176472</c:v>
                </c:pt>
                <c:pt idx="4986">
                  <c:v>15.366274509803922</c:v>
                </c:pt>
                <c:pt idx="4987">
                  <c:v>22.851241830065362</c:v>
                </c:pt>
                <c:pt idx="4988">
                  <c:v>25.390588235294121</c:v>
                </c:pt>
                <c:pt idx="4989">
                  <c:v>27.078431372549019</c:v>
                </c:pt>
                <c:pt idx="4990">
                  <c:v>29.041307189542483</c:v>
                </c:pt>
                <c:pt idx="4991">
                  <c:v>23.779346405228754</c:v>
                </c:pt>
                <c:pt idx="4992">
                  <c:v>18.032156862745101</c:v>
                </c:pt>
                <c:pt idx="4993">
                  <c:v>15.933333333333335</c:v>
                </c:pt>
                <c:pt idx="4994">
                  <c:v>12.453333333333333</c:v>
                </c:pt>
                <c:pt idx="4995">
                  <c:v>7.9166013071895431</c:v>
                </c:pt>
                <c:pt idx="4996">
                  <c:v>6.7550326797385631</c:v>
                </c:pt>
                <c:pt idx="4997">
                  <c:v>4.5503267973856207</c:v>
                </c:pt>
                <c:pt idx="4998">
                  <c:v>1.7526797385620916</c:v>
                </c:pt>
                <c:pt idx="4999">
                  <c:v>2.8235294117647063E-2</c:v>
                </c:pt>
                <c:pt idx="5000">
                  <c:v>4.7320261437908503E-2</c:v>
                </c:pt>
                <c:pt idx="5001">
                  <c:v>8.2352941176470587E-2</c:v>
                </c:pt>
                <c:pt idx="5002">
                  <c:v>8.2352941176470587E-2</c:v>
                </c:pt>
                <c:pt idx="5003">
                  <c:v>6.9803921568627456E-2</c:v>
                </c:pt>
                <c:pt idx="5004">
                  <c:v>5.725490196078431E-2</c:v>
                </c:pt>
                <c:pt idx="5005">
                  <c:v>0</c:v>
                </c:pt>
                <c:pt idx="5006">
                  <c:v>0</c:v>
                </c:pt>
                <c:pt idx="5007">
                  <c:v>6.248366013071896E-2</c:v>
                </c:pt>
                <c:pt idx="5008">
                  <c:v>6.248366013071896E-2</c:v>
                </c:pt>
                <c:pt idx="5009">
                  <c:v>6.248366013071896E-2</c:v>
                </c:pt>
                <c:pt idx="5010">
                  <c:v>6.248366013071896E-2</c:v>
                </c:pt>
                <c:pt idx="5011">
                  <c:v>6.248366013071896E-2</c:v>
                </c:pt>
                <c:pt idx="5012">
                  <c:v>1.4169934640522877</c:v>
                </c:pt>
                <c:pt idx="5013">
                  <c:v>3.3976470588235297</c:v>
                </c:pt>
                <c:pt idx="5014">
                  <c:v>5.1605228758169934</c:v>
                </c:pt>
                <c:pt idx="5015">
                  <c:v>5.9950326797385616</c:v>
                </c:pt>
                <c:pt idx="5016">
                  <c:v>7.0883660130718953</c:v>
                </c:pt>
                <c:pt idx="5017">
                  <c:v>8.698562091503268</c:v>
                </c:pt>
                <c:pt idx="5018">
                  <c:v>8.6392156862745111</c:v>
                </c:pt>
                <c:pt idx="5019">
                  <c:v>7.3968627450980398</c:v>
                </c:pt>
                <c:pt idx="5020">
                  <c:v>6.8677124183006546</c:v>
                </c:pt>
                <c:pt idx="5021">
                  <c:v>5.8073202614379085</c:v>
                </c:pt>
                <c:pt idx="5022">
                  <c:v>2.8990849673202614</c:v>
                </c:pt>
                <c:pt idx="5023">
                  <c:v>1.3568627450980393</c:v>
                </c:pt>
                <c:pt idx="5024">
                  <c:v>1.1529411764705884</c:v>
                </c:pt>
                <c:pt idx="5025">
                  <c:v>0.85071895424836619</c:v>
                </c:pt>
                <c:pt idx="5026">
                  <c:v>0.90352941176470603</c:v>
                </c:pt>
                <c:pt idx="5027">
                  <c:v>2.048888888888889</c:v>
                </c:pt>
                <c:pt idx="5028">
                  <c:v>6.1419607843137261</c:v>
                </c:pt>
                <c:pt idx="5029">
                  <c:v>11.592418300653595</c:v>
                </c:pt>
                <c:pt idx="5030">
                  <c:v>14.986928104575163</c:v>
                </c:pt>
                <c:pt idx="5031">
                  <c:v>17.58169934640523</c:v>
                </c:pt>
                <c:pt idx="5032">
                  <c:v>19.296470588235294</c:v>
                </c:pt>
                <c:pt idx="5033">
                  <c:v>16.827973856209152</c:v>
                </c:pt>
                <c:pt idx="5034">
                  <c:v>13.2959477124183</c:v>
                </c:pt>
                <c:pt idx="5035">
                  <c:v>11.33751633986928</c:v>
                </c:pt>
                <c:pt idx="5036">
                  <c:v>8.6632679738562093</c:v>
                </c:pt>
                <c:pt idx="5037">
                  <c:v>5.6841830065359478</c:v>
                </c:pt>
                <c:pt idx="5038">
                  <c:v>3.6805228758169934</c:v>
                </c:pt>
                <c:pt idx="5039">
                  <c:v>1.4454901960784314</c:v>
                </c:pt>
                <c:pt idx="5040">
                  <c:v>6.2745098039215684E-3</c:v>
                </c:pt>
                <c:pt idx="5041">
                  <c:v>0</c:v>
                </c:pt>
                <c:pt idx="5042">
                  <c:v>4.4705882352941179E-2</c:v>
                </c:pt>
                <c:pt idx="5043">
                  <c:v>0.62117647058823533</c:v>
                </c:pt>
                <c:pt idx="5044">
                  <c:v>1.8601307189542482</c:v>
                </c:pt>
                <c:pt idx="5045">
                  <c:v>1.9061437908496734</c:v>
                </c:pt>
                <c:pt idx="5046">
                  <c:v>1.9061437908496734</c:v>
                </c:pt>
                <c:pt idx="5047">
                  <c:v>1.8614379084967323</c:v>
                </c:pt>
                <c:pt idx="5048">
                  <c:v>1.284967320261438</c:v>
                </c:pt>
                <c:pt idx="5049">
                  <c:v>4.6013071895424841E-2</c:v>
                </c:pt>
                <c:pt idx="5050">
                  <c:v>0</c:v>
                </c:pt>
                <c:pt idx="5051">
                  <c:v>3.2941176470588238E-2</c:v>
                </c:pt>
                <c:pt idx="5052">
                  <c:v>3.2941176470588238E-2</c:v>
                </c:pt>
                <c:pt idx="5053">
                  <c:v>3.2941176470588238E-2</c:v>
                </c:pt>
                <c:pt idx="5054">
                  <c:v>3.2941176470588238E-2</c:v>
                </c:pt>
                <c:pt idx="5055">
                  <c:v>3.2941176470588238E-2</c:v>
                </c:pt>
                <c:pt idx="5056">
                  <c:v>0</c:v>
                </c:pt>
                <c:pt idx="5057">
                  <c:v>1.0159477124183007</c:v>
                </c:pt>
                <c:pt idx="5058">
                  <c:v>2.7958169934640522</c:v>
                </c:pt>
                <c:pt idx="5059">
                  <c:v>3.8708496732026143</c:v>
                </c:pt>
                <c:pt idx="5060">
                  <c:v>5.7623529411764709</c:v>
                </c:pt>
                <c:pt idx="5061">
                  <c:v>7.2964705882352945</c:v>
                </c:pt>
                <c:pt idx="5062">
                  <c:v>7.5728104575163391</c:v>
                </c:pt>
                <c:pt idx="5063">
                  <c:v>11.049150326797387</c:v>
                </c:pt>
                <c:pt idx="5064">
                  <c:v>17.222222222222225</c:v>
                </c:pt>
                <c:pt idx="5065">
                  <c:v>19.452549019607844</c:v>
                </c:pt>
                <c:pt idx="5066">
                  <c:v>22.672418300653597</c:v>
                </c:pt>
                <c:pt idx="5067">
                  <c:v>25.91686274509804</c:v>
                </c:pt>
                <c:pt idx="5068">
                  <c:v>21.825359477124184</c:v>
                </c:pt>
                <c:pt idx="5069">
                  <c:v>17.130196078431375</c:v>
                </c:pt>
                <c:pt idx="5070">
                  <c:v>16.469281045751632</c:v>
                </c:pt>
                <c:pt idx="5071">
                  <c:v>13.839215686274509</c:v>
                </c:pt>
                <c:pt idx="5072">
                  <c:v>9.6465359477124188</c:v>
                </c:pt>
                <c:pt idx="5073">
                  <c:v>8.491503267973858</c:v>
                </c:pt>
                <c:pt idx="5074">
                  <c:v>5.9385620915032691</c:v>
                </c:pt>
                <c:pt idx="5075">
                  <c:v>2.4901960784313726</c:v>
                </c:pt>
                <c:pt idx="5076">
                  <c:v>0.36627450980392157</c:v>
                </c:pt>
                <c:pt idx="5077">
                  <c:v>2.2222222222222223E-2</c:v>
                </c:pt>
                <c:pt idx="5078">
                  <c:v>7.3202614379084971E-2</c:v>
                </c:pt>
                <c:pt idx="5079">
                  <c:v>7.3202614379084971E-2</c:v>
                </c:pt>
                <c:pt idx="5080">
                  <c:v>8.6535947712418293E-2</c:v>
                </c:pt>
                <c:pt idx="5081">
                  <c:v>0.10901960784313727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1.3581699346405229</c:v>
                </c:pt>
                <c:pt idx="5090">
                  <c:v>2.6922875816993463</c:v>
                </c:pt>
                <c:pt idx="5091">
                  <c:v>3.9396078431372548</c:v>
                </c:pt>
                <c:pt idx="5092">
                  <c:v>4.7741176470588247</c:v>
                </c:pt>
                <c:pt idx="5093">
                  <c:v>5.5547712418300659</c:v>
                </c:pt>
                <c:pt idx="5094">
                  <c:v>5.6831372549019612</c:v>
                </c:pt>
                <c:pt idx="5095">
                  <c:v>6.9307189542483663</c:v>
                </c:pt>
                <c:pt idx="5096">
                  <c:v>6.9832679738562087</c:v>
                </c:pt>
                <c:pt idx="5097">
                  <c:v>6.5552941176470583</c:v>
                </c:pt>
                <c:pt idx="5098">
                  <c:v>5.7973856209150325</c:v>
                </c:pt>
                <c:pt idx="5099">
                  <c:v>4.6475816993464063</c:v>
                </c:pt>
                <c:pt idx="5100">
                  <c:v>3.3722875816993465</c:v>
                </c:pt>
                <c:pt idx="5101">
                  <c:v>3.0248366013071899</c:v>
                </c:pt>
                <c:pt idx="5102">
                  <c:v>2.7534640522875815</c:v>
                </c:pt>
                <c:pt idx="5103">
                  <c:v>2.9367320261437908</c:v>
                </c:pt>
                <c:pt idx="5104">
                  <c:v>4.1874509803921569</c:v>
                </c:pt>
                <c:pt idx="5105">
                  <c:v>7.2091503267973858</c:v>
                </c:pt>
                <c:pt idx="5106">
                  <c:v>12.12627450980392</c:v>
                </c:pt>
                <c:pt idx="5107">
                  <c:v>15.4</c:v>
                </c:pt>
                <c:pt idx="5108">
                  <c:v>16.294117647058822</c:v>
                </c:pt>
                <c:pt idx="5109">
                  <c:v>16.580915032679737</c:v>
                </c:pt>
                <c:pt idx="5110">
                  <c:v>14.221176470588238</c:v>
                </c:pt>
                <c:pt idx="5111">
                  <c:v>10.589803921568629</c:v>
                </c:pt>
                <c:pt idx="5112">
                  <c:v>8.7715032679738574</c:v>
                </c:pt>
                <c:pt idx="5113">
                  <c:v>7.6839215686274498</c:v>
                </c:pt>
                <c:pt idx="5114">
                  <c:v>5.8096732026143796</c:v>
                </c:pt>
                <c:pt idx="5115">
                  <c:v>3.841307189542484</c:v>
                </c:pt>
                <c:pt idx="5116">
                  <c:v>1.6031372549019609</c:v>
                </c:pt>
                <c:pt idx="5117">
                  <c:v>1.2549019607843137E-2</c:v>
                </c:pt>
                <c:pt idx="5118">
                  <c:v>3.5555555555555556E-2</c:v>
                </c:pt>
                <c:pt idx="5119">
                  <c:v>0.27111111111111108</c:v>
                </c:pt>
                <c:pt idx="5120">
                  <c:v>1.8784313725490196</c:v>
                </c:pt>
                <c:pt idx="5121">
                  <c:v>4.6399999999999997</c:v>
                </c:pt>
                <c:pt idx="5122">
                  <c:v>5.1471895424836607</c:v>
                </c:pt>
                <c:pt idx="5123">
                  <c:v>5.1116339869281049</c:v>
                </c:pt>
                <c:pt idx="5124">
                  <c:v>4.8760784313725489</c:v>
                </c:pt>
                <c:pt idx="5125">
                  <c:v>3.2687581699346406</c:v>
                </c:pt>
                <c:pt idx="5126">
                  <c:v>0.50718954248366022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0.6588235294117647</c:v>
                </c:pt>
                <c:pt idx="5132">
                  <c:v>1.0146405228758169</c:v>
                </c:pt>
                <c:pt idx="5133">
                  <c:v>1.0146405228758169</c:v>
                </c:pt>
                <c:pt idx="5134">
                  <c:v>1.5001307189542483</c:v>
                </c:pt>
                <c:pt idx="5135">
                  <c:v>3.3550326797385628</c:v>
                </c:pt>
                <c:pt idx="5136">
                  <c:v>4.3328104575163398</c:v>
                </c:pt>
                <c:pt idx="5137">
                  <c:v>5.5673202614379091</c:v>
                </c:pt>
                <c:pt idx="5138">
                  <c:v>6.2648366013071897</c:v>
                </c:pt>
                <c:pt idx="5139">
                  <c:v>6.1173856209150337</c:v>
                </c:pt>
                <c:pt idx="5140">
                  <c:v>7.1001307189542491</c:v>
                </c:pt>
                <c:pt idx="5141">
                  <c:v>9.6614379084967332</c:v>
                </c:pt>
                <c:pt idx="5142">
                  <c:v>10.392679738562093</c:v>
                </c:pt>
                <c:pt idx="5143">
                  <c:v>12.945882352941178</c:v>
                </c:pt>
                <c:pt idx="5144">
                  <c:v>16.409934640522877</c:v>
                </c:pt>
                <c:pt idx="5145">
                  <c:v>14.733856209150327</c:v>
                </c:pt>
                <c:pt idx="5146">
                  <c:v>13.027712418300656</c:v>
                </c:pt>
                <c:pt idx="5147">
                  <c:v>14.597124183006537</c:v>
                </c:pt>
                <c:pt idx="5148">
                  <c:v>13.838692810457518</c:v>
                </c:pt>
                <c:pt idx="5149">
                  <c:v>11.35607843137255</c:v>
                </c:pt>
                <c:pt idx="5150">
                  <c:v>10.978823529411764</c:v>
                </c:pt>
                <c:pt idx="5151">
                  <c:v>8.7121568627450987</c:v>
                </c:pt>
                <c:pt idx="5152">
                  <c:v>4.8337254901960787</c:v>
                </c:pt>
                <c:pt idx="5153">
                  <c:v>2.3414379084967321</c:v>
                </c:pt>
                <c:pt idx="5154">
                  <c:v>1.0219607843137255</c:v>
                </c:pt>
                <c:pt idx="5155">
                  <c:v>0.33411764705882352</c:v>
                </c:pt>
                <c:pt idx="5156">
                  <c:v>0.23058823529411768</c:v>
                </c:pt>
                <c:pt idx="5157">
                  <c:v>0.6373856209150327</c:v>
                </c:pt>
                <c:pt idx="5158">
                  <c:v>0.70431372549019589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1.2300653594771243</c:v>
                </c:pt>
                <c:pt idx="5167">
                  <c:v>2.090718954248366</c:v>
                </c:pt>
                <c:pt idx="5168">
                  <c:v>2.9411764705882355</c:v>
                </c:pt>
                <c:pt idx="5169">
                  <c:v>3.7756862745098037</c:v>
                </c:pt>
                <c:pt idx="5170">
                  <c:v>4.3720261437908494</c:v>
                </c:pt>
                <c:pt idx="5171">
                  <c:v>4.2543790849673204</c:v>
                </c:pt>
                <c:pt idx="5172">
                  <c:v>4.9338562091503269</c:v>
                </c:pt>
                <c:pt idx="5173">
                  <c:v>5.4444444444444455</c:v>
                </c:pt>
                <c:pt idx="5174">
                  <c:v>5.1341176470588241</c:v>
                </c:pt>
                <c:pt idx="5175">
                  <c:v>4.6426143790849679</c:v>
                </c:pt>
                <c:pt idx="5176">
                  <c:v>4.2091503267973867</c:v>
                </c:pt>
                <c:pt idx="5177">
                  <c:v>4.2559477124183012</c:v>
                </c:pt>
                <c:pt idx="5178">
                  <c:v>3.9492810457516345</c:v>
                </c:pt>
                <c:pt idx="5179">
                  <c:v>3.5884967320261438</c:v>
                </c:pt>
                <c:pt idx="5180">
                  <c:v>3.7150326797385622</c:v>
                </c:pt>
                <c:pt idx="5181">
                  <c:v>4.8658823529411768</c:v>
                </c:pt>
                <c:pt idx="5182">
                  <c:v>7.3699346405228763</c:v>
                </c:pt>
                <c:pt idx="5183">
                  <c:v>11.314509803921569</c:v>
                </c:pt>
                <c:pt idx="5184">
                  <c:v>14.025098039215687</c:v>
                </c:pt>
                <c:pt idx="5185">
                  <c:v>13.876862745098041</c:v>
                </c:pt>
                <c:pt idx="5186">
                  <c:v>12.466666666666669</c:v>
                </c:pt>
                <c:pt idx="5187">
                  <c:v>10.03372549019608</c:v>
                </c:pt>
                <c:pt idx="5188">
                  <c:v>6.8915032679738566</c:v>
                </c:pt>
                <c:pt idx="5189">
                  <c:v>5.5762091503267976</c:v>
                </c:pt>
                <c:pt idx="5190">
                  <c:v>5.5056209150326803</c:v>
                </c:pt>
                <c:pt idx="5191">
                  <c:v>5.0860130718954251</c:v>
                </c:pt>
                <c:pt idx="5192">
                  <c:v>3.42797385620915</c:v>
                </c:pt>
                <c:pt idx="5193">
                  <c:v>1.6224836601307189</c:v>
                </c:pt>
                <c:pt idx="5194">
                  <c:v>6.6928104575163405E-2</c:v>
                </c:pt>
                <c:pt idx="5195">
                  <c:v>0.53045751633986926</c:v>
                </c:pt>
                <c:pt idx="5196">
                  <c:v>0.8141176470588235</c:v>
                </c:pt>
                <c:pt idx="5197">
                  <c:v>2.9260130718954249</c:v>
                </c:pt>
                <c:pt idx="5198">
                  <c:v>7.2384313725490204</c:v>
                </c:pt>
                <c:pt idx="5199">
                  <c:v>8.0465359477124192</c:v>
                </c:pt>
                <c:pt idx="5200">
                  <c:v>7.5704575163398697</c:v>
                </c:pt>
                <c:pt idx="5201">
                  <c:v>7.2867973856209147</c:v>
                </c:pt>
                <c:pt idx="5202">
                  <c:v>5.1749019607843145</c:v>
                </c:pt>
                <c:pt idx="5203">
                  <c:v>0.81124183006535944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1.1780392156862747</c:v>
                </c:pt>
                <c:pt idx="5209">
                  <c:v>2.2447058823529416</c:v>
                </c:pt>
                <c:pt idx="5210">
                  <c:v>2.2447058823529416</c:v>
                </c:pt>
                <c:pt idx="5211">
                  <c:v>2.7301960784313728</c:v>
                </c:pt>
                <c:pt idx="5212">
                  <c:v>5.5247058823529418</c:v>
                </c:pt>
                <c:pt idx="5213">
                  <c:v>6.6786928104575178</c:v>
                </c:pt>
                <c:pt idx="5214">
                  <c:v>6.0873202614379078</c:v>
                </c:pt>
                <c:pt idx="5215">
                  <c:v>6.1103267973856212</c:v>
                </c:pt>
                <c:pt idx="5216">
                  <c:v>5.6248366013071891</c:v>
                </c:pt>
                <c:pt idx="5217">
                  <c:v>4.6996078431372554</c:v>
                </c:pt>
                <c:pt idx="5218">
                  <c:v>4.8460130718954249</c:v>
                </c:pt>
                <c:pt idx="5219">
                  <c:v>4.7790849673202622</c:v>
                </c:pt>
                <c:pt idx="5220">
                  <c:v>5.8020915032679738</c:v>
                </c:pt>
                <c:pt idx="5221">
                  <c:v>8.1827450980392165</c:v>
                </c:pt>
                <c:pt idx="5222">
                  <c:v>7.4190849673202619</c:v>
                </c:pt>
                <c:pt idx="5223">
                  <c:v>6.329150326797385</c:v>
                </c:pt>
                <c:pt idx="5224">
                  <c:v>9.5369934640522889</c:v>
                </c:pt>
                <c:pt idx="5225">
                  <c:v>10.980392156862747</c:v>
                </c:pt>
                <c:pt idx="5226">
                  <c:v>11.138039215686275</c:v>
                </c:pt>
                <c:pt idx="5227">
                  <c:v>11.162875816993465</c:v>
                </c:pt>
                <c:pt idx="5228">
                  <c:v>10.267189542483662</c:v>
                </c:pt>
                <c:pt idx="5229">
                  <c:v>6.6635294117647064</c:v>
                </c:pt>
                <c:pt idx="5230">
                  <c:v>4.1741176470588242</c:v>
                </c:pt>
                <c:pt idx="5231">
                  <c:v>1.6358169934640525</c:v>
                </c:pt>
                <c:pt idx="5232">
                  <c:v>0.56366013071895427</c:v>
                </c:pt>
                <c:pt idx="5233">
                  <c:v>0.19241830065359478</c:v>
                </c:pt>
                <c:pt idx="5234">
                  <c:v>0.65960784313725507</c:v>
                </c:pt>
                <c:pt idx="5235">
                  <c:v>0.72967320261437918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8.3660130718954243E-2</c:v>
                </c:pt>
                <c:pt idx="5241">
                  <c:v>0.20130718954248367</c:v>
                </c:pt>
                <c:pt idx="5242">
                  <c:v>0.2243137254901961</c:v>
                </c:pt>
                <c:pt idx="5243">
                  <c:v>1.4292810457516338</c:v>
                </c:pt>
                <c:pt idx="5244">
                  <c:v>1.9667973856209151</c:v>
                </c:pt>
                <c:pt idx="5245">
                  <c:v>2.1884967320261435</c:v>
                </c:pt>
                <c:pt idx="5246">
                  <c:v>2.9053594771241831</c:v>
                </c:pt>
                <c:pt idx="5247">
                  <c:v>3.4559477124183009</c:v>
                </c:pt>
                <c:pt idx="5248">
                  <c:v>3.3856209150326797</c:v>
                </c:pt>
                <c:pt idx="5249">
                  <c:v>4.4141176470588235</c:v>
                </c:pt>
                <c:pt idx="5250">
                  <c:v>5.3837908496732032</c:v>
                </c:pt>
                <c:pt idx="5251">
                  <c:v>5.1775163398692809</c:v>
                </c:pt>
                <c:pt idx="5252">
                  <c:v>4.7602614379084969</c:v>
                </c:pt>
                <c:pt idx="5253">
                  <c:v>4.3777777777777782</c:v>
                </c:pt>
                <c:pt idx="5254">
                  <c:v>4.5942483660130726</c:v>
                </c:pt>
                <c:pt idx="5255">
                  <c:v>4.3735947712418302</c:v>
                </c:pt>
                <c:pt idx="5256">
                  <c:v>3.9911111111111106</c:v>
                </c:pt>
                <c:pt idx="5257">
                  <c:v>4.1952941176470588</c:v>
                </c:pt>
                <c:pt idx="5258">
                  <c:v>5.2964705882352936</c:v>
                </c:pt>
                <c:pt idx="5259">
                  <c:v>6.5898039215686275</c:v>
                </c:pt>
                <c:pt idx="5260">
                  <c:v>10.171503267973858</c:v>
                </c:pt>
                <c:pt idx="5261">
                  <c:v>12.59450980392157</c:v>
                </c:pt>
                <c:pt idx="5262">
                  <c:v>12.269281045751635</c:v>
                </c:pt>
                <c:pt idx="5263">
                  <c:v>10.506143790849674</c:v>
                </c:pt>
                <c:pt idx="5264">
                  <c:v>8.5879738562091497</c:v>
                </c:pt>
                <c:pt idx="5265">
                  <c:v>5.650980392156864</c:v>
                </c:pt>
                <c:pt idx="5266">
                  <c:v>4.5409150326797389</c:v>
                </c:pt>
                <c:pt idx="5267">
                  <c:v>4.5181699346405226</c:v>
                </c:pt>
                <c:pt idx="5268">
                  <c:v>4.4279738562091504</c:v>
                </c:pt>
                <c:pt idx="5269">
                  <c:v>3.2703267973856205</c:v>
                </c:pt>
                <c:pt idx="5270">
                  <c:v>1.7547712418300654</c:v>
                </c:pt>
                <c:pt idx="5271">
                  <c:v>0.19921568627450983</c:v>
                </c:pt>
                <c:pt idx="5272">
                  <c:v>0.81359477124182999</c:v>
                </c:pt>
                <c:pt idx="5273">
                  <c:v>1.2467973856209151</c:v>
                </c:pt>
                <c:pt idx="5274">
                  <c:v>3.4133333333333336</c:v>
                </c:pt>
                <c:pt idx="5275">
                  <c:v>8.2311111111111117</c:v>
                </c:pt>
                <c:pt idx="5276">
                  <c:v>9.209411764705882</c:v>
                </c:pt>
                <c:pt idx="5277">
                  <c:v>8.663006535947714</c:v>
                </c:pt>
                <c:pt idx="5278">
                  <c:v>8.2298039215686281</c:v>
                </c:pt>
                <c:pt idx="5279">
                  <c:v>6.0632679738562096</c:v>
                </c:pt>
                <c:pt idx="5280">
                  <c:v>1.0619607843137255</c:v>
                </c:pt>
                <c:pt idx="5281">
                  <c:v>8.0522875816993467E-2</c:v>
                </c:pt>
                <c:pt idx="5282">
                  <c:v>0</c:v>
                </c:pt>
                <c:pt idx="5283">
                  <c:v>3.1372549019607842E-3</c:v>
                </c:pt>
                <c:pt idx="5284">
                  <c:v>3.1372549019607842E-3</c:v>
                </c:pt>
                <c:pt idx="5285">
                  <c:v>1.2041830065359478</c:v>
                </c:pt>
                <c:pt idx="5286">
                  <c:v>2.2807843137254902</c:v>
                </c:pt>
                <c:pt idx="5287">
                  <c:v>2.2807843137254902</c:v>
                </c:pt>
                <c:pt idx="5288">
                  <c:v>2.7281045751633988</c:v>
                </c:pt>
                <c:pt idx="5289">
                  <c:v>5.5895424836601295</c:v>
                </c:pt>
                <c:pt idx="5290">
                  <c:v>8.4290196078431379</c:v>
                </c:pt>
                <c:pt idx="5291">
                  <c:v>7.6355555555555554</c:v>
                </c:pt>
                <c:pt idx="5292">
                  <c:v>7.6355555555555554</c:v>
                </c:pt>
                <c:pt idx="5293">
                  <c:v>7.1850980392156867</c:v>
                </c:pt>
                <c:pt idx="5294">
                  <c:v>6.1929411764705877</c:v>
                </c:pt>
                <c:pt idx="5295">
                  <c:v>4.5320261437908496</c:v>
                </c:pt>
                <c:pt idx="5296">
                  <c:v>4.5691503267973861</c:v>
                </c:pt>
                <c:pt idx="5297">
                  <c:v>4.7594771241830065</c:v>
                </c:pt>
                <c:pt idx="5298">
                  <c:v>5.4047058823529417</c:v>
                </c:pt>
                <c:pt idx="5299">
                  <c:v>4.0611764705882356</c:v>
                </c:pt>
                <c:pt idx="5300">
                  <c:v>2.5555555555555558</c:v>
                </c:pt>
                <c:pt idx="5301">
                  <c:v>5.3986928104575158</c:v>
                </c:pt>
                <c:pt idx="5302">
                  <c:v>7.5675816993464053</c:v>
                </c:pt>
                <c:pt idx="5303">
                  <c:v>9.4901960784313726</c:v>
                </c:pt>
                <c:pt idx="5304">
                  <c:v>10.878169934640523</c:v>
                </c:pt>
                <c:pt idx="5305">
                  <c:v>11.363660130718955</c:v>
                </c:pt>
                <c:pt idx="5306">
                  <c:v>8.2002614379084964</c:v>
                </c:pt>
                <c:pt idx="5307">
                  <c:v>5.8410457516339873</c:v>
                </c:pt>
                <c:pt idx="5308">
                  <c:v>3.2732026143790853</c:v>
                </c:pt>
                <c:pt idx="5309">
                  <c:v>1.417777777777778</c:v>
                </c:pt>
                <c:pt idx="5310">
                  <c:v>0.17986928104575164</c:v>
                </c:pt>
                <c:pt idx="5311">
                  <c:v>0.65960784313725507</c:v>
                </c:pt>
                <c:pt idx="5312">
                  <c:v>0.72967320261437918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8.3660130718954243E-2</c:v>
                </c:pt>
                <c:pt idx="5318">
                  <c:v>0.63790849673202621</c:v>
                </c:pt>
                <c:pt idx="5319">
                  <c:v>1.7665359477124185</c:v>
                </c:pt>
                <c:pt idx="5320">
                  <c:v>2.4180392156862749</c:v>
                </c:pt>
                <c:pt idx="5321">
                  <c:v>2.7866666666666671</c:v>
                </c:pt>
                <c:pt idx="5322">
                  <c:v>2.9233986928104581</c:v>
                </c:pt>
                <c:pt idx="5323">
                  <c:v>2.6616993464052285</c:v>
                </c:pt>
                <c:pt idx="5324">
                  <c:v>1.8569934640522878</c:v>
                </c:pt>
                <c:pt idx="5325">
                  <c:v>2.1383006535947708</c:v>
                </c:pt>
                <c:pt idx="5326">
                  <c:v>3.8206535947712417</c:v>
                </c:pt>
                <c:pt idx="5327">
                  <c:v>4.9111111111111114</c:v>
                </c:pt>
                <c:pt idx="5328">
                  <c:v>5.2467973856209147</c:v>
                </c:pt>
                <c:pt idx="5329">
                  <c:v>5.0823529411764703</c:v>
                </c:pt>
                <c:pt idx="5330">
                  <c:v>4.9333333333333336</c:v>
                </c:pt>
                <c:pt idx="5331">
                  <c:v>4.6679738562091506</c:v>
                </c:pt>
                <c:pt idx="5332">
                  <c:v>4.5014379084967322</c:v>
                </c:pt>
                <c:pt idx="5333">
                  <c:v>4.483137254901961</c:v>
                </c:pt>
                <c:pt idx="5334">
                  <c:v>4.9529411764705884</c:v>
                </c:pt>
                <c:pt idx="5335">
                  <c:v>5.5516339869281053</c:v>
                </c:pt>
                <c:pt idx="5336">
                  <c:v>5.2734640522875829</c:v>
                </c:pt>
                <c:pt idx="5337">
                  <c:v>7.5383006535947716</c:v>
                </c:pt>
                <c:pt idx="5338">
                  <c:v>8.609150326797387</c:v>
                </c:pt>
                <c:pt idx="5339">
                  <c:v>7.9798692810457519</c:v>
                </c:pt>
                <c:pt idx="5340">
                  <c:v>6.6099346405228765</c:v>
                </c:pt>
                <c:pt idx="5341">
                  <c:v>5.556862745098039</c:v>
                </c:pt>
                <c:pt idx="5342">
                  <c:v>2.9346405228758172</c:v>
                </c:pt>
                <c:pt idx="5343">
                  <c:v>2.4175163398692807</c:v>
                </c:pt>
                <c:pt idx="5344">
                  <c:v>2.4300653594771244</c:v>
                </c:pt>
                <c:pt idx="5345">
                  <c:v>2.4175163398692807</c:v>
                </c:pt>
                <c:pt idx="5346">
                  <c:v>1.963137254901961</c:v>
                </c:pt>
                <c:pt idx="5347">
                  <c:v>1.3597385620915035</c:v>
                </c:pt>
                <c:pt idx="5348">
                  <c:v>0.19921568627450983</c:v>
                </c:pt>
                <c:pt idx="5349">
                  <c:v>0.81359477124182999</c:v>
                </c:pt>
                <c:pt idx="5350">
                  <c:v>1.4164705882352939</c:v>
                </c:pt>
                <c:pt idx="5351">
                  <c:v>4.1524183006535953</c:v>
                </c:pt>
                <c:pt idx="5352">
                  <c:v>10.141437908496734</c:v>
                </c:pt>
                <c:pt idx="5353">
                  <c:v>11.830588235294119</c:v>
                </c:pt>
                <c:pt idx="5354">
                  <c:v>11.569150326797386</c:v>
                </c:pt>
                <c:pt idx="5355">
                  <c:v>10.966274509803922</c:v>
                </c:pt>
                <c:pt idx="5356">
                  <c:v>8.2428758169934628</c:v>
                </c:pt>
                <c:pt idx="5357">
                  <c:v>2.0703267973856212</c:v>
                </c:pt>
                <c:pt idx="5358">
                  <c:v>0.55921568627450979</c:v>
                </c:pt>
                <c:pt idx="5359">
                  <c:v>1.5147712418300654</c:v>
                </c:pt>
                <c:pt idx="5360">
                  <c:v>2.6039215686274515</c:v>
                </c:pt>
                <c:pt idx="5361">
                  <c:v>3.4632679738562087</c:v>
                </c:pt>
                <c:pt idx="5362">
                  <c:v>4.6708496732026141</c:v>
                </c:pt>
                <c:pt idx="5363">
                  <c:v>5.5662745098039226</c:v>
                </c:pt>
                <c:pt idx="5364">
                  <c:v>4.2452287581699348</c:v>
                </c:pt>
                <c:pt idx="5365">
                  <c:v>3.2332026143790844</c:v>
                </c:pt>
                <c:pt idx="5366">
                  <c:v>4.7963398692810468</c:v>
                </c:pt>
                <c:pt idx="5367">
                  <c:v>8.3963398692810447</c:v>
                </c:pt>
                <c:pt idx="5368">
                  <c:v>7.6094117647058823</c:v>
                </c:pt>
                <c:pt idx="5369">
                  <c:v>7.6094117647058823</c:v>
                </c:pt>
                <c:pt idx="5370">
                  <c:v>7.5322875816993458</c:v>
                </c:pt>
                <c:pt idx="5371">
                  <c:v>6.3267973856209148</c:v>
                </c:pt>
                <c:pt idx="5372">
                  <c:v>2.4026143790849677</c:v>
                </c:pt>
                <c:pt idx="5373">
                  <c:v>2.3307189542483662</c:v>
                </c:pt>
                <c:pt idx="5374">
                  <c:v>2.3307189542483662</c:v>
                </c:pt>
                <c:pt idx="5375">
                  <c:v>2.3307189542483662</c:v>
                </c:pt>
                <c:pt idx="5376">
                  <c:v>1.1011764705882354</c:v>
                </c:pt>
                <c:pt idx="5377">
                  <c:v>0.9539869281045753</c:v>
                </c:pt>
                <c:pt idx="5378">
                  <c:v>3.4457516339869283</c:v>
                </c:pt>
                <c:pt idx="5379">
                  <c:v>5.6237908496732025</c:v>
                </c:pt>
                <c:pt idx="5380">
                  <c:v>8.1916339869281067</c:v>
                </c:pt>
                <c:pt idx="5381">
                  <c:v>10.539346405228759</c:v>
                </c:pt>
                <c:pt idx="5382">
                  <c:v>11.637908496732026</c:v>
                </c:pt>
                <c:pt idx="5383">
                  <c:v>8.928366013071896</c:v>
                </c:pt>
                <c:pt idx="5384">
                  <c:v>6.7503267973856209</c:v>
                </c:pt>
                <c:pt idx="5385">
                  <c:v>4.1824836601307194</c:v>
                </c:pt>
                <c:pt idx="5386">
                  <c:v>1.8930718954248369</c:v>
                </c:pt>
                <c:pt idx="5387">
                  <c:v>0.17986928104575164</c:v>
                </c:pt>
                <c:pt idx="5388">
                  <c:v>0.65960784313725507</c:v>
                </c:pt>
                <c:pt idx="5389">
                  <c:v>0.72967320261437918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8.3660130718954243E-2</c:v>
                </c:pt>
                <c:pt idx="5395">
                  <c:v>0.65385620915032683</c:v>
                </c:pt>
                <c:pt idx="5396">
                  <c:v>1.7887581699346409</c:v>
                </c:pt>
                <c:pt idx="5397">
                  <c:v>2.2640522875816993</c:v>
                </c:pt>
                <c:pt idx="5398">
                  <c:v>2.368366013071896</c:v>
                </c:pt>
                <c:pt idx="5399">
                  <c:v>2.2847058823529416</c:v>
                </c:pt>
                <c:pt idx="5400">
                  <c:v>1.7145098039215689</c:v>
                </c:pt>
                <c:pt idx="5401">
                  <c:v>0.57960784313725489</c:v>
                </c:pt>
                <c:pt idx="5402">
                  <c:v>1.2381699346405228</c:v>
                </c:pt>
                <c:pt idx="5403">
                  <c:v>3.7686274509803925</c:v>
                </c:pt>
                <c:pt idx="5404">
                  <c:v>5.1372549019607847</c:v>
                </c:pt>
                <c:pt idx="5405">
                  <c:v>5.7623529411764709</c:v>
                </c:pt>
                <c:pt idx="5406">
                  <c:v>5.9633986928104576</c:v>
                </c:pt>
                <c:pt idx="5407">
                  <c:v>5.880261437908497</c:v>
                </c:pt>
                <c:pt idx="5408">
                  <c:v>4.8692810457516345</c:v>
                </c:pt>
                <c:pt idx="5409">
                  <c:v>4.3675816993464061</c:v>
                </c:pt>
                <c:pt idx="5410">
                  <c:v>4.3879738562091504</c:v>
                </c:pt>
                <c:pt idx="5411">
                  <c:v>4.8904575163398691</c:v>
                </c:pt>
                <c:pt idx="5412">
                  <c:v>5.1432679738562097</c:v>
                </c:pt>
                <c:pt idx="5413">
                  <c:v>4.4036601307189542</c:v>
                </c:pt>
                <c:pt idx="5414">
                  <c:v>5.788496732026144</c:v>
                </c:pt>
                <c:pt idx="5415">
                  <c:v>5.5887581699346409</c:v>
                </c:pt>
                <c:pt idx="5416">
                  <c:v>4.8852287581699354</c:v>
                </c:pt>
                <c:pt idx="5417">
                  <c:v>3.5816993464052294</c:v>
                </c:pt>
                <c:pt idx="5418">
                  <c:v>2.6975163398692814</c:v>
                </c:pt>
                <c:pt idx="5419">
                  <c:v>0.44888888888888889</c:v>
                </c:pt>
                <c:pt idx="5420">
                  <c:v>0.15450980392156863</c:v>
                </c:pt>
                <c:pt idx="5421">
                  <c:v>0.16078431372549021</c:v>
                </c:pt>
                <c:pt idx="5422">
                  <c:v>0.16078431372549021</c:v>
                </c:pt>
                <c:pt idx="5423">
                  <c:v>0.16078431372549021</c:v>
                </c:pt>
                <c:pt idx="5424">
                  <c:v>0.3411764705882353</c:v>
                </c:pt>
                <c:pt idx="5425">
                  <c:v>0.19294117647058825</c:v>
                </c:pt>
                <c:pt idx="5426">
                  <c:v>0.81359477124182999</c:v>
                </c:pt>
                <c:pt idx="5427">
                  <c:v>1.7573856209150329</c:v>
                </c:pt>
                <c:pt idx="5428">
                  <c:v>4.0389542483660126</c:v>
                </c:pt>
                <c:pt idx="5429">
                  <c:v>8.8141176470588238</c:v>
                </c:pt>
                <c:pt idx="5430">
                  <c:v>10.697777777777778</c:v>
                </c:pt>
                <c:pt idx="5431">
                  <c:v>10.952418300653596</c:v>
                </c:pt>
                <c:pt idx="5432">
                  <c:v>10.084967320261438</c:v>
                </c:pt>
                <c:pt idx="5433">
                  <c:v>8.2292810457516357</c:v>
                </c:pt>
                <c:pt idx="5434">
                  <c:v>3.2705882352941171</c:v>
                </c:pt>
                <c:pt idx="5435">
                  <c:v>1.9124183006535949</c:v>
                </c:pt>
                <c:pt idx="5436">
                  <c:v>4.3681045751633993</c:v>
                </c:pt>
                <c:pt idx="5437">
                  <c:v>7.4556862745098043</c:v>
                </c:pt>
                <c:pt idx="5438">
                  <c:v>9.3241830065359483</c:v>
                </c:pt>
                <c:pt idx="5439">
                  <c:v>10.531764705882354</c:v>
                </c:pt>
                <c:pt idx="5440">
                  <c:v>11.079738562091505</c:v>
                </c:pt>
                <c:pt idx="5441">
                  <c:v>7.742483660130719</c:v>
                </c:pt>
                <c:pt idx="5442">
                  <c:v>4.5816993464052294</c:v>
                </c:pt>
                <c:pt idx="5443">
                  <c:v>4.1720261437908501</c:v>
                </c:pt>
                <c:pt idx="5444">
                  <c:v>6.9728104575163403</c:v>
                </c:pt>
                <c:pt idx="5445">
                  <c:v>6.1858823529411771</c:v>
                </c:pt>
                <c:pt idx="5446">
                  <c:v>6.1858823529411771</c:v>
                </c:pt>
                <c:pt idx="5447">
                  <c:v>6.1827450980392165</c:v>
                </c:pt>
                <c:pt idx="5448">
                  <c:v>4.4000000000000004</c:v>
                </c:pt>
                <c:pt idx="5449">
                  <c:v>0.46352941176470597</c:v>
                </c:pt>
                <c:pt idx="5450">
                  <c:v>0.17385620915032682</c:v>
                </c:pt>
                <c:pt idx="5451">
                  <c:v>0.17385620915032682</c:v>
                </c:pt>
                <c:pt idx="5452">
                  <c:v>0.17385620915032682</c:v>
                </c:pt>
                <c:pt idx="5453">
                  <c:v>7.1895424836601315E-2</c:v>
                </c:pt>
                <c:pt idx="5454">
                  <c:v>0.33934640522875814</c:v>
                </c:pt>
                <c:pt idx="5455">
                  <c:v>2.1613071895424838</c:v>
                </c:pt>
                <c:pt idx="5456">
                  <c:v>3.5670588235294121</c:v>
                </c:pt>
                <c:pt idx="5457">
                  <c:v>5.7908496732026142</c:v>
                </c:pt>
                <c:pt idx="5458">
                  <c:v>8.132026143790851</c:v>
                </c:pt>
                <c:pt idx="5459">
                  <c:v>9.6274509803921564</c:v>
                </c:pt>
                <c:pt idx="5460">
                  <c:v>7.8054901960784306</c:v>
                </c:pt>
                <c:pt idx="5461">
                  <c:v>6.3997385620915042</c:v>
                </c:pt>
                <c:pt idx="5462">
                  <c:v>4.1759477124183011</c:v>
                </c:pt>
                <c:pt idx="5463">
                  <c:v>1.8705882352941181</c:v>
                </c:pt>
                <c:pt idx="5464">
                  <c:v>0.15738562091503269</c:v>
                </c:pt>
                <c:pt idx="5465">
                  <c:v>0.61124183006535948</c:v>
                </c:pt>
                <c:pt idx="5466">
                  <c:v>0.6588235294117647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8.3660130718954243E-2</c:v>
                </c:pt>
                <c:pt idx="5472">
                  <c:v>0.65385620915032683</c:v>
                </c:pt>
                <c:pt idx="5473">
                  <c:v>1.8282352941176472</c:v>
                </c:pt>
                <c:pt idx="5474">
                  <c:v>3.056993464052288</c:v>
                </c:pt>
                <c:pt idx="5475">
                  <c:v>4.2154248366013078</c:v>
                </c:pt>
                <c:pt idx="5476">
                  <c:v>4.131764705882353</c:v>
                </c:pt>
                <c:pt idx="5477">
                  <c:v>3.5615686274509804</c:v>
                </c:pt>
                <c:pt idx="5478">
                  <c:v>2.5223529411764707</c:v>
                </c:pt>
                <c:pt idx="5479">
                  <c:v>3.5652287581699347</c:v>
                </c:pt>
                <c:pt idx="5480">
                  <c:v>4.1294117647058828</c:v>
                </c:pt>
                <c:pt idx="5481">
                  <c:v>4.5861437908496727</c:v>
                </c:pt>
                <c:pt idx="5482">
                  <c:v>4.8266666666666671</c:v>
                </c:pt>
                <c:pt idx="5483">
                  <c:v>4.8698039215686277</c:v>
                </c:pt>
                <c:pt idx="5484">
                  <c:v>3.9090196078431378</c:v>
                </c:pt>
                <c:pt idx="5485">
                  <c:v>3.549803921568627</c:v>
                </c:pt>
                <c:pt idx="5486">
                  <c:v>3.5430065359477125</c:v>
                </c:pt>
                <c:pt idx="5487">
                  <c:v>4.1181699346405223</c:v>
                </c:pt>
                <c:pt idx="5488">
                  <c:v>4.7126797385620911</c:v>
                </c:pt>
                <c:pt idx="5489">
                  <c:v>4.3469281045751638</c:v>
                </c:pt>
                <c:pt idx="5490">
                  <c:v>3.8454901960784316</c:v>
                </c:pt>
                <c:pt idx="5491">
                  <c:v>5.5354248366013072</c:v>
                </c:pt>
                <c:pt idx="5492">
                  <c:v>4.9372549019607845</c:v>
                </c:pt>
                <c:pt idx="5493">
                  <c:v>4.1644444444444453</c:v>
                </c:pt>
                <c:pt idx="5494">
                  <c:v>3.2193464052287584</c:v>
                </c:pt>
                <c:pt idx="5495">
                  <c:v>2.357385620915033</c:v>
                </c:pt>
                <c:pt idx="5496">
                  <c:v>0.21751633986928107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0.18352941176470586</c:v>
                </c:pt>
                <c:pt idx="5502">
                  <c:v>0.1866666666666667</c:v>
                </c:pt>
                <c:pt idx="5503">
                  <c:v>0.77803921568627443</c:v>
                </c:pt>
                <c:pt idx="5504">
                  <c:v>1.5181699346405229</c:v>
                </c:pt>
                <c:pt idx="5505">
                  <c:v>2.7720261437908502</c:v>
                </c:pt>
                <c:pt idx="5506">
                  <c:v>7.0695424836601308</c:v>
                </c:pt>
                <c:pt idx="5507">
                  <c:v>9.8112418300653612</c:v>
                </c:pt>
                <c:pt idx="5508">
                  <c:v>12.33437908496732</c:v>
                </c:pt>
                <c:pt idx="5509">
                  <c:v>12.009934640522875</c:v>
                </c:pt>
                <c:pt idx="5510">
                  <c:v>11.197647058823531</c:v>
                </c:pt>
                <c:pt idx="5511">
                  <c:v>6.7166013071895438</c:v>
                </c:pt>
                <c:pt idx="5512">
                  <c:v>4.5003921568627447</c:v>
                </c:pt>
                <c:pt idx="5513">
                  <c:v>4.7560784313725488</c:v>
                </c:pt>
                <c:pt idx="5514">
                  <c:v>7.5304575163398697</c:v>
                </c:pt>
                <c:pt idx="5515">
                  <c:v>9.4954248366013072</c:v>
                </c:pt>
                <c:pt idx="5516">
                  <c:v>10.044183006535947</c:v>
                </c:pt>
                <c:pt idx="5517">
                  <c:v>10.457254901960782</c:v>
                </c:pt>
                <c:pt idx="5518">
                  <c:v>7.7450980392156872</c:v>
                </c:pt>
                <c:pt idx="5519">
                  <c:v>4.5707189542483659</c:v>
                </c:pt>
                <c:pt idx="5520">
                  <c:v>3.3241830065359479</c:v>
                </c:pt>
                <c:pt idx="5521">
                  <c:v>6.1613071895424838</c:v>
                </c:pt>
                <c:pt idx="5522">
                  <c:v>5.5092810457516341</c:v>
                </c:pt>
                <c:pt idx="5523">
                  <c:v>4.8512418300653595</c:v>
                </c:pt>
                <c:pt idx="5524">
                  <c:v>4.8355555555555556</c:v>
                </c:pt>
                <c:pt idx="5525">
                  <c:v>3.7377777777777776</c:v>
                </c:pt>
                <c:pt idx="5526">
                  <c:v>2.0075816993464053</c:v>
                </c:pt>
                <c:pt idx="5527">
                  <c:v>1.9328104575163396</c:v>
                </c:pt>
                <c:pt idx="5528">
                  <c:v>1.9328104575163396</c:v>
                </c:pt>
                <c:pt idx="5529">
                  <c:v>1.9328104575163396</c:v>
                </c:pt>
                <c:pt idx="5530">
                  <c:v>1.8705882352941181</c:v>
                </c:pt>
                <c:pt idx="5531">
                  <c:v>0.24993464052287584</c:v>
                </c:pt>
                <c:pt idx="5532">
                  <c:v>1.2211764705882353</c:v>
                </c:pt>
                <c:pt idx="5533">
                  <c:v>1.6078431372549018</c:v>
                </c:pt>
                <c:pt idx="5534">
                  <c:v>2.8562091503267979</c:v>
                </c:pt>
                <c:pt idx="5535">
                  <c:v>4.4227450980392158</c:v>
                </c:pt>
                <c:pt idx="5536">
                  <c:v>5.9973856209150336</c:v>
                </c:pt>
                <c:pt idx="5537">
                  <c:v>4.8112418300653594</c:v>
                </c:pt>
                <c:pt idx="5538">
                  <c:v>4.4245751633986927</c:v>
                </c:pt>
                <c:pt idx="5539">
                  <c:v>3.1762091503267982</c:v>
                </c:pt>
                <c:pt idx="5540">
                  <c:v>1.6096732026143792</c:v>
                </c:pt>
                <c:pt idx="5541">
                  <c:v>0</c:v>
                </c:pt>
                <c:pt idx="5542">
                  <c:v>6.0392156862745093E-2</c:v>
                </c:pt>
                <c:pt idx="5543">
                  <c:v>6.3529411764705876E-2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ABF-41B6-9CD0-DC1737DDB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404911"/>
        <c:axId val="214405391"/>
      </c:scatterChart>
      <c:valAx>
        <c:axId val="214404911"/>
        <c:scaling>
          <c:orientation val="minMax"/>
          <c:max val="100"/>
        </c:scaling>
        <c:delete val="0"/>
        <c:axPos val="b"/>
        <c:numFmt formatCode="0_ 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1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214405391"/>
        <c:crosses val="autoZero"/>
        <c:crossBetween val="midCat"/>
        <c:majorUnit val="20"/>
      </c:valAx>
      <c:valAx>
        <c:axId val="214405391"/>
        <c:scaling>
          <c:orientation val="minMax"/>
          <c:max val="35"/>
          <c:min val="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1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214404911"/>
        <c:crosses val="autoZero"/>
        <c:crossBetween val="midCat"/>
        <c:majorUnit val="10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'roi_scan_means_step1 (2)'!$H$1</c:f>
              <c:strCache>
                <c:ptCount val="1"/>
                <c:pt idx="0">
                  <c:v>Water Saturation in Ca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'roi_scan_means_step1 (2)'!$F$2:$F$22178</c:f>
              <c:numCache>
                <c:formatCode>0_ </c:formatCode>
                <c:ptCount val="22177"/>
                <c:pt idx="0">
                  <c:v>68.360000000000014</c:v>
                </c:pt>
                <c:pt idx="1">
                  <c:v>74.240000000000009</c:v>
                </c:pt>
                <c:pt idx="2">
                  <c:v>73.759999999999991</c:v>
                </c:pt>
                <c:pt idx="3">
                  <c:v>67.040000000000006</c:v>
                </c:pt>
                <c:pt idx="4">
                  <c:v>68.44</c:v>
                </c:pt>
                <c:pt idx="5">
                  <c:v>69.08</c:v>
                </c:pt>
                <c:pt idx="6">
                  <c:v>69.040000000000006</c:v>
                </c:pt>
                <c:pt idx="7">
                  <c:v>69.319999999999993</c:v>
                </c:pt>
                <c:pt idx="8">
                  <c:v>62.839999999999996</c:v>
                </c:pt>
                <c:pt idx="9">
                  <c:v>52.12</c:v>
                </c:pt>
                <c:pt idx="10">
                  <c:v>44.28</c:v>
                </c:pt>
                <c:pt idx="11">
                  <c:v>46.080000000000005</c:v>
                </c:pt>
                <c:pt idx="12">
                  <c:v>52.52</c:v>
                </c:pt>
                <c:pt idx="13">
                  <c:v>60.8</c:v>
                </c:pt>
                <c:pt idx="14">
                  <c:v>67.48</c:v>
                </c:pt>
                <c:pt idx="15">
                  <c:v>68.040000000000006</c:v>
                </c:pt>
                <c:pt idx="16">
                  <c:v>65.440000000000012</c:v>
                </c:pt>
                <c:pt idx="17">
                  <c:v>58.48</c:v>
                </c:pt>
                <c:pt idx="18">
                  <c:v>63.399999999999991</c:v>
                </c:pt>
                <c:pt idx="19">
                  <c:v>69.52000000000001</c:v>
                </c:pt>
                <c:pt idx="20">
                  <c:v>74.760000000000005</c:v>
                </c:pt>
                <c:pt idx="21">
                  <c:v>72.399999999999991</c:v>
                </c:pt>
                <c:pt idx="22">
                  <c:v>80.040000000000006</c:v>
                </c:pt>
                <c:pt idx="23">
                  <c:v>79.84</c:v>
                </c:pt>
                <c:pt idx="24">
                  <c:v>74.64</c:v>
                </c:pt>
                <c:pt idx="25">
                  <c:v>69.72</c:v>
                </c:pt>
                <c:pt idx="26">
                  <c:v>68.11999999999999</c:v>
                </c:pt>
                <c:pt idx="27">
                  <c:v>63.640000000000008</c:v>
                </c:pt>
                <c:pt idx="28">
                  <c:v>63.080000000000005</c:v>
                </c:pt>
                <c:pt idx="29">
                  <c:v>60.759999999999991</c:v>
                </c:pt>
                <c:pt idx="30">
                  <c:v>61.240000000000009</c:v>
                </c:pt>
                <c:pt idx="31">
                  <c:v>63.6</c:v>
                </c:pt>
                <c:pt idx="32">
                  <c:v>59.08</c:v>
                </c:pt>
                <c:pt idx="33">
                  <c:v>51.320000000000007</c:v>
                </c:pt>
                <c:pt idx="34">
                  <c:v>44.8</c:v>
                </c:pt>
                <c:pt idx="35">
                  <c:v>50.32</c:v>
                </c:pt>
                <c:pt idx="36">
                  <c:v>56.84</c:v>
                </c:pt>
                <c:pt idx="37">
                  <c:v>62.639999999999993</c:v>
                </c:pt>
                <c:pt idx="38">
                  <c:v>66.399999999999991</c:v>
                </c:pt>
                <c:pt idx="39">
                  <c:v>76.039999999999992</c:v>
                </c:pt>
                <c:pt idx="40">
                  <c:v>75.84</c:v>
                </c:pt>
                <c:pt idx="41">
                  <c:v>71.28</c:v>
                </c:pt>
                <c:pt idx="42">
                  <c:v>66.959999999999994</c:v>
                </c:pt>
                <c:pt idx="43">
                  <c:v>66.12</c:v>
                </c:pt>
                <c:pt idx="44">
                  <c:v>61.44</c:v>
                </c:pt>
                <c:pt idx="45">
                  <c:v>61.88</c:v>
                </c:pt>
                <c:pt idx="46">
                  <c:v>62.440000000000005</c:v>
                </c:pt>
                <c:pt idx="47">
                  <c:v>66.16</c:v>
                </c:pt>
                <c:pt idx="48">
                  <c:v>64.959999999999994</c:v>
                </c:pt>
                <c:pt idx="49">
                  <c:v>66.320000000000007</c:v>
                </c:pt>
                <c:pt idx="50">
                  <c:v>59.24</c:v>
                </c:pt>
                <c:pt idx="51">
                  <c:v>52.72</c:v>
                </c:pt>
                <c:pt idx="52">
                  <c:v>50.8</c:v>
                </c:pt>
                <c:pt idx="53">
                  <c:v>50.040000000000006</c:v>
                </c:pt>
                <c:pt idx="54">
                  <c:v>46.040000000000006</c:v>
                </c:pt>
                <c:pt idx="55">
                  <c:v>43.96</c:v>
                </c:pt>
                <c:pt idx="56">
                  <c:v>40.160000000000004</c:v>
                </c:pt>
                <c:pt idx="57">
                  <c:v>34.160000000000004</c:v>
                </c:pt>
                <c:pt idx="58">
                  <c:v>36.32</c:v>
                </c:pt>
                <c:pt idx="59">
                  <c:v>44.92</c:v>
                </c:pt>
                <c:pt idx="60">
                  <c:v>52.080000000000005</c:v>
                </c:pt>
                <c:pt idx="61">
                  <c:v>55.000000000000007</c:v>
                </c:pt>
                <c:pt idx="62">
                  <c:v>56.639999999999993</c:v>
                </c:pt>
                <c:pt idx="63">
                  <c:v>59.039999999999992</c:v>
                </c:pt>
                <c:pt idx="64">
                  <c:v>59.559999999999988</c:v>
                </c:pt>
                <c:pt idx="65">
                  <c:v>54.92</c:v>
                </c:pt>
                <c:pt idx="66">
                  <c:v>58.24</c:v>
                </c:pt>
                <c:pt idx="67">
                  <c:v>62.79999999999999</c:v>
                </c:pt>
                <c:pt idx="68">
                  <c:v>66.399999999999991</c:v>
                </c:pt>
                <c:pt idx="69">
                  <c:v>67.320000000000007</c:v>
                </c:pt>
                <c:pt idx="70">
                  <c:v>66.039999999999992</c:v>
                </c:pt>
                <c:pt idx="71">
                  <c:v>68.72</c:v>
                </c:pt>
                <c:pt idx="72">
                  <c:v>72.12</c:v>
                </c:pt>
                <c:pt idx="73">
                  <c:v>65.72</c:v>
                </c:pt>
                <c:pt idx="74">
                  <c:v>59.28</c:v>
                </c:pt>
                <c:pt idx="75">
                  <c:v>54.92</c:v>
                </c:pt>
                <c:pt idx="76">
                  <c:v>49.720000000000006</c:v>
                </c:pt>
                <c:pt idx="77">
                  <c:v>62.28</c:v>
                </c:pt>
                <c:pt idx="78">
                  <c:v>68.199999999999989</c:v>
                </c:pt>
                <c:pt idx="79">
                  <c:v>72.399999999999991</c:v>
                </c:pt>
                <c:pt idx="80">
                  <c:v>65.84</c:v>
                </c:pt>
                <c:pt idx="81">
                  <c:v>69</c:v>
                </c:pt>
                <c:pt idx="82">
                  <c:v>71.44</c:v>
                </c:pt>
                <c:pt idx="83">
                  <c:v>71.28</c:v>
                </c:pt>
                <c:pt idx="84">
                  <c:v>68.040000000000006</c:v>
                </c:pt>
                <c:pt idx="85">
                  <c:v>61.000000000000007</c:v>
                </c:pt>
                <c:pt idx="86">
                  <c:v>52.959999999999994</c:v>
                </c:pt>
                <c:pt idx="87">
                  <c:v>44.84</c:v>
                </c:pt>
                <c:pt idx="88">
                  <c:v>46.64</c:v>
                </c:pt>
                <c:pt idx="89">
                  <c:v>54.96</c:v>
                </c:pt>
                <c:pt idx="90">
                  <c:v>64.72</c:v>
                </c:pt>
                <c:pt idx="91">
                  <c:v>70.52</c:v>
                </c:pt>
                <c:pt idx="92">
                  <c:v>72.16</c:v>
                </c:pt>
                <c:pt idx="93">
                  <c:v>68.92</c:v>
                </c:pt>
                <c:pt idx="94">
                  <c:v>63.6</c:v>
                </c:pt>
                <c:pt idx="95">
                  <c:v>65.360000000000014</c:v>
                </c:pt>
                <c:pt idx="96">
                  <c:v>69.64</c:v>
                </c:pt>
                <c:pt idx="97">
                  <c:v>72.680000000000007</c:v>
                </c:pt>
                <c:pt idx="98">
                  <c:v>67.36</c:v>
                </c:pt>
                <c:pt idx="99">
                  <c:v>70.36</c:v>
                </c:pt>
                <c:pt idx="100">
                  <c:v>72.680000000000007</c:v>
                </c:pt>
                <c:pt idx="101">
                  <c:v>67.679999999999993</c:v>
                </c:pt>
                <c:pt idx="102">
                  <c:v>63.239999999999995</c:v>
                </c:pt>
                <c:pt idx="103">
                  <c:v>63.999999999999993</c:v>
                </c:pt>
                <c:pt idx="104">
                  <c:v>60.56</c:v>
                </c:pt>
                <c:pt idx="105">
                  <c:v>58.4</c:v>
                </c:pt>
                <c:pt idx="106">
                  <c:v>56.720000000000006</c:v>
                </c:pt>
                <c:pt idx="107">
                  <c:v>58.080000000000013</c:v>
                </c:pt>
                <c:pt idx="108">
                  <c:v>61.28</c:v>
                </c:pt>
                <c:pt idx="109">
                  <c:v>60.239999999999995</c:v>
                </c:pt>
                <c:pt idx="110">
                  <c:v>56.000000000000007</c:v>
                </c:pt>
                <c:pt idx="111">
                  <c:v>47.08</c:v>
                </c:pt>
                <c:pt idx="112">
                  <c:v>52.92</c:v>
                </c:pt>
                <c:pt idx="113">
                  <c:v>59.12</c:v>
                </c:pt>
                <c:pt idx="114">
                  <c:v>61.199999999999996</c:v>
                </c:pt>
                <c:pt idx="115">
                  <c:v>61.28</c:v>
                </c:pt>
                <c:pt idx="116">
                  <c:v>69.599999999999994</c:v>
                </c:pt>
                <c:pt idx="117">
                  <c:v>67.48</c:v>
                </c:pt>
                <c:pt idx="118">
                  <c:v>61.919999999999995</c:v>
                </c:pt>
                <c:pt idx="119">
                  <c:v>59.4</c:v>
                </c:pt>
                <c:pt idx="120">
                  <c:v>65</c:v>
                </c:pt>
                <c:pt idx="121">
                  <c:v>65.400000000000006</c:v>
                </c:pt>
                <c:pt idx="122">
                  <c:v>64.240000000000009</c:v>
                </c:pt>
                <c:pt idx="123">
                  <c:v>62.039999999999992</c:v>
                </c:pt>
                <c:pt idx="124">
                  <c:v>63.480000000000004</c:v>
                </c:pt>
                <c:pt idx="125">
                  <c:v>61.28</c:v>
                </c:pt>
                <c:pt idx="126">
                  <c:v>61.88</c:v>
                </c:pt>
                <c:pt idx="127">
                  <c:v>56.52</c:v>
                </c:pt>
                <c:pt idx="128">
                  <c:v>53.839999999999996</c:v>
                </c:pt>
                <c:pt idx="129">
                  <c:v>56.800000000000004</c:v>
                </c:pt>
                <c:pt idx="130">
                  <c:v>55.92</c:v>
                </c:pt>
                <c:pt idx="131">
                  <c:v>52.480000000000004</c:v>
                </c:pt>
                <c:pt idx="132">
                  <c:v>50.080000000000005</c:v>
                </c:pt>
                <c:pt idx="133">
                  <c:v>44.84</c:v>
                </c:pt>
                <c:pt idx="134">
                  <c:v>37.840000000000003</c:v>
                </c:pt>
                <c:pt idx="135">
                  <c:v>39</c:v>
                </c:pt>
                <c:pt idx="136">
                  <c:v>43.28</c:v>
                </c:pt>
                <c:pt idx="137">
                  <c:v>51.480000000000004</c:v>
                </c:pt>
                <c:pt idx="138">
                  <c:v>55.680000000000007</c:v>
                </c:pt>
                <c:pt idx="139">
                  <c:v>58.160000000000004</c:v>
                </c:pt>
                <c:pt idx="140">
                  <c:v>61.039999999999992</c:v>
                </c:pt>
                <c:pt idx="141">
                  <c:v>64.72</c:v>
                </c:pt>
                <c:pt idx="142">
                  <c:v>60.480000000000004</c:v>
                </c:pt>
                <c:pt idx="143">
                  <c:v>66.08</c:v>
                </c:pt>
                <c:pt idx="144">
                  <c:v>71.679999999999993</c:v>
                </c:pt>
                <c:pt idx="145">
                  <c:v>74.240000000000009</c:v>
                </c:pt>
                <c:pt idx="146">
                  <c:v>74.48</c:v>
                </c:pt>
                <c:pt idx="147">
                  <c:v>71.92</c:v>
                </c:pt>
                <c:pt idx="148">
                  <c:v>71.08</c:v>
                </c:pt>
                <c:pt idx="149">
                  <c:v>70.44</c:v>
                </c:pt>
                <c:pt idx="150">
                  <c:v>62.4</c:v>
                </c:pt>
                <c:pt idx="151">
                  <c:v>52.92</c:v>
                </c:pt>
                <c:pt idx="152">
                  <c:v>49.04</c:v>
                </c:pt>
                <c:pt idx="153">
                  <c:v>41.68</c:v>
                </c:pt>
                <c:pt idx="154">
                  <c:v>63.360000000000007</c:v>
                </c:pt>
                <c:pt idx="155">
                  <c:v>71.2</c:v>
                </c:pt>
                <c:pt idx="156">
                  <c:v>73.400000000000006</c:v>
                </c:pt>
                <c:pt idx="157">
                  <c:v>65.56</c:v>
                </c:pt>
                <c:pt idx="158">
                  <c:v>67.2</c:v>
                </c:pt>
                <c:pt idx="159">
                  <c:v>70.44</c:v>
                </c:pt>
                <c:pt idx="160">
                  <c:v>67.64</c:v>
                </c:pt>
                <c:pt idx="161">
                  <c:v>64.8</c:v>
                </c:pt>
                <c:pt idx="162">
                  <c:v>59.36</c:v>
                </c:pt>
                <c:pt idx="163">
                  <c:v>53.800000000000004</c:v>
                </c:pt>
                <c:pt idx="164">
                  <c:v>47.199999999999996</c:v>
                </c:pt>
                <c:pt idx="165">
                  <c:v>51</c:v>
                </c:pt>
                <c:pt idx="166">
                  <c:v>58.64</c:v>
                </c:pt>
                <c:pt idx="167">
                  <c:v>65.400000000000006</c:v>
                </c:pt>
                <c:pt idx="168">
                  <c:v>65.8</c:v>
                </c:pt>
                <c:pt idx="169">
                  <c:v>65.08</c:v>
                </c:pt>
                <c:pt idx="170">
                  <c:v>61.959999999999994</c:v>
                </c:pt>
                <c:pt idx="171">
                  <c:v>60.759999999999991</c:v>
                </c:pt>
                <c:pt idx="172">
                  <c:v>65.960000000000008</c:v>
                </c:pt>
                <c:pt idx="173">
                  <c:v>72.599999999999994</c:v>
                </c:pt>
                <c:pt idx="174">
                  <c:v>72.36</c:v>
                </c:pt>
                <c:pt idx="175">
                  <c:v>63.360000000000007</c:v>
                </c:pt>
                <c:pt idx="176">
                  <c:v>64.2</c:v>
                </c:pt>
                <c:pt idx="177">
                  <c:v>66.48</c:v>
                </c:pt>
                <c:pt idx="178">
                  <c:v>61.28</c:v>
                </c:pt>
                <c:pt idx="179">
                  <c:v>59.48</c:v>
                </c:pt>
                <c:pt idx="180">
                  <c:v>63.44</c:v>
                </c:pt>
                <c:pt idx="181">
                  <c:v>57.2</c:v>
                </c:pt>
                <c:pt idx="182">
                  <c:v>54.92</c:v>
                </c:pt>
                <c:pt idx="183">
                  <c:v>55.16</c:v>
                </c:pt>
                <c:pt idx="184">
                  <c:v>54.08</c:v>
                </c:pt>
                <c:pt idx="185">
                  <c:v>57.28</c:v>
                </c:pt>
                <c:pt idx="186">
                  <c:v>62.039999999999992</c:v>
                </c:pt>
                <c:pt idx="187">
                  <c:v>58.36</c:v>
                </c:pt>
                <c:pt idx="188">
                  <c:v>48.4</c:v>
                </c:pt>
                <c:pt idx="189">
                  <c:v>56.120000000000005</c:v>
                </c:pt>
                <c:pt idx="190">
                  <c:v>62.239999999999995</c:v>
                </c:pt>
                <c:pt idx="191">
                  <c:v>60.319999999999993</c:v>
                </c:pt>
                <c:pt idx="192">
                  <c:v>58.8</c:v>
                </c:pt>
                <c:pt idx="193">
                  <c:v>65.47999999999999</c:v>
                </c:pt>
                <c:pt idx="194">
                  <c:v>62.20000000000001</c:v>
                </c:pt>
                <c:pt idx="195">
                  <c:v>53.960000000000008</c:v>
                </c:pt>
                <c:pt idx="196">
                  <c:v>51.840000000000011</c:v>
                </c:pt>
                <c:pt idx="197">
                  <c:v>58.040000000000006</c:v>
                </c:pt>
                <c:pt idx="198">
                  <c:v>62.160000000000004</c:v>
                </c:pt>
                <c:pt idx="199">
                  <c:v>60.839999999999996</c:v>
                </c:pt>
                <c:pt idx="200">
                  <c:v>59.72</c:v>
                </c:pt>
                <c:pt idx="201">
                  <c:v>59.08</c:v>
                </c:pt>
                <c:pt idx="202">
                  <c:v>56.84</c:v>
                </c:pt>
                <c:pt idx="203">
                  <c:v>56.48</c:v>
                </c:pt>
                <c:pt idx="204">
                  <c:v>55.600000000000009</c:v>
                </c:pt>
                <c:pt idx="205">
                  <c:v>57.919999999999995</c:v>
                </c:pt>
                <c:pt idx="206">
                  <c:v>64.680000000000007</c:v>
                </c:pt>
                <c:pt idx="207">
                  <c:v>62.4</c:v>
                </c:pt>
                <c:pt idx="208">
                  <c:v>58.36</c:v>
                </c:pt>
                <c:pt idx="209">
                  <c:v>55.44</c:v>
                </c:pt>
                <c:pt idx="210">
                  <c:v>47.92</c:v>
                </c:pt>
                <c:pt idx="211">
                  <c:v>41.68</c:v>
                </c:pt>
                <c:pt idx="212">
                  <c:v>45.72</c:v>
                </c:pt>
                <c:pt idx="213">
                  <c:v>48.480000000000004</c:v>
                </c:pt>
                <c:pt idx="214">
                  <c:v>56.16</c:v>
                </c:pt>
                <c:pt idx="215">
                  <c:v>61.639999999999993</c:v>
                </c:pt>
                <c:pt idx="216">
                  <c:v>63.759999999999991</c:v>
                </c:pt>
                <c:pt idx="217">
                  <c:v>64.64</c:v>
                </c:pt>
                <c:pt idx="218">
                  <c:v>65.72</c:v>
                </c:pt>
                <c:pt idx="219">
                  <c:v>61.039999999999992</c:v>
                </c:pt>
                <c:pt idx="220">
                  <c:v>65.64</c:v>
                </c:pt>
                <c:pt idx="221">
                  <c:v>68.72</c:v>
                </c:pt>
                <c:pt idx="222">
                  <c:v>69.48</c:v>
                </c:pt>
                <c:pt idx="223">
                  <c:v>70.8</c:v>
                </c:pt>
                <c:pt idx="224">
                  <c:v>69.08</c:v>
                </c:pt>
                <c:pt idx="225">
                  <c:v>67.48</c:v>
                </c:pt>
                <c:pt idx="226">
                  <c:v>67.52</c:v>
                </c:pt>
                <c:pt idx="227">
                  <c:v>63</c:v>
                </c:pt>
                <c:pt idx="228">
                  <c:v>55.16</c:v>
                </c:pt>
                <c:pt idx="229">
                  <c:v>52.480000000000004</c:v>
                </c:pt>
                <c:pt idx="230">
                  <c:v>46.64</c:v>
                </c:pt>
                <c:pt idx="231">
                  <c:v>60.839999999999996</c:v>
                </c:pt>
                <c:pt idx="232">
                  <c:v>69.64</c:v>
                </c:pt>
                <c:pt idx="233">
                  <c:v>73.08</c:v>
                </c:pt>
                <c:pt idx="234">
                  <c:v>71.240000000000009</c:v>
                </c:pt>
                <c:pt idx="235">
                  <c:v>72.28</c:v>
                </c:pt>
                <c:pt idx="236">
                  <c:v>75.52</c:v>
                </c:pt>
                <c:pt idx="237">
                  <c:v>70.12</c:v>
                </c:pt>
                <c:pt idx="238">
                  <c:v>65.319999999999993</c:v>
                </c:pt>
                <c:pt idx="239">
                  <c:v>56.280000000000008</c:v>
                </c:pt>
                <c:pt idx="240">
                  <c:v>53.559999999999995</c:v>
                </c:pt>
                <c:pt idx="241">
                  <c:v>46.96</c:v>
                </c:pt>
                <c:pt idx="242">
                  <c:v>52</c:v>
                </c:pt>
                <c:pt idx="243">
                  <c:v>58.080000000000013</c:v>
                </c:pt>
                <c:pt idx="244">
                  <c:v>63.519999999999996</c:v>
                </c:pt>
                <c:pt idx="245">
                  <c:v>56.2</c:v>
                </c:pt>
                <c:pt idx="246">
                  <c:v>52.279999999999994</c:v>
                </c:pt>
                <c:pt idx="247">
                  <c:v>51.679999999999993</c:v>
                </c:pt>
                <c:pt idx="248">
                  <c:v>56.800000000000004</c:v>
                </c:pt>
                <c:pt idx="249">
                  <c:v>63.44</c:v>
                </c:pt>
                <c:pt idx="250">
                  <c:v>72.399999999999991</c:v>
                </c:pt>
                <c:pt idx="251">
                  <c:v>71.44</c:v>
                </c:pt>
                <c:pt idx="252">
                  <c:v>57.879999999999995</c:v>
                </c:pt>
                <c:pt idx="253">
                  <c:v>52.2</c:v>
                </c:pt>
                <c:pt idx="254">
                  <c:v>54.32</c:v>
                </c:pt>
                <c:pt idx="255">
                  <c:v>51.800000000000004</c:v>
                </c:pt>
                <c:pt idx="256">
                  <c:v>52.839999999999996</c:v>
                </c:pt>
                <c:pt idx="257">
                  <c:v>60.120000000000005</c:v>
                </c:pt>
                <c:pt idx="258">
                  <c:v>57.76</c:v>
                </c:pt>
                <c:pt idx="259">
                  <c:v>55.36</c:v>
                </c:pt>
                <c:pt idx="260">
                  <c:v>56.68</c:v>
                </c:pt>
                <c:pt idx="261">
                  <c:v>55.64</c:v>
                </c:pt>
                <c:pt idx="262">
                  <c:v>57.599999999999994</c:v>
                </c:pt>
                <c:pt idx="263">
                  <c:v>60.319999999999993</c:v>
                </c:pt>
                <c:pt idx="264">
                  <c:v>57.440000000000005</c:v>
                </c:pt>
                <c:pt idx="265">
                  <c:v>48.44</c:v>
                </c:pt>
                <c:pt idx="266">
                  <c:v>55.24</c:v>
                </c:pt>
                <c:pt idx="267">
                  <c:v>59.28</c:v>
                </c:pt>
                <c:pt idx="268">
                  <c:v>57.239999999999988</c:v>
                </c:pt>
                <c:pt idx="269">
                  <c:v>55.24</c:v>
                </c:pt>
                <c:pt idx="270">
                  <c:v>58.76</c:v>
                </c:pt>
                <c:pt idx="271">
                  <c:v>55.48</c:v>
                </c:pt>
                <c:pt idx="272">
                  <c:v>50.040000000000006</c:v>
                </c:pt>
                <c:pt idx="273">
                  <c:v>50.960000000000008</c:v>
                </c:pt>
                <c:pt idx="274">
                  <c:v>54.96</c:v>
                </c:pt>
                <c:pt idx="275">
                  <c:v>61.199999999999996</c:v>
                </c:pt>
                <c:pt idx="276">
                  <c:v>60.8</c:v>
                </c:pt>
                <c:pt idx="277">
                  <c:v>60.88</c:v>
                </c:pt>
                <c:pt idx="278">
                  <c:v>58.4</c:v>
                </c:pt>
                <c:pt idx="279">
                  <c:v>57.720000000000006</c:v>
                </c:pt>
                <c:pt idx="280">
                  <c:v>54.559999999999995</c:v>
                </c:pt>
                <c:pt idx="281">
                  <c:v>58.519999999999996</c:v>
                </c:pt>
                <c:pt idx="282">
                  <c:v>63.080000000000005</c:v>
                </c:pt>
                <c:pt idx="283">
                  <c:v>69.48</c:v>
                </c:pt>
                <c:pt idx="284">
                  <c:v>67.320000000000007</c:v>
                </c:pt>
                <c:pt idx="285">
                  <c:v>63.640000000000008</c:v>
                </c:pt>
                <c:pt idx="286">
                  <c:v>56.280000000000008</c:v>
                </c:pt>
                <c:pt idx="287">
                  <c:v>47.16</c:v>
                </c:pt>
                <c:pt idx="288">
                  <c:v>44.72</c:v>
                </c:pt>
                <c:pt idx="289">
                  <c:v>49.32</c:v>
                </c:pt>
                <c:pt idx="290">
                  <c:v>53.239999999999995</c:v>
                </c:pt>
                <c:pt idx="291">
                  <c:v>63.679999999999993</c:v>
                </c:pt>
                <c:pt idx="292">
                  <c:v>68.28</c:v>
                </c:pt>
                <c:pt idx="293">
                  <c:v>68.44</c:v>
                </c:pt>
                <c:pt idx="294">
                  <c:v>68.88</c:v>
                </c:pt>
                <c:pt idx="295">
                  <c:v>70.44</c:v>
                </c:pt>
                <c:pt idx="296">
                  <c:v>67</c:v>
                </c:pt>
                <c:pt idx="297">
                  <c:v>72.760000000000005</c:v>
                </c:pt>
                <c:pt idx="298">
                  <c:v>73.64</c:v>
                </c:pt>
                <c:pt idx="299">
                  <c:v>70.28</c:v>
                </c:pt>
                <c:pt idx="300">
                  <c:v>67.160000000000011</c:v>
                </c:pt>
                <c:pt idx="301">
                  <c:v>63.28</c:v>
                </c:pt>
                <c:pt idx="302">
                  <c:v>56.639999999999993</c:v>
                </c:pt>
                <c:pt idx="303">
                  <c:v>55.199999999999996</c:v>
                </c:pt>
                <c:pt idx="304">
                  <c:v>53.52</c:v>
                </c:pt>
                <c:pt idx="305">
                  <c:v>51.359999999999992</c:v>
                </c:pt>
                <c:pt idx="306">
                  <c:v>50.640000000000008</c:v>
                </c:pt>
                <c:pt idx="307">
                  <c:v>52.160000000000004</c:v>
                </c:pt>
                <c:pt idx="308">
                  <c:v>58.96</c:v>
                </c:pt>
                <c:pt idx="309">
                  <c:v>69.679999999999993</c:v>
                </c:pt>
                <c:pt idx="310">
                  <c:v>77.8</c:v>
                </c:pt>
                <c:pt idx="311">
                  <c:v>79.320000000000007</c:v>
                </c:pt>
                <c:pt idx="312">
                  <c:v>79.16</c:v>
                </c:pt>
                <c:pt idx="313">
                  <c:v>81.760000000000005</c:v>
                </c:pt>
                <c:pt idx="314">
                  <c:v>75.400000000000006</c:v>
                </c:pt>
                <c:pt idx="315">
                  <c:v>70.36</c:v>
                </c:pt>
                <c:pt idx="316">
                  <c:v>59.440000000000005</c:v>
                </c:pt>
                <c:pt idx="317">
                  <c:v>58.28</c:v>
                </c:pt>
                <c:pt idx="318">
                  <c:v>50.839999999999996</c:v>
                </c:pt>
                <c:pt idx="319">
                  <c:v>56.76</c:v>
                </c:pt>
                <c:pt idx="320">
                  <c:v>61.8</c:v>
                </c:pt>
                <c:pt idx="321">
                  <c:v>67.2</c:v>
                </c:pt>
                <c:pt idx="322">
                  <c:v>56.84</c:v>
                </c:pt>
                <c:pt idx="323">
                  <c:v>51</c:v>
                </c:pt>
                <c:pt idx="324">
                  <c:v>46.28</c:v>
                </c:pt>
                <c:pt idx="325">
                  <c:v>49.120000000000005</c:v>
                </c:pt>
                <c:pt idx="326">
                  <c:v>53.080000000000005</c:v>
                </c:pt>
                <c:pt idx="327">
                  <c:v>63.16</c:v>
                </c:pt>
                <c:pt idx="328">
                  <c:v>62.480000000000004</c:v>
                </c:pt>
                <c:pt idx="329">
                  <c:v>50</c:v>
                </c:pt>
                <c:pt idx="330">
                  <c:v>42.08</c:v>
                </c:pt>
                <c:pt idx="331">
                  <c:v>46.160000000000004</c:v>
                </c:pt>
                <c:pt idx="332">
                  <c:v>43.519999999999996</c:v>
                </c:pt>
                <c:pt idx="333">
                  <c:v>49.2</c:v>
                </c:pt>
                <c:pt idx="334">
                  <c:v>62.20000000000001</c:v>
                </c:pt>
                <c:pt idx="335">
                  <c:v>63.44</c:v>
                </c:pt>
                <c:pt idx="336">
                  <c:v>60.400000000000006</c:v>
                </c:pt>
                <c:pt idx="337">
                  <c:v>60.480000000000004</c:v>
                </c:pt>
                <c:pt idx="338">
                  <c:v>57.320000000000007</c:v>
                </c:pt>
                <c:pt idx="339">
                  <c:v>56.84</c:v>
                </c:pt>
                <c:pt idx="340">
                  <c:v>60.36</c:v>
                </c:pt>
                <c:pt idx="341">
                  <c:v>57.68</c:v>
                </c:pt>
                <c:pt idx="342">
                  <c:v>50.640000000000008</c:v>
                </c:pt>
                <c:pt idx="343">
                  <c:v>57.56</c:v>
                </c:pt>
                <c:pt idx="344">
                  <c:v>60.400000000000006</c:v>
                </c:pt>
                <c:pt idx="345">
                  <c:v>58.4</c:v>
                </c:pt>
                <c:pt idx="346">
                  <c:v>57.879999999999995</c:v>
                </c:pt>
                <c:pt idx="347">
                  <c:v>61.72</c:v>
                </c:pt>
                <c:pt idx="348">
                  <c:v>58.4</c:v>
                </c:pt>
                <c:pt idx="349">
                  <c:v>52.480000000000004</c:v>
                </c:pt>
                <c:pt idx="350">
                  <c:v>49.760000000000005</c:v>
                </c:pt>
                <c:pt idx="351">
                  <c:v>50.68</c:v>
                </c:pt>
                <c:pt idx="352">
                  <c:v>56.84</c:v>
                </c:pt>
                <c:pt idx="353">
                  <c:v>52.440000000000012</c:v>
                </c:pt>
                <c:pt idx="354">
                  <c:v>52.239999999999995</c:v>
                </c:pt>
                <c:pt idx="355">
                  <c:v>56.000000000000007</c:v>
                </c:pt>
                <c:pt idx="356">
                  <c:v>56.88000000000001</c:v>
                </c:pt>
                <c:pt idx="357">
                  <c:v>55.04</c:v>
                </c:pt>
                <c:pt idx="358">
                  <c:v>64.240000000000009</c:v>
                </c:pt>
                <c:pt idx="359">
                  <c:v>69.52000000000001</c:v>
                </c:pt>
                <c:pt idx="360">
                  <c:v>72.12</c:v>
                </c:pt>
                <c:pt idx="361">
                  <c:v>71.88</c:v>
                </c:pt>
                <c:pt idx="362">
                  <c:v>68.47999999999999</c:v>
                </c:pt>
                <c:pt idx="363">
                  <c:v>61.160000000000004</c:v>
                </c:pt>
                <c:pt idx="364">
                  <c:v>53.32</c:v>
                </c:pt>
                <c:pt idx="365">
                  <c:v>49.04</c:v>
                </c:pt>
                <c:pt idx="366">
                  <c:v>48.160000000000004</c:v>
                </c:pt>
                <c:pt idx="367">
                  <c:v>50.080000000000005</c:v>
                </c:pt>
                <c:pt idx="368">
                  <c:v>58.8</c:v>
                </c:pt>
                <c:pt idx="369">
                  <c:v>63.080000000000005</c:v>
                </c:pt>
                <c:pt idx="370">
                  <c:v>67.160000000000011</c:v>
                </c:pt>
                <c:pt idx="371">
                  <c:v>70.84</c:v>
                </c:pt>
                <c:pt idx="372">
                  <c:v>72.399999999999991</c:v>
                </c:pt>
                <c:pt idx="373">
                  <c:v>70.48</c:v>
                </c:pt>
                <c:pt idx="374">
                  <c:v>76.84</c:v>
                </c:pt>
                <c:pt idx="375">
                  <c:v>77.56</c:v>
                </c:pt>
                <c:pt idx="376">
                  <c:v>72.12</c:v>
                </c:pt>
                <c:pt idx="377">
                  <c:v>67.84</c:v>
                </c:pt>
                <c:pt idx="378">
                  <c:v>61.84</c:v>
                </c:pt>
                <c:pt idx="379">
                  <c:v>53.6</c:v>
                </c:pt>
                <c:pt idx="380">
                  <c:v>51.480000000000004</c:v>
                </c:pt>
                <c:pt idx="381">
                  <c:v>53.239999999999995</c:v>
                </c:pt>
                <c:pt idx="382">
                  <c:v>55.559999999999995</c:v>
                </c:pt>
                <c:pt idx="383">
                  <c:v>56.88000000000001</c:v>
                </c:pt>
                <c:pt idx="384">
                  <c:v>58.8</c:v>
                </c:pt>
                <c:pt idx="385">
                  <c:v>61.84</c:v>
                </c:pt>
                <c:pt idx="386">
                  <c:v>71.48</c:v>
                </c:pt>
                <c:pt idx="387">
                  <c:v>78.92</c:v>
                </c:pt>
                <c:pt idx="388">
                  <c:v>79.56</c:v>
                </c:pt>
                <c:pt idx="389">
                  <c:v>78.88000000000001</c:v>
                </c:pt>
                <c:pt idx="390">
                  <c:v>82.56</c:v>
                </c:pt>
                <c:pt idx="391">
                  <c:v>77.08</c:v>
                </c:pt>
                <c:pt idx="392">
                  <c:v>74.440000000000012</c:v>
                </c:pt>
                <c:pt idx="393">
                  <c:v>69.040000000000006</c:v>
                </c:pt>
                <c:pt idx="394">
                  <c:v>67.8</c:v>
                </c:pt>
                <c:pt idx="395">
                  <c:v>61.039999999999992</c:v>
                </c:pt>
                <c:pt idx="396">
                  <c:v>64.240000000000009</c:v>
                </c:pt>
                <c:pt idx="397">
                  <c:v>64.56</c:v>
                </c:pt>
                <c:pt idx="398">
                  <c:v>66.039999999999992</c:v>
                </c:pt>
                <c:pt idx="399">
                  <c:v>59.919999999999995</c:v>
                </c:pt>
                <c:pt idx="400">
                  <c:v>55.48</c:v>
                </c:pt>
                <c:pt idx="401">
                  <c:v>50.32</c:v>
                </c:pt>
                <c:pt idx="402">
                  <c:v>51.92</c:v>
                </c:pt>
                <c:pt idx="403">
                  <c:v>54.36</c:v>
                </c:pt>
                <c:pt idx="404">
                  <c:v>60.8</c:v>
                </c:pt>
                <c:pt idx="405">
                  <c:v>57.64</c:v>
                </c:pt>
                <c:pt idx="406">
                  <c:v>45.76</c:v>
                </c:pt>
                <c:pt idx="407">
                  <c:v>36.24</c:v>
                </c:pt>
                <c:pt idx="408">
                  <c:v>42.04</c:v>
                </c:pt>
                <c:pt idx="409">
                  <c:v>39.32</c:v>
                </c:pt>
                <c:pt idx="410">
                  <c:v>46.44</c:v>
                </c:pt>
                <c:pt idx="411">
                  <c:v>61.08</c:v>
                </c:pt>
                <c:pt idx="412">
                  <c:v>68.399999999999991</c:v>
                </c:pt>
                <c:pt idx="413">
                  <c:v>63.640000000000008</c:v>
                </c:pt>
                <c:pt idx="414">
                  <c:v>62.960000000000008</c:v>
                </c:pt>
                <c:pt idx="415">
                  <c:v>57.08</c:v>
                </c:pt>
                <c:pt idx="416">
                  <c:v>53.559999999999995</c:v>
                </c:pt>
                <c:pt idx="417">
                  <c:v>57.519999999999996</c:v>
                </c:pt>
                <c:pt idx="418">
                  <c:v>59.36</c:v>
                </c:pt>
                <c:pt idx="419">
                  <c:v>53.92</c:v>
                </c:pt>
                <c:pt idx="420">
                  <c:v>62.360000000000007</c:v>
                </c:pt>
                <c:pt idx="421">
                  <c:v>64.92</c:v>
                </c:pt>
                <c:pt idx="422">
                  <c:v>63.28</c:v>
                </c:pt>
                <c:pt idx="423">
                  <c:v>63.28</c:v>
                </c:pt>
                <c:pt idx="424">
                  <c:v>66.64</c:v>
                </c:pt>
                <c:pt idx="425">
                  <c:v>61.08</c:v>
                </c:pt>
                <c:pt idx="426">
                  <c:v>56.44</c:v>
                </c:pt>
                <c:pt idx="427">
                  <c:v>52.680000000000007</c:v>
                </c:pt>
                <c:pt idx="428">
                  <c:v>52.64</c:v>
                </c:pt>
                <c:pt idx="429">
                  <c:v>58.719999999999992</c:v>
                </c:pt>
                <c:pt idx="430">
                  <c:v>53.44</c:v>
                </c:pt>
                <c:pt idx="431">
                  <c:v>53.2</c:v>
                </c:pt>
                <c:pt idx="432">
                  <c:v>56.52</c:v>
                </c:pt>
                <c:pt idx="433">
                  <c:v>54.120000000000005</c:v>
                </c:pt>
                <c:pt idx="434">
                  <c:v>52.72</c:v>
                </c:pt>
                <c:pt idx="435">
                  <c:v>65.199999999999989</c:v>
                </c:pt>
                <c:pt idx="436">
                  <c:v>70.72</c:v>
                </c:pt>
                <c:pt idx="437">
                  <c:v>70.12</c:v>
                </c:pt>
                <c:pt idx="438">
                  <c:v>69.319999999999993</c:v>
                </c:pt>
                <c:pt idx="439">
                  <c:v>64.959999999999994</c:v>
                </c:pt>
                <c:pt idx="440">
                  <c:v>61.320000000000007</c:v>
                </c:pt>
                <c:pt idx="441">
                  <c:v>57.720000000000006</c:v>
                </c:pt>
                <c:pt idx="442">
                  <c:v>53.76</c:v>
                </c:pt>
                <c:pt idx="443">
                  <c:v>55.080000000000005</c:v>
                </c:pt>
                <c:pt idx="444">
                  <c:v>57.239999999999988</c:v>
                </c:pt>
                <c:pt idx="445">
                  <c:v>61.08</c:v>
                </c:pt>
                <c:pt idx="446">
                  <c:v>60.159999999999989</c:v>
                </c:pt>
                <c:pt idx="447">
                  <c:v>62.839999999999996</c:v>
                </c:pt>
                <c:pt idx="448">
                  <c:v>62.039999999999992</c:v>
                </c:pt>
                <c:pt idx="449">
                  <c:v>61.320000000000007</c:v>
                </c:pt>
                <c:pt idx="450">
                  <c:v>58.040000000000006</c:v>
                </c:pt>
                <c:pt idx="451">
                  <c:v>63.759999999999991</c:v>
                </c:pt>
                <c:pt idx="452">
                  <c:v>67.52</c:v>
                </c:pt>
                <c:pt idx="453">
                  <c:v>67.84</c:v>
                </c:pt>
                <c:pt idx="454">
                  <c:v>67.36</c:v>
                </c:pt>
                <c:pt idx="455">
                  <c:v>63.92</c:v>
                </c:pt>
                <c:pt idx="456">
                  <c:v>57.519999999999996</c:v>
                </c:pt>
                <c:pt idx="457">
                  <c:v>54.400000000000006</c:v>
                </c:pt>
                <c:pt idx="458">
                  <c:v>56.000000000000007</c:v>
                </c:pt>
                <c:pt idx="459">
                  <c:v>57.16</c:v>
                </c:pt>
                <c:pt idx="460">
                  <c:v>58.000000000000007</c:v>
                </c:pt>
                <c:pt idx="461">
                  <c:v>60.120000000000005</c:v>
                </c:pt>
                <c:pt idx="462">
                  <c:v>62.28</c:v>
                </c:pt>
                <c:pt idx="463">
                  <c:v>71.16</c:v>
                </c:pt>
                <c:pt idx="464">
                  <c:v>80.28</c:v>
                </c:pt>
                <c:pt idx="465">
                  <c:v>79.400000000000006</c:v>
                </c:pt>
                <c:pt idx="466">
                  <c:v>77.08</c:v>
                </c:pt>
                <c:pt idx="467">
                  <c:v>81.84</c:v>
                </c:pt>
                <c:pt idx="468">
                  <c:v>73.52</c:v>
                </c:pt>
                <c:pt idx="469">
                  <c:v>72.720000000000013</c:v>
                </c:pt>
                <c:pt idx="470">
                  <c:v>72.16</c:v>
                </c:pt>
                <c:pt idx="471">
                  <c:v>70.960000000000008</c:v>
                </c:pt>
                <c:pt idx="472">
                  <c:v>66.399999999999991</c:v>
                </c:pt>
                <c:pt idx="473">
                  <c:v>71.92</c:v>
                </c:pt>
                <c:pt idx="474">
                  <c:v>69.64</c:v>
                </c:pt>
                <c:pt idx="475">
                  <c:v>66.52</c:v>
                </c:pt>
                <c:pt idx="476">
                  <c:v>57.919999999999995</c:v>
                </c:pt>
                <c:pt idx="477">
                  <c:v>51.28</c:v>
                </c:pt>
                <c:pt idx="478">
                  <c:v>46.92</c:v>
                </c:pt>
                <c:pt idx="479">
                  <c:v>50</c:v>
                </c:pt>
                <c:pt idx="480">
                  <c:v>56.24</c:v>
                </c:pt>
                <c:pt idx="481">
                  <c:v>65.56</c:v>
                </c:pt>
                <c:pt idx="482">
                  <c:v>64.64</c:v>
                </c:pt>
                <c:pt idx="483">
                  <c:v>53.6</c:v>
                </c:pt>
                <c:pt idx="484">
                  <c:v>42.6</c:v>
                </c:pt>
                <c:pt idx="485">
                  <c:v>45.12</c:v>
                </c:pt>
                <c:pt idx="486">
                  <c:v>40</c:v>
                </c:pt>
                <c:pt idx="487">
                  <c:v>44.519999999999996</c:v>
                </c:pt>
                <c:pt idx="488">
                  <c:v>56.720000000000006</c:v>
                </c:pt>
                <c:pt idx="489">
                  <c:v>65.16</c:v>
                </c:pt>
                <c:pt idx="490">
                  <c:v>62.360000000000007</c:v>
                </c:pt>
                <c:pt idx="491">
                  <c:v>63.960000000000008</c:v>
                </c:pt>
                <c:pt idx="492">
                  <c:v>57.839999999999989</c:v>
                </c:pt>
                <c:pt idx="493">
                  <c:v>52.92</c:v>
                </c:pt>
                <c:pt idx="494">
                  <c:v>54.599999999999994</c:v>
                </c:pt>
                <c:pt idx="495">
                  <c:v>54.400000000000006</c:v>
                </c:pt>
                <c:pt idx="496">
                  <c:v>51.12</c:v>
                </c:pt>
                <c:pt idx="497">
                  <c:v>60.159999999999989</c:v>
                </c:pt>
                <c:pt idx="498">
                  <c:v>63.72</c:v>
                </c:pt>
                <c:pt idx="499">
                  <c:v>65.239999999999995</c:v>
                </c:pt>
                <c:pt idx="500">
                  <c:v>68.399999999999991</c:v>
                </c:pt>
                <c:pt idx="501">
                  <c:v>72.839999999999989</c:v>
                </c:pt>
                <c:pt idx="502">
                  <c:v>67.160000000000011</c:v>
                </c:pt>
                <c:pt idx="503">
                  <c:v>62.88</c:v>
                </c:pt>
                <c:pt idx="504">
                  <c:v>57.519999999999996</c:v>
                </c:pt>
                <c:pt idx="505">
                  <c:v>54.879999999999995</c:v>
                </c:pt>
                <c:pt idx="506">
                  <c:v>59.12</c:v>
                </c:pt>
                <c:pt idx="507">
                  <c:v>57.239999999999988</c:v>
                </c:pt>
                <c:pt idx="508">
                  <c:v>61.44</c:v>
                </c:pt>
                <c:pt idx="509">
                  <c:v>67.72</c:v>
                </c:pt>
                <c:pt idx="510">
                  <c:v>64.48</c:v>
                </c:pt>
                <c:pt idx="511">
                  <c:v>59.559999999999988</c:v>
                </c:pt>
                <c:pt idx="512">
                  <c:v>68.320000000000007</c:v>
                </c:pt>
                <c:pt idx="513">
                  <c:v>68</c:v>
                </c:pt>
                <c:pt idx="514">
                  <c:v>60.8</c:v>
                </c:pt>
                <c:pt idx="515">
                  <c:v>58.040000000000006</c:v>
                </c:pt>
                <c:pt idx="516">
                  <c:v>54.279999999999994</c:v>
                </c:pt>
                <c:pt idx="517">
                  <c:v>52.959999999999994</c:v>
                </c:pt>
                <c:pt idx="518">
                  <c:v>53.04</c:v>
                </c:pt>
                <c:pt idx="519">
                  <c:v>53.48</c:v>
                </c:pt>
                <c:pt idx="520">
                  <c:v>58.76</c:v>
                </c:pt>
                <c:pt idx="521">
                  <c:v>61.000000000000007</c:v>
                </c:pt>
                <c:pt idx="522">
                  <c:v>59.52</c:v>
                </c:pt>
                <c:pt idx="523">
                  <c:v>55.120000000000005</c:v>
                </c:pt>
                <c:pt idx="524">
                  <c:v>53.6</c:v>
                </c:pt>
                <c:pt idx="525">
                  <c:v>48.08</c:v>
                </c:pt>
                <c:pt idx="526">
                  <c:v>45.6</c:v>
                </c:pt>
                <c:pt idx="527">
                  <c:v>42.04</c:v>
                </c:pt>
                <c:pt idx="528">
                  <c:v>46.680000000000007</c:v>
                </c:pt>
                <c:pt idx="529">
                  <c:v>53.839999999999996</c:v>
                </c:pt>
                <c:pt idx="530">
                  <c:v>57.76</c:v>
                </c:pt>
                <c:pt idx="531">
                  <c:v>57.36</c:v>
                </c:pt>
                <c:pt idx="532">
                  <c:v>55.44</c:v>
                </c:pt>
                <c:pt idx="533">
                  <c:v>50.6</c:v>
                </c:pt>
                <c:pt idx="534">
                  <c:v>49.96</c:v>
                </c:pt>
                <c:pt idx="535">
                  <c:v>55.080000000000005</c:v>
                </c:pt>
                <c:pt idx="536">
                  <c:v>62.88</c:v>
                </c:pt>
                <c:pt idx="537">
                  <c:v>69.919999999999987</c:v>
                </c:pt>
                <c:pt idx="538">
                  <c:v>76.400000000000006</c:v>
                </c:pt>
                <c:pt idx="539">
                  <c:v>63.44</c:v>
                </c:pt>
                <c:pt idx="540">
                  <c:v>69.84</c:v>
                </c:pt>
                <c:pt idx="541">
                  <c:v>79.400000000000006</c:v>
                </c:pt>
                <c:pt idx="542">
                  <c:v>77.12</c:v>
                </c:pt>
                <c:pt idx="543">
                  <c:v>75.36</c:v>
                </c:pt>
                <c:pt idx="544">
                  <c:v>81.399999999999991</c:v>
                </c:pt>
                <c:pt idx="545">
                  <c:v>74.88</c:v>
                </c:pt>
                <c:pt idx="546">
                  <c:v>70.56</c:v>
                </c:pt>
                <c:pt idx="547">
                  <c:v>73.36</c:v>
                </c:pt>
                <c:pt idx="548">
                  <c:v>73</c:v>
                </c:pt>
                <c:pt idx="549">
                  <c:v>67.92</c:v>
                </c:pt>
                <c:pt idx="550">
                  <c:v>70.12</c:v>
                </c:pt>
                <c:pt idx="551">
                  <c:v>71.52000000000001</c:v>
                </c:pt>
                <c:pt idx="552">
                  <c:v>68.88</c:v>
                </c:pt>
                <c:pt idx="553">
                  <c:v>61.44</c:v>
                </c:pt>
                <c:pt idx="554">
                  <c:v>55.8</c:v>
                </c:pt>
                <c:pt idx="555">
                  <c:v>54.679999999999993</c:v>
                </c:pt>
                <c:pt idx="556">
                  <c:v>55.879999999999995</c:v>
                </c:pt>
                <c:pt idx="557">
                  <c:v>58.080000000000013</c:v>
                </c:pt>
                <c:pt idx="558">
                  <c:v>65</c:v>
                </c:pt>
                <c:pt idx="559">
                  <c:v>67</c:v>
                </c:pt>
                <c:pt idx="560">
                  <c:v>58.4</c:v>
                </c:pt>
                <c:pt idx="561">
                  <c:v>48.8</c:v>
                </c:pt>
                <c:pt idx="562">
                  <c:v>51.16</c:v>
                </c:pt>
                <c:pt idx="563">
                  <c:v>46.28</c:v>
                </c:pt>
                <c:pt idx="564">
                  <c:v>48.52</c:v>
                </c:pt>
                <c:pt idx="565">
                  <c:v>54.44</c:v>
                </c:pt>
                <c:pt idx="566">
                  <c:v>60.839999999999996</c:v>
                </c:pt>
                <c:pt idx="567">
                  <c:v>59.36</c:v>
                </c:pt>
                <c:pt idx="568">
                  <c:v>61.68</c:v>
                </c:pt>
                <c:pt idx="569">
                  <c:v>57.04</c:v>
                </c:pt>
                <c:pt idx="570">
                  <c:v>54.599999999999994</c:v>
                </c:pt>
                <c:pt idx="571">
                  <c:v>54.279999999999994</c:v>
                </c:pt>
                <c:pt idx="572">
                  <c:v>50.12</c:v>
                </c:pt>
                <c:pt idx="573">
                  <c:v>48.68</c:v>
                </c:pt>
                <c:pt idx="574">
                  <c:v>57.120000000000005</c:v>
                </c:pt>
                <c:pt idx="575">
                  <c:v>61.88</c:v>
                </c:pt>
                <c:pt idx="576">
                  <c:v>67.040000000000006</c:v>
                </c:pt>
                <c:pt idx="577">
                  <c:v>72.2</c:v>
                </c:pt>
                <c:pt idx="578">
                  <c:v>73.64</c:v>
                </c:pt>
                <c:pt idx="579">
                  <c:v>69.12</c:v>
                </c:pt>
                <c:pt idx="580">
                  <c:v>66.8</c:v>
                </c:pt>
                <c:pt idx="581">
                  <c:v>60.199999999999996</c:v>
                </c:pt>
                <c:pt idx="582">
                  <c:v>59.760000000000005</c:v>
                </c:pt>
                <c:pt idx="583">
                  <c:v>64.52</c:v>
                </c:pt>
                <c:pt idx="584">
                  <c:v>62.239999999999995</c:v>
                </c:pt>
                <c:pt idx="585">
                  <c:v>65.92</c:v>
                </c:pt>
                <c:pt idx="586">
                  <c:v>75.720000000000013</c:v>
                </c:pt>
                <c:pt idx="587">
                  <c:v>71.240000000000009</c:v>
                </c:pt>
                <c:pt idx="588">
                  <c:v>65.08</c:v>
                </c:pt>
                <c:pt idx="589">
                  <c:v>68.88</c:v>
                </c:pt>
                <c:pt idx="590">
                  <c:v>62.559999999999995</c:v>
                </c:pt>
                <c:pt idx="591">
                  <c:v>49.519999999999996</c:v>
                </c:pt>
                <c:pt idx="592">
                  <c:v>46.36</c:v>
                </c:pt>
                <c:pt idx="593">
                  <c:v>42.56</c:v>
                </c:pt>
                <c:pt idx="594">
                  <c:v>44</c:v>
                </c:pt>
                <c:pt idx="595">
                  <c:v>49.96</c:v>
                </c:pt>
                <c:pt idx="596">
                  <c:v>55.48</c:v>
                </c:pt>
                <c:pt idx="597">
                  <c:v>61.88</c:v>
                </c:pt>
                <c:pt idx="598">
                  <c:v>62.92</c:v>
                </c:pt>
                <c:pt idx="599">
                  <c:v>60.199999999999996</c:v>
                </c:pt>
                <c:pt idx="600">
                  <c:v>51.320000000000007</c:v>
                </c:pt>
                <c:pt idx="601">
                  <c:v>46.160000000000004</c:v>
                </c:pt>
                <c:pt idx="602">
                  <c:v>39.72</c:v>
                </c:pt>
                <c:pt idx="603">
                  <c:v>40.760000000000005</c:v>
                </c:pt>
                <c:pt idx="604">
                  <c:v>40.239999999999995</c:v>
                </c:pt>
                <c:pt idx="605">
                  <c:v>48.000000000000007</c:v>
                </c:pt>
                <c:pt idx="606">
                  <c:v>57.519999999999996</c:v>
                </c:pt>
                <c:pt idx="607">
                  <c:v>62.28</c:v>
                </c:pt>
                <c:pt idx="608">
                  <c:v>59.4</c:v>
                </c:pt>
                <c:pt idx="609">
                  <c:v>54.120000000000005</c:v>
                </c:pt>
                <c:pt idx="610">
                  <c:v>48.52</c:v>
                </c:pt>
                <c:pt idx="611">
                  <c:v>47.28</c:v>
                </c:pt>
                <c:pt idx="612">
                  <c:v>51.6</c:v>
                </c:pt>
                <c:pt idx="613">
                  <c:v>60.319999999999993</c:v>
                </c:pt>
                <c:pt idx="614">
                  <c:v>68.88</c:v>
                </c:pt>
                <c:pt idx="615">
                  <c:v>77</c:v>
                </c:pt>
                <c:pt idx="616">
                  <c:v>67</c:v>
                </c:pt>
                <c:pt idx="617">
                  <c:v>70.84</c:v>
                </c:pt>
                <c:pt idx="618">
                  <c:v>80.64</c:v>
                </c:pt>
                <c:pt idx="619">
                  <c:v>76</c:v>
                </c:pt>
                <c:pt idx="620">
                  <c:v>75.599999999999994</c:v>
                </c:pt>
                <c:pt idx="621">
                  <c:v>81.56</c:v>
                </c:pt>
                <c:pt idx="622">
                  <c:v>75.960000000000008</c:v>
                </c:pt>
                <c:pt idx="623">
                  <c:v>70.16</c:v>
                </c:pt>
                <c:pt idx="624">
                  <c:v>76.56</c:v>
                </c:pt>
                <c:pt idx="625">
                  <c:v>75.319999999999993</c:v>
                </c:pt>
                <c:pt idx="626">
                  <c:v>70.599999999999994</c:v>
                </c:pt>
                <c:pt idx="627">
                  <c:v>74.559999999999988</c:v>
                </c:pt>
                <c:pt idx="628">
                  <c:v>75.960000000000008</c:v>
                </c:pt>
                <c:pt idx="629">
                  <c:v>71.2</c:v>
                </c:pt>
                <c:pt idx="630">
                  <c:v>67.679999999999993</c:v>
                </c:pt>
                <c:pt idx="631">
                  <c:v>65.199999999999989</c:v>
                </c:pt>
                <c:pt idx="632">
                  <c:v>63.640000000000008</c:v>
                </c:pt>
                <c:pt idx="633">
                  <c:v>63.999999999999993</c:v>
                </c:pt>
                <c:pt idx="634">
                  <c:v>64.36</c:v>
                </c:pt>
                <c:pt idx="635">
                  <c:v>67.72</c:v>
                </c:pt>
                <c:pt idx="636">
                  <c:v>68.56</c:v>
                </c:pt>
                <c:pt idx="637">
                  <c:v>62.6</c:v>
                </c:pt>
                <c:pt idx="638">
                  <c:v>54.32</c:v>
                </c:pt>
                <c:pt idx="639">
                  <c:v>56.000000000000007</c:v>
                </c:pt>
                <c:pt idx="640">
                  <c:v>54.120000000000005</c:v>
                </c:pt>
                <c:pt idx="641">
                  <c:v>54.800000000000004</c:v>
                </c:pt>
                <c:pt idx="642">
                  <c:v>53.52</c:v>
                </c:pt>
                <c:pt idx="643">
                  <c:v>55.36</c:v>
                </c:pt>
                <c:pt idx="644">
                  <c:v>54.72</c:v>
                </c:pt>
                <c:pt idx="645">
                  <c:v>55.92</c:v>
                </c:pt>
                <c:pt idx="646">
                  <c:v>52.92</c:v>
                </c:pt>
                <c:pt idx="647">
                  <c:v>53.960000000000008</c:v>
                </c:pt>
                <c:pt idx="648">
                  <c:v>55.76</c:v>
                </c:pt>
                <c:pt idx="649">
                  <c:v>48.36</c:v>
                </c:pt>
                <c:pt idx="650">
                  <c:v>46.32</c:v>
                </c:pt>
                <c:pt idx="651">
                  <c:v>54.52</c:v>
                </c:pt>
                <c:pt idx="652">
                  <c:v>62.039999999999992</c:v>
                </c:pt>
                <c:pt idx="653">
                  <c:v>70.760000000000005</c:v>
                </c:pt>
                <c:pt idx="654">
                  <c:v>79.400000000000006</c:v>
                </c:pt>
                <c:pt idx="655">
                  <c:v>80.64</c:v>
                </c:pt>
                <c:pt idx="656">
                  <c:v>74.2</c:v>
                </c:pt>
                <c:pt idx="657">
                  <c:v>67.959999999999994</c:v>
                </c:pt>
                <c:pt idx="658">
                  <c:v>57.2</c:v>
                </c:pt>
                <c:pt idx="659">
                  <c:v>57.76</c:v>
                </c:pt>
                <c:pt idx="660">
                  <c:v>60.159999999999989</c:v>
                </c:pt>
                <c:pt idx="661">
                  <c:v>57.56</c:v>
                </c:pt>
                <c:pt idx="662">
                  <c:v>61.72</c:v>
                </c:pt>
                <c:pt idx="663">
                  <c:v>73.2</c:v>
                </c:pt>
                <c:pt idx="664">
                  <c:v>69.2</c:v>
                </c:pt>
                <c:pt idx="665">
                  <c:v>68.11999999999999</c:v>
                </c:pt>
                <c:pt idx="666">
                  <c:v>70.48</c:v>
                </c:pt>
                <c:pt idx="667">
                  <c:v>62</c:v>
                </c:pt>
                <c:pt idx="668">
                  <c:v>48.8</c:v>
                </c:pt>
                <c:pt idx="669">
                  <c:v>45.56</c:v>
                </c:pt>
                <c:pt idx="670">
                  <c:v>40.4</c:v>
                </c:pt>
                <c:pt idx="671">
                  <c:v>43.160000000000004</c:v>
                </c:pt>
                <c:pt idx="672">
                  <c:v>52.080000000000005</c:v>
                </c:pt>
                <c:pt idx="673">
                  <c:v>58.080000000000013</c:v>
                </c:pt>
                <c:pt idx="674">
                  <c:v>63.040000000000006</c:v>
                </c:pt>
                <c:pt idx="675">
                  <c:v>62.12</c:v>
                </c:pt>
                <c:pt idx="676">
                  <c:v>57.96</c:v>
                </c:pt>
                <c:pt idx="677">
                  <c:v>51.079999999999991</c:v>
                </c:pt>
                <c:pt idx="678">
                  <c:v>46.599999999999994</c:v>
                </c:pt>
                <c:pt idx="679">
                  <c:v>40.519999999999996</c:v>
                </c:pt>
                <c:pt idx="680">
                  <c:v>41.24</c:v>
                </c:pt>
                <c:pt idx="681">
                  <c:v>39.76</c:v>
                </c:pt>
                <c:pt idx="682">
                  <c:v>42.52</c:v>
                </c:pt>
                <c:pt idx="683">
                  <c:v>53.960000000000008</c:v>
                </c:pt>
                <c:pt idx="684">
                  <c:v>60.720000000000006</c:v>
                </c:pt>
                <c:pt idx="685">
                  <c:v>62.039999999999992</c:v>
                </c:pt>
                <c:pt idx="686">
                  <c:v>59.639999999999993</c:v>
                </c:pt>
                <c:pt idx="687">
                  <c:v>60</c:v>
                </c:pt>
                <c:pt idx="688">
                  <c:v>55.400000000000006</c:v>
                </c:pt>
                <c:pt idx="689">
                  <c:v>54.96</c:v>
                </c:pt>
                <c:pt idx="690">
                  <c:v>58.080000000000013</c:v>
                </c:pt>
                <c:pt idx="691">
                  <c:v>66.759999999999991</c:v>
                </c:pt>
                <c:pt idx="692">
                  <c:v>71.240000000000009</c:v>
                </c:pt>
                <c:pt idx="693">
                  <c:v>67.48</c:v>
                </c:pt>
                <c:pt idx="694">
                  <c:v>68.360000000000014</c:v>
                </c:pt>
                <c:pt idx="695">
                  <c:v>75.680000000000007</c:v>
                </c:pt>
                <c:pt idx="696">
                  <c:v>72.040000000000006</c:v>
                </c:pt>
                <c:pt idx="697">
                  <c:v>75.28</c:v>
                </c:pt>
                <c:pt idx="698">
                  <c:v>80.36</c:v>
                </c:pt>
                <c:pt idx="699">
                  <c:v>74.400000000000006</c:v>
                </c:pt>
                <c:pt idx="700">
                  <c:v>69.88</c:v>
                </c:pt>
                <c:pt idx="701">
                  <c:v>78.16</c:v>
                </c:pt>
                <c:pt idx="702">
                  <c:v>75.680000000000007</c:v>
                </c:pt>
                <c:pt idx="703">
                  <c:v>70.400000000000006</c:v>
                </c:pt>
                <c:pt idx="704">
                  <c:v>75.28</c:v>
                </c:pt>
                <c:pt idx="705">
                  <c:v>75.52</c:v>
                </c:pt>
                <c:pt idx="706">
                  <c:v>68.360000000000014</c:v>
                </c:pt>
                <c:pt idx="707">
                  <c:v>66.320000000000007</c:v>
                </c:pt>
                <c:pt idx="708">
                  <c:v>68.52000000000001</c:v>
                </c:pt>
                <c:pt idx="709">
                  <c:v>69.44</c:v>
                </c:pt>
                <c:pt idx="710">
                  <c:v>68.8</c:v>
                </c:pt>
                <c:pt idx="711">
                  <c:v>67.88</c:v>
                </c:pt>
                <c:pt idx="712">
                  <c:v>67.080000000000013</c:v>
                </c:pt>
                <c:pt idx="713">
                  <c:v>66.2</c:v>
                </c:pt>
                <c:pt idx="714">
                  <c:v>61.359999999999992</c:v>
                </c:pt>
                <c:pt idx="715">
                  <c:v>56.999999999999993</c:v>
                </c:pt>
                <c:pt idx="716">
                  <c:v>58.96</c:v>
                </c:pt>
                <c:pt idx="717">
                  <c:v>62.039999999999992</c:v>
                </c:pt>
                <c:pt idx="718">
                  <c:v>61.919999999999995</c:v>
                </c:pt>
                <c:pt idx="719">
                  <c:v>53.72</c:v>
                </c:pt>
                <c:pt idx="720">
                  <c:v>51.320000000000007</c:v>
                </c:pt>
                <c:pt idx="721">
                  <c:v>52.6</c:v>
                </c:pt>
                <c:pt idx="722">
                  <c:v>55.64</c:v>
                </c:pt>
                <c:pt idx="723">
                  <c:v>53.92</c:v>
                </c:pt>
                <c:pt idx="724">
                  <c:v>57.76</c:v>
                </c:pt>
                <c:pt idx="725">
                  <c:v>58.11999999999999</c:v>
                </c:pt>
                <c:pt idx="726">
                  <c:v>51.840000000000011</c:v>
                </c:pt>
                <c:pt idx="727">
                  <c:v>49.68</c:v>
                </c:pt>
                <c:pt idx="728">
                  <c:v>56.2</c:v>
                </c:pt>
                <c:pt idx="729">
                  <c:v>64.48</c:v>
                </c:pt>
                <c:pt idx="730">
                  <c:v>77.64</c:v>
                </c:pt>
                <c:pt idx="731">
                  <c:v>86.4</c:v>
                </c:pt>
                <c:pt idx="732">
                  <c:v>83.28</c:v>
                </c:pt>
                <c:pt idx="733">
                  <c:v>73</c:v>
                </c:pt>
                <c:pt idx="734">
                  <c:v>66.44</c:v>
                </c:pt>
                <c:pt idx="735">
                  <c:v>56.84</c:v>
                </c:pt>
                <c:pt idx="736">
                  <c:v>58.000000000000007</c:v>
                </c:pt>
                <c:pt idx="737">
                  <c:v>62</c:v>
                </c:pt>
                <c:pt idx="738">
                  <c:v>66.239999999999995</c:v>
                </c:pt>
                <c:pt idx="739">
                  <c:v>72</c:v>
                </c:pt>
                <c:pt idx="740">
                  <c:v>78.44</c:v>
                </c:pt>
                <c:pt idx="741">
                  <c:v>72.040000000000006</c:v>
                </c:pt>
                <c:pt idx="742">
                  <c:v>67.040000000000006</c:v>
                </c:pt>
                <c:pt idx="743">
                  <c:v>65.12</c:v>
                </c:pt>
                <c:pt idx="744">
                  <c:v>56.919999999999995</c:v>
                </c:pt>
                <c:pt idx="745">
                  <c:v>45.32</c:v>
                </c:pt>
                <c:pt idx="746">
                  <c:v>40.32</c:v>
                </c:pt>
                <c:pt idx="747">
                  <c:v>35.519999999999996</c:v>
                </c:pt>
                <c:pt idx="748">
                  <c:v>40.040000000000006</c:v>
                </c:pt>
                <c:pt idx="749">
                  <c:v>48.120000000000005</c:v>
                </c:pt>
                <c:pt idx="750">
                  <c:v>57.519999999999996</c:v>
                </c:pt>
                <c:pt idx="751">
                  <c:v>64.56</c:v>
                </c:pt>
                <c:pt idx="752">
                  <c:v>63.480000000000004</c:v>
                </c:pt>
                <c:pt idx="753">
                  <c:v>57.320000000000007</c:v>
                </c:pt>
                <c:pt idx="754">
                  <c:v>51.88</c:v>
                </c:pt>
                <c:pt idx="755">
                  <c:v>44.72</c:v>
                </c:pt>
                <c:pt idx="756">
                  <c:v>36.92</c:v>
                </c:pt>
                <c:pt idx="757">
                  <c:v>36.6</c:v>
                </c:pt>
                <c:pt idx="758">
                  <c:v>32.519999999999996</c:v>
                </c:pt>
                <c:pt idx="759">
                  <c:v>31.56</c:v>
                </c:pt>
                <c:pt idx="760">
                  <c:v>42.68</c:v>
                </c:pt>
                <c:pt idx="761">
                  <c:v>52.760000000000005</c:v>
                </c:pt>
                <c:pt idx="762">
                  <c:v>56.48</c:v>
                </c:pt>
                <c:pt idx="763">
                  <c:v>56.24</c:v>
                </c:pt>
                <c:pt idx="764">
                  <c:v>59.639999999999993</c:v>
                </c:pt>
                <c:pt idx="765">
                  <c:v>53.76</c:v>
                </c:pt>
                <c:pt idx="766">
                  <c:v>50.92</c:v>
                </c:pt>
                <c:pt idx="767">
                  <c:v>56.120000000000005</c:v>
                </c:pt>
                <c:pt idx="768">
                  <c:v>68.320000000000007</c:v>
                </c:pt>
                <c:pt idx="769">
                  <c:v>72.559999999999988</c:v>
                </c:pt>
                <c:pt idx="770">
                  <c:v>65.28</c:v>
                </c:pt>
                <c:pt idx="771">
                  <c:v>65.88000000000001</c:v>
                </c:pt>
                <c:pt idx="772">
                  <c:v>71.399999999999991</c:v>
                </c:pt>
                <c:pt idx="773">
                  <c:v>67.160000000000011</c:v>
                </c:pt>
                <c:pt idx="774">
                  <c:v>73.8</c:v>
                </c:pt>
                <c:pt idx="775">
                  <c:v>77.64</c:v>
                </c:pt>
                <c:pt idx="776">
                  <c:v>69.12</c:v>
                </c:pt>
                <c:pt idx="777">
                  <c:v>63.999999999999993</c:v>
                </c:pt>
                <c:pt idx="778">
                  <c:v>72.760000000000005</c:v>
                </c:pt>
                <c:pt idx="779">
                  <c:v>69.319999999999993</c:v>
                </c:pt>
                <c:pt idx="780">
                  <c:v>64.84</c:v>
                </c:pt>
                <c:pt idx="781">
                  <c:v>70.28</c:v>
                </c:pt>
                <c:pt idx="782">
                  <c:v>72.08</c:v>
                </c:pt>
                <c:pt idx="783">
                  <c:v>65.199999999999989</c:v>
                </c:pt>
                <c:pt idx="784">
                  <c:v>61.56</c:v>
                </c:pt>
                <c:pt idx="785">
                  <c:v>60.68</c:v>
                </c:pt>
                <c:pt idx="786">
                  <c:v>64.48</c:v>
                </c:pt>
                <c:pt idx="787">
                  <c:v>65.12</c:v>
                </c:pt>
                <c:pt idx="788">
                  <c:v>64.400000000000006</c:v>
                </c:pt>
                <c:pt idx="789">
                  <c:v>64.72</c:v>
                </c:pt>
                <c:pt idx="790">
                  <c:v>63.839999999999996</c:v>
                </c:pt>
                <c:pt idx="791">
                  <c:v>58.96</c:v>
                </c:pt>
                <c:pt idx="792">
                  <c:v>56.600000000000009</c:v>
                </c:pt>
                <c:pt idx="793">
                  <c:v>57.96</c:v>
                </c:pt>
                <c:pt idx="794">
                  <c:v>63</c:v>
                </c:pt>
                <c:pt idx="795">
                  <c:v>65.600000000000009</c:v>
                </c:pt>
                <c:pt idx="796">
                  <c:v>56.96</c:v>
                </c:pt>
                <c:pt idx="797">
                  <c:v>50.32</c:v>
                </c:pt>
                <c:pt idx="798">
                  <c:v>52.12</c:v>
                </c:pt>
                <c:pt idx="799">
                  <c:v>55.680000000000007</c:v>
                </c:pt>
                <c:pt idx="800">
                  <c:v>56.08</c:v>
                </c:pt>
                <c:pt idx="801">
                  <c:v>60.440000000000005</c:v>
                </c:pt>
                <c:pt idx="802">
                  <c:v>61.08</c:v>
                </c:pt>
                <c:pt idx="803">
                  <c:v>55.559999999999995</c:v>
                </c:pt>
                <c:pt idx="804">
                  <c:v>53.16</c:v>
                </c:pt>
                <c:pt idx="805">
                  <c:v>57.68</c:v>
                </c:pt>
                <c:pt idx="806">
                  <c:v>66.2</c:v>
                </c:pt>
                <c:pt idx="807">
                  <c:v>78.47999999999999</c:v>
                </c:pt>
                <c:pt idx="808">
                  <c:v>85.4</c:v>
                </c:pt>
                <c:pt idx="809">
                  <c:v>83.36</c:v>
                </c:pt>
                <c:pt idx="810">
                  <c:v>74.72</c:v>
                </c:pt>
                <c:pt idx="811">
                  <c:v>69.72</c:v>
                </c:pt>
                <c:pt idx="812">
                  <c:v>62</c:v>
                </c:pt>
                <c:pt idx="813">
                  <c:v>65.239999999999995</c:v>
                </c:pt>
                <c:pt idx="814">
                  <c:v>67</c:v>
                </c:pt>
                <c:pt idx="815">
                  <c:v>72.36</c:v>
                </c:pt>
                <c:pt idx="816">
                  <c:v>78.72</c:v>
                </c:pt>
                <c:pt idx="817">
                  <c:v>85.36</c:v>
                </c:pt>
                <c:pt idx="818">
                  <c:v>80.199999999999989</c:v>
                </c:pt>
                <c:pt idx="819">
                  <c:v>71.92</c:v>
                </c:pt>
                <c:pt idx="820">
                  <c:v>63.44</c:v>
                </c:pt>
                <c:pt idx="821">
                  <c:v>51.64</c:v>
                </c:pt>
                <c:pt idx="822">
                  <c:v>40.56</c:v>
                </c:pt>
                <c:pt idx="823">
                  <c:v>34.799999999999997</c:v>
                </c:pt>
                <c:pt idx="824">
                  <c:v>35.28</c:v>
                </c:pt>
                <c:pt idx="825">
                  <c:v>41.6</c:v>
                </c:pt>
                <c:pt idx="826">
                  <c:v>46.800000000000004</c:v>
                </c:pt>
                <c:pt idx="827">
                  <c:v>56.36</c:v>
                </c:pt>
                <c:pt idx="828">
                  <c:v>61.480000000000004</c:v>
                </c:pt>
                <c:pt idx="829">
                  <c:v>59.639999999999993</c:v>
                </c:pt>
                <c:pt idx="830">
                  <c:v>56.32</c:v>
                </c:pt>
                <c:pt idx="831">
                  <c:v>55.84</c:v>
                </c:pt>
                <c:pt idx="832">
                  <c:v>48.28</c:v>
                </c:pt>
                <c:pt idx="833">
                  <c:v>43.84</c:v>
                </c:pt>
                <c:pt idx="834">
                  <c:v>44.320000000000007</c:v>
                </c:pt>
                <c:pt idx="835">
                  <c:v>39.76</c:v>
                </c:pt>
                <c:pt idx="836">
                  <c:v>39.04</c:v>
                </c:pt>
                <c:pt idx="837">
                  <c:v>47.96</c:v>
                </c:pt>
                <c:pt idx="838">
                  <c:v>51.320000000000007</c:v>
                </c:pt>
                <c:pt idx="839">
                  <c:v>50.88</c:v>
                </c:pt>
                <c:pt idx="840">
                  <c:v>51.76</c:v>
                </c:pt>
                <c:pt idx="841">
                  <c:v>56.08</c:v>
                </c:pt>
                <c:pt idx="842">
                  <c:v>53.080000000000005</c:v>
                </c:pt>
                <c:pt idx="843">
                  <c:v>54.679999999999993</c:v>
                </c:pt>
                <c:pt idx="844">
                  <c:v>59.639999999999993</c:v>
                </c:pt>
                <c:pt idx="845">
                  <c:v>67.599999999999994</c:v>
                </c:pt>
                <c:pt idx="846">
                  <c:v>69.36</c:v>
                </c:pt>
                <c:pt idx="847">
                  <c:v>71.960000000000008</c:v>
                </c:pt>
                <c:pt idx="848">
                  <c:v>71.679999999999993</c:v>
                </c:pt>
                <c:pt idx="849">
                  <c:v>73</c:v>
                </c:pt>
                <c:pt idx="850">
                  <c:v>67.160000000000011</c:v>
                </c:pt>
                <c:pt idx="851">
                  <c:v>72.559999999999988</c:v>
                </c:pt>
                <c:pt idx="852">
                  <c:v>73.48</c:v>
                </c:pt>
                <c:pt idx="853">
                  <c:v>65.56</c:v>
                </c:pt>
                <c:pt idx="854">
                  <c:v>60.519999999999996</c:v>
                </c:pt>
                <c:pt idx="855">
                  <c:v>68.84</c:v>
                </c:pt>
                <c:pt idx="856">
                  <c:v>64.44</c:v>
                </c:pt>
                <c:pt idx="857">
                  <c:v>61.08</c:v>
                </c:pt>
                <c:pt idx="858">
                  <c:v>65</c:v>
                </c:pt>
                <c:pt idx="859">
                  <c:v>67.84</c:v>
                </c:pt>
                <c:pt idx="860">
                  <c:v>62.760000000000005</c:v>
                </c:pt>
                <c:pt idx="861">
                  <c:v>63.6</c:v>
                </c:pt>
                <c:pt idx="862">
                  <c:v>62.039999999999992</c:v>
                </c:pt>
                <c:pt idx="863">
                  <c:v>64.8</c:v>
                </c:pt>
                <c:pt idx="864">
                  <c:v>61.8</c:v>
                </c:pt>
                <c:pt idx="865">
                  <c:v>58.920000000000009</c:v>
                </c:pt>
                <c:pt idx="866">
                  <c:v>54.72</c:v>
                </c:pt>
                <c:pt idx="867">
                  <c:v>50.47999999999999</c:v>
                </c:pt>
                <c:pt idx="868">
                  <c:v>51.28</c:v>
                </c:pt>
                <c:pt idx="869">
                  <c:v>53.559999999999995</c:v>
                </c:pt>
                <c:pt idx="870">
                  <c:v>56.32</c:v>
                </c:pt>
                <c:pt idx="871">
                  <c:v>64.88</c:v>
                </c:pt>
                <c:pt idx="872">
                  <c:v>70.760000000000005</c:v>
                </c:pt>
                <c:pt idx="873">
                  <c:v>61.8</c:v>
                </c:pt>
                <c:pt idx="874">
                  <c:v>57.16</c:v>
                </c:pt>
                <c:pt idx="875">
                  <c:v>58.84</c:v>
                </c:pt>
                <c:pt idx="876">
                  <c:v>59.760000000000005</c:v>
                </c:pt>
                <c:pt idx="877">
                  <c:v>60.400000000000006</c:v>
                </c:pt>
                <c:pt idx="878">
                  <c:v>64.64</c:v>
                </c:pt>
                <c:pt idx="879">
                  <c:v>65.400000000000006</c:v>
                </c:pt>
                <c:pt idx="880">
                  <c:v>61.519999999999996</c:v>
                </c:pt>
                <c:pt idx="881">
                  <c:v>61.240000000000009</c:v>
                </c:pt>
                <c:pt idx="882">
                  <c:v>65.319999999999993</c:v>
                </c:pt>
                <c:pt idx="883">
                  <c:v>70</c:v>
                </c:pt>
                <c:pt idx="884">
                  <c:v>75.440000000000012</c:v>
                </c:pt>
                <c:pt idx="885">
                  <c:v>80.64</c:v>
                </c:pt>
                <c:pt idx="886">
                  <c:v>76.679999999999993</c:v>
                </c:pt>
                <c:pt idx="887">
                  <c:v>68.56</c:v>
                </c:pt>
                <c:pt idx="888">
                  <c:v>69.2</c:v>
                </c:pt>
                <c:pt idx="889">
                  <c:v>67.320000000000007</c:v>
                </c:pt>
                <c:pt idx="890">
                  <c:v>70.240000000000009</c:v>
                </c:pt>
                <c:pt idx="891">
                  <c:v>73</c:v>
                </c:pt>
                <c:pt idx="892">
                  <c:v>75.440000000000012</c:v>
                </c:pt>
                <c:pt idx="893">
                  <c:v>75.64</c:v>
                </c:pt>
                <c:pt idx="894">
                  <c:v>78.08</c:v>
                </c:pt>
                <c:pt idx="895">
                  <c:v>73.679999999999993</c:v>
                </c:pt>
                <c:pt idx="896">
                  <c:v>66.52</c:v>
                </c:pt>
                <c:pt idx="897">
                  <c:v>58.600000000000009</c:v>
                </c:pt>
                <c:pt idx="898">
                  <c:v>49.28</c:v>
                </c:pt>
                <c:pt idx="899">
                  <c:v>40</c:v>
                </c:pt>
                <c:pt idx="900">
                  <c:v>36.72</c:v>
                </c:pt>
                <c:pt idx="901">
                  <c:v>38.68</c:v>
                </c:pt>
                <c:pt idx="902">
                  <c:v>46.64</c:v>
                </c:pt>
                <c:pt idx="903">
                  <c:v>54.72</c:v>
                </c:pt>
                <c:pt idx="904">
                  <c:v>63.759999999999991</c:v>
                </c:pt>
                <c:pt idx="905">
                  <c:v>62.239999999999995</c:v>
                </c:pt>
                <c:pt idx="906">
                  <c:v>58.8</c:v>
                </c:pt>
                <c:pt idx="907">
                  <c:v>58.96</c:v>
                </c:pt>
                <c:pt idx="908">
                  <c:v>59.919999999999995</c:v>
                </c:pt>
                <c:pt idx="909">
                  <c:v>55.36</c:v>
                </c:pt>
                <c:pt idx="910">
                  <c:v>55.600000000000009</c:v>
                </c:pt>
                <c:pt idx="911">
                  <c:v>55.52</c:v>
                </c:pt>
                <c:pt idx="912">
                  <c:v>51.679999999999993</c:v>
                </c:pt>
                <c:pt idx="913">
                  <c:v>48.000000000000007</c:v>
                </c:pt>
                <c:pt idx="914">
                  <c:v>52.04</c:v>
                </c:pt>
                <c:pt idx="915">
                  <c:v>52.92</c:v>
                </c:pt>
                <c:pt idx="916">
                  <c:v>55.16</c:v>
                </c:pt>
                <c:pt idx="917">
                  <c:v>56.08</c:v>
                </c:pt>
                <c:pt idx="918">
                  <c:v>60.68</c:v>
                </c:pt>
                <c:pt idx="919">
                  <c:v>56.399999999999991</c:v>
                </c:pt>
                <c:pt idx="920">
                  <c:v>55.120000000000005</c:v>
                </c:pt>
                <c:pt idx="921">
                  <c:v>53.2</c:v>
                </c:pt>
                <c:pt idx="922">
                  <c:v>56.68</c:v>
                </c:pt>
                <c:pt idx="923">
                  <c:v>58.040000000000006</c:v>
                </c:pt>
                <c:pt idx="924">
                  <c:v>70.64</c:v>
                </c:pt>
                <c:pt idx="925">
                  <c:v>69.599999999999994</c:v>
                </c:pt>
                <c:pt idx="926">
                  <c:v>70.64</c:v>
                </c:pt>
                <c:pt idx="927">
                  <c:v>69.399999999999991</c:v>
                </c:pt>
                <c:pt idx="928">
                  <c:v>75.64</c:v>
                </c:pt>
                <c:pt idx="929">
                  <c:v>74.64</c:v>
                </c:pt>
                <c:pt idx="930">
                  <c:v>66</c:v>
                </c:pt>
                <c:pt idx="931">
                  <c:v>63.239999999999995</c:v>
                </c:pt>
                <c:pt idx="932">
                  <c:v>65.039999999999992</c:v>
                </c:pt>
                <c:pt idx="933">
                  <c:v>58.11999999999999</c:v>
                </c:pt>
                <c:pt idx="934">
                  <c:v>56.039999999999992</c:v>
                </c:pt>
                <c:pt idx="935">
                  <c:v>64.240000000000009</c:v>
                </c:pt>
                <c:pt idx="936">
                  <c:v>64.84</c:v>
                </c:pt>
                <c:pt idx="937">
                  <c:v>60.519999999999996</c:v>
                </c:pt>
                <c:pt idx="938">
                  <c:v>61.12</c:v>
                </c:pt>
                <c:pt idx="939">
                  <c:v>59.24</c:v>
                </c:pt>
                <c:pt idx="940">
                  <c:v>57.120000000000005</c:v>
                </c:pt>
                <c:pt idx="941">
                  <c:v>52.79999999999999</c:v>
                </c:pt>
                <c:pt idx="942">
                  <c:v>52.839999999999996</c:v>
                </c:pt>
                <c:pt idx="943">
                  <c:v>48.28</c:v>
                </c:pt>
                <c:pt idx="944">
                  <c:v>42.8</c:v>
                </c:pt>
                <c:pt idx="945">
                  <c:v>45.76</c:v>
                </c:pt>
                <c:pt idx="946">
                  <c:v>47.56</c:v>
                </c:pt>
                <c:pt idx="947">
                  <c:v>48.28</c:v>
                </c:pt>
                <c:pt idx="948">
                  <c:v>56.84</c:v>
                </c:pt>
                <c:pt idx="949">
                  <c:v>63.519999999999996</c:v>
                </c:pt>
                <c:pt idx="950">
                  <c:v>55.84</c:v>
                </c:pt>
                <c:pt idx="951">
                  <c:v>54.2</c:v>
                </c:pt>
                <c:pt idx="952">
                  <c:v>57.440000000000005</c:v>
                </c:pt>
                <c:pt idx="953">
                  <c:v>60.28</c:v>
                </c:pt>
                <c:pt idx="954">
                  <c:v>62.32</c:v>
                </c:pt>
                <c:pt idx="955">
                  <c:v>68.88</c:v>
                </c:pt>
                <c:pt idx="956">
                  <c:v>71.960000000000008</c:v>
                </c:pt>
                <c:pt idx="957">
                  <c:v>70.599999999999994</c:v>
                </c:pt>
                <c:pt idx="958">
                  <c:v>71.679999999999993</c:v>
                </c:pt>
                <c:pt idx="959">
                  <c:v>73.72</c:v>
                </c:pt>
                <c:pt idx="960">
                  <c:v>73.2</c:v>
                </c:pt>
                <c:pt idx="961">
                  <c:v>73.88</c:v>
                </c:pt>
                <c:pt idx="962">
                  <c:v>78.47999999999999</c:v>
                </c:pt>
                <c:pt idx="963">
                  <c:v>77.440000000000012</c:v>
                </c:pt>
                <c:pt idx="964">
                  <c:v>70.599999999999994</c:v>
                </c:pt>
                <c:pt idx="965">
                  <c:v>74.08</c:v>
                </c:pt>
                <c:pt idx="966">
                  <c:v>70.760000000000005</c:v>
                </c:pt>
                <c:pt idx="967">
                  <c:v>70.88</c:v>
                </c:pt>
                <c:pt idx="968">
                  <c:v>70.72</c:v>
                </c:pt>
                <c:pt idx="969">
                  <c:v>70.64</c:v>
                </c:pt>
                <c:pt idx="970">
                  <c:v>67.599999999999994</c:v>
                </c:pt>
                <c:pt idx="971">
                  <c:v>71.88</c:v>
                </c:pt>
                <c:pt idx="972">
                  <c:v>68.199999999999989</c:v>
                </c:pt>
                <c:pt idx="973">
                  <c:v>62.92</c:v>
                </c:pt>
                <c:pt idx="974">
                  <c:v>58.96</c:v>
                </c:pt>
                <c:pt idx="975">
                  <c:v>53.44</c:v>
                </c:pt>
                <c:pt idx="976">
                  <c:v>46.040000000000006</c:v>
                </c:pt>
                <c:pt idx="977">
                  <c:v>47.12</c:v>
                </c:pt>
                <c:pt idx="978">
                  <c:v>47.52</c:v>
                </c:pt>
                <c:pt idx="979">
                  <c:v>53.32</c:v>
                </c:pt>
                <c:pt idx="980">
                  <c:v>61.639999999999993</c:v>
                </c:pt>
                <c:pt idx="981">
                  <c:v>68.92</c:v>
                </c:pt>
                <c:pt idx="982">
                  <c:v>63.92</c:v>
                </c:pt>
                <c:pt idx="983">
                  <c:v>62.92</c:v>
                </c:pt>
                <c:pt idx="984">
                  <c:v>62.6</c:v>
                </c:pt>
                <c:pt idx="985">
                  <c:v>62.28</c:v>
                </c:pt>
                <c:pt idx="986">
                  <c:v>58.11999999999999</c:v>
                </c:pt>
                <c:pt idx="987">
                  <c:v>59.639999999999993</c:v>
                </c:pt>
                <c:pt idx="988">
                  <c:v>57.76</c:v>
                </c:pt>
                <c:pt idx="989">
                  <c:v>54.44</c:v>
                </c:pt>
                <c:pt idx="990">
                  <c:v>50.040000000000006</c:v>
                </c:pt>
                <c:pt idx="991">
                  <c:v>54.679999999999993</c:v>
                </c:pt>
                <c:pt idx="992">
                  <c:v>54.2</c:v>
                </c:pt>
                <c:pt idx="993">
                  <c:v>57.04</c:v>
                </c:pt>
                <c:pt idx="994">
                  <c:v>57.64</c:v>
                </c:pt>
                <c:pt idx="995">
                  <c:v>59.319999999999993</c:v>
                </c:pt>
                <c:pt idx="996">
                  <c:v>51.12</c:v>
                </c:pt>
                <c:pt idx="997">
                  <c:v>46</c:v>
                </c:pt>
                <c:pt idx="998">
                  <c:v>43.8</c:v>
                </c:pt>
                <c:pt idx="999">
                  <c:v>49.120000000000005</c:v>
                </c:pt>
                <c:pt idx="1000">
                  <c:v>51.959999999999994</c:v>
                </c:pt>
                <c:pt idx="1001">
                  <c:v>69.800000000000011</c:v>
                </c:pt>
                <c:pt idx="1002">
                  <c:v>68.040000000000006</c:v>
                </c:pt>
                <c:pt idx="1003">
                  <c:v>70.320000000000007</c:v>
                </c:pt>
                <c:pt idx="1004">
                  <c:v>70.84</c:v>
                </c:pt>
                <c:pt idx="1005">
                  <c:v>75.960000000000008</c:v>
                </c:pt>
                <c:pt idx="1006">
                  <c:v>73.960000000000008</c:v>
                </c:pt>
                <c:pt idx="1007">
                  <c:v>65.440000000000012</c:v>
                </c:pt>
                <c:pt idx="1008">
                  <c:v>64.12</c:v>
                </c:pt>
                <c:pt idx="1009">
                  <c:v>62.039999999999992</c:v>
                </c:pt>
                <c:pt idx="1010">
                  <c:v>54.64</c:v>
                </c:pt>
                <c:pt idx="1011">
                  <c:v>50.68</c:v>
                </c:pt>
                <c:pt idx="1012">
                  <c:v>57.839999999999989</c:v>
                </c:pt>
                <c:pt idx="1013">
                  <c:v>58.439999999999991</c:v>
                </c:pt>
                <c:pt idx="1014">
                  <c:v>56.600000000000009</c:v>
                </c:pt>
                <c:pt idx="1015">
                  <c:v>55.36</c:v>
                </c:pt>
                <c:pt idx="1016">
                  <c:v>55.96</c:v>
                </c:pt>
                <c:pt idx="1017">
                  <c:v>53.48</c:v>
                </c:pt>
                <c:pt idx="1018">
                  <c:v>47.32</c:v>
                </c:pt>
                <c:pt idx="1019">
                  <c:v>46.28</c:v>
                </c:pt>
                <c:pt idx="1020">
                  <c:v>44.88</c:v>
                </c:pt>
                <c:pt idx="1021">
                  <c:v>40.839999999999996</c:v>
                </c:pt>
                <c:pt idx="1022">
                  <c:v>42.120000000000005</c:v>
                </c:pt>
                <c:pt idx="1023">
                  <c:v>44.84</c:v>
                </c:pt>
                <c:pt idx="1024">
                  <c:v>49.28</c:v>
                </c:pt>
                <c:pt idx="1025">
                  <c:v>53.6</c:v>
                </c:pt>
                <c:pt idx="1026">
                  <c:v>62.039999999999992</c:v>
                </c:pt>
                <c:pt idx="1027">
                  <c:v>59.319999999999993</c:v>
                </c:pt>
                <c:pt idx="1028">
                  <c:v>56.96</c:v>
                </c:pt>
                <c:pt idx="1029">
                  <c:v>57.96</c:v>
                </c:pt>
                <c:pt idx="1030">
                  <c:v>63.040000000000006</c:v>
                </c:pt>
                <c:pt idx="1031">
                  <c:v>62.28</c:v>
                </c:pt>
                <c:pt idx="1032">
                  <c:v>66</c:v>
                </c:pt>
                <c:pt idx="1033">
                  <c:v>69.64</c:v>
                </c:pt>
                <c:pt idx="1034">
                  <c:v>70.72</c:v>
                </c:pt>
                <c:pt idx="1035">
                  <c:v>71.399999999999991</c:v>
                </c:pt>
                <c:pt idx="1036">
                  <c:v>72.960000000000008</c:v>
                </c:pt>
                <c:pt idx="1037">
                  <c:v>72.760000000000005</c:v>
                </c:pt>
                <c:pt idx="1038">
                  <c:v>70.679999999999993</c:v>
                </c:pt>
                <c:pt idx="1039">
                  <c:v>73.2</c:v>
                </c:pt>
                <c:pt idx="1040">
                  <c:v>73.2</c:v>
                </c:pt>
                <c:pt idx="1041">
                  <c:v>68.239999999999995</c:v>
                </c:pt>
                <c:pt idx="1042">
                  <c:v>73.11999999999999</c:v>
                </c:pt>
                <c:pt idx="1043">
                  <c:v>72</c:v>
                </c:pt>
                <c:pt idx="1044">
                  <c:v>72.36</c:v>
                </c:pt>
                <c:pt idx="1045">
                  <c:v>73.240000000000009</c:v>
                </c:pt>
                <c:pt idx="1046">
                  <c:v>71.52000000000001</c:v>
                </c:pt>
                <c:pt idx="1047">
                  <c:v>66.64</c:v>
                </c:pt>
                <c:pt idx="1048">
                  <c:v>68.92</c:v>
                </c:pt>
                <c:pt idx="1049">
                  <c:v>63.32</c:v>
                </c:pt>
                <c:pt idx="1050">
                  <c:v>53.48</c:v>
                </c:pt>
                <c:pt idx="1051">
                  <c:v>49.92</c:v>
                </c:pt>
                <c:pt idx="1052">
                  <c:v>49.480000000000004</c:v>
                </c:pt>
                <c:pt idx="1053">
                  <c:v>47.68</c:v>
                </c:pt>
                <c:pt idx="1054">
                  <c:v>51.56</c:v>
                </c:pt>
                <c:pt idx="1055">
                  <c:v>51.92</c:v>
                </c:pt>
                <c:pt idx="1056">
                  <c:v>55.559999999999995</c:v>
                </c:pt>
                <c:pt idx="1057">
                  <c:v>59.48</c:v>
                </c:pt>
                <c:pt idx="1058">
                  <c:v>63.839999999999996</c:v>
                </c:pt>
                <c:pt idx="1059">
                  <c:v>59.84</c:v>
                </c:pt>
                <c:pt idx="1060">
                  <c:v>64.959999999999994</c:v>
                </c:pt>
                <c:pt idx="1061">
                  <c:v>68.399999999999991</c:v>
                </c:pt>
                <c:pt idx="1062">
                  <c:v>69.08</c:v>
                </c:pt>
                <c:pt idx="1063">
                  <c:v>65.56</c:v>
                </c:pt>
                <c:pt idx="1064">
                  <c:v>66.399999999999991</c:v>
                </c:pt>
                <c:pt idx="1065">
                  <c:v>61.88</c:v>
                </c:pt>
                <c:pt idx="1066">
                  <c:v>57.16</c:v>
                </c:pt>
                <c:pt idx="1067">
                  <c:v>53.679999999999993</c:v>
                </c:pt>
                <c:pt idx="1068">
                  <c:v>53.92</c:v>
                </c:pt>
                <c:pt idx="1069">
                  <c:v>50.360000000000007</c:v>
                </c:pt>
                <c:pt idx="1070">
                  <c:v>50.88</c:v>
                </c:pt>
                <c:pt idx="1071">
                  <c:v>49.08</c:v>
                </c:pt>
                <c:pt idx="1072">
                  <c:v>46.839999999999996</c:v>
                </c:pt>
                <c:pt idx="1073">
                  <c:v>41.28</c:v>
                </c:pt>
                <c:pt idx="1074">
                  <c:v>41</c:v>
                </c:pt>
                <c:pt idx="1075">
                  <c:v>43.919999999999995</c:v>
                </c:pt>
                <c:pt idx="1076">
                  <c:v>48.319999999999993</c:v>
                </c:pt>
                <c:pt idx="1077">
                  <c:v>52.879999999999995</c:v>
                </c:pt>
                <c:pt idx="1078">
                  <c:v>62.480000000000004</c:v>
                </c:pt>
                <c:pt idx="1079">
                  <c:v>63.040000000000006</c:v>
                </c:pt>
                <c:pt idx="1080">
                  <c:v>69.2</c:v>
                </c:pt>
                <c:pt idx="1081">
                  <c:v>67.88</c:v>
                </c:pt>
                <c:pt idx="1082">
                  <c:v>70.400000000000006</c:v>
                </c:pt>
                <c:pt idx="1083">
                  <c:v>70.56</c:v>
                </c:pt>
                <c:pt idx="1084">
                  <c:v>62.639999999999993</c:v>
                </c:pt>
                <c:pt idx="1085">
                  <c:v>58.64</c:v>
                </c:pt>
                <c:pt idx="1086">
                  <c:v>55.600000000000009</c:v>
                </c:pt>
                <c:pt idx="1087">
                  <c:v>48.72</c:v>
                </c:pt>
                <c:pt idx="1088">
                  <c:v>47.8</c:v>
                </c:pt>
                <c:pt idx="1089">
                  <c:v>55.559999999999995</c:v>
                </c:pt>
                <c:pt idx="1090">
                  <c:v>56.52</c:v>
                </c:pt>
                <c:pt idx="1091">
                  <c:v>57.599999999999994</c:v>
                </c:pt>
                <c:pt idx="1092">
                  <c:v>59.319999999999993</c:v>
                </c:pt>
                <c:pt idx="1093">
                  <c:v>57.720000000000006</c:v>
                </c:pt>
                <c:pt idx="1094">
                  <c:v>56.44</c:v>
                </c:pt>
                <c:pt idx="1095">
                  <c:v>52.239999999999995</c:v>
                </c:pt>
                <c:pt idx="1096">
                  <c:v>52.440000000000012</c:v>
                </c:pt>
                <c:pt idx="1097">
                  <c:v>51.800000000000004</c:v>
                </c:pt>
                <c:pt idx="1098">
                  <c:v>46.2</c:v>
                </c:pt>
                <c:pt idx="1099">
                  <c:v>42.76</c:v>
                </c:pt>
                <c:pt idx="1100">
                  <c:v>41.6</c:v>
                </c:pt>
                <c:pt idx="1101">
                  <c:v>44</c:v>
                </c:pt>
                <c:pt idx="1102">
                  <c:v>43.88</c:v>
                </c:pt>
                <c:pt idx="1103">
                  <c:v>54.84</c:v>
                </c:pt>
                <c:pt idx="1104">
                  <c:v>57.68</c:v>
                </c:pt>
                <c:pt idx="1105">
                  <c:v>59.88</c:v>
                </c:pt>
                <c:pt idx="1106">
                  <c:v>61.760000000000005</c:v>
                </c:pt>
                <c:pt idx="1107">
                  <c:v>65.47999999999999</c:v>
                </c:pt>
                <c:pt idx="1108">
                  <c:v>61.08</c:v>
                </c:pt>
                <c:pt idx="1109">
                  <c:v>62.440000000000005</c:v>
                </c:pt>
                <c:pt idx="1110">
                  <c:v>62.839999999999996</c:v>
                </c:pt>
                <c:pt idx="1111">
                  <c:v>61.639999999999993</c:v>
                </c:pt>
                <c:pt idx="1112">
                  <c:v>63.32</c:v>
                </c:pt>
                <c:pt idx="1113">
                  <c:v>67.400000000000006</c:v>
                </c:pt>
                <c:pt idx="1114">
                  <c:v>67.160000000000011</c:v>
                </c:pt>
                <c:pt idx="1115">
                  <c:v>64.08</c:v>
                </c:pt>
                <c:pt idx="1116">
                  <c:v>67.88</c:v>
                </c:pt>
                <c:pt idx="1117">
                  <c:v>68.360000000000014</c:v>
                </c:pt>
                <c:pt idx="1118">
                  <c:v>67.040000000000006</c:v>
                </c:pt>
                <c:pt idx="1119">
                  <c:v>72.64</c:v>
                </c:pt>
                <c:pt idx="1120">
                  <c:v>74</c:v>
                </c:pt>
                <c:pt idx="1121">
                  <c:v>72.88</c:v>
                </c:pt>
                <c:pt idx="1122">
                  <c:v>72.319999999999993</c:v>
                </c:pt>
                <c:pt idx="1123">
                  <c:v>64.959999999999994</c:v>
                </c:pt>
                <c:pt idx="1124">
                  <c:v>56.08</c:v>
                </c:pt>
                <c:pt idx="1125">
                  <c:v>56.280000000000008</c:v>
                </c:pt>
                <c:pt idx="1126">
                  <c:v>53.6</c:v>
                </c:pt>
                <c:pt idx="1127">
                  <c:v>49.480000000000004</c:v>
                </c:pt>
                <c:pt idx="1128">
                  <c:v>50.040000000000006</c:v>
                </c:pt>
                <c:pt idx="1129">
                  <c:v>51.64</c:v>
                </c:pt>
                <c:pt idx="1130">
                  <c:v>51.56</c:v>
                </c:pt>
                <c:pt idx="1131">
                  <c:v>57.68</c:v>
                </c:pt>
                <c:pt idx="1132">
                  <c:v>58.519999999999996</c:v>
                </c:pt>
                <c:pt idx="1133">
                  <c:v>60.480000000000004</c:v>
                </c:pt>
                <c:pt idx="1134">
                  <c:v>62.960000000000008</c:v>
                </c:pt>
                <c:pt idx="1135">
                  <c:v>64.36</c:v>
                </c:pt>
                <c:pt idx="1136">
                  <c:v>57.239999999999988</c:v>
                </c:pt>
                <c:pt idx="1137">
                  <c:v>58.920000000000009</c:v>
                </c:pt>
                <c:pt idx="1138">
                  <c:v>62.519999999999996</c:v>
                </c:pt>
                <c:pt idx="1139">
                  <c:v>64.2</c:v>
                </c:pt>
                <c:pt idx="1140">
                  <c:v>63.640000000000008</c:v>
                </c:pt>
                <c:pt idx="1141">
                  <c:v>66.84</c:v>
                </c:pt>
                <c:pt idx="1142">
                  <c:v>63.480000000000004</c:v>
                </c:pt>
                <c:pt idx="1143">
                  <c:v>59.96</c:v>
                </c:pt>
                <c:pt idx="1144">
                  <c:v>59.36</c:v>
                </c:pt>
                <c:pt idx="1145">
                  <c:v>57.480000000000011</c:v>
                </c:pt>
                <c:pt idx="1146">
                  <c:v>50.160000000000004</c:v>
                </c:pt>
                <c:pt idx="1147">
                  <c:v>48.24</c:v>
                </c:pt>
                <c:pt idx="1148">
                  <c:v>44.8</c:v>
                </c:pt>
                <c:pt idx="1149">
                  <c:v>39.36</c:v>
                </c:pt>
                <c:pt idx="1150">
                  <c:v>36.879999999999995</c:v>
                </c:pt>
                <c:pt idx="1151">
                  <c:v>40.32</c:v>
                </c:pt>
                <c:pt idx="1152">
                  <c:v>44.28</c:v>
                </c:pt>
                <c:pt idx="1153">
                  <c:v>48.68</c:v>
                </c:pt>
                <c:pt idx="1154">
                  <c:v>55.64</c:v>
                </c:pt>
                <c:pt idx="1155">
                  <c:v>60.480000000000004</c:v>
                </c:pt>
                <c:pt idx="1156">
                  <c:v>63.800000000000004</c:v>
                </c:pt>
                <c:pt idx="1157">
                  <c:v>74.039999999999992</c:v>
                </c:pt>
                <c:pt idx="1158">
                  <c:v>69.88</c:v>
                </c:pt>
                <c:pt idx="1159">
                  <c:v>70.64</c:v>
                </c:pt>
                <c:pt idx="1160">
                  <c:v>70.64</c:v>
                </c:pt>
                <c:pt idx="1161">
                  <c:v>65.8</c:v>
                </c:pt>
                <c:pt idx="1162">
                  <c:v>59.68</c:v>
                </c:pt>
                <c:pt idx="1163">
                  <c:v>55.600000000000009</c:v>
                </c:pt>
                <c:pt idx="1164">
                  <c:v>48.24</c:v>
                </c:pt>
                <c:pt idx="1165">
                  <c:v>48.000000000000007</c:v>
                </c:pt>
                <c:pt idx="1166">
                  <c:v>54.400000000000006</c:v>
                </c:pt>
                <c:pt idx="1167">
                  <c:v>56.44</c:v>
                </c:pt>
                <c:pt idx="1168">
                  <c:v>59.96</c:v>
                </c:pt>
                <c:pt idx="1169">
                  <c:v>65</c:v>
                </c:pt>
                <c:pt idx="1170">
                  <c:v>65.92</c:v>
                </c:pt>
                <c:pt idx="1171">
                  <c:v>60.040000000000006</c:v>
                </c:pt>
                <c:pt idx="1172">
                  <c:v>55.559999999999995</c:v>
                </c:pt>
                <c:pt idx="1173">
                  <c:v>57.400000000000006</c:v>
                </c:pt>
                <c:pt idx="1174">
                  <c:v>53.12</c:v>
                </c:pt>
                <c:pt idx="1175">
                  <c:v>45.239999999999995</c:v>
                </c:pt>
                <c:pt idx="1176">
                  <c:v>44.76</c:v>
                </c:pt>
                <c:pt idx="1177">
                  <c:v>43.56</c:v>
                </c:pt>
                <c:pt idx="1178">
                  <c:v>44.4</c:v>
                </c:pt>
                <c:pt idx="1179">
                  <c:v>42.480000000000004</c:v>
                </c:pt>
                <c:pt idx="1180">
                  <c:v>53.04</c:v>
                </c:pt>
                <c:pt idx="1181">
                  <c:v>56.88000000000001</c:v>
                </c:pt>
                <c:pt idx="1182">
                  <c:v>58.24</c:v>
                </c:pt>
                <c:pt idx="1183">
                  <c:v>57.839999999999989</c:v>
                </c:pt>
                <c:pt idx="1184">
                  <c:v>61.12</c:v>
                </c:pt>
                <c:pt idx="1185">
                  <c:v>55.16</c:v>
                </c:pt>
                <c:pt idx="1186">
                  <c:v>58.24</c:v>
                </c:pt>
                <c:pt idx="1187">
                  <c:v>57.2</c:v>
                </c:pt>
                <c:pt idx="1188">
                  <c:v>53.6</c:v>
                </c:pt>
                <c:pt idx="1189">
                  <c:v>59.160000000000004</c:v>
                </c:pt>
                <c:pt idx="1190">
                  <c:v>65.12</c:v>
                </c:pt>
                <c:pt idx="1191">
                  <c:v>61.480000000000004</c:v>
                </c:pt>
                <c:pt idx="1192">
                  <c:v>62.12</c:v>
                </c:pt>
                <c:pt idx="1193">
                  <c:v>70.48</c:v>
                </c:pt>
                <c:pt idx="1194">
                  <c:v>70.48</c:v>
                </c:pt>
                <c:pt idx="1195">
                  <c:v>68.44</c:v>
                </c:pt>
                <c:pt idx="1196">
                  <c:v>73.56</c:v>
                </c:pt>
                <c:pt idx="1197">
                  <c:v>73.320000000000007</c:v>
                </c:pt>
                <c:pt idx="1198">
                  <c:v>67.28</c:v>
                </c:pt>
                <c:pt idx="1199">
                  <c:v>63.72</c:v>
                </c:pt>
                <c:pt idx="1200">
                  <c:v>54.480000000000004</c:v>
                </c:pt>
                <c:pt idx="1201">
                  <c:v>42.279999999999994</c:v>
                </c:pt>
                <c:pt idx="1202">
                  <c:v>39.799999999999997</c:v>
                </c:pt>
                <c:pt idx="1203">
                  <c:v>41.52</c:v>
                </c:pt>
                <c:pt idx="1204">
                  <c:v>42.919999999999995</c:v>
                </c:pt>
                <c:pt idx="1205">
                  <c:v>49.8</c:v>
                </c:pt>
                <c:pt idx="1206">
                  <c:v>57.320000000000007</c:v>
                </c:pt>
                <c:pt idx="1207">
                  <c:v>56.84</c:v>
                </c:pt>
                <c:pt idx="1208">
                  <c:v>61.88</c:v>
                </c:pt>
                <c:pt idx="1209">
                  <c:v>61.959999999999994</c:v>
                </c:pt>
                <c:pt idx="1210">
                  <c:v>61.000000000000007</c:v>
                </c:pt>
                <c:pt idx="1211">
                  <c:v>64.279999999999987</c:v>
                </c:pt>
                <c:pt idx="1212">
                  <c:v>69.48</c:v>
                </c:pt>
                <c:pt idx="1213">
                  <c:v>60.839999999999996</c:v>
                </c:pt>
                <c:pt idx="1214">
                  <c:v>57.320000000000007</c:v>
                </c:pt>
                <c:pt idx="1215">
                  <c:v>58.160000000000004</c:v>
                </c:pt>
                <c:pt idx="1216">
                  <c:v>57.599999999999994</c:v>
                </c:pt>
                <c:pt idx="1217">
                  <c:v>57.8</c:v>
                </c:pt>
                <c:pt idx="1218">
                  <c:v>62.039999999999992</c:v>
                </c:pt>
                <c:pt idx="1219">
                  <c:v>61.480000000000004</c:v>
                </c:pt>
                <c:pt idx="1220">
                  <c:v>61.000000000000007</c:v>
                </c:pt>
                <c:pt idx="1221">
                  <c:v>57.04</c:v>
                </c:pt>
                <c:pt idx="1222">
                  <c:v>51.6</c:v>
                </c:pt>
                <c:pt idx="1223">
                  <c:v>45.68</c:v>
                </c:pt>
                <c:pt idx="1224">
                  <c:v>44.480000000000004</c:v>
                </c:pt>
                <c:pt idx="1225">
                  <c:v>38.28</c:v>
                </c:pt>
                <c:pt idx="1226">
                  <c:v>33.92</c:v>
                </c:pt>
                <c:pt idx="1227">
                  <c:v>33.68</c:v>
                </c:pt>
                <c:pt idx="1228">
                  <c:v>37.32</c:v>
                </c:pt>
                <c:pt idx="1229">
                  <c:v>41.88</c:v>
                </c:pt>
                <c:pt idx="1230">
                  <c:v>50.440000000000005</c:v>
                </c:pt>
                <c:pt idx="1231">
                  <c:v>58.920000000000009</c:v>
                </c:pt>
                <c:pt idx="1232">
                  <c:v>56.600000000000009</c:v>
                </c:pt>
                <c:pt idx="1233">
                  <c:v>61.519999999999996</c:v>
                </c:pt>
                <c:pt idx="1234">
                  <c:v>72.8</c:v>
                </c:pt>
                <c:pt idx="1235">
                  <c:v>70.16</c:v>
                </c:pt>
                <c:pt idx="1236">
                  <c:v>73.2</c:v>
                </c:pt>
                <c:pt idx="1237">
                  <c:v>73.56</c:v>
                </c:pt>
                <c:pt idx="1238">
                  <c:v>71.8</c:v>
                </c:pt>
                <c:pt idx="1239">
                  <c:v>63.2</c:v>
                </c:pt>
                <c:pt idx="1240">
                  <c:v>56.120000000000005</c:v>
                </c:pt>
                <c:pt idx="1241">
                  <c:v>48.000000000000007</c:v>
                </c:pt>
                <c:pt idx="1242">
                  <c:v>47.64</c:v>
                </c:pt>
                <c:pt idx="1243">
                  <c:v>52.160000000000004</c:v>
                </c:pt>
                <c:pt idx="1244">
                  <c:v>53.280000000000008</c:v>
                </c:pt>
                <c:pt idx="1245">
                  <c:v>57.839999999999989</c:v>
                </c:pt>
                <c:pt idx="1246">
                  <c:v>63.360000000000007</c:v>
                </c:pt>
                <c:pt idx="1247">
                  <c:v>64.52</c:v>
                </c:pt>
                <c:pt idx="1248">
                  <c:v>58.000000000000007</c:v>
                </c:pt>
                <c:pt idx="1249">
                  <c:v>58.56</c:v>
                </c:pt>
                <c:pt idx="1250">
                  <c:v>59.36</c:v>
                </c:pt>
                <c:pt idx="1251">
                  <c:v>53.16</c:v>
                </c:pt>
                <c:pt idx="1252">
                  <c:v>45.879999999999995</c:v>
                </c:pt>
                <c:pt idx="1253">
                  <c:v>44.28</c:v>
                </c:pt>
                <c:pt idx="1254">
                  <c:v>42.64</c:v>
                </c:pt>
                <c:pt idx="1255">
                  <c:v>46.040000000000006</c:v>
                </c:pt>
                <c:pt idx="1256">
                  <c:v>45.28</c:v>
                </c:pt>
                <c:pt idx="1257">
                  <c:v>55.36</c:v>
                </c:pt>
                <c:pt idx="1258">
                  <c:v>58.4</c:v>
                </c:pt>
                <c:pt idx="1259">
                  <c:v>54.52</c:v>
                </c:pt>
                <c:pt idx="1260">
                  <c:v>51.56</c:v>
                </c:pt>
                <c:pt idx="1261">
                  <c:v>54.96</c:v>
                </c:pt>
                <c:pt idx="1262">
                  <c:v>45.839999999999996</c:v>
                </c:pt>
                <c:pt idx="1263">
                  <c:v>49.760000000000005</c:v>
                </c:pt>
                <c:pt idx="1264">
                  <c:v>51.4</c:v>
                </c:pt>
                <c:pt idx="1265">
                  <c:v>47.96</c:v>
                </c:pt>
                <c:pt idx="1266">
                  <c:v>52.440000000000012</c:v>
                </c:pt>
                <c:pt idx="1267">
                  <c:v>61.199999999999996</c:v>
                </c:pt>
                <c:pt idx="1268">
                  <c:v>57.8</c:v>
                </c:pt>
                <c:pt idx="1269">
                  <c:v>59.559999999999988</c:v>
                </c:pt>
                <c:pt idx="1270">
                  <c:v>69.760000000000005</c:v>
                </c:pt>
                <c:pt idx="1271">
                  <c:v>72.680000000000007</c:v>
                </c:pt>
                <c:pt idx="1272">
                  <c:v>71.639999999999986</c:v>
                </c:pt>
                <c:pt idx="1273">
                  <c:v>76</c:v>
                </c:pt>
                <c:pt idx="1274">
                  <c:v>74.08</c:v>
                </c:pt>
                <c:pt idx="1275">
                  <c:v>64.319999999999993</c:v>
                </c:pt>
                <c:pt idx="1276">
                  <c:v>55.32</c:v>
                </c:pt>
                <c:pt idx="1277">
                  <c:v>45.08</c:v>
                </c:pt>
                <c:pt idx="1278">
                  <c:v>34</c:v>
                </c:pt>
                <c:pt idx="1279">
                  <c:v>33.479999999999997</c:v>
                </c:pt>
                <c:pt idx="1280">
                  <c:v>37.120000000000005</c:v>
                </c:pt>
                <c:pt idx="1281">
                  <c:v>42.6</c:v>
                </c:pt>
                <c:pt idx="1282">
                  <c:v>52.879999999999995</c:v>
                </c:pt>
                <c:pt idx="1283">
                  <c:v>59.72</c:v>
                </c:pt>
                <c:pt idx="1284">
                  <c:v>58.439999999999991</c:v>
                </c:pt>
                <c:pt idx="1285">
                  <c:v>62.639999999999993</c:v>
                </c:pt>
                <c:pt idx="1286">
                  <c:v>61.28</c:v>
                </c:pt>
                <c:pt idx="1287">
                  <c:v>53.88</c:v>
                </c:pt>
                <c:pt idx="1288">
                  <c:v>53.64</c:v>
                </c:pt>
                <c:pt idx="1289">
                  <c:v>59.68</c:v>
                </c:pt>
                <c:pt idx="1290">
                  <c:v>56.36</c:v>
                </c:pt>
                <c:pt idx="1291">
                  <c:v>56.2</c:v>
                </c:pt>
                <c:pt idx="1292">
                  <c:v>59.599999999999994</c:v>
                </c:pt>
                <c:pt idx="1293">
                  <c:v>61.600000000000009</c:v>
                </c:pt>
                <c:pt idx="1294">
                  <c:v>59.440000000000005</c:v>
                </c:pt>
                <c:pt idx="1295">
                  <c:v>59.88</c:v>
                </c:pt>
                <c:pt idx="1296">
                  <c:v>58.199999999999996</c:v>
                </c:pt>
                <c:pt idx="1297">
                  <c:v>58.11999999999999</c:v>
                </c:pt>
                <c:pt idx="1298">
                  <c:v>56.039999999999992</c:v>
                </c:pt>
                <c:pt idx="1299">
                  <c:v>52.400000000000006</c:v>
                </c:pt>
                <c:pt idx="1300">
                  <c:v>46.64</c:v>
                </c:pt>
                <c:pt idx="1301">
                  <c:v>42.52</c:v>
                </c:pt>
                <c:pt idx="1302">
                  <c:v>35.08</c:v>
                </c:pt>
                <c:pt idx="1303">
                  <c:v>31.399999999999995</c:v>
                </c:pt>
                <c:pt idx="1304">
                  <c:v>32.800000000000004</c:v>
                </c:pt>
                <c:pt idx="1305">
                  <c:v>37.68</c:v>
                </c:pt>
                <c:pt idx="1306">
                  <c:v>44.56</c:v>
                </c:pt>
                <c:pt idx="1307">
                  <c:v>54.279999999999994</c:v>
                </c:pt>
                <c:pt idx="1308">
                  <c:v>61.480000000000004</c:v>
                </c:pt>
                <c:pt idx="1309">
                  <c:v>56.08</c:v>
                </c:pt>
                <c:pt idx="1310">
                  <c:v>61.68</c:v>
                </c:pt>
                <c:pt idx="1311">
                  <c:v>71.08</c:v>
                </c:pt>
                <c:pt idx="1312">
                  <c:v>67.52</c:v>
                </c:pt>
                <c:pt idx="1313">
                  <c:v>69.72</c:v>
                </c:pt>
                <c:pt idx="1314">
                  <c:v>70.36</c:v>
                </c:pt>
                <c:pt idx="1315">
                  <c:v>71.84</c:v>
                </c:pt>
                <c:pt idx="1316">
                  <c:v>64.48</c:v>
                </c:pt>
                <c:pt idx="1317">
                  <c:v>59.12</c:v>
                </c:pt>
                <c:pt idx="1318">
                  <c:v>49.160000000000004</c:v>
                </c:pt>
                <c:pt idx="1319">
                  <c:v>48.68</c:v>
                </c:pt>
                <c:pt idx="1320">
                  <c:v>48.480000000000004</c:v>
                </c:pt>
                <c:pt idx="1321">
                  <c:v>46.44</c:v>
                </c:pt>
                <c:pt idx="1322">
                  <c:v>50.92</c:v>
                </c:pt>
                <c:pt idx="1323">
                  <c:v>60.519999999999996</c:v>
                </c:pt>
                <c:pt idx="1324">
                  <c:v>59.760000000000005</c:v>
                </c:pt>
                <c:pt idx="1325">
                  <c:v>57.720000000000006</c:v>
                </c:pt>
                <c:pt idx="1326">
                  <c:v>59.639999999999993</c:v>
                </c:pt>
                <c:pt idx="1327">
                  <c:v>57.720000000000006</c:v>
                </c:pt>
                <c:pt idx="1328">
                  <c:v>50.839999999999996</c:v>
                </c:pt>
                <c:pt idx="1329">
                  <c:v>46.760000000000005</c:v>
                </c:pt>
                <c:pt idx="1330">
                  <c:v>44.08</c:v>
                </c:pt>
                <c:pt idx="1331">
                  <c:v>45.08</c:v>
                </c:pt>
                <c:pt idx="1332">
                  <c:v>53.88</c:v>
                </c:pt>
                <c:pt idx="1333">
                  <c:v>52.64</c:v>
                </c:pt>
                <c:pt idx="1334">
                  <c:v>61.959999999999994</c:v>
                </c:pt>
                <c:pt idx="1335">
                  <c:v>67.44</c:v>
                </c:pt>
                <c:pt idx="1336">
                  <c:v>64.039999999999992</c:v>
                </c:pt>
                <c:pt idx="1337">
                  <c:v>58.600000000000009</c:v>
                </c:pt>
                <c:pt idx="1338">
                  <c:v>60.88</c:v>
                </c:pt>
                <c:pt idx="1339">
                  <c:v>50.47999999999999</c:v>
                </c:pt>
                <c:pt idx="1340">
                  <c:v>49.120000000000005</c:v>
                </c:pt>
                <c:pt idx="1341">
                  <c:v>48.8</c:v>
                </c:pt>
                <c:pt idx="1342">
                  <c:v>46.559999999999995</c:v>
                </c:pt>
                <c:pt idx="1343">
                  <c:v>50.88</c:v>
                </c:pt>
                <c:pt idx="1344">
                  <c:v>61.68</c:v>
                </c:pt>
                <c:pt idx="1345">
                  <c:v>61.000000000000007</c:v>
                </c:pt>
                <c:pt idx="1346">
                  <c:v>61.160000000000004</c:v>
                </c:pt>
                <c:pt idx="1347">
                  <c:v>69.399999999999991</c:v>
                </c:pt>
                <c:pt idx="1348">
                  <c:v>70.52</c:v>
                </c:pt>
                <c:pt idx="1349">
                  <c:v>65.680000000000007</c:v>
                </c:pt>
                <c:pt idx="1350">
                  <c:v>68.960000000000008</c:v>
                </c:pt>
                <c:pt idx="1351">
                  <c:v>72.12</c:v>
                </c:pt>
                <c:pt idx="1352">
                  <c:v>60.720000000000006</c:v>
                </c:pt>
                <c:pt idx="1353">
                  <c:v>53.04</c:v>
                </c:pt>
                <c:pt idx="1354">
                  <c:v>46.24</c:v>
                </c:pt>
                <c:pt idx="1355">
                  <c:v>38.880000000000003</c:v>
                </c:pt>
                <c:pt idx="1356">
                  <c:v>33.4</c:v>
                </c:pt>
                <c:pt idx="1357">
                  <c:v>37.479999999999997</c:v>
                </c:pt>
                <c:pt idx="1358">
                  <c:v>43.32</c:v>
                </c:pt>
                <c:pt idx="1359">
                  <c:v>51.12</c:v>
                </c:pt>
                <c:pt idx="1360">
                  <c:v>53.72</c:v>
                </c:pt>
                <c:pt idx="1361">
                  <c:v>52.6</c:v>
                </c:pt>
                <c:pt idx="1362">
                  <c:v>54.36</c:v>
                </c:pt>
                <c:pt idx="1363">
                  <c:v>52.359999999999992</c:v>
                </c:pt>
                <c:pt idx="1364">
                  <c:v>46.839999999999996</c:v>
                </c:pt>
                <c:pt idx="1365">
                  <c:v>47.88</c:v>
                </c:pt>
                <c:pt idx="1366">
                  <c:v>52.879999999999995</c:v>
                </c:pt>
                <c:pt idx="1367">
                  <c:v>51.72</c:v>
                </c:pt>
                <c:pt idx="1368">
                  <c:v>50.519999999999996</c:v>
                </c:pt>
                <c:pt idx="1369">
                  <c:v>54.879999999999995</c:v>
                </c:pt>
                <c:pt idx="1370">
                  <c:v>58.320000000000007</c:v>
                </c:pt>
                <c:pt idx="1371">
                  <c:v>58.56</c:v>
                </c:pt>
                <c:pt idx="1372">
                  <c:v>58.96</c:v>
                </c:pt>
                <c:pt idx="1373">
                  <c:v>55.92</c:v>
                </c:pt>
                <c:pt idx="1374">
                  <c:v>54.16</c:v>
                </c:pt>
                <c:pt idx="1375">
                  <c:v>52.239999999999995</c:v>
                </c:pt>
                <c:pt idx="1376">
                  <c:v>48.36</c:v>
                </c:pt>
                <c:pt idx="1377">
                  <c:v>43.36</c:v>
                </c:pt>
                <c:pt idx="1378">
                  <c:v>40.4</c:v>
                </c:pt>
                <c:pt idx="1379">
                  <c:v>35.36</c:v>
                </c:pt>
                <c:pt idx="1380">
                  <c:v>33.520000000000003</c:v>
                </c:pt>
                <c:pt idx="1381">
                  <c:v>36</c:v>
                </c:pt>
                <c:pt idx="1382">
                  <c:v>44.28</c:v>
                </c:pt>
                <c:pt idx="1383">
                  <c:v>53.76</c:v>
                </c:pt>
                <c:pt idx="1384">
                  <c:v>61.84</c:v>
                </c:pt>
                <c:pt idx="1385">
                  <c:v>67.400000000000006</c:v>
                </c:pt>
                <c:pt idx="1386">
                  <c:v>58.920000000000009</c:v>
                </c:pt>
                <c:pt idx="1387">
                  <c:v>62.72</c:v>
                </c:pt>
                <c:pt idx="1388">
                  <c:v>68.239999999999995</c:v>
                </c:pt>
                <c:pt idx="1389">
                  <c:v>61.639999999999993</c:v>
                </c:pt>
                <c:pt idx="1390">
                  <c:v>63.759999999999991</c:v>
                </c:pt>
                <c:pt idx="1391">
                  <c:v>67.56</c:v>
                </c:pt>
                <c:pt idx="1392">
                  <c:v>72.8</c:v>
                </c:pt>
                <c:pt idx="1393">
                  <c:v>64.959999999999994</c:v>
                </c:pt>
                <c:pt idx="1394">
                  <c:v>63.040000000000006</c:v>
                </c:pt>
                <c:pt idx="1395">
                  <c:v>50.32</c:v>
                </c:pt>
                <c:pt idx="1396">
                  <c:v>48.6</c:v>
                </c:pt>
                <c:pt idx="1397">
                  <c:v>44.56</c:v>
                </c:pt>
                <c:pt idx="1398">
                  <c:v>42.08</c:v>
                </c:pt>
                <c:pt idx="1399">
                  <c:v>47.199999999999996</c:v>
                </c:pt>
                <c:pt idx="1400">
                  <c:v>59.599999999999994</c:v>
                </c:pt>
                <c:pt idx="1401">
                  <c:v>56.639999999999993</c:v>
                </c:pt>
                <c:pt idx="1402">
                  <c:v>55.199999999999996</c:v>
                </c:pt>
                <c:pt idx="1403">
                  <c:v>58.24</c:v>
                </c:pt>
                <c:pt idx="1404">
                  <c:v>55.120000000000005</c:v>
                </c:pt>
                <c:pt idx="1405">
                  <c:v>48.36</c:v>
                </c:pt>
                <c:pt idx="1406">
                  <c:v>44.72</c:v>
                </c:pt>
                <c:pt idx="1407">
                  <c:v>45.6</c:v>
                </c:pt>
                <c:pt idx="1408">
                  <c:v>48.919999999999995</c:v>
                </c:pt>
                <c:pt idx="1409">
                  <c:v>56.52</c:v>
                </c:pt>
                <c:pt idx="1410">
                  <c:v>56.76</c:v>
                </c:pt>
                <c:pt idx="1411">
                  <c:v>67.48</c:v>
                </c:pt>
                <c:pt idx="1412">
                  <c:v>72.680000000000007</c:v>
                </c:pt>
                <c:pt idx="1413">
                  <c:v>70.960000000000008</c:v>
                </c:pt>
                <c:pt idx="1414">
                  <c:v>62.360000000000007</c:v>
                </c:pt>
                <c:pt idx="1415">
                  <c:v>59.12</c:v>
                </c:pt>
                <c:pt idx="1416">
                  <c:v>50</c:v>
                </c:pt>
                <c:pt idx="1417">
                  <c:v>46</c:v>
                </c:pt>
                <c:pt idx="1418">
                  <c:v>45.08</c:v>
                </c:pt>
                <c:pt idx="1419">
                  <c:v>46.24</c:v>
                </c:pt>
                <c:pt idx="1420">
                  <c:v>54.879999999999995</c:v>
                </c:pt>
                <c:pt idx="1421">
                  <c:v>66.039999999999992</c:v>
                </c:pt>
                <c:pt idx="1422">
                  <c:v>67.92</c:v>
                </c:pt>
                <c:pt idx="1423">
                  <c:v>67.760000000000005</c:v>
                </c:pt>
                <c:pt idx="1424">
                  <c:v>75.440000000000012</c:v>
                </c:pt>
                <c:pt idx="1425">
                  <c:v>72.960000000000008</c:v>
                </c:pt>
                <c:pt idx="1426">
                  <c:v>65</c:v>
                </c:pt>
                <c:pt idx="1427">
                  <c:v>67.84</c:v>
                </c:pt>
                <c:pt idx="1428">
                  <c:v>70</c:v>
                </c:pt>
                <c:pt idx="1429">
                  <c:v>58.000000000000007</c:v>
                </c:pt>
                <c:pt idx="1430">
                  <c:v>52.480000000000004</c:v>
                </c:pt>
                <c:pt idx="1431">
                  <c:v>46.760000000000005</c:v>
                </c:pt>
                <c:pt idx="1432">
                  <c:v>40.72</c:v>
                </c:pt>
                <c:pt idx="1433">
                  <c:v>35.559999999999995</c:v>
                </c:pt>
                <c:pt idx="1434">
                  <c:v>42.56</c:v>
                </c:pt>
                <c:pt idx="1435">
                  <c:v>50.8</c:v>
                </c:pt>
                <c:pt idx="1436">
                  <c:v>57.480000000000011</c:v>
                </c:pt>
                <c:pt idx="1437">
                  <c:v>53.88</c:v>
                </c:pt>
                <c:pt idx="1438">
                  <c:v>49.44</c:v>
                </c:pt>
                <c:pt idx="1439">
                  <c:v>48.88</c:v>
                </c:pt>
                <c:pt idx="1440">
                  <c:v>48.64</c:v>
                </c:pt>
                <c:pt idx="1441">
                  <c:v>47.52</c:v>
                </c:pt>
                <c:pt idx="1442">
                  <c:v>52.279999999999994</c:v>
                </c:pt>
                <c:pt idx="1443">
                  <c:v>55.16</c:v>
                </c:pt>
                <c:pt idx="1444">
                  <c:v>49.639999999999993</c:v>
                </c:pt>
                <c:pt idx="1445">
                  <c:v>43.56</c:v>
                </c:pt>
                <c:pt idx="1446">
                  <c:v>45.879999999999995</c:v>
                </c:pt>
                <c:pt idx="1447">
                  <c:v>49.04</c:v>
                </c:pt>
                <c:pt idx="1448">
                  <c:v>53.800000000000004</c:v>
                </c:pt>
                <c:pt idx="1449">
                  <c:v>56.720000000000006</c:v>
                </c:pt>
                <c:pt idx="1450">
                  <c:v>52.879999999999995</c:v>
                </c:pt>
                <c:pt idx="1451">
                  <c:v>51.679999999999993</c:v>
                </c:pt>
                <c:pt idx="1452">
                  <c:v>50.160000000000004</c:v>
                </c:pt>
                <c:pt idx="1453">
                  <c:v>47.04</c:v>
                </c:pt>
                <c:pt idx="1454">
                  <c:v>47.04</c:v>
                </c:pt>
                <c:pt idx="1455">
                  <c:v>47.96</c:v>
                </c:pt>
                <c:pt idx="1456">
                  <c:v>44.480000000000004</c:v>
                </c:pt>
                <c:pt idx="1457">
                  <c:v>45.6</c:v>
                </c:pt>
                <c:pt idx="1458">
                  <c:v>50.32</c:v>
                </c:pt>
                <c:pt idx="1459">
                  <c:v>56.039999999999992</c:v>
                </c:pt>
                <c:pt idx="1460">
                  <c:v>64.240000000000009</c:v>
                </c:pt>
                <c:pt idx="1461">
                  <c:v>71.679999999999993</c:v>
                </c:pt>
                <c:pt idx="1462">
                  <c:v>71.88</c:v>
                </c:pt>
                <c:pt idx="1463">
                  <c:v>66.399999999999991</c:v>
                </c:pt>
                <c:pt idx="1464">
                  <c:v>66.8</c:v>
                </c:pt>
                <c:pt idx="1465">
                  <c:v>71.72</c:v>
                </c:pt>
                <c:pt idx="1466">
                  <c:v>66</c:v>
                </c:pt>
                <c:pt idx="1467">
                  <c:v>69.52000000000001</c:v>
                </c:pt>
                <c:pt idx="1468">
                  <c:v>71.639999999999986</c:v>
                </c:pt>
                <c:pt idx="1469">
                  <c:v>76.12</c:v>
                </c:pt>
                <c:pt idx="1470">
                  <c:v>65.759999999999991</c:v>
                </c:pt>
                <c:pt idx="1471">
                  <c:v>63.92</c:v>
                </c:pt>
                <c:pt idx="1472">
                  <c:v>50.4</c:v>
                </c:pt>
                <c:pt idx="1473">
                  <c:v>45.92</c:v>
                </c:pt>
                <c:pt idx="1474">
                  <c:v>39.160000000000004</c:v>
                </c:pt>
                <c:pt idx="1475">
                  <c:v>39.199999999999996</c:v>
                </c:pt>
                <c:pt idx="1476">
                  <c:v>43.68</c:v>
                </c:pt>
                <c:pt idx="1477">
                  <c:v>55.84</c:v>
                </c:pt>
                <c:pt idx="1478">
                  <c:v>53.92</c:v>
                </c:pt>
                <c:pt idx="1479">
                  <c:v>55.96</c:v>
                </c:pt>
                <c:pt idx="1480">
                  <c:v>61.320000000000007</c:v>
                </c:pt>
                <c:pt idx="1481">
                  <c:v>57.2</c:v>
                </c:pt>
                <c:pt idx="1482">
                  <c:v>47.8</c:v>
                </c:pt>
                <c:pt idx="1483">
                  <c:v>46.64</c:v>
                </c:pt>
                <c:pt idx="1484">
                  <c:v>51.04</c:v>
                </c:pt>
                <c:pt idx="1485">
                  <c:v>52.72</c:v>
                </c:pt>
                <c:pt idx="1486">
                  <c:v>59.48</c:v>
                </c:pt>
                <c:pt idx="1487">
                  <c:v>64.48</c:v>
                </c:pt>
                <c:pt idx="1488">
                  <c:v>72.16</c:v>
                </c:pt>
                <c:pt idx="1489">
                  <c:v>72.960000000000008</c:v>
                </c:pt>
                <c:pt idx="1490">
                  <c:v>70.52</c:v>
                </c:pt>
                <c:pt idx="1491">
                  <c:v>58.56</c:v>
                </c:pt>
                <c:pt idx="1492">
                  <c:v>52</c:v>
                </c:pt>
                <c:pt idx="1493">
                  <c:v>45.72</c:v>
                </c:pt>
                <c:pt idx="1494">
                  <c:v>40.479999999999997</c:v>
                </c:pt>
                <c:pt idx="1495">
                  <c:v>42</c:v>
                </c:pt>
                <c:pt idx="1496">
                  <c:v>47.76</c:v>
                </c:pt>
                <c:pt idx="1497">
                  <c:v>58.080000000000013</c:v>
                </c:pt>
                <c:pt idx="1498">
                  <c:v>67.320000000000007</c:v>
                </c:pt>
                <c:pt idx="1499">
                  <c:v>70.56</c:v>
                </c:pt>
                <c:pt idx="1500">
                  <c:v>70.48</c:v>
                </c:pt>
                <c:pt idx="1501">
                  <c:v>76.2</c:v>
                </c:pt>
                <c:pt idx="1502">
                  <c:v>74.599999999999994</c:v>
                </c:pt>
                <c:pt idx="1503">
                  <c:v>66.8</c:v>
                </c:pt>
                <c:pt idx="1504">
                  <c:v>71.08</c:v>
                </c:pt>
                <c:pt idx="1505">
                  <c:v>71.08</c:v>
                </c:pt>
                <c:pt idx="1506">
                  <c:v>61.240000000000009</c:v>
                </c:pt>
                <c:pt idx="1507">
                  <c:v>55.76</c:v>
                </c:pt>
                <c:pt idx="1508">
                  <c:v>50.32</c:v>
                </c:pt>
                <c:pt idx="1509">
                  <c:v>44.92</c:v>
                </c:pt>
                <c:pt idx="1510">
                  <c:v>43.08</c:v>
                </c:pt>
                <c:pt idx="1511">
                  <c:v>50.88</c:v>
                </c:pt>
                <c:pt idx="1512">
                  <c:v>56.84</c:v>
                </c:pt>
                <c:pt idx="1513">
                  <c:v>62.559999999999995</c:v>
                </c:pt>
                <c:pt idx="1514">
                  <c:v>57.2</c:v>
                </c:pt>
                <c:pt idx="1515">
                  <c:v>49.24</c:v>
                </c:pt>
                <c:pt idx="1516">
                  <c:v>43.28</c:v>
                </c:pt>
                <c:pt idx="1517">
                  <c:v>40.44</c:v>
                </c:pt>
                <c:pt idx="1518">
                  <c:v>37.4</c:v>
                </c:pt>
                <c:pt idx="1519">
                  <c:v>42</c:v>
                </c:pt>
                <c:pt idx="1520">
                  <c:v>44.639999999999993</c:v>
                </c:pt>
                <c:pt idx="1521">
                  <c:v>43.8</c:v>
                </c:pt>
                <c:pt idx="1522">
                  <c:v>44.440000000000005</c:v>
                </c:pt>
                <c:pt idx="1523">
                  <c:v>51</c:v>
                </c:pt>
                <c:pt idx="1524">
                  <c:v>56.88000000000001</c:v>
                </c:pt>
                <c:pt idx="1525">
                  <c:v>60.68</c:v>
                </c:pt>
                <c:pt idx="1526">
                  <c:v>60.8</c:v>
                </c:pt>
                <c:pt idx="1527">
                  <c:v>56.56</c:v>
                </c:pt>
                <c:pt idx="1528">
                  <c:v>55.84</c:v>
                </c:pt>
                <c:pt idx="1529">
                  <c:v>52.64</c:v>
                </c:pt>
                <c:pt idx="1530">
                  <c:v>51.88</c:v>
                </c:pt>
                <c:pt idx="1531">
                  <c:v>53</c:v>
                </c:pt>
                <c:pt idx="1532">
                  <c:v>54.92</c:v>
                </c:pt>
                <c:pt idx="1533">
                  <c:v>52.480000000000004</c:v>
                </c:pt>
                <c:pt idx="1534">
                  <c:v>56.399999999999991</c:v>
                </c:pt>
                <c:pt idx="1535">
                  <c:v>61.359999999999992</c:v>
                </c:pt>
                <c:pt idx="1536">
                  <c:v>66.320000000000007</c:v>
                </c:pt>
                <c:pt idx="1537">
                  <c:v>67.92</c:v>
                </c:pt>
                <c:pt idx="1538">
                  <c:v>71.600000000000009</c:v>
                </c:pt>
                <c:pt idx="1539">
                  <c:v>65.199999999999989</c:v>
                </c:pt>
                <c:pt idx="1540">
                  <c:v>71.52000000000001</c:v>
                </c:pt>
                <c:pt idx="1541">
                  <c:v>66.8</c:v>
                </c:pt>
                <c:pt idx="1542">
                  <c:v>72.08</c:v>
                </c:pt>
                <c:pt idx="1543">
                  <c:v>69.919999999999987</c:v>
                </c:pt>
                <c:pt idx="1544">
                  <c:v>71.240000000000009</c:v>
                </c:pt>
                <c:pt idx="1545">
                  <c:v>73.040000000000006</c:v>
                </c:pt>
                <c:pt idx="1546">
                  <c:v>77.64</c:v>
                </c:pt>
                <c:pt idx="1547">
                  <c:v>65.600000000000009</c:v>
                </c:pt>
                <c:pt idx="1548">
                  <c:v>60</c:v>
                </c:pt>
                <c:pt idx="1549">
                  <c:v>49.559999999999995</c:v>
                </c:pt>
                <c:pt idx="1550">
                  <c:v>43.96</c:v>
                </c:pt>
                <c:pt idx="1551">
                  <c:v>35.92</c:v>
                </c:pt>
                <c:pt idx="1552">
                  <c:v>36.199999999999996</c:v>
                </c:pt>
                <c:pt idx="1553">
                  <c:v>41.08</c:v>
                </c:pt>
                <c:pt idx="1554">
                  <c:v>50</c:v>
                </c:pt>
                <c:pt idx="1555">
                  <c:v>49.480000000000004</c:v>
                </c:pt>
                <c:pt idx="1556">
                  <c:v>57.04</c:v>
                </c:pt>
                <c:pt idx="1557">
                  <c:v>63.239999999999995</c:v>
                </c:pt>
                <c:pt idx="1558">
                  <c:v>57.2</c:v>
                </c:pt>
                <c:pt idx="1559">
                  <c:v>51.28</c:v>
                </c:pt>
                <c:pt idx="1560">
                  <c:v>51.959999999999994</c:v>
                </c:pt>
                <c:pt idx="1561">
                  <c:v>53.280000000000008</c:v>
                </c:pt>
                <c:pt idx="1562">
                  <c:v>53.399999999999991</c:v>
                </c:pt>
                <c:pt idx="1563">
                  <c:v>59.84</c:v>
                </c:pt>
                <c:pt idx="1564">
                  <c:v>61.519999999999996</c:v>
                </c:pt>
                <c:pt idx="1565">
                  <c:v>62.839999999999996</c:v>
                </c:pt>
                <c:pt idx="1566">
                  <c:v>64.52</c:v>
                </c:pt>
                <c:pt idx="1567">
                  <c:v>65.84</c:v>
                </c:pt>
                <c:pt idx="1568">
                  <c:v>58.920000000000009</c:v>
                </c:pt>
                <c:pt idx="1569">
                  <c:v>53.239999999999995</c:v>
                </c:pt>
                <c:pt idx="1570">
                  <c:v>53.839999999999996</c:v>
                </c:pt>
                <c:pt idx="1571">
                  <c:v>45.76</c:v>
                </c:pt>
                <c:pt idx="1572">
                  <c:v>45.440000000000005</c:v>
                </c:pt>
                <c:pt idx="1573">
                  <c:v>49.24</c:v>
                </c:pt>
                <c:pt idx="1574">
                  <c:v>57.919999999999995</c:v>
                </c:pt>
                <c:pt idx="1575">
                  <c:v>63.800000000000004</c:v>
                </c:pt>
                <c:pt idx="1576">
                  <c:v>70.960000000000008</c:v>
                </c:pt>
                <c:pt idx="1577">
                  <c:v>70.400000000000006</c:v>
                </c:pt>
                <c:pt idx="1578">
                  <c:v>72.720000000000013</c:v>
                </c:pt>
                <c:pt idx="1579">
                  <c:v>69.399999999999991</c:v>
                </c:pt>
                <c:pt idx="1580">
                  <c:v>62.559999999999995</c:v>
                </c:pt>
                <c:pt idx="1581">
                  <c:v>65.759999999999991</c:v>
                </c:pt>
                <c:pt idx="1582">
                  <c:v>65.199999999999989</c:v>
                </c:pt>
                <c:pt idx="1583">
                  <c:v>61.4</c:v>
                </c:pt>
                <c:pt idx="1584">
                  <c:v>62.32</c:v>
                </c:pt>
                <c:pt idx="1585">
                  <c:v>58.199999999999996</c:v>
                </c:pt>
                <c:pt idx="1586">
                  <c:v>53.32</c:v>
                </c:pt>
                <c:pt idx="1587">
                  <c:v>55.400000000000006</c:v>
                </c:pt>
                <c:pt idx="1588">
                  <c:v>60.120000000000005</c:v>
                </c:pt>
                <c:pt idx="1589">
                  <c:v>63.480000000000004</c:v>
                </c:pt>
                <c:pt idx="1590">
                  <c:v>65.440000000000012</c:v>
                </c:pt>
                <c:pt idx="1591">
                  <c:v>56.56</c:v>
                </c:pt>
                <c:pt idx="1592">
                  <c:v>46.160000000000004</c:v>
                </c:pt>
                <c:pt idx="1593">
                  <c:v>39.440000000000005</c:v>
                </c:pt>
                <c:pt idx="1594">
                  <c:v>35.519999999999996</c:v>
                </c:pt>
                <c:pt idx="1595">
                  <c:v>34.799999999999997</c:v>
                </c:pt>
                <c:pt idx="1596">
                  <c:v>40.6</c:v>
                </c:pt>
                <c:pt idx="1597">
                  <c:v>43.120000000000005</c:v>
                </c:pt>
                <c:pt idx="1598">
                  <c:v>46.080000000000005</c:v>
                </c:pt>
                <c:pt idx="1599">
                  <c:v>48.96</c:v>
                </c:pt>
                <c:pt idx="1600">
                  <c:v>54.879999999999995</c:v>
                </c:pt>
                <c:pt idx="1601">
                  <c:v>59.160000000000004</c:v>
                </c:pt>
                <c:pt idx="1602">
                  <c:v>61.240000000000009</c:v>
                </c:pt>
                <c:pt idx="1603">
                  <c:v>59.160000000000004</c:v>
                </c:pt>
                <c:pt idx="1604">
                  <c:v>54.64</c:v>
                </c:pt>
                <c:pt idx="1605">
                  <c:v>55.36</c:v>
                </c:pt>
                <c:pt idx="1606">
                  <c:v>58.600000000000009</c:v>
                </c:pt>
                <c:pt idx="1607">
                  <c:v>60.480000000000004</c:v>
                </c:pt>
                <c:pt idx="1608">
                  <c:v>63.399999999999991</c:v>
                </c:pt>
                <c:pt idx="1609">
                  <c:v>66.56</c:v>
                </c:pt>
                <c:pt idx="1610">
                  <c:v>63.16</c:v>
                </c:pt>
                <c:pt idx="1611">
                  <c:v>64.319999999999993</c:v>
                </c:pt>
                <c:pt idx="1612">
                  <c:v>68.11999999999999</c:v>
                </c:pt>
                <c:pt idx="1613">
                  <c:v>70.08</c:v>
                </c:pt>
                <c:pt idx="1614">
                  <c:v>67.92</c:v>
                </c:pt>
                <c:pt idx="1615">
                  <c:v>69.040000000000006</c:v>
                </c:pt>
                <c:pt idx="1616">
                  <c:v>61.4</c:v>
                </c:pt>
                <c:pt idx="1617">
                  <c:v>76.92</c:v>
                </c:pt>
                <c:pt idx="1618">
                  <c:v>71.039999999999992</c:v>
                </c:pt>
                <c:pt idx="1619">
                  <c:v>76.08</c:v>
                </c:pt>
                <c:pt idx="1620">
                  <c:v>74.72</c:v>
                </c:pt>
                <c:pt idx="1621">
                  <c:v>73.040000000000006</c:v>
                </c:pt>
                <c:pt idx="1622">
                  <c:v>74.400000000000006</c:v>
                </c:pt>
                <c:pt idx="1623">
                  <c:v>75.47999999999999</c:v>
                </c:pt>
                <c:pt idx="1624">
                  <c:v>63</c:v>
                </c:pt>
                <c:pt idx="1625">
                  <c:v>54.599999999999994</c:v>
                </c:pt>
                <c:pt idx="1626">
                  <c:v>46.760000000000005</c:v>
                </c:pt>
                <c:pt idx="1627">
                  <c:v>39.119999999999997</c:v>
                </c:pt>
                <c:pt idx="1628">
                  <c:v>32.720000000000006</c:v>
                </c:pt>
                <c:pt idx="1629">
                  <c:v>35.68</c:v>
                </c:pt>
                <c:pt idx="1630">
                  <c:v>42.6</c:v>
                </c:pt>
                <c:pt idx="1631">
                  <c:v>50.040000000000006</c:v>
                </c:pt>
                <c:pt idx="1632">
                  <c:v>52.959999999999994</c:v>
                </c:pt>
                <c:pt idx="1633">
                  <c:v>60.96</c:v>
                </c:pt>
                <c:pt idx="1634">
                  <c:v>62</c:v>
                </c:pt>
                <c:pt idx="1635">
                  <c:v>58.040000000000006</c:v>
                </c:pt>
                <c:pt idx="1636">
                  <c:v>56.120000000000005</c:v>
                </c:pt>
                <c:pt idx="1637">
                  <c:v>55.8</c:v>
                </c:pt>
                <c:pt idx="1638">
                  <c:v>53.76</c:v>
                </c:pt>
                <c:pt idx="1639">
                  <c:v>53.76</c:v>
                </c:pt>
                <c:pt idx="1640">
                  <c:v>57.2</c:v>
                </c:pt>
                <c:pt idx="1641">
                  <c:v>53.92</c:v>
                </c:pt>
                <c:pt idx="1642">
                  <c:v>51.840000000000011</c:v>
                </c:pt>
                <c:pt idx="1643">
                  <c:v>57.519999999999996</c:v>
                </c:pt>
                <c:pt idx="1644">
                  <c:v>65.28</c:v>
                </c:pt>
                <c:pt idx="1645">
                  <c:v>61.320000000000007</c:v>
                </c:pt>
                <c:pt idx="1646">
                  <c:v>55.199999999999996</c:v>
                </c:pt>
                <c:pt idx="1647">
                  <c:v>61.160000000000004</c:v>
                </c:pt>
                <c:pt idx="1648">
                  <c:v>51.320000000000007</c:v>
                </c:pt>
                <c:pt idx="1649">
                  <c:v>44.320000000000007</c:v>
                </c:pt>
                <c:pt idx="1650">
                  <c:v>43.84</c:v>
                </c:pt>
                <c:pt idx="1651">
                  <c:v>53.64</c:v>
                </c:pt>
                <c:pt idx="1652">
                  <c:v>57.400000000000006</c:v>
                </c:pt>
                <c:pt idx="1653">
                  <c:v>66.8</c:v>
                </c:pt>
                <c:pt idx="1654">
                  <c:v>70.48</c:v>
                </c:pt>
                <c:pt idx="1655">
                  <c:v>73.759999999999991</c:v>
                </c:pt>
                <c:pt idx="1656">
                  <c:v>70.08</c:v>
                </c:pt>
                <c:pt idx="1657">
                  <c:v>63.040000000000006</c:v>
                </c:pt>
                <c:pt idx="1658">
                  <c:v>65.600000000000009</c:v>
                </c:pt>
                <c:pt idx="1659">
                  <c:v>66.44</c:v>
                </c:pt>
                <c:pt idx="1660">
                  <c:v>67.080000000000013</c:v>
                </c:pt>
                <c:pt idx="1661">
                  <c:v>72.12</c:v>
                </c:pt>
                <c:pt idx="1662">
                  <c:v>70.08</c:v>
                </c:pt>
                <c:pt idx="1663">
                  <c:v>66.72</c:v>
                </c:pt>
                <c:pt idx="1664">
                  <c:v>66.919999999999987</c:v>
                </c:pt>
                <c:pt idx="1665">
                  <c:v>66.72</c:v>
                </c:pt>
                <c:pt idx="1666">
                  <c:v>63.480000000000004</c:v>
                </c:pt>
                <c:pt idx="1667">
                  <c:v>60.440000000000005</c:v>
                </c:pt>
                <c:pt idx="1668">
                  <c:v>51.44</c:v>
                </c:pt>
                <c:pt idx="1669">
                  <c:v>43.08</c:v>
                </c:pt>
                <c:pt idx="1670">
                  <c:v>39.799999999999997</c:v>
                </c:pt>
                <c:pt idx="1671">
                  <c:v>41.08</c:v>
                </c:pt>
                <c:pt idx="1672">
                  <c:v>46.88</c:v>
                </c:pt>
                <c:pt idx="1673">
                  <c:v>54.559999999999995</c:v>
                </c:pt>
                <c:pt idx="1674">
                  <c:v>55.64</c:v>
                </c:pt>
                <c:pt idx="1675">
                  <c:v>54.76</c:v>
                </c:pt>
                <c:pt idx="1676">
                  <c:v>53.399999999999991</c:v>
                </c:pt>
                <c:pt idx="1677">
                  <c:v>55.48</c:v>
                </c:pt>
                <c:pt idx="1678">
                  <c:v>54.44</c:v>
                </c:pt>
                <c:pt idx="1679">
                  <c:v>56.639999999999993</c:v>
                </c:pt>
                <c:pt idx="1680">
                  <c:v>58.8</c:v>
                </c:pt>
                <c:pt idx="1681">
                  <c:v>58.48</c:v>
                </c:pt>
                <c:pt idx="1682">
                  <c:v>57.36</c:v>
                </c:pt>
                <c:pt idx="1683">
                  <c:v>59.639999999999993</c:v>
                </c:pt>
                <c:pt idx="1684">
                  <c:v>60.919999999999995</c:v>
                </c:pt>
                <c:pt idx="1685">
                  <c:v>63.12</c:v>
                </c:pt>
                <c:pt idx="1686">
                  <c:v>65.28</c:v>
                </c:pt>
                <c:pt idx="1687">
                  <c:v>62.68</c:v>
                </c:pt>
                <c:pt idx="1688">
                  <c:v>62.68</c:v>
                </c:pt>
                <c:pt idx="1689">
                  <c:v>64.56</c:v>
                </c:pt>
                <c:pt idx="1690">
                  <c:v>67.48</c:v>
                </c:pt>
                <c:pt idx="1691">
                  <c:v>67.8</c:v>
                </c:pt>
                <c:pt idx="1692">
                  <c:v>70.28</c:v>
                </c:pt>
                <c:pt idx="1693">
                  <c:v>62.960000000000008</c:v>
                </c:pt>
                <c:pt idx="1694">
                  <c:v>77</c:v>
                </c:pt>
                <c:pt idx="1695">
                  <c:v>72.48</c:v>
                </c:pt>
                <c:pt idx="1696">
                  <c:v>80.16</c:v>
                </c:pt>
                <c:pt idx="1697">
                  <c:v>80.199999999999989</c:v>
                </c:pt>
                <c:pt idx="1698">
                  <c:v>74.64</c:v>
                </c:pt>
                <c:pt idx="1699">
                  <c:v>74.72</c:v>
                </c:pt>
                <c:pt idx="1700">
                  <c:v>71.2</c:v>
                </c:pt>
                <c:pt idx="1701">
                  <c:v>55.64</c:v>
                </c:pt>
                <c:pt idx="1702">
                  <c:v>45.32</c:v>
                </c:pt>
                <c:pt idx="1703">
                  <c:v>41</c:v>
                </c:pt>
                <c:pt idx="1704">
                  <c:v>32.04</c:v>
                </c:pt>
                <c:pt idx="1705">
                  <c:v>30.800000000000004</c:v>
                </c:pt>
                <c:pt idx="1706">
                  <c:v>37.479999999999997</c:v>
                </c:pt>
                <c:pt idx="1707">
                  <c:v>47.44</c:v>
                </c:pt>
                <c:pt idx="1708">
                  <c:v>54.599999999999994</c:v>
                </c:pt>
                <c:pt idx="1709">
                  <c:v>61.160000000000004</c:v>
                </c:pt>
                <c:pt idx="1710">
                  <c:v>65.84</c:v>
                </c:pt>
                <c:pt idx="1711">
                  <c:v>68.47999999999999</c:v>
                </c:pt>
                <c:pt idx="1712">
                  <c:v>62.20000000000001</c:v>
                </c:pt>
                <c:pt idx="1713">
                  <c:v>60.96</c:v>
                </c:pt>
                <c:pt idx="1714">
                  <c:v>56.32</c:v>
                </c:pt>
                <c:pt idx="1715">
                  <c:v>50.8</c:v>
                </c:pt>
                <c:pt idx="1716">
                  <c:v>46</c:v>
                </c:pt>
                <c:pt idx="1717">
                  <c:v>46.96</c:v>
                </c:pt>
                <c:pt idx="1718">
                  <c:v>44.96</c:v>
                </c:pt>
                <c:pt idx="1719">
                  <c:v>42.199999999999996</c:v>
                </c:pt>
                <c:pt idx="1720">
                  <c:v>48.000000000000007</c:v>
                </c:pt>
                <c:pt idx="1721">
                  <c:v>57.28</c:v>
                </c:pt>
                <c:pt idx="1722">
                  <c:v>55.32</c:v>
                </c:pt>
                <c:pt idx="1723">
                  <c:v>45.72</c:v>
                </c:pt>
                <c:pt idx="1724">
                  <c:v>52.400000000000006</c:v>
                </c:pt>
                <c:pt idx="1725">
                  <c:v>45.16</c:v>
                </c:pt>
                <c:pt idx="1726">
                  <c:v>38.08</c:v>
                </c:pt>
                <c:pt idx="1727">
                  <c:v>37.840000000000003</c:v>
                </c:pt>
                <c:pt idx="1728">
                  <c:v>49.2</c:v>
                </c:pt>
                <c:pt idx="1729">
                  <c:v>55.120000000000005</c:v>
                </c:pt>
                <c:pt idx="1730">
                  <c:v>65.12</c:v>
                </c:pt>
                <c:pt idx="1731">
                  <c:v>70.960000000000008</c:v>
                </c:pt>
                <c:pt idx="1732">
                  <c:v>73.400000000000006</c:v>
                </c:pt>
                <c:pt idx="1733">
                  <c:v>69.48</c:v>
                </c:pt>
                <c:pt idx="1734">
                  <c:v>64.08</c:v>
                </c:pt>
                <c:pt idx="1735">
                  <c:v>66.56</c:v>
                </c:pt>
                <c:pt idx="1736">
                  <c:v>66.56</c:v>
                </c:pt>
                <c:pt idx="1737">
                  <c:v>70.52</c:v>
                </c:pt>
                <c:pt idx="1738">
                  <c:v>75.16</c:v>
                </c:pt>
                <c:pt idx="1739">
                  <c:v>71.760000000000005</c:v>
                </c:pt>
                <c:pt idx="1740">
                  <c:v>64.760000000000005</c:v>
                </c:pt>
                <c:pt idx="1741">
                  <c:v>63.399999999999991</c:v>
                </c:pt>
                <c:pt idx="1742">
                  <c:v>62.20000000000001</c:v>
                </c:pt>
                <c:pt idx="1743">
                  <c:v>57.16</c:v>
                </c:pt>
                <c:pt idx="1744">
                  <c:v>55.64</c:v>
                </c:pt>
                <c:pt idx="1745">
                  <c:v>53.88</c:v>
                </c:pt>
                <c:pt idx="1746">
                  <c:v>50.68</c:v>
                </c:pt>
                <c:pt idx="1747">
                  <c:v>48.6</c:v>
                </c:pt>
                <c:pt idx="1748">
                  <c:v>52.64</c:v>
                </c:pt>
                <c:pt idx="1749">
                  <c:v>54.76</c:v>
                </c:pt>
                <c:pt idx="1750">
                  <c:v>58.199999999999996</c:v>
                </c:pt>
                <c:pt idx="1751">
                  <c:v>57.64</c:v>
                </c:pt>
                <c:pt idx="1752">
                  <c:v>55.400000000000006</c:v>
                </c:pt>
                <c:pt idx="1753">
                  <c:v>55.36</c:v>
                </c:pt>
                <c:pt idx="1754">
                  <c:v>60.040000000000006</c:v>
                </c:pt>
                <c:pt idx="1755">
                  <c:v>58.160000000000004</c:v>
                </c:pt>
                <c:pt idx="1756">
                  <c:v>58.080000000000013</c:v>
                </c:pt>
                <c:pt idx="1757">
                  <c:v>59.319999999999993</c:v>
                </c:pt>
                <c:pt idx="1758">
                  <c:v>57.519999999999996</c:v>
                </c:pt>
                <c:pt idx="1759">
                  <c:v>53.32</c:v>
                </c:pt>
                <c:pt idx="1760">
                  <c:v>54.2</c:v>
                </c:pt>
                <c:pt idx="1761">
                  <c:v>55.8</c:v>
                </c:pt>
                <c:pt idx="1762">
                  <c:v>57.64</c:v>
                </c:pt>
                <c:pt idx="1763">
                  <c:v>62.92</c:v>
                </c:pt>
                <c:pt idx="1764">
                  <c:v>64.039999999999992</c:v>
                </c:pt>
                <c:pt idx="1765">
                  <c:v>67.28</c:v>
                </c:pt>
                <c:pt idx="1766">
                  <c:v>70.08</c:v>
                </c:pt>
                <c:pt idx="1767">
                  <c:v>71.039999999999992</c:v>
                </c:pt>
                <c:pt idx="1768">
                  <c:v>66.239999999999995</c:v>
                </c:pt>
                <c:pt idx="1769">
                  <c:v>66.320000000000007</c:v>
                </c:pt>
                <c:pt idx="1770">
                  <c:v>59</c:v>
                </c:pt>
                <c:pt idx="1771">
                  <c:v>73.16</c:v>
                </c:pt>
                <c:pt idx="1772">
                  <c:v>73.8</c:v>
                </c:pt>
                <c:pt idx="1773">
                  <c:v>82.8</c:v>
                </c:pt>
                <c:pt idx="1774">
                  <c:v>87.08</c:v>
                </c:pt>
                <c:pt idx="1775">
                  <c:v>81.399999999999991</c:v>
                </c:pt>
                <c:pt idx="1776">
                  <c:v>76.599999999999994</c:v>
                </c:pt>
                <c:pt idx="1777">
                  <c:v>67.239999999999995</c:v>
                </c:pt>
                <c:pt idx="1778">
                  <c:v>49.8</c:v>
                </c:pt>
                <c:pt idx="1779">
                  <c:v>36.119999999999997</c:v>
                </c:pt>
                <c:pt idx="1780">
                  <c:v>32.76</c:v>
                </c:pt>
                <c:pt idx="1781">
                  <c:v>29.359999999999996</c:v>
                </c:pt>
                <c:pt idx="1782">
                  <c:v>31.72</c:v>
                </c:pt>
                <c:pt idx="1783">
                  <c:v>41.559999999999995</c:v>
                </c:pt>
                <c:pt idx="1784">
                  <c:v>51.359999999999992</c:v>
                </c:pt>
                <c:pt idx="1785">
                  <c:v>58.519999999999996</c:v>
                </c:pt>
                <c:pt idx="1786">
                  <c:v>64.88</c:v>
                </c:pt>
                <c:pt idx="1787">
                  <c:v>71.84</c:v>
                </c:pt>
                <c:pt idx="1788">
                  <c:v>72.12</c:v>
                </c:pt>
                <c:pt idx="1789">
                  <c:v>65.47999999999999</c:v>
                </c:pt>
                <c:pt idx="1790">
                  <c:v>61.039999999999992</c:v>
                </c:pt>
                <c:pt idx="1791">
                  <c:v>54.800000000000004</c:v>
                </c:pt>
                <c:pt idx="1792">
                  <c:v>43.76</c:v>
                </c:pt>
                <c:pt idx="1793">
                  <c:v>35.92</c:v>
                </c:pt>
                <c:pt idx="1794">
                  <c:v>39.480000000000004</c:v>
                </c:pt>
                <c:pt idx="1795">
                  <c:v>38.56</c:v>
                </c:pt>
                <c:pt idx="1796">
                  <c:v>32.24</c:v>
                </c:pt>
                <c:pt idx="1797">
                  <c:v>39.36</c:v>
                </c:pt>
                <c:pt idx="1798">
                  <c:v>52.080000000000005</c:v>
                </c:pt>
                <c:pt idx="1799">
                  <c:v>53.04</c:v>
                </c:pt>
                <c:pt idx="1800">
                  <c:v>48.24</c:v>
                </c:pt>
                <c:pt idx="1801">
                  <c:v>56.48</c:v>
                </c:pt>
                <c:pt idx="1802">
                  <c:v>53.52</c:v>
                </c:pt>
                <c:pt idx="1803">
                  <c:v>47.12</c:v>
                </c:pt>
                <c:pt idx="1804">
                  <c:v>43.08</c:v>
                </c:pt>
                <c:pt idx="1805">
                  <c:v>49.480000000000004</c:v>
                </c:pt>
                <c:pt idx="1806">
                  <c:v>55.96</c:v>
                </c:pt>
                <c:pt idx="1807">
                  <c:v>62.6</c:v>
                </c:pt>
                <c:pt idx="1808">
                  <c:v>67.92</c:v>
                </c:pt>
                <c:pt idx="1809">
                  <c:v>70.72</c:v>
                </c:pt>
                <c:pt idx="1810">
                  <c:v>70.960000000000008</c:v>
                </c:pt>
                <c:pt idx="1811">
                  <c:v>67.56</c:v>
                </c:pt>
                <c:pt idx="1812">
                  <c:v>68</c:v>
                </c:pt>
                <c:pt idx="1813">
                  <c:v>67.320000000000007</c:v>
                </c:pt>
                <c:pt idx="1814">
                  <c:v>70.679999999999993</c:v>
                </c:pt>
                <c:pt idx="1815">
                  <c:v>72.16</c:v>
                </c:pt>
                <c:pt idx="1816">
                  <c:v>68.239999999999995</c:v>
                </c:pt>
                <c:pt idx="1817">
                  <c:v>62</c:v>
                </c:pt>
                <c:pt idx="1818">
                  <c:v>61.84</c:v>
                </c:pt>
                <c:pt idx="1819">
                  <c:v>60.88</c:v>
                </c:pt>
                <c:pt idx="1820">
                  <c:v>56.2</c:v>
                </c:pt>
                <c:pt idx="1821">
                  <c:v>53.679999999999993</c:v>
                </c:pt>
                <c:pt idx="1822">
                  <c:v>52.839999999999996</c:v>
                </c:pt>
                <c:pt idx="1823">
                  <c:v>47.48</c:v>
                </c:pt>
                <c:pt idx="1824">
                  <c:v>45.959999999999994</c:v>
                </c:pt>
                <c:pt idx="1825">
                  <c:v>47.24</c:v>
                </c:pt>
                <c:pt idx="1826">
                  <c:v>49.639999999999993</c:v>
                </c:pt>
                <c:pt idx="1827">
                  <c:v>53.64</c:v>
                </c:pt>
                <c:pt idx="1828">
                  <c:v>57.8</c:v>
                </c:pt>
                <c:pt idx="1829">
                  <c:v>60.440000000000005</c:v>
                </c:pt>
                <c:pt idx="1830">
                  <c:v>64.599999999999994</c:v>
                </c:pt>
                <c:pt idx="1831">
                  <c:v>67.44</c:v>
                </c:pt>
                <c:pt idx="1832">
                  <c:v>66.12</c:v>
                </c:pt>
                <c:pt idx="1833">
                  <c:v>62.559999999999995</c:v>
                </c:pt>
                <c:pt idx="1834">
                  <c:v>59.72</c:v>
                </c:pt>
                <c:pt idx="1835">
                  <c:v>56.96</c:v>
                </c:pt>
                <c:pt idx="1836">
                  <c:v>52.480000000000004</c:v>
                </c:pt>
                <c:pt idx="1837">
                  <c:v>53.2</c:v>
                </c:pt>
                <c:pt idx="1838">
                  <c:v>53.92</c:v>
                </c:pt>
                <c:pt idx="1839">
                  <c:v>53</c:v>
                </c:pt>
                <c:pt idx="1840">
                  <c:v>58.519999999999996</c:v>
                </c:pt>
                <c:pt idx="1841">
                  <c:v>60.759999999999991</c:v>
                </c:pt>
                <c:pt idx="1842">
                  <c:v>62.559999999999995</c:v>
                </c:pt>
                <c:pt idx="1843">
                  <c:v>66.759999999999991</c:v>
                </c:pt>
                <c:pt idx="1844">
                  <c:v>70.16</c:v>
                </c:pt>
                <c:pt idx="1845">
                  <c:v>62.960000000000008</c:v>
                </c:pt>
                <c:pt idx="1846">
                  <c:v>61.08</c:v>
                </c:pt>
                <c:pt idx="1847">
                  <c:v>55.48</c:v>
                </c:pt>
                <c:pt idx="1848">
                  <c:v>68.239999999999995</c:v>
                </c:pt>
                <c:pt idx="1849">
                  <c:v>67.760000000000005</c:v>
                </c:pt>
                <c:pt idx="1850">
                  <c:v>75.960000000000008</c:v>
                </c:pt>
                <c:pt idx="1851">
                  <c:v>84.11999999999999</c:v>
                </c:pt>
                <c:pt idx="1852">
                  <c:v>78.679999999999993</c:v>
                </c:pt>
                <c:pt idx="1853">
                  <c:v>73.960000000000008</c:v>
                </c:pt>
                <c:pt idx="1854">
                  <c:v>64.599999999999994</c:v>
                </c:pt>
                <c:pt idx="1855">
                  <c:v>48.96</c:v>
                </c:pt>
                <c:pt idx="1856">
                  <c:v>33.64</c:v>
                </c:pt>
                <c:pt idx="1857">
                  <c:v>30.759999999999998</c:v>
                </c:pt>
                <c:pt idx="1858">
                  <c:v>25.920000000000005</c:v>
                </c:pt>
                <c:pt idx="1859">
                  <c:v>29.92</c:v>
                </c:pt>
                <c:pt idx="1860">
                  <c:v>40.92</c:v>
                </c:pt>
                <c:pt idx="1861">
                  <c:v>51.800000000000004</c:v>
                </c:pt>
                <c:pt idx="1862">
                  <c:v>59.28</c:v>
                </c:pt>
                <c:pt idx="1863">
                  <c:v>66.36</c:v>
                </c:pt>
                <c:pt idx="1864">
                  <c:v>69.760000000000005</c:v>
                </c:pt>
                <c:pt idx="1865">
                  <c:v>67.959999999999994</c:v>
                </c:pt>
                <c:pt idx="1866">
                  <c:v>60.68</c:v>
                </c:pt>
                <c:pt idx="1867">
                  <c:v>54.92</c:v>
                </c:pt>
                <c:pt idx="1868">
                  <c:v>47.88</c:v>
                </c:pt>
                <c:pt idx="1869">
                  <c:v>39.64</c:v>
                </c:pt>
                <c:pt idx="1870">
                  <c:v>33.24</c:v>
                </c:pt>
                <c:pt idx="1871">
                  <c:v>40.36</c:v>
                </c:pt>
                <c:pt idx="1872">
                  <c:v>40.800000000000004</c:v>
                </c:pt>
                <c:pt idx="1873">
                  <c:v>36.879999999999995</c:v>
                </c:pt>
                <c:pt idx="1874">
                  <c:v>46.4</c:v>
                </c:pt>
                <c:pt idx="1875">
                  <c:v>59.08</c:v>
                </c:pt>
                <c:pt idx="1876">
                  <c:v>58.199999999999996</c:v>
                </c:pt>
                <c:pt idx="1877">
                  <c:v>56.52</c:v>
                </c:pt>
                <c:pt idx="1878">
                  <c:v>61.56</c:v>
                </c:pt>
                <c:pt idx="1879">
                  <c:v>57.839999999999989</c:v>
                </c:pt>
                <c:pt idx="1880">
                  <c:v>52.559999999999995</c:v>
                </c:pt>
                <c:pt idx="1881">
                  <c:v>48.120000000000005</c:v>
                </c:pt>
                <c:pt idx="1882">
                  <c:v>51</c:v>
                </c:pt>
                <c:pt idx="1883">
                  <c:v>59.800000000000011</c:v>
                </c:pt>
                <c:pt idx="1884">
                  <c:v>65.600000000000009</c:v>
                </c:pt>
                <c:pt idx="1885">
                  <c:v>68.52000000000001</c:v>
                </c:pt>
                <c:pt idx="1886">
                  <c:v>70.92</c:v>
                </c:pt>
                <c:pt idx="1887">
                  <c:v>70.240000000000009</c:v>
                </c:pt>
                <c:pt idx="1888">
                  <c:v>64.72</c:v>
                </c:pt>
                <c:pt idx="1889">
                  <c:v>64.279999999999987</c:v>
                </c:pt>
                <c:pt idx="1890">
                  <c:v>64.08</c:v>
                </c:pt>
                <c:pt idx="1891">
                  <c:v>68.11999999999999</c:v>
                </c:pt>
                <c:pt idx="1892">
                  <c:v>70.400000000000006</c:v>
                </c:pt>
                <c:pt idx="1893">
                  <c:v>68.44</c:v>
                </c:pt>
                <c:pt idx="1894">
                  <c:v>61.359999999999992</c:v>
                </c:pt>
                <c:pt idx="1895">
                  <c:v>57.879999999999995</c:v>
                </c:pt>
                <c:pt idx="1896">
                  <c:v>53.360000000000007</c:v>
                </c:pt>
                <c:pt idx="1897">
                  <c:v>50.040000000000006</c:v>
                </c:pt>
                <c:pt idx="1898">
                  <c:v>47.12</c:v>
                </c:pt>
                <c:pt idx="1899">
                  <c:v>45.76</c:v>
                </c:pt>
                <c:pt idx="1900">
                  <c:v>44.12</c:v>
                </c:pt>
                <c:pt idx="1901">
                  <c:v>48.28</c:v>
                </c:pt>
                <c:pt idx="1902">
                  <c:v>51.56</c:v>
                </c:pt>
                <c:pt idx="1903">
                  <c:v>57.04</c:v>
                </c:pt>
                <c:pt idx="1904">
                  <c:v>66</c:v>
                </c:pt>
                <c:pt idx="1905">
                  <c:v>72.64</c:v>
                </c:pt>
                <c:pt idx="1906">
                  <c:v>72.52</c:v>
                </c:pt>
                <c:pt idx="1907">
                  <c:v>69.760000000000005</c:v>
                </c:pt>
                <c:pt idx="1908">
                  <c:v>66</c:v>
                </c:pt>
                <c:pt idx="1909">
                  <c:v>58.920000000000009</c:v>
                </c:pt>
                <c:pt idx="1910">
                  <c:v>52.79999999999999</c:v>
                </c:pt>
                <c:pt idx="1911">
                  <c:v>50.720000000000013</c:v>
                </c:pt>
                <c:pt idx="1912">
                  <c:v>51.04</c:v>
                </c:pt>
                <c:pt idx="1913">
                  <c:v>50.519999999999996</c:v>
                </c:pt>
                <c:pt idx="1914">
                  <c:v>53.88</c:v>
                </c:pt>
                <c:pt idx="1915">
                  <c:v>55.000000000000007</c:v>
                </c:pt>
                <c:pt idx="1916">
                  <c:v>55.879999999999995</c:v>
                </c:pt>
                <c:pt idx="1917">
                  <c:v>61.199999999999996</c:v>
                </c:pt>
                <c:pt idx="1918">
                  <c:v>61.480000000000004</c:v>
                </c:pt>
                <c:pt idx="1919">
                  <c:v>60.400000000000006</c:v>
                </c:pt>
                <c:pt idx="1920">
                  <c:v>62.79999999999999</c:v>
                </c:pt>
                <c:pt idx="1921">
                  <c:v>62.360000000000007</c:v>
                </c:pt>
                <c:pt idx="1922">
                  <c:v>58.36</c:v>
                </c:pt>
                <c:pt idx="1923">
                  <c:v>58.879999999999995</c:v>
                </c:pt>
                <c:pt idx="1924">
                  <c:v>58.000000000000007</c:v>
                </c:pt>
                <c:pt idx="1925">
                  <c:v>64.88</c:v>
                </c:pt>
                <c:pt idx="1926">
                  <c:v>62.519999999999996</c:v>
                </c:pt>
                <c:pt idx="1927">
                  <c:v>66.72</c:v>
                </c:pt>
                <c:pt idx="1928">
                  <c:v>78.28</c:v>
                </c:pt>
                <c:pt idx="1929">
                  <c:v>74.039999999999992</c:v>
                </c:pt>
                <c:pt idx="1930">
                  <c:v>65.88000000000001</c:v>
                </c:pt>
                <c:pt idx="1931">
                  <c:v>56.48</c:v>
                </c:pt>
                <c:pt idx="1932">
                  <c:v>44.4</c:v>
                </c:pt>
                <c:pt idx="1933">
                  <c:v>31</c:v>
                </c:pt>
                <c:pt idx="1934">
                  <c:v>25.96</c:v>
                </c:pt>
                <c:pt idx="1935">
                  <c:v>22.12</c:v>
                </c:pt>
                <c:pt idx="1936">
                  <c:v>29.12</c:v>
                </c:pt>
                <c:pt idx="1937">
                  <c:v>40</c:v>
                </c:pt>
                <c:pt idx="1938">
                  <c:v>48.68</c:v>
                </c:pt>
                <c:pt idx="1939">
                  <c:v>59.52</c:v>
                </c:pt>
                <c:pt idx="1940">
                  <c:v>67.12</c:v>
                </c:pt>
                <c:pt idx="1941">
                  <c:v>67.44</c:v>
                </c:pt>
                <c:pt idx="1942">
                  <c:v>62.519999999999996</c:v>
                </c:pt>
                <c:pt idx="1943">
                  <c:v>57.440000000000005</c:v>
                </c:pt>
                <c:pt idx="1944">
                  <c:v>50.640000000000008</c:v>
                </c:pt>
                <c:pt idx="1945">
                  <c:v>46.080000000000005</c:v>
                </c:pt>
                <c:pt idx="1946">
                  <c:v>43.720000000000006</c:v>
                </c:pt>
                <c:pt idx="1947">
                  <c:v>40.56</c:v>
                </c:pt>
                <c:pt idx="1948">
                  <c:v>45.839999999999996</c:v>
                </c:pt>
                <c:pt idx="1949">
                  <c:v>49.2</c:v>
                </c:pt>
                <c:pt idx="1950">
                  <c:v>45.839999999999996</c:v>
                </c:pt>
                <c:pt idx="1951">
                  <c:v>51.480000000000004</c:v>
                </c:pt>
                <c:pt idx="1952">
                  <c:v>63.12</c:v>
                </c:pt>
                <c:pt idx="1953">
                  <c:v>59.639999999999993</c:v>
                </c:pt>
                <c:pt idx="1954">
                  <c:v>58.24</c:v>
                </c:pt>
                <c:pt idx="1955">
                  <c:v>61.12</c:v>
                </c:pt>
                <c:pt idx="1956">
                  <c:v>60.08</c:v>
                </c:pt>
                <c:pt idx="1957">
                  <c:v>57.2</c:v>
                </c:pt>
                <c:pt idx="1958">
                  <c:v>57.879999999999995</c:v>
                </c:pt>
                <c:pt idx="1959">
                  <c:v>58.11999999999999</c:v>
                </c:pt>
                <c:pt idx="1960">
                  <c:v>67.52</c:v>
                </c:pt>
                <c:pt idx="1961">
                  <c:v>67.88</c:v>
                </c:pt>
                <c:pt idx="1962">
                  <c:v>67.12</c:v>
                </c:pt>
                <c:pt idx="1963">
                  <c:v>69.919999999999987</c:v>
                </c:pt>
                <c:pt idx="1964">
                  <c:v>72.92</c:v>
                </c:pt>
                <c:pt idx="1965">
                  <c:v>66.52</c:v>
                </c:pt>
                <c:pt idx="1966">
                  <c:v>69.399999999999991</c:v>
                </c:pt>
                <c:pt idx="1967">
                  <c:v>71.28</c:v>
                </c:pt>
                <c:pt idx="1968">
                  <c:v>72.36</c:v>
                </c:pt>
                <c:pt idx="1969">
                  <c:v>71.760000000000005</c:v>
                </c:pt>
                <c:pt idx="1970">
                  <c:v>70.240000000000009</c:v>
                </c:pt>
                <c:pt idx="1971">
                  <c:v>64.160000000000011</c:v>
                </c:pt>
                <c:pt idx="1972">
                  <c:v>57.2</c:v>
                </c:pt>
                <c:pt idx="1973">
                  <c:v>50.040000000000006</c:v>
                </c:pt>
                <c:pt idx="1974">
                  <c:v>46.080000000000005</c:v>
                </c:pt>
                <c:pt idx="1975">
                  <c:v>43.600000000000009</c:v>
                </c:pt>
                <c:pt idx="1976">
                  <c:v>42.96</c:v>
                </c:pt>
                <c:pt idx="1977">
                  <c:v>43.600000000000009</c:v>
                </c:pt>
                <c:pt idx="1978">
                  <c:v>50.88</c:v>
                </c:pt>
                <c:pt idx="1979">
                  <c:v>54.84</c:v>
                </c:pt>
                <c:pt idx="1980">
                  <c:v>58.96</c:v>
                </c:pt>
                <c:pt idx="1981">
                  <c:v>66.759999999999991</c:v>
                </c:pt>
                <c:pt idx="1982">
                  <c:v>71.08</c:v>
                </c:pt>
                <c:pt idx="1983">
                  <c:v>68.760000000000005</c:v>
                </c:pt>
                <c:pt idx="1984">
                  <c:v>63.800000000000004</c:v>
                </c:pt>
                <c:pt idx="1985">
                  <c:v>61.68</c:v>
                </c:pt>
                <c:pt idx="1986">
                  <c:v>53.839999999999996</c:v>
                </c:pt>
                <c:pt idx="1987">
                  <c:v>47.44</c:v>
                </c:pt>
                <c:pt idx="1988">
                  <c:v>46.24</c:v>
                </c:pt>
                <c:pt idx="1989">
                  <c:v>49.480000000000004</c:v>
                </c:pt>
                <c:pt idx="1990">
                  <c:v>46.800000000000004</c:v>
                </c:pt>
                <c:pt idx="1991">
                  <c:v>49.24</c:v>
                </c:pt>
                <c:pt idx="1992">
                  <c:v>55.04</c:v>
                </c:pt>
                <c:pt idx="1993">
                  <c:v>57.400000000000006</c:v>
                </c:pt>
                <c:pt idx="1994">
                  <c:v>62.6</c:v>
                </c:pt>
                <c:pt idx="1995">
                  <c:v>68.080000000000013</c:v>
                </c:pt>
                <c:pt idx="1996">
                  <c:v>69.599999999999994</c:v>
                </c:pt>
                <c:pt idx="1997">
                  <c:v>69.52000000000001</c:v>
                </c:pt>
                <c:pt idx="1998">
                  <c:v>68.52000000000001</c:v>
                </c:pt>
                <c:pt idx="1999">
                  <c:v>66.64</c:v>
                </c:pt>
                <c:pt idx="2000">
                  <c:v>66.320000000000007</c:v>
                </c:pt>
                <c:pt idx="2001">
                  <c:v>63.800000000000004</c:v>
                </c:pt>
                <c:pt idx="2002">
                  <c:v>64.319999999999993</c:v>
                </c:pt>
                <c:pt idx="2003">
                  <c:v>57.839999999999989</c:v>
                </c:pt>
                <c:pt idx="2004">
                  <c:v>61.08</c:v>
                </c:pt>
                <c:pt idx="2005">
                  <c:v>73.72</c:v>
                </c:pt>
                <c:pt idx="2006">
                  <c:v>70.8</c:v>
                </c:pt>
                <c:pt idx="2007">
                  <c:v>59.319999999999993</c:v>
                </c:pt>
                <c:pt idx="2008">
                  <c:v>52.559999999999995</c:v>
                </c:pt>
                <c:pt idx="2009">
                  <c:v>43.96</c:v>
                </c:pt>
                <c:pt idx="2010">
                  <c:v>30.56</c:v>
                </c:pt>
                <c:pt idx="2011">
                  <c:v>23.96</c:v>
                </c:pt>
                <c:pt idx="2012">
                  <c:v>23</c:v>
                </c:pt>
                <c:pt idx="2013">
                  <c:v>32.36</c:v>
                </c:pt>
                <c:pt idx="2014">
                  <c:v>40</c:v>
                </c:pt>
                <c:pt idx="2015">
                  <c:v>45.4</c:v>
                </c:pt>
                <c:pt idx="2016">
                  <c:v>56.48</c:v>
                </c:pt>
                <c:pt idx="2017">
                  <c:v>64.44</c:v>
                </c:pt>
                <c:pt idx="2018">
                  <c:v>66.16</c:v>
                </c:pt>
                <c:pt idx="2019">
                  <c:v>65.039999999999992</c:v>
                </c:pt>
                <c:pt idx="2020">
                  <c:v>61.480000000000004</c:v>
                </c:pt>
                <c:pt idx="2021">
                  <c:v>55.16</c:v>
                </c:pt>
                <c:pt idx="2022">
                  <c:v>53</c:v>
                </c:pt>
                <c:pt idx="2023">
                  <c:v>50.8</c:v>
                </c:pt>
                <c:pt idx="2024">
                  <c:v>45.28</c:v>
                </c:pt>
                <c:pt idx="2025">
                  <c:v>50.28</c:v>
                </c:pt>
                <c:pt idx="2026">
                  <c:v>56.08</c:v>
                </c:pt>
                <c:pt idx="2027">
                  <c:v>54.480000000000004</c:v>
                </c:pt>
                <c:pt idx="2028">
                  <c:v>57.16</c:v>
                </c:pt>
                <c:pt idx="2029">
                  <c:v>66.28</c:v>
                </c:pt>
                <c:pt idx="2030">
                  <c:v>64.72</c:v>
                </c:pt>
                <c:pt idx="2031">
                  <c:v>64.92</c:v>
                </c:pt>
                <c:pt idx="2032">
                  <c:v>65.239999999999995</c:v>
                </c:pt>
                <c:pt idx="2033">
                  <c:v>64.279999999999987</c:v>
                </c:pt>
                <c:pt idx="2034">
                  <c:v>65.88000000000001</c:v>
                </c:pt>
                <c:pt idx="2035">
                  <c:v>69.679999999999993</c:v>
                </c:pt>
                <c:pt idx="2036">
                  <c:v>68.239999999999995</c:v>
                </c:pt>
                <c:pt idx="2037">
                  <c:v>74.680000000000007</c:v>
                </c:pt>
                <c:pt idx="2038">
                  <c:v>74.48</c:v>
                </c:pt>
                <c:pt idx="2039">
                  <c:v>70.44</c:v>
                </c:pt>
                <c:pt idx="2040">
                  <c:v>67.12</c:v>
                </c:pt>
                <c:pt idx="2041">
                  <c:v>66.48</c:v>
                </c:pt>
                <c:pt idx="2042">
                  <c:v>62.32</c:v>
                </c:pt>
                <c:pt idx="2043">
                  <c:v>64.680000000000007</c:v>
                </c:pt>
                <c:pt idx="2044">
                  <c:v>66.239999999999995</c:v>
                </c:pt>
                <c:pt idx="2045">
                  <c:v>69.679999999999993</c:v>
                </c:pt>
                <c:pt idx="2046">
                  <c:v>71.28</c:v>
                </c:pt>
                <c:pt idx="2047">
                  <c:v>69.88</c:v>
                </c:pt>
                <c:pt idx="2048">
                  <c:v>64.36</c:v>
                </c:pt>
                <c:pt idx="2049">
                  <c:v>56.919999999999995</c:v>
                </c:pt>
                <c:pt idx="2050">
                  <c:v>50.559999999999995</c:v>
                </c:pt>
                <c:pt idx="2051">
                  <c:v>46.36</c:v>
                </c:pt>
                <c:pt idx="2052">
                  <c:v>42.64</c:v>
                </c:pt>
                <c:pt idx="2053">
                  <c:v>42.24</c:v>
                </c:pt>
                <c:pt idx="2054">
                  <c:v>43.28</c:v>
                </c:pt>
                <c:pt idx="2055">
                  <c:v>50.4</c:v>
                </c:pt>
                <c:pt idx="2056">
                  <c:v>52.04</c:v>
                </c:pt>
                <c:pt idx="2057">
                  <c:v>55.559999999999995</c:v>
                </c:pt>
                <c:pt idx="2058">
                  <c:v>60.199999999999996</c:v>
                </c:pt>
                <c:pt idx="2059">
                  <c:v>61.84</c:v>
                </c:pt>
                <c:pt idx="2060">
                  <c:v>58.600000000000009</c:v>
                </c:pt>
                <c:pt idx="2061">
                  <c:v>58.36</c:v>
                </c:pt>
                <c:pt idx="2062">
                  <c:v>57.320000000000007</c:v>
                </c:pt>
                <c:pt idx="2063">
                  <c:v>51.76</c:v>
                </c:pt>
                <c:pt idx="2064">
                  <c:v>48.120000000000005</c:v>
                </c:pt>
                <c:pt idx="2065">
                  <c:v>48.120000000000005</c:v>
                </c:pt>
                <c:pt idx="2066">
                  <c:v>48.84</c:v>
                </c:pt>
                <c:pt idx="2067">
                  <c:v>44.76</c:v>
                </c:pt>
                <c:pt idx="2068">
                  <c:v>48.120000000000005</c:v>
                </c:pt>
                <c:pt idx="2069">
                  <c:v>52.440000000000012</c:v>
                </c:pt>
                <c:pt idx="2070">
                  <c:v>50.8</c:v>
                </c:pt>
                <c:pt idx="2071">
                  <c:v>55.96</c:v>
                </c:pt>
                <c:pt idx="2072">
                  <c:v>65.28</c:v>
                </c:pt>
                <c:pt idx="2073">
                  <c:v>70.679999999999993</c:v>
                </c:pt>
                <c:pt idx="2074">
                  <c:v>75.52</c:v>
                </c:pt>
                <c:pt idx="2075">
                  <c:v>78.28</c:v>
                </c:pt>
                <c:pt idx="2076">
                  <c:v>76.12</c:v>
                </c:pt>
                <c:pt idx="2077">
                  <c:v>72.16</c:v>
                </c:pt>
                <c:pt idx="2078">
                  <c:v>65.47999999999999</c:v>
                </c:pt>
                <c:pt idx="2079">
                  <c:v>69.48</c:v>
                </c:pt>
                <c:pt idx="2080">
                  <c:v>60.040000000000006</c:v>
                </c:pt>
                <c:pt idx="2081">
                  <c:v>60.720000000000006</c:v>
                </c:pt>
                <c:pt idx="2082">
                  <c:v>71.639999999999986</c:v>
                </c:pt>
                <c:pt idx="2083">
                  <c:v>72.36</c:v>
                </c:pt>
                <c:pt idx="2084">
                  <c:v>59.760000000000005</c:v>
                </c:pt>
                <c:pt idx="2085">
                  <c:v>56.639999999999993</c:v>
                </c:pt>
                <c:pt idx="2086">
                  <c:v>48.319999999999993</c:v>
                </c:pt>
                <c:pt idx="2087">
                  <c:v>35.68</c:v>
                </c:pt>
                <c:pt idx="2088">
                  <c:v>29.12</c:v>
                </c:pt>
                <c:pt idx="2089">
                  <c:v>31.2</c:v>
                </c:pt>
                <c:pt idx="2090">
                  <c:v>37.799999999999997</c:v>
                </c:pt>
                <c:pt idx="2091">
                  <c:v>46.4</c:v>
                </c:pt>
                <c:pt idx="2092">
                  <c:v>51.92</c:v>
                </c:pt>
                <c:pt idx="2093">
                  <c:v>59.08</c:v>
                </c:pt>
                <c:pt idx="2094">
                  <c:v>64.760000000000005</c:v>
                </c:pt>
                <c:pt idx="2095">
                  <c:v>66.039999999999992</c:v>
                </c:pt>
                <c:pt idx="2096">
                  <c:v>62.32</c:v>
                </c:pt>
                <c:pt idx="2097">
                  <c:v>61.12</c:v>
                </c:pt>
                <c:pt idx="2098">
                  <c:v>55.96</c:v>
                </c:pt>
                <c:pt idx="2099">
                  <c:v>56.88000000000001</c:v>
                </c:pt>
                <c:pt idx="2100">
                  <c:v>57.320000000000007</c:v>
                </c:pt>
                <c:pt idx="2101">
                  <c:v>54.52</c:v>
                </c:pt>
                <c:pt idx="2102">
                  <c:v>56.800000000000004</c:v>
                </c:pt>
                <c:pt idx="2103">
                  <c:v>60.36</c:v>
                </c:pt>
                <c:pt idx="2104">
                  <c:v>55.120000000000005</c:v>
                </c:pt>
                <c:pt idx="2105">
                  <c:v>55.120000000000005</c:v>
                </c:pt>
                <c:pt idx="2106">
                  <c:v>60.440000000000005</c:v>
                </c:pt>
                <c:pt idx="2107">
                  <c:v>59.28</c:v>
                </c:pt>
                <c:pt idx="2108">
                  <c:v>62.20000000000001</c:v>
                </c:pt>
                <c:pt idx="2109">
                  <c:v>66.44</c:v>
                </c:pt>
                <c:pt idx="2110">
                  <c:v>66.759999999999991</c:v>
                </c:pt>
                <c:pt idx="2111">
                  <c:v>71.36</c:v>
                </c:pt>
                <c:pt idx="2112">
                  <c:v>75</c:v>
                </c:pt>
                <c:pt idx="2113">
                  <c:v>72</c:v>
                </c:pt>
                <c:pt idx="2114">
                  <c:v>75.400000000000006</c:v>
                </c:pt>
                <c:pt idx="2115">
                  <c:v>74.84</c:v>
                </c:pt>
                <c:pt idx="2116">
                  <c:v>67.92</c:v>
                </c:pt>
                <c:pt idx="2117">
                  <c:v>65.16</c:v>
                </c:pt>
                <c:pt idx="2118">
                  <c:v>65.360000000000014</c:v>
                </c:pt>
                <c:pt idx="2119">
                  <c:v>62.519999999999996</c:v>
                </c:pt>
                <c:pt idx="2120">
                  <c:v>62.68</c:v>
                </c:pt>
                <c:pt idx="2121">
                  <c:v>66.56</c:v>
                </c:pt>
                <c:pt idx="2122">
                  <c:v>67.72</c:v>
                </c:pt>
                <c:pt idx="2123">
                  <c:v>68.760000000000005</c:v>
                </c:pt>
                <c:pt idx="2124">
                  <c:v>66.039999999999992</c:v>
                </c:pt>
                <c:pt idx="2125">
                  <c:v>64.72</c:v>
                </c:pt>
                <c:pt idx="2126">
                  <c:v>59.760000000000005</c:v>
                </c:pt>
                <c:pt idx="2127">
                  <c:v>53.32</c:v>
                </c:pt>
                <c:pt idx="2128">
                  <c:v>48.24</c:v>
                </c:pt>
                <c:pt idx="2129">
                  <c:v>41.88</c:v>
                </c:pt>
                <c:pt idx="2130">
                  <c:v>39.08</c:v>
                </c:pt>
                <c:pt idx="2131">
                  <c:v>37.159999999999997</c:v>
                </c:pt>
                <c:pt idx="2132">
                  <c:v>45</c:v>
                </c:pt>
                <c:pt idx="2133">
                  <c:v>46.36</c:v>
                </c:pt>
                <c:pt idx="2134">
                  <c:v>54.679999999999993</c:v>
                </c:pt>
                <c:pt idx="2135">
                  <c:v>59.599999999999994</c:v>
                </c:pt>
                <c:pt idx="2136">
                  <c:v>60.56</c:v>
                </c:pt>
                <c:pt idx="2137">
                  <c:v>55.8</c:v>
                </c:pt>
                <c:pt idx="2138">
                  <c:v>54.36</c:v>
                </c:pt>
                <c:pt idx="2139">
                  <c:v>47.32</c:v>
                </c:pt>
                <c:pt idx="2140">
                  <c:v>41.96</c:v>
                </c:pt>
                <c:pt idx="2141">
                  <c:v>43.120000000000005</c:v>
                </c:pt>
                <c:pt idx="2142">
                  <c:v>48.56</c:v>
                </c:pt>
                <c:pt idx="2143">
                  <c:v>53.16</c:v>
                </c:pt>
                <c:pt idx="2144">
                  <c:v>53.72</c:v>
                </c:pt>
                <c:pt idx="2145">
                  <c:v>55.680000000000007</c:v>
                </c:pt>
                <c:pt idx="2146">
                  <c:v>52.6</c:v>
                </c:pt>
                <c:pt idx="2147">
                  <c:v>48.480000000000004</c:v>
                </c:pt>
                <c:pt idx="2148">
                  <c:v>52.959999999999994</c:v>
                </c:pt>
                <c:pt idx="2149">
                  <c:v>61.359999999999992</c:v>
                </c:pt>
                <c:pt idx="2150">
                  <c:v>67.52</c:v>
                </c:pt>
                <c:pt idx="2151">
                  <c:v>75.440000000000012</c:v>
                </c:pt>
                <c:pt idx="2152">
                  <c:v>78.239999999999995</c:v>
                </c:pt>
                <c:pt idx="2153">
                  <c:v>77.36</c:v>
                </c:pt>
                <c:pt idx="2154">
                  <c:v>74.440000000000012</c:v>
                </c:pt>
                <c:pt idx="2155">
                  <c:v>67.64</c:v>
                </c:pt>
                <c:pt idx="2156">
                  <c:v>68.760000000000005</c:v>
                </c:pt>
                <c:pt idx="2157">
                  <c:v>56.84</c:v>
                </c:pt>
                <c:pt idx="2158">
                  <c:v>55.96</c:v>
                </c:pt>
                <c:pt idx="2159">
                  <c:v>64.36</c:v>
                </c:pt>
                <c:pt idx="2160">
                  <c:v>68.88</c:v>
                </c:pt>
                <c:pt idx="2161">
                  <c:v>58.600000000000009</c:v>
                </c:pt>
                <c:pt idx="2162">
                  <c:v>55.400000000000006</c:v>
                </c:pt>
                <c:pt idx="2163">
                  <c:v>48.4</c:v>
                </c:pt>
                <c:pt idx="2164">
                  <c:v>39.04</c:v>
                </c:pt>
                <c:pt idx="2165">
                  <c:v>35.44</c:v>
                </c:pt>
                <c:pt idx="2166">
                  <c:v>34.72</c:v>
                </c:pt>
                <c:pt idx="2167">
                  <c:v>42.879999999999995</c:v>
                </c:pt>
                <c:pt idx="2168">
                  <c:v>52</c:v>
                </c:pt>
                <c:pt idx="2169">
                  <c:v>58.68</c:v>
                </c:pt>
                <c:pt idx="2170">
                  <c:v>62.960000000000008</c:v>
                </c:pt>
                <c:pt idx="2171">
                  <c:v>70.08</c:v>
                </c:pt>
                <c:pt idx="2172">
                  <c:v>69.919999999999987</c:v>
                </c:pt>
                <c:pt idx="2173">
                  <c:v>66.399999999999991</c:v>
                </c:pt>
                <c:pt idx="2174">
                  <c:v>63.360000000000007</c:v>
                </c:pt>
                <c:pt idx="2175">
                  <c:v>58.040000000000006</c:v>
                </c:pt>
                <c:pt idx="2176">
                  <c:v>59.599999999999994</c:v>
                </c:pt>
                <c:pt idx="2177">
                  <c:v>59.96</c:v>
                </c:pt>
                <c:pt idx="2178">
                  <c:v>59.52</c:v>
                </c:pt>
                <c:pt idx="2179">
                  <c:v>61.240000000000009</c:v>
                </c:pt>
                <c:pt idx="2180">
                  <c:v>64.240000000000009</c:v>
                </c:pt>
                <c:pt idx="2181">
                  <c:v>56.720000000000006</c:v>
                </c:pt>
                <c:pt idx="2182">
                  <c:v>54.679999999999993</c:v>
                </c:pt>
                <c:pt idx="2183">
                  <c:v>57.08</c:v>
                </c:pt>
                <c:pt idx="2184">
                  <c:v>57.28</c:v>
                </c:pt>
                <c:pt idx="2185">
                  <c:v>58.84</c:v>
                </c:pt>
                <c:pt idx="2186">
                  <c:v>63.44</c:v>
                </c:pt>
                <c:pt idx="2187">
                  <c:v>64.12</c:v>
                </c:pt>
                <c:pt idx="2188">
                  <c:v>66.56</c:v>
                </c:pt>
                <c:pt idx="2189">
                  <c:v>67.8</c:v>
                </c:pt>
                <c:pt idx="2190">
                  <c:v>66.8</c:v>
                </c:pt>
                <c:pt idx="2191">
                  <c:v>71.000000000000014</c:v>
                </c:pt>
                <c:pt idx="2192">
                  <c:v>69.64</c:v>
                </c:pt>
                <c:pt idx="2193">
                  <c:v>60.88</c:v>
                </c:pt>
                <c:pt idx="2194">
                  <c:v>59.68</c:v>
                </c:pt>
                <c:pt idx="2195">
                  <c:v>59.84</c:v>
                </c:pt>
                <c:pt idx="2196">
                  <c:v>57.519999999999996</c:v>
                </c:pt>
                <c:pt idx="2197">
                  <c:v>61.639999999999993</c:v>
                </c:pt>
                <c:pt idx="2198">
                  <c:v>68.47999999999999</c:v>
                </c:pt>
                <c:pt idx="2199">
                  <c:v>68.760000000000005</c:v>
                </c:pt>
                <c:pt idx="2200">
                  <c:v>69.64</c:v>
                </c:pt>
                <c:pt idx="2201">
                  <c:v>65.92</c:v>
                </c:pt>
                <c:pt idx="2202">
                  <c:v>63.88</c:v>
                </c:pt>
                <c:pt idx="2203">
                  <c:v>59.760000000000005</c:v>
                </c:pt>
                <c:pt idx="2204">
                  <c:v>51.6</c:v>
                </c:pt>
                <c:pt idx="2205">
                  <c:v>45.56</c:v>
                </c:pt>
                <c:pt idx="2206">
                  <c:v>42.879999999999995</c:v>
                </c:pt>
                <c:pt idx="2207">
                  <c:v>42.480000000000004</c:v>
                </c:pt>
                <c:pt idx="2208">
                  <c:v>41.08</c:v>
                </c:pt>
                <c:pt idx="2209">
                  <c:v>51.6</c:v>
                </c:pt>
                <c:pt idx="2210">
                  <c:v>53.88</c:v>
                </c:pt>
                <c:pt idx="2211">
                  <c:v>57.64</c:v>
                </c:pt>
                <c:pt idx="2212">
                  <c:v>59.319999999999993</c:v>
                </c:pt>
                <c:pt idx="2213">
                  <c:v>56.96</c:v>
                </c:pt>
                <c:pt idx="2214">
                  <c:v>47.72</c:v>
                </c:pt>
                <c:pt idx="2215">
                  <c:v>42.84</c:v>
                </c:pt>
                <c:pt idx="2216">
                  <c:v>35.839999999999996</c:v>
                </c:pt>
                <c:pt idx="2217">
                  <c:v>30.4</c:v>
                </c:pt>
                <c:pt idx="2218">
                  <c:v>33.96</c:v>
                </c:pt>
                <c:pt idx="2219">
                  <c:v>41.6</c:v>
                </c:pt>
                <c:pt idx="2220">
                  <c:v>48.64</c:v>
                </c:pt>
                <c:pt idx="2221">
                  <c:v>51.679999999999993</c:v>
                </c:pt>
                <c:pt idx="2222">
                  <c:v>54.04</c:v>
                </c:pt>
                <c:pt idx="2223">
                  <c:v>53.88</c:v>
                </c:pt>
                <c:pt idx="2224">
                  <c:v>54.64</c:v>
                </c:pt>
                <c:pt idx="2225">
                  <c:v>58.56</c:v>
                </c:pt>
                <c:pt idx="2226">
                  <c:v>63.12</c:v>
                </c:pt>
                <c:pt idx="2227">
                  <c:v>67.760000000000005</c:v>
                </c:pt>
                <c:pt idx="2228">
                  <c:v>71.48</c:v>
                </c:pt>
                <c:pt idx="2229">
                  <c:v>67.72</c:v>
                </c:pt>
                <c:pt idx="2230">
                  <c:v>69.679999999999993</c:v>
                </c:pt>
                <c:pt idx="2231">
                  <c:v>72.720000000000013</c:v>
                </c:pt>
                <c:pt idx="2232">
                  <c:v>68.56</c:v>
                </c:pt>
                <c:pt idx="2233">
                  <c:v>71.600000000000009</c:v>
                </c:pt>
                <c:pt idx="2234">
                  <c:v>62.440000000000005</c:v>
                </c:pt>
                <c:pt idx="2235">
                  <c:v>60.159999999999989</c:v>
                </c:pt>
                <c:pt idx="2236">
                  <c:v>64.92</c:v>
                </c:pt>
                <c:pt idx="2237">
                  <c:v>70.400000000000006</c:v>
                </c:pt>
                <c:pt idx="2238">
                  <c:v>60.440000000000005</c:v>
                </c:pt>
                <c:pt idx="2239">
                  <c:v>53.960000000000008</c:v>
                </c:pt>
                <c:pt idx="2240">
                  <c:v>45.4</c:v>
                </c:pt>
                <c:pt idx="2241">
                  <c:v>34.92</c:v>
                </c:pt>
                <c:pt idx="2242">
                  <c:v>30.04</c:v>
                </c:pt>
                <c:pt idx="2243">
                  <c:v>33.520000000000003</c:v>
                </c:pt>
                <c:pt idx="2244">
                  <c:v>45.2</c:v>
                </c:pt>
                <c:pt idx="2245">
                  <c:v>54.04</c:v>
                </c:pt>
                <c:pt idx="2246">
                  <c:v>60.839999999999996</c:v>
                </c:pt>
                <c:pt idx="2247">
                  <c:v>63.360000000000007</c:v>
                </c:pt>
                <c:pt idx="2248">
                  <c:v>68.8</c:v>
                </c:pt>
                <c:pt idx="2249">
                  <c:v>67.959999999999994</c:v>
                </c:pt>
                <c:pt idx="2250">
                  <c:v>63.239999999999995</c:v>
                </c:pt>
                <c:pt idx="2251">
                  <c:v>59.559999999999988</c:v>
                </c:pt>
                <c:pt idx="2252">
                  <c:v>60.159999999999989</c:v>
                </c:pt>
                <c:pt idx="2253">
                  <c:v>62.68</c:v>
                </c:pt>
                <c:pt idx="2254">
                  <c:v>58.519999999999996</c:v>
                </c:pt>
                <c:pt idx="2255">
                  <c:v>61.519999999999996</c:v>
                </c:pt>
                <c:pt idx="2256">
                  <c:v>63.12</c:v>
                </c:pt>
                <c:pt idx="2257">
                  <c:v>60.159999999999989</c:v>
                </c:pt>
                <c:pt idx="2258">
                  <c:v>50.6</c:v>
                </c:pt>
                <c:pt idx="2259">
                  <c:v>50.640000000000008</c:v>
                </c:pt>
                <c:pt idx="2260">
                  <c:v>51.079999999999991</c:v>
                </c:pt>
                <c:pt idx="2261">
                  <c:v>54.400000000000006</c:v>
                </c:pt>
                <c:pt idx="2262">
                  <c:v>56.44</c:v>
                </c:pt>
                <c:pt idx="2263">
                  <c:v>61.760000000000005</c:v>
                </c:pt>
                <c:pt idx="2264">
                  <c:v>62.88</c:v>
                </c:pt>
                <c:pt idx="2265">
                  <c:v>64.44</c:v>
                </c:pt>
                <c:pt idx="2266">
                  <c:v>64.760000000000005</c:v>
                </c:pt>
                <c:pt idx="2267">
                  <c:v>64.8</c:v>
                </c:pt>
                <c:pt idx="2268">
                  <c:v>69.800000000000011</c:v>
                </c:pt>
                <c:pt idx="2269">
                  <c:v>66.399999999999991</c:v>
                </c:pt>
                <c:pt idx="2270">
                  <c:v>55.16</c:v>
                </c:pt>
                <c:pt idx="2271">
                  <c:v>54.16</c:v>
                </c:pt>
                <c:pt idx="2272">
                  <c:v>56.96</c:v>
                </c:pt>
                <c:pt idx="2273">
                  <c:v>55.199999999999996</c:v>
                </c:pt>
                <c:pt idx="2274">
                  <c:v>60.839999999999996</c:v>
                </c:pt>
                <c:pt idx="2275">
                  <c:v>68.320000000000007</c:v>
                </c:pt>
                <c:pt idx="2276">
                  <c:v>64.319999999999993</c:v>
                </c:pt>
                <c:pt idx="2277">
                  <c:v>62.559999999999995</c:v>
                </c:pt>
                <c:pt idx="2278">
                  <c:v>59.72</c:v>
                </c:pt>
                <c:pt idx="2279">
                  <c:v>58.199999999999996</c:v>
                </c:pt>
                <c:pt idx="2280">
                  <c:v>58.76</c:v>
                </c:pt>
                <c:pt idx="2281">
                  <c:v>56.16</c:v>
                </c:pt>
                <c:pt idx="2282">
                  <c:v>51.88</c:v>
                </c:pt>
                <c:pt idx="2283">
                  <c:v>48.199999999999996</c:v>
                </c:pt>
                <c:pt idx="2284">
                  <c:v>49.04</c:v>
                </c:pt>
                <c:pt idx="2285">
                  <c:v>46.52</c:v>
                </c:pt>
                <c:pt idx="2286">
                  <c:v>55.24</c:v>
                </c:pt>
                <c:pt idx="2287">
                  <c:v>56.16</c:v>
                </c:pt>
                <c:pt idx="2288">
                  <c:v>57.400000000000006</c:v>
                </c:pt>
                <c:pt idx="2289">
                  <c:v>56.399999999999991</c:v>
                </c:pt>
                <c:pt idx="2290">
                  <c:v>51.079999999999991</c:v>
                </c:pt>
                <c:pt idx="2291">
                  <c:v>40.56</c:v>
                </c:pt>
                <c:pt idx="2292">
                  <c:v>39.64</c:v>
                </c:pt>
                <c:pt idx="2293">
                  <c:v>38.720000000000006</c:v>
                </c:pt>
                <c:pt idx="2294">
                  <c:v>34.959999999999994</c:v>
                </c:pt>
                <c:pt idx="2295">
                  <c:v>38.32</c:v>
                </c:pt>
                <c:pt idx="2296">
                  <c:v>43.8</c:v>
                </c:pt>
                <c:pt idx="2297">
                  <c:v>46.040000000000006</c:v>
                </c:pt>
                <c:pt idx="2298">
                  <c:v>45.04</c:v>
                </c:pt>
                <c:pt idx="2299">
                  <c:v>46.88</c:v>
                </c:pt>
                <c:pt idx="2300">
                  <c:v>48.72</c:v>
                </c:pt>
                <c:pt idx="2301">
                  <c:v>49.720000000000006</c:v>
                </c:pt>
                <c:pt idx="2302">
                  <c:v>54.24</c:v>
                </c:pt>
                <c:pt idx="2303">
                  <c:v>60.519999999999996</c:v>
                </c:pt>
                <c:pt idx="2304">
                  <c:v>63.72</c:v>
                </c:pt>
                <c:pt idx="2305">
                  <c:v>66.28</c:v>
                </c:pt>
                <c:pt idx="2306">
                  <c:v>66.16</c:v>
                </c:pt>
                <c:pt idx="2307">
                  <c:v>70.199999999999989</c:v>
                </c:pt>
                <c:pt idx="2308">
                  <c:v>69.28</c:v>
                </c:pt>
                <c:pt idx="2309">
                  <c:v>64.240000000000009</c:v>
                </c:pt>
                <c:pt idx="2310">
                  <c:v>72.36</c:v>
                </c:pt>
                <c:pt idx="2311">
                  <c:v>67.040000000000006</c:v>
                </c:pt>
                <c:pt idx="2312">
                  <c:v>64.760000000000005</c:v>
                </c:pt>
                <c:pt idx="2313">
                  <c:v>65.92</c:v>
                </c:pt>
                <c:pt idx="2314">
                  <c:v>73.44</c:v>
                </c:pt>
                <c:pt idx="2315">
                  <c:v>65.84</c:v>
                </c:pt>
                <c:pt idx="2316">
                  <c:v>59.36</c:v>
                </c:pt>
                <c:pt idx="2317">
                  <c:v>50.4</c:v>
                </c:pt>
                <c:pt idx="2318">
                  <c:v>39.199999999999996</c:v>
                </c:pt>
                <c:pt idx="2319">
                  <c:v>35.28</c:v>
                </c:pt>
                <c:pt idx="2320">
                  <c:v>41.839999999999996</c:v>
                </c:pt>
                <c:pt idx="2321">
                  <c:v>51.76</c:v>
                </c:pt>
                <c:pt idx="2322">
                  <c:v>59.52</c:v>
                </c:pt>
                <c:pt idx="2323">
                  <c:v>64.959999999999994</c:v>
                </c:pt>
                <c:pt idx="2324">
                  <c:v>63.239999999999995</c:v>
                </c:pt>
                <c:pt idx="2325">
                  <c:v>64.12</c:v>
                </c:pt>
                <c:pt idx="2326">
                  <c:v>64.400000000000006</c:v>
                </c:pt>
                <c:pt idx="2327">
                  <c:v>60.56</c:v>
                </c:pt>
                <c:pt idx="2328">
                  <c:v>57.56</c:v>
                </c:pt>
                <c:pt idx="2329">
                  <c:v>58.56</c:v>
                </c:pt>
                <c:pt idx="2330">
                  <c:v>58.76</c:v>
                </c:pt>
                <c:pt idx="2331">
                  <c:v>50</c:v>
                </c:pt>
                <c:pt idx="2332">
                  <c:v>53.16</c:v>
                </c:pt>
                <c:pt idx="2333">
                  <c:v>58.719999999999992</c:v>
                </c:pt>
                <c:pt idx="2334">
                  <c:v>58.199999999999996</c:v>
                </c:pt>
                <c:pt idx="2335">
                  <c:v>54.400000000000006</c:v>
                </c:pt>
                <c:pt idx="2336">
                  <c:v>56.2</c:v>
                </c:pt>
                <c:pt idx="2337">
                  <c:v>54.08</c:v>
                </c:pt>
                <c:pt idx="2338">
                  <c:v>55.559999999999995</c:v>
                </c:pt>
                <c:pt idx="2339">
                  <c:v>53.52</c:v>
                </c:pt>
                <c:pt idx="2340">
                  <c:v>55.720000000000006</c:v>
                </c:pt>
                <c:pt idx="2341">
                  <c:v>57.08</c:v>
                </c:pt>
                <c:pt idx="2342">
                  <c:v>57.320000000000007</c:v>
                </c:pt>
                <c:pt idx="2343">
                  <c:v>57.36</c:v>
                </c:pt>
                <c:pt idx="2344">
                  <c:v>59.919999999999995</c:v>
                </c:pt>
                <c:pt idx="2345">
                  <c:v>65.319999999999993</c:v>
                </c:pt>
                <c:pt idx="2346">
                  <c:v>63.679999999999993</c:v>
                </c:pt>
                <c:pt idx="2347">
                  <c:v>53.16</c:v>
                </c:pt>
                <c:pt idx="2348">
                  <c:v>49.519999999999996</c:v>
                </c:pt>
                <c:pt idx="2349">
                  <c:v>50.640000000000008</c:v>
                </c:pt>
                <c:pt idx="2350">
                  <c:v>49.28</c:v>
                </c:pt>
                <c:pt idx="2351">
                  <c:v>50.92</c:v>
                </c:pt>
                <c:pt idx="2352">
                  <c:v>60.08</c:v>
                </c:pt>
                <c:pt idx="2353">
                  <c:v>56.720000000000006</c:v>
                </c:pt>
                <c:pt idx="2354">
                  <c:v>55.120000000000005</c:v>
                </c:pt>
                <c:pt idx="2355">
                  <c:v>53.2</c:v>
                </c:pt>
                <c:pt idx="2356">
                  <c:v>52.64</c:v>
                </c:pt>
                <c:pt idx="2357">
                  <c:v>55.000000000000007</c:v>
                </c:pt>
                <c:pt idx="2358">
                  <c:v>57.120000000000005</c:v>
                </c:pt>
                <c:pt idx="2359">
                  <c:v>53.080000000000005</c:v>
                </c:pt>
                <c:pt idx="2360">
                  <c:v>46.64</c:v>
                </c:pt>
                <c:pt idx="2361">
                  <c:v>50.32</c:v>
                </c:pt>
                <c:pt idx="2362">
                  <c:v>49.84</c:v>
                </c:pt>
                <c:pt idx="2363">
                  <c:v>56.399999999999991</c:v>
                </c:pt>
                <c:pt idx="2364">
                  <c:v>58.24</c:v>
                </c:pt>
                <c:pt idx="2365">
                  <c:v>63.399999999999991</c:v>
                </c:pt>
                <c:pt idx="2366">
                  <c:v>63.16</c:v>
                </c:pt>
                <c:pt idx="2367">
                  <c:v>56.800000000000004</c:v>
                </c:pt>
                <c:pt idx="2368">
                  <c:v>47.08</c:v>
                </c:pt>
                <c:pt idx="2369">
                  <c:v>49.24</c:v>
                </c:pt>
                <c:pt idx="2370">
                  <c:v>46.48</c:v>
                </c:pt>
                <c:pt idx="2371">
                  <c:v>42.919999999999995</c:v>
                </c:pt>
                <c:pt idx="2372">
                  <c:v>46.88</c:v>
                </c:pt>
                <c:pt idx="2373">
                  <c:v>52.92</c:v>
                </c:pt>
                <c:pt idx="2374">
                  <c:v>51.359999999999992</c:v>
                </c:pt>
                <c:pt idx="2375">
                  <c:v>50.080000000000005</c:v>
                </c:pt>
                <c:pt idx="2376">
                  <c:v>48.919999999999995</c:v>
                </c:pt>
                <c:pt idx="2377">
                  <c:v>48.56</c:v>
                </c:pt>
                <c:pt idx="2378">
                  <c:v>47.68</c:v>
                </c:pt>
                <c:pt idx="2379">
                  <c:v>49.04</c:v>
                </c:pt>
                <c:pt idx="2380">
                  <c:v>55.32</c:v>
                </c:pt>
                <c:pt idx="2381">
                  <c:v>58.96</c:v>
                </c:pt>
                <c:pt idx="2382">
                  <c:v>60.640000000000008</c:v>
                </c:pt>
                <c:pt idx="2383">
                  <c:v>61.039999999999992</c:v>
                </c:pt>
                <c:pt idx="2384">
                  <c:v>67.48</c:v>
                </c:pt>
                <c:pt idx="2385">
                  <c:v>63.360000000000007</c:v>
                </c:pt>
                <c:pt idx="2386">
                  <c:v>56.76</c:v>
                </c:pt>
                <c:pt idx="2387">
                  <c:v>67.080000000000013</c:v>
                </c:pt>
                <c:pt idx="2388">
                  <c:v>68.47999999999999</c:v>
                </c:pt>
                <c:pt idx="2389">
                  <c:v>66.08</c:v>
                </c:pt>
                <c:pt idx="2390">
                  <c:v>63.72</c:v>
                </c:pt>
                <c:pt idx="2391">
                  <c:v>70.36</c:v>
                </c:pt>
                <c:pt idx="2392">
                  <c:v>66.72</c:v>
                </c:pt>
                <c:pt idx="2393">
                  <c:v>57.879999999999995</c:v>
                </c:pt>
                <c:pt idx="2394">
                  <c:v>49.28</c:v>
                </c:pt>
                <c:pt idx="2395">
                  <c:v>44.56</c:v>
                </c:pt>
                <c:pt idx="2396">
                  <c:v>43.000000000000007</c:v>
                </c:pt>
                <c:pt idx="2397">
                  <c:v>48.480000000000004</c:v>
                </c:pt>
                <c:pt idx="2398">
                  <c:v>54.16</c:v>
                </c:pt>
                <c:pt idx="2399">
                  <c:v>63</c:v>
                </c:pt>
                <c:pt idx="2400">
                  <c:v>67.88</c:v>
                </c:pt>
                <c:pt idx="2401">
                  <c:v>63.32</c:v>
                </c:pt>
                <c:pt idx="2402">
                  <c:v>62.20000000000001</c:v>
                </c:pt>
                <c:pt idx="2403">
                  <c:v>63.72</c:v>
                </c:pt>
                <c:pt idx="2404">
                  <c:v>59.559999999999988</c:v>
                </c:pt>
                <c:pt idx="2405">
                  <c:v>53.48</c:v>
                </c:pt>
                <c:pt idx="2406">
                  <c:v>52.680000000000007</c:v>
                </c:pt>
                <c:pt idx="2407">
                  <c:v>50.68</c:v>
                </c:pt>
                <c:pt idx="2408">
                  <c:v>43.720000000000006</c:v>
                </c:pt>
                <c:pt idx="2409">
                  <c:v>47.72</c:v>
                </c:pt>
                <c:pt idx="2410">
                  <c:v>55.04</c:v>
                </c:pt>
                <c:pt idx="2411">
                  <c:v>55.84</c:v>
                </c:pt>
                <c:pt idx="2412">
                  <c:v>51.679999999999993</c:v>
                </c:pt>
                <c:pt idx="2413">
                  <c:v>51.079999999999991</c:v>
                </c:pt>
                <c:pt idx="2414">
                  <c:v>46.080000000000005</c:v>
                </c:pt>
                <c:pt idx="2415">
                  <c:v>42.84</c:v>
                </c:pt>
                <c:pt idx="2416">
                  <c:v>39.480000000000004</c:v>
                </c:pt>
                <c:pt idx="2417">
                  <c:v>44.36</c:v>
                </c:pt>
                <c:pt idx="2418">
                  <c:v>48.76</c:v>
                </c:pt>
                <c:pt idx="2419">
                  <c:v>49.480000000000004</c:v>
                </c:pt>
                <c:pt idx="2420">
                  <c:v>50.12</c:v>
                </c:pt>
                <c:pt idx="2421">
                  <c:v>52.080000000000005</c:v>
                </c:pt>
                <c:pt idx="2422">
                  <c:v>58.24</c:v>
                </c:pt>
                <c:pt idx="2423">
                  <c:v>58.36</c:v>
                </c:pt>
                <c:pt idx="2424">
                  <c:v>51.679999999999993</c:v>
                </c:pt>
                <c:pt idx="2425">
                  <c:v>53.960000000000008</c:v>
                </c:pt>
                <c:pt idx="2426">
                  <c:v>60.159999999999989</c:v>
                </c:pt>
                <c:pt idx="2427">
                  <c:v>58.28</c:v>
                </c:pt>
                <c:pt idx="2428">
                  <c:v>58.56</c:v>
                </c:pt>
                <c:pt idx="2429">
                  <c:v>66</c:v>
                </c:pt>
                <c:pt idx="2430">
                  <c:v>59.12</c:v>
                </c:pt>
                <c:pt idx="2431">
                  <c:v>54.04</c:v>
                </c:pt>
                <c:pt idx="2432">
                  <c:v>49.519999999999996</c:v>
                </c:pt>
                <c:pt idx="2433">
                  <c:v>48.120000000000005</c:v>
                </c:pt>
                <c:pt idx="2434">
                  <c:v>51.64</c:v>
                </c:pt>
                <c:pt idx="2435">
                  <c:v>54.559999999999995</c:v>
                </c:pt>
                <c:pt idx="2436">
                  <c:v>53.6</c:v>
                </c:pt>
                <c:pt idx="2437">
                  <c:v>50.759999999999991</c:v>
                </c:pt>
                <c:pt idx="2438">
                  <c:v>53.64</c:v>
                </c:pt>
                <c:pt idx="2439">
                  <c:v>50.12</c:v>
                </c:pt>
                <c:pt idx="2440">
                  <c:v>56.399999999999991</c:v>
                </c:pt>
                <c:pt idx="2441">
                  <c:v>55.120000000000005</c:v>
                </c:pt>
                <c:pt idx="2442">
                  <c:v>56.88000000000001</c:v>
                </c:pt>
                <c:pt idx="2443">
                  <c:v>58.68</c:v>
                </c:pt>
                <c:pt idx="2444">
                  <c:v>56.68</c:v>
                </c:pt>
                <c:pt idx="2445">
                  <c:v>48.76</c:v>
                </c:pt>
                <c:pt idx="2446">
                  <c:v>49.639999999999993</c:v>
                </c:pt>
                <c:pt idx="2447">
                  <c:v>49.8</c:v>
                </c:pt>
                <c:pt idx="2448">
                  <c:v>49.32</c:v>
                </c:pt>
                <c:pt idx="2449">
                  <c:v>52.879999999999995</c:v>
                </c:pt>
                <c:pt idx="2450">
                  <c:v>57.320000000000007</c:v>
                </c:pt>
                <c:pt idx="2451">
                  <c:v>58.68</c:v>
                </c:pt>
                <c:pt idx="2452">
                  <c:v>60.720000000000006</c:v>
                </c:pt>
                <c:pt idx="2453">
                  <c:v>59.800000000000011</c:v>
                </c:pt>
                <c:pt idx="2454">
                  <c:v>60.120000000000005</c:v>
                </c:pt>
                <c:pt idx="2455">
                  <c:v>62.12</c:v>
                </c:pt>
                <c:pt idx="2456">
                  <c:v>63.080000000000005</c:v>
                </c:pt>
                <c:pt idx="2457">
                  <c:v>64.92</c:v>
                </c:pt>
                <c:pt idx="2458">
                  <c:v>64.36</c:v>
                </c:pt>
                <c:pt idx="2459">
                  <c:v>63.28</c:v>
                </c:pt>
                <c:pt idx="2460">
                  <c:v>60.839999999999996</c:v>
                </c:pt>
                <c:pt idx="2461">
                  <c:v>67.36</c:v>
                </c:pt>
                <c:pt idx="2462">
                  <c:v>65.56</c:v>
                </c:pt>
                <c:pt idx="2463">
                  <c:v>63.12</c:v>
                </c:pt>
                <c:pt idx="2464">
                  <c:v>66.16</c:v>
                </c:pt>
                <c:pt idx="2465">
                  <c:v>67.8</c:v>
                </c:pt>
                <c:pt idx="2466">
                  <c:v>61.519999999999996</c:v>
                </c:pt>
                <c:pt idx="2467">
                  <c:v>56.280000000000008</c:v>
                </c:pt>
                <c:pt idx="2468">
                  <c:v>61.160000000000004</c:v>
                </c:pt>
                <c:pt idx="2469">
                  <c:v>60.08</c:v>
                </c:pt>
                <c:pt idx="2470">
                  <c:v>51.64</c:v>
                </c:pt>
                <c:pt idx="2471">
                  <c:v>48.88</c:v>
                </c:pt>
                <c:pt idx="2472">
                  <c:v>49.120000000000005</c:v>
                </c:pt>
                <c:pt idx="2473">
                  <c:v>49.6</c:v>
                </c:pt>
                <c:pt idx="2474">
                  <c:v>53.48</c:v>
                </c:pt>
                <c:pt idx="2475">
                  <c:v>56.000000000000007</c:v>
                </c:pt>
                <c:pt idx="2476">
                  <c:v>60.400000000000006</c:v>
                </c:pt>
                <c:pt idx="2477">
                  <c:v>59.639999999999993</c:v>
                </c:pt>
                <c:pt idx="2478">
                  <c:v>55.120000000000005</c:v>
                </c:pt>
                <c:pt idx="2479">
                  <c:v>53.16</c:v>
                </c:pt>
                <c:pt idx="2480">
                  <c:v>57.400000000000006</c:v>
                </c:pt>
                <c:pt idx="2481">
                  <c:v>55.76</c:v>
                </c:pt>
                <c:pt idx="2482">
                  <c:v>52.64</c:v>
                </c:pt>
                <c:pt idx="2483">
                  <c:v>51.359999999999992</c:v>
                </c:pt>
                <c:pt idx="2484">
                  <c:v>49.32</c:v>
                </c:pt>
                <c:pt idx="2485">
                  <c:v>42.36</c:v>
                </c:pt>
                <c:pt idx="2486">
                  <c:v>47.12</c:v>
                </c:pt>
                <c:pt idx="2487">
                  <c:v>55.16</c:v>
                </c:pt>
                <c:pt idx="2488">
                  <c:v>54.279999999999994</c:v>
                </c:pt>
                <c:pt idx="2489">
                  <c:v>52</c:v>
                </c:pt>
                <c:pt idx="2490">
                  <c:v>52.04</c:v>
                </c:pt>
                <c:pt idx="2491">
                  <c:v>46.839999999999996</c:v>
                </c:pt>
                <c:pt idx="2492">
                  <c:v>40.959999999999994</c:v>
                </c:pt>
                <c:pt idx="2493">
                  <c:v>39.96</c:v>
                </c:pt>
                <c:pt idx="2494">
                  <c:v>42.919999999999995</c:v>
                </c:pt>
                <c:pt idx="2495">
                  <c:v>46.52</c:v>
                </c:pt>
                <c:pt idx="2496">
                  <c:v>45.6</c:v>
                </c:pt>
                <c:pt idx="2497">
                  <c:v>44.68</c:v>
                </c:pt>
                <c:pt idx="2498">
                  <c:v>44.6</c:v>
                </c:pt>
                <c:pt idx="2499">
                  <c:v>51.92</c:v>
                </c:pt>
                <c:pt idx="2500">
                  <c:v>53</c:v>
                </c:pt>
                <c:pt idx="2501">
                  <c:v>49.720000000000006</c:v>
                </c:pt>
                <c:pt idx="2502">
                  <c:v>54.36</c:v>
                </c:pt>
                <c:pt idx="2503">
                  <c:v>63.759999999999991</c:v>
                </c:pt>
                <c:pt idx="2504">
                  <c:v>61.240000000000009</c:v>
                </c:pt>
                <c:pt idx="2505">
                  <c:v>61.519999999999996</c:v>
                </c:pt>
                <c:pt idx="2506">
                  <c:v>66.28</c:v>
                </c:pt>
                <c:pt idx="2507">
                  <c:v>62.440000000000005</c:v>
                </c:pt>
                <c:pt idx="2508">
                  <c:v>54.92</c:v>
                </c:pt>
                <c:pt idx="2509">
                  <c:v>53.800000000000004</c:v>
                </c:pt>
                <c:pt idx="2510">
                  <c:v>53.48</c:v>
                </c:pt>
                <c:pt idx="2511">
                  <c:v>54.84</c:v>
                </c:pt>
                <c:pt idx="2512">
                  <c:v>56.84</c:v>
                </c:pt>
                <c:pt idx="2513">
                  <c:v>59.88</c:v>
                </c:pt>
                <c:pt idx="2514">
                  <c:v>58.199999999999996</c:v>
                </c:pt>
                <c:pt idx="2515">
                  <c:v>59.919999999999995</c:v>
                </c:pt>
                <c:pt idx="2516">
                  <c:v>56.2</c:v>
                </c:pt>
                <c:pt idx="2517">
                  <c:v>60.8</c:v>
                </c:pt>
                <c:pt idx="2518">
                  <c:v>56.88000000000001</c:v>
                </c:pt>
                <c:pt idx="2519">
                  <c:v>54.64</c:v>
                </c:pt>
                <c:pt idx="2520">
                  <c:v>56.88000000000001</c:v>
                </c:pt>
                <c:pt idx="2521">
                  <c:v>57.64</c:v>
                </c:pt>
                <c:pt idx="2522">
                  <c:v>49.68</c:v>
                </c:pt>
                <c:pt idx="2523">
                  <c:v>50.47999999999999</c:v>
                </c:pt>
                <c:pt idx="2524">
                  <c:v>54.84</c:v>
                </c:pt>
                <c:pt idx="2525">
                  <c:v>54.08</c:v>
                </c:pt>
                <c:pt idx="2526">
                  <c:v>53.960000000000008</c:v>
                </c:pt>
                <c:pt idx="2527">
                  <c:v>56.56</c:v>
                </c:pt>
                <c:pt idx="2528">
                  <c:v>57.400000000000006</c:v>
                </c:pt>
                <c:pt idx="2529">
                  <c:v>57.04</c:v>
                </c:pt>
                <c:pt idx="2530">
                  <c:v>57.839999999999989</c:v>
                </c:pt>
                <c:pt idx="2531">
                  <c:v>63.960000000000008</c:v>
                </c:pt>
                <c:pt idx="2532">
                  <c:v>69.56</c:v>
                </c:pt>
                <c:pt idx="2533">
                  <c:v>69.599999999999994</c:v>
                </c:pt>
                <c:pt idx="2534">
                  <c:v>70.28</c:v>
                </c:pt>
                <c:pt idx="2535">
                  <c:v>67.959999999999994</c:v>
                </c:pt>
                <c:pt idx="2536">
                  <c:v>66.88000000000001</c:v>
                </c:pt>
                <c:pt idx="2537">
                  <c:v>66.08</c:v>
                </c:pt>
                <c:pt idx="2538">
                  <c:v>73.759999999999991</c:v>
                </c:pt>
                <c:pt idx="2539">
                  <c:v>72.399999999999991</c:v>
                </c:pt>
                <c:pt idx="2540">
                  <c:v>70.960000000000008</c:v>
                </c:pt>
                <c:pt idx="2541">
                  <c:v>69.48</c:v>
                </c:pt>
                <c:pt idx="2542">
                  <c:v>67.080000000000013</c:v>
                </c:pt>
                <c:pt idx="2543">
                  <c:v>60.319999999999993</c:v>
                </c:pt>
                <c:pt idx="2544">
                  <c:v>55.52</c:v>
                </c:pt>
                <c:pt idx="2545">
                  <c:v>55.400000000000006</c:v>
                </c:pt>
                <c:pt idx="2546">
                  <c:v>53.48</c:v>
                </c:pt>
                <c:pt idx="2547">
                  <c:v>49.92</c:v>
                </c:pt>
                <c:pt idx="2548">
                  <c:v>51.079999999999991</c:v>
                </c:pt>
                <c:pt idx="2549">
                  <c:v>51.679999999999993</c:v>
                </c:pt>
                <c:pt idx="2550">
                  <c:v>52.359999999999992</c:v>
                </c:pt>
                <c:pt idx="2551">
                  <c:v>58.24</c:v>
                </c:pt>
                <c:pt idx="2552">
                  <c:v>56.720000000000006</c:v>
                </c:pt>
                <c:pt idx="2553">
                  <c:v>55.64</c:v>
                </c:pt>
                <c:pt idx="2554">
                  <c:v>51.6</c:v>
                </c:pt>
                <c:pt idx="2555">
                  <c:v>49.760000000000005</c:v>
                </c:pt>
                <c:pt idx="2556">
                  <c:v>47.72</c:v>
                </c:pt>
                <c:pt idx="2557">
                  <c:v>53.559999999999995</c:v>
                </c:pt>
                <c:pt idx="2558">
                  <c:v>52.64</c:v>
                </c:pt>
                <c:pt idx="2559">
                  <c:v>51.359999999999992</c:v>
                </c:pt>
                <c:pt idx="2560">
                  <c:v>47.76</c:v>
                </c:pt>
                <c:pt idx="2561">
                  <c:v>44.519999999999996</c:v>
                </c:pt>
                <c:pt idx="2562">
                  <c:v>42.199999999999996</c:v>
                </c:pt>
                <c:pt idx="2563">
                  <c:v>48.4</c:v>
                </c:pt>
                <c:pt idx="2564">
                  <c:v>55.76</c:v>
                </c:pt>
                <c:pt idx="2565">
                  <c:v>57.56</c:v>
                </c:pt>
                <c:pt idx="2566">
                  <c:v>57.519999999999996</c:v>
                </c:pt>
                <c:pt idx="2567">
                  <c:v>55.52</c:v>
                </c:pt>
                <c:pt idx="2568">
                  <c:v>50.239999999999995</c:v>
                </c:pt>
                <c:pt idx="2569">
                  <c:v>42.44</c:v>
                </c:pt>
                <c:pt idx="2570">
                  <c:v>41.68</c:v>
                </c:pt>
                <c:pt idx="2571">
                  <c:v>43.000000000000007</c:v>
                </c:pt>
                <c:pt idx="2572">
                  <c:v>45.239999999999995</c:v>
                </c:pt>
                <c:pt idx="2573">
                  <c:v>46.599999999999994</c:v>
                </c:pt>
                <c:pt idx="2574">
                  <c:v>50.640000000000008</c:v>
                </c:pt>
                <c:pt idx="2575">
                  <c:v>49.160000000000004</c:v>
                </c:pt>
                <c:pt idx="2576">
                  <c:v>57.879999999999995</c:v>
                </c:pt>
                <c:pt idx="2577">
                  <c:v>61.28</c:v>
                </c:pt>
                <c:pt idx="2578">
                  <c:v>59.919999999999995</c:v>
                </c:pt>
                <c:pt idx="2579">
                  <c:v>61.08</c:v>
                </c:pt>
                <c:pt idx="2580">
                  <c:v>70.199999999999989</c:v>
                </c:pt>
                <c:pt idx="2581">
                  <c:v>67.760000000000005</c:v>
                </c:pt>
                <c:pt idx="2582">
                  <c:v>64.959999999999994</c:v>
                </c:pt>
                <c:pt idx="2583">
                  <c:v>68.92</c:v>
                </c:pt>
                <c:pt idx="2584">
                  <c:v>68.72</c:v>
                </c:pt>
                <c:pt idx="2585">
                  <c:v>63.080000000000005</c:v>
                </c:pt>
                <c:pt idx="2586">
                  <c:v>63.6</c:v>
                </c:pt>
                <c:pt idx="2587">
                  <c:v>61.84</c:v>
                </c:pt>
                <c:pt idx="2588">
                  <c:v>57.120000000000005</c:v>
                </c:pt>
                <c:pt idx="2589">
                  <c:v>57.879999999999995</c:v>
                </c:pt>
                <c:pt idx="2590">
                  <c:v>60.440000000000005</c:v>
                </c:pt>
                <c:pt idx="2591">
                  <c:v>54.879999999999995</c:v>
                </c:pt>
                <c:pt idx="2592">
                  <c:v>56.919999999999995</c:v>
                </c:pt>
                <c:pt idx="2593">
                  <c:v>55.879999999999995</c:v>
                </c:pt>
                <c:pt idx="2594">
                  <c:v>56.48</c:v>
                </c:pt>
                <c:pt idx="2595">
                  <c:v>54.04</c:v>
                </c:pt>
                <c:pt idx="2596">
                  <c:v>55.64</c:v>
                </c:pt>
                <c:pt idx="2597">
                  <c:v>57.96</c:v>
                </c:pt>
                <c:pt idx="2598">
                  <c:v>60.8</c:v>
                </c:pt>
                <c:pt idx="2599">
                  <c:v>57.96</c:v>
                </c:pt>
                <c:pt idx="2600">
                  <c:v>58.080000000000013</c:v>
                </c:pt>
                <c:pt idx="2601">
                  <c:v>60.08</c:v>
                </c:pt>
                <c:pt idx="2602">
                  <c:v>59.319999999999993</c:v>
                </c:pt>
                <c:pt idx="2603">
                  <c:v>57.64</c:v>
                </c:pt>
                <c:pt idx="2604">
                  <c:v>57.2</c:v>
                </c:pt>
                <c:pt idx="2605">
                  <c:v>55.36</c:v>
                </c:pt>
                <c:pt idx="2606">
                  <c:v>53.64</c:v>
                </c:pt>
                <c:pt idx="2607">
                  <c:v>53.960000000000008</c:v>
                </c:pt>
                <c:pt idx="2608">
                  <c:v>59.52</c:v>
                </c:pt>
                <c:pt idx="2609">
                  <c:v>63.239999999999995</c:v>
                </c:pt>
                <c:pt idx="2610">
                  <c:v>61.12</c:v>
                </c:pt>
                <c:pt idx="2611">
                  <c:v>66.36</c:v>
                </c:pt>
                <c:pt idx="2612">
                  <c:v>68.56</c:v>
                </c:pt>
                <c:pt idx="2613">
                  <c:v>69.28</c:v>
                </c:pt>
                <c:pt idx="2614">
                  <c:v>74.08</c:v>
                </c:pt>
                <c:pt idx="2615">
                  <c:v>84.52000000000001</c:v>
                </c:pt>
                <c:pt idx="2616">
                  <c:v>80.84</c:v>
                </c:pt>
                <c:pt idx="2617">
                  <c:v>78.56</c:v>
                </c:pt>
                <c:pt idx="2618">
                  <c:v>69.959999999999994</c:v>
                </c:pt>
                <c:pt idx="2619">
                  <c:v>66.320000000000007</c:v>
                </c:pt>
                <c:pt idx="2620">
                  <c:v>59.800000000000011</c:v>
                </c:pt>
                <c:pt idx="2621">
                  <c:v>55.16</c:v>
                </c:pt>
                <c:pt idx="2622">
                  <c:v>55.000000000000007</c:v>
                </c:pt>
                <c:pt idx="2623">
                  <c:v>54.52</c:v>
                </c:pt>
                <c:pt idx="2624">
                  <c:v>51.959999999999994</c:v>
                </c:pt>
                <c:pt idx="2625">
                  <c:v>53.360000000000007</c:v>
                </c:pt>
                <c:pt idx="2626">
                  <c:v>57.2</c:v>
                </c:pt>
                <c:pt idx="2627">
                  <c:v>59.48</c:v>
                </c:pt>
                <c:pt idx="2628">
                  <c:v>63.12</c:v>
                </c:pt>
                <c:pt idx="2629">
                  <c:v>61.08</c:v>
                </c:pt>
                <c:pt idx="2630">
                  <c:v>60.159999999999989</c:v>
                </c:pt>
                <c:pt idx="2631">
                  <c:v>55.44</c:v>
                </c:pt>
                <c:pt idx="2632">
                  <c:v>52.160000000000004</c:v>
                </c:pt>
                <c:pt idx="2633">
                  <c:v>50.2</c:v>
                </c:pt>
                <c:pt idx="2634">
                  <c:v>57.16</c:v>
                </c:pt>
                <c:pt idx="2635">
                  <c:v>56.120000000000005</c:v>
                </c:pt>
                <c:pt idx="2636">
                  <c:v>54.52</c:v>
                </c:pt>
                <c:pt idx="2637">
                  <c:v>49.08</c:v>
                </c:pt>
                <c:pt idx="2638">
                  <c:v>47.88</c:v>
                </c:pt>
                <c:pt idx="2639">
                  <c:v>45.72</c:v>
                </c:pt>
                <c:pt idx="2640">
                  <c:v>51.359999999999992</c:v>
                </c:pt>
                <c:pt idx="2641">
                  <c:v>58.719999999999992</c:v>
                </c:pt>
                <c:pt idx="2642">
                  <c:v>65</c:v>
                </c:pt>
                <c:pt idx="2643">
                  <c:v>63.56</c:v>
                </c:pt>
                <c:pt idx="2644">
                  <c:v>60.919999999999995</c:v>
                </c:pt>
                <c:pt idx="2645">
                  <c:v>53.399999999999991</c:v>
                </c:pt>
                <c:pt idx="2646">
                  <c:v>42.919999999999995</c:v>
                </c:pt>
                <c:pt idx="2647">
                  <c:v>41.68</c:v>
                </c:pt>
                <c:pt idx="2648">
                  <c:v>46.48</c:v>
                </c:pt>
                <c:pt idx="2649">
                  <c:v>50</c:v>
                </c:pt>
                <c:pt idx="2650">
                  <c:v>52.72</c:v>
                </c:pt>
                <c:pt idx="2651">
                  <c:v>55.84</c:v>
                </c:pt>
                <c:pt idx="2652">
                  <c:v>50.239999999999995</c:v>
                </c:pt>
                <c:pt idx="2653">
                  <c:v>54.879999999999995</c:v>
                </c:pt>
                <c:pt idx="2654">
                  <c:v>58.64</c:v>
                </c:pt>
                <c:pt idx="2655">
                  <c:v>62.6</c:v>
                </c:pt>
                <c:pt idx="2656">
                  <c:v>64.12</c:v>
                </c:pt>
                <c:pt idx="2657">
                  <c:v>74.400000000000006</c:v>
                </c:pt>
                <c:pt idx="2658">
                  <c:v>73.72</c:v>
                </c:pt>
                <c:pt idx="2659">
                  <c:v>69.72</c:v>
                </c:pt>
                <c:pt idx="2660">
                  <c:v>71.16</c:v>
                </c:pt>
                <c:pt idx="2661">
                  <c:v>74.959999999999994</c:v>
                </c:pt>
                <c:pt idx="2662">
                  <c:v>70.36</c:v>
                </c:pt>
                <c:pt idx="2663">
                  <c:v>66.959999999999994</c:v>
                </c:pt>
                <c:pt idx="2664">
                  <c:v>64.319999999999993</c:v>
                </c:pt>
                <c:pt idx="2665">
                  <c:v>59.08</c:v>
                </c:pt>
                <c:pt idx="2666">
                  <c:v>58.600000000000009</c:v>
                </c:pt>
                <c:pt idx="2667">
                  <c:v>58.64</c:v>
                </c:pt>
                <c:pt idx="2668">
                  <c:v>52.79999999999999</c:v>
                </c:pt>
                <c:pt idx="2669">
                  <c:v>53.44</c:v>
                </c:pt>
                <c:pt idx="2670">
                  <c:v>50.519999999999996</c:v>
                </c:pt>
                <c:pt idx="2671">
                  <c:v>49.760000000000005</c:v>
                </c:pt>
                <c:pt idx="2672">
                  <c:v>49</c:v>
                </c:pt>
                <c:pt idx="2673">
                  <c:v>55.16</c:v>
                </c:pt>
                <c:pt idx="2674">
                  <c:v>60.319999999999993</c:v>
                </c:pt>
                <c:pt idx="2675">
                  <c:v>65.759999999999991</c:v>
                </c:pt>
                <c:pt idx="2676">
                  <c:v>63.040000000000006</c:v>
                </c:pt>
                <c:pt idx="2677">
                  <c:v>60.6</c:v>
                </c:pt>
                <c:pt idx="2678">
                  <c:v>59.52</c:v>
                </c:pt>
                <c:pt idx="2679">
                  <c:v>56.280000000000008</c:v>
                </c:pt>
                <c:pt idx="2680">
                  <c:v>56.120000000000005</c:v>
                </c:pt>
                <c:pt idx="2681">
                  <c:v>59.20000000000001</c:v>
                </c:pt>
                <c:pt idx="2682">
                  <c:v>59.639999999999993</c:v>
                </c:pt>
                <c:pt idx="2683">
                  <c:v>56.720000000000006</c:v>
                </c:pt>
                <c:pt idx="2684">
                  <c:v>58.28</c:v>
                </c:pt>
                <c:pt idx="2685">
                  <c:v>61.600000000000009</c:v>
                </c:pt>
                <c:pt idx="2686">
                  <c:v>62.519999999999996</c:v>
                </c:pt>
                <c:pt idx="2687">
                  <c:v>59.08</c:v>
                </c:pt>
                <c:pt idx="2688">
                  <c:v>65.12</c:v>
                </c:pt>
                <c:pt idx="2689">
                  <c:v>71.2</c:v>
                </c:pt>
                <c:pt idx="2690">
                  <c:v>72.12</c:v>
                </c:pt>
                <c:pt idx="2691">
                  <c:v>73.8</c:v>
                </c:pt>
                <c:pt idx="2692">
                  <c:v>82.96</c:v>
                </c:pt>
                <c:pt idx="2693">
                  <c:v>82.08</c:v>
                </c:pt>
                <c:pt idx="2694">
                  <c:v>79.12</c:v>
                </c:pt>
                <c:pt idx="2695">
                  <c:v>69.760000000000005</c:v>
                </c:pt>
                <c:pt idx="2696">
                  <c:v>66.12</c:v>
                </c:pt>
                <c:pt idx="2697">
                  <c:v>59.68</c:v>
                </c:pt>
                <c:pt idx="2698">
                  <c:v>57.320000000000007</c:v>
                </c:pt>
                <c:pt idx="2699">
                  <c:v>53.92</c:v>
                </c:pt>
                <c:pt idx="2700">
                  <c:v>51.04</c:v>
                </c:pt>
                <c:pt idx="2701">
                  <c:v>45.6</c:v>
                </c:pt>
                <c:pt idx="2702">
                  <c:v>48.72</c:v>
                </c:pt>
                <c:pt idx="2703">
                  <c:v>55.080000000000005</c:v>
                </c:pt>
                <c:pt idx="2704">
                  <c:v>60.040000000000006</c:v>
                </c:pt>
                <c:pt idx="2705">
                  <c:v>64.48</c:v>
                </c:pt>
                <c:pt idx="2706">
                  <c:v>64.240000000000009</c:v>
                </c:pt>
                <c:pt idx="2707">
                  <c:v>62</c:v>
                </c:pt>
                <c:pt idx="2708">
                  <c:v>56.16</c:v>
                </c:pt>
                <c:pt idx="2709">
                  <c:v>50.519999999999996</c:v>
                </c:pt>
                <c:pt idx="2710">
                  <c:v>47.400000000000006</c:v>
                </c:pt>
                <c:pt idx="2711">
                  <c:v>54.36</c:v>
                </c:pt>
                <c:pt idx="2712">
                  <c:v>55.92</c:v>
                </c:pt>
                <c:pt idx="2713">
                  <c:v>54.52</c:v>
                </c:pt>
                <c:pt idx="2714">
                  <c:v>53.32</c:v>
                </c:pt>
                <c:pt idx="2715">
                  <c:v>53.559999999999995</c:v>
                </c:pt>
                <c:pt idx="2716">
                  <c:v>50.32</c:v>
                </c:pt>
                <c:pt idx="2717">
                  <c:v>51.72</c:v>
                </c:pt>
                <c:pt idx="2718">
                  <c:v>57.120000000000005</c:v>
                </c:pt>
                <c:pt idx="2719">
                  <c:v>60.96</c:v>
                </c:pt>
                <c:pt idx="2720">
                  <c:v>58.84</c:v>
                </c:pt>
                <c:pt idx="2721">
                  <c:v>57.400000000000006</c:v>
                </c:pt>
                <c:pt idx="2722">
                  <c:v>54.120000000000005</c:v>
                </c:pt>
                <c:pt idx="2723">
                  <c:v>48.52</c:v>
                </c:pt>
                <c:pt idx="2724">
                  <c:v>50.4</c:v>
                </c:pt>
                <c:pt idx="2725">
                  <c:v>55.52</c:v>
                </c:pt>
                <c:pt idx="2726">
                  <c:v>59.08</c:v>
                </c:pt>
                <c:pt idx="2727">
                  <c:v>60.120000000000005</c:v>
                </c:pt>
                <c:pt idx="2728">
                  <c:v>58.96</c:v>
                </c:pt>
                <c:pt idx="2729">
                  <c:v>49</c:v>
                </c:pt>
                <c:pt idx="2730">
                  <c:v>53</c:v>
                </c:pt>
                <c:pt idx="2731">
                  <c:v>56.96</c:v>
                </c:pt>
                <c:pt idx="2732">
                  <c:v>62.28</c:v>
                </c:pt>
                <c:pt idx="2733">
                  <c:v>67.040000000000006</c:v>
                </c:pt>
                <c:pt idx="2734">
                  <c:v>80.28</c:v>
                </c:pt>
                <c:pt idx="2735">
                  <c:v>79.679999999999993</c:v>
                </c:pt>
                <c:pt idx="2736">
                  <c:v>77.440000000000012</c:v>
                </c:pt>
                <c:pt idx="2737">
                  <c:v>79.039999999999992</c:v>
                </c:pt>
                <c:pt idx="2738">
                  <c:v>79.88</c:v>
                </c:pt>
                <c:pt idx="2739">
                  <c:v>71.960000000000008</c:v>
                </c:pt>
                <c:pt idx="2740">
                  <c:v>66.56</c:v>
                </c:pt>
                <c:pt idx="2741">
                  <c:v>63</c:v>
                </c:pt>
                <c:pt idx="2742">
                  <c:v>57.320000000000007</c:v>
                </c:pt>
                <c:pt idx="2743">
                  <c:v>54.24</c:v>
                </c:pt>
                <c:pt idx="2744">
                  <c:v>54.2</c:v>
                </c:pt>
                <c:pt idx="2745">
                  <c:v>51.76</c:v>
                </c:pt>
                <c:pt idx="2746">
                  <c:v>51.6</c:v>
                </c:pt>
                <c:pt idx="2747">
                  <c:v>48.08</c:v>
                </c:pt>
                <c:pt idx="2748">
                  <c:v>50.4</c:v>
                </c:pt>
                <c:pt idx="2749">
                  <c:v>51</c:v>
                </c:pt>
                <c:pt idx="2750">
                  <c:v>53.839999999999996</c:v>
                </c:pt>
                <c:pt idx="2751">
                  <c:v>55.400000000000006</c:v>
                </c:pt>
                <c:pt idx="2752">
                  <c:v>60.400000000000006</c:v>
                </c:pt>
                <c:pt idx="2753">
                  <c:v>55.680000000000007</c:v>
                </c:pt>
                <c:pt idx="2754">
                  <c:v>51.64</c:v>
                </c:pt>
                <c:pt idx="2755">
                  <c:v>54.36</c:v>
                </c:pt>
                <c:pt idx="2756">
                  <c:v>54.36</c:v>
                </c:pt>
                <c:pt idx="2757">
                  <c:v>52.64</c:v>
                </c:pt>
                <c:pt idx="2758">
                  <c:v>57.8</c:v>
                </c:pt>
                <c:pt idx="2759">
                  <c:v>60.720000000000006</c:v>
                </c:pt>
                <c:pt idx="2760">
                  <c:v>58.080000000000013</c:v>
                </c:pt>
                <c:pt idx="2761">
                  <c:v>60.040000000000006</c:v>
                </c:pt>
                <c:pt idx="2762">
                  <c:v>62.239999999999995</c:v>
                </c:pt>
                <c:pt idx="2763">
                  <c:v>59.319999999999993</c:v>
                </c:pt>
                <c:pt idx="2764">
                  <c:v>57.8</c:v>
                </c:pt>
                <c:pt idx="2765">
                  <c:v>60.56</c:v>
                </c:pt>
                <c:pt idx="2766">
                  <c:v>63.88</c:v>
                </c:pt>
                <c:pt idx="2767">
                  <c:v>68.239999999999995</c:v>
                </c:pt>
                <c:pt idx="2768">
                  <c:v>71.84</c:v>
                </c:pt>
                <c:pt idx="2769">
                  <c:v>76.240000000000009</c:v>
                </c:pt>
                <c:pt idx="2770">
                  <c:v>76.759999999999991</c:v>
                </c:pt>
                <c:pt idx="2771">
                  <c:v>75.88000000000001</c:v>
                </c:pt>
                <c:pt idx="2772">
                  <c:v>73.48</c:v>
                </c:pt>
                <c:pt idx="2773">
                  <c:v>66</c:v>
                </c:pt>
                <c:pt idx="2774">
                  <c:v>58.000000000000007</c:v>
                </c:pt>
                <c:pt idx="2775">
                  <c:v>59.319999999999993</c:v>
                </c:pt>
                <c:pt idx="2776">
                  <c:v>55.44</c:v>
                </c:pt>
                <c:pt idx="2777">
                  <c:v>52</c:v>
                </c:pt>
                <c:pt idx="2778">
                  <c:v>49.559999999999995</c:v>
                </c:pt>
                <c:pt idx="2779">
                  <c:v>55.44</c:v>
                </c:pt>
                <c:pt idx="2780">
                  <c:v>58.76</c:v>
                </c:pt>
                <c:pt idx="2781">
                  <c:v>64.88</c:v>
                </c:pt>
                <c:pt idx="2782">
                  <c:v>69.959999999999994</c:v>
                </c:pt>
                <c:pt idx="2783">
                  <c:v>70.08</c:v>
                </c:pt>
                <c:pt idx="2784">
                  <c:v>65.56</c:v>
                </c:pt>
                <c:pt idx="2785">
                  <c:v>57.76</c:v>
                </c:pt>
                <c:pt idx="2786">
                  <c:v>48.919999999999995</c:v>
                </c:pt>
                <c:pt idx="2787">
                  <c:v>41.28</c:v>
                </c:pt>
                <c:pt idx="2788">
                  <c:v>44.92</c:v>
                </c:pt>
                <c:pt idx="2789">
                  <c:v>48.64</c:v>
                </c:pt>
                <c:pt idx="2790">
                  <c:v>50.440000000000005</c:v>
                </c:pt>
                <c:pt idx="2791">
                  <c:v>51.56</c:v>
                </c:pt>
                <c:pt idx="2792">
                  <c:v>53.48</c:v>
                </c:pt>
                <c:pt idx="2793">
                  <c:v>49.639999999999993</c:v>
                </c:pt>
                <c:pt idx="2794">
                  <c:v>49.6</c:v>
                </c:pt>
                <c:pt idx="2795">
                  <c:v>52.160000000000004</c:v>
                </c:pt>
                <c:pt idx="2796">
                  <c:v>56.88000000000001</c:v>
                </c:pt>
                <c:pt idx="2797">
                  <c:v>59.12</c:v>
                </c:pt>
                <c:pt idx="2798">
                  <c:v>61.919999999999995</c:v>
                </c:pt>
                <c:pt idx="2799">
                  <c:v>61.959999999999994</c:v>
                </c:pt>
                <c:pt idx="2800">
                  <c:v>61.359999999999992</c:v>
                </c:pt>
                <c:pt idx="2801">
                  <c:v>62.32</c:v>
                </c:pt>
                <c:pt idx="2802">
                  <c:v>64.36</c:v>
                </c:pt>
                <c:pt idx="2803">
                  <c:v>67.2</c:v>
                </c:pt>
                <c:pt idx="2804">
                  <c:v>67.679999999999993</c:v>
                </c:pt>
                <c:pt idx="2805">
                  <c:v>66.759999999999991</c:v>
                </c:pt>
                <c:pt idx="2806">
                  <c:v>58.000000000000007</c:v>
                </c:pt>
                <c:pt idx="2807">
                  <c:v>62.960000000000008</c:v>
                </c:pt>
                <c:pt idx="2808">
                  <c:v>63.6</c:v>
                </c:pt>
                <c:pt idx="2809">
                  <c:v>63.2</c:v>
                </c:pt>
                <c:pt idx="2810">
                  <c:v>63.2</c:v>
                </c:pt>
                <c:pt idx="2811">
                  <c:v>75.47999999999999</c:v>
                </c:pt>
                <c:pt idx="2812">
                  <c:v>74.039999999999992</c:v>
                </c:pt>
                <c:pt idx="2813">
                  <c:v>71.320000000000007</c:v>
                </c:pt>
                <c:pt idx="2814">
                  <c:v>73</c:v>
                </c:pt>
                <c:pt idx="2815">
                  <c:v>72.12</c:v>
                </c:pt>
                <c:pt idx="2816">
                  <c:v>61.72</c:v>
                </c:pt>
                <c:pt idx="2817">
                  <c:v>58.199999999999996</c:v>
                </c:pt>
                <c:pt idx="2818">
                  <c:v>54.400000000000006</c:v>
                </c:pt>
                <c:pt idx="2819">
                  <c:v>48.68</c:v>
                </c:pt>
                <c:pt idx="2820">
                  <c:v>47.64</c:v>
                </c:pt>
                <c:pt idx="2821">
                  <c:v>50.2</c:v>
                </c:pt>
                <c:pt idx="2822">
                  <c:v>48.68</c:v>
                </c:pt>
                <c:pt idx="2823">
                  <c:v>52.6</c:v>
                </c:pt>
                <c:pt idx="2824">
                  <c:v>56.08</c:v>
                </c:pt>
                <c:pt idx="2825">
                  <c:v>59.12</c:v>
                </c:pt>
                <c:pt idx="2826">
                  <c:v>60.08</c:v>
                </c:pt>
                <c:pt idx="2827">
                  <c:v>59.559999999999988</c:v>
                </c:pt>
                <c:pt idx="2828">
                  <c:v>57.599999999999994</c:v>
                </c:pt>
                <c:pt idx="2829">
                  <c:v>59.319999999999993</c:v>
                </c:pt>
                <c:pt idx="2830">
                  <c:v>56.000000000000007</c:v>
                </c:pt>
                <c:pt idx="2831">
                  <c:v>51.800000000000004</c:v>
                </c:pt>
                <c:pt idx="2832">
                  <c:v>55.879999999999995</c:v>
                </c:pt>
                <c:pt idx="2833">
                  <c:v>55.879999999999995</c:v>
                </c:pt>
                <c:pt idx="2834">
                  <c:v>54.120000000000005</c:v>
                </c:pt>
                <c:pt idx="2835">
                  <c:v>58.600000000000009</c:v>
                </c:pt>
                <c:pt idx="2836">
                  <c:v>60.36</c:v>
                </c:pt>
                <c:pt idx="2837">
                  <c:v>56.88000000000001</c:v>
                </c:pt>
                <c:pt idx="2838">
                  <c:v>58.080000000000013</c:v>
                </c:pt>
                <c:pt idx="2839">
                  <c:v>57.16</c:v>
                </c:pt>
                <c:pt idx="2840">
                  <c:v>51.2</c:v>
                </c:pt>
                <c:pt idx="2841">
                  <c:v>51.2</c:v>
                </c:pt>
                <c:pt idx="2842">
                  <c:v>53.6</c:v>
                </c:pt>
                <c:pt idx="2843">
                  <c:v>58.519999999999996</c:v>
                </c:pt>
                <c:pt idx="2844">
                  <c:v>65.92</c:v>
                </c:pt>
                <c:pt idx="2845">
                  <c:v>72.48</c:v>
                </c:pt>
                <c:pt idx="2846">
                  <c:v>75.599999999999994</c:v>
                </c:pt>
                <c:pt idx="2847">
                  <c:v>75.960000000000008</c:v>
                </c:pt>
                <c:pt idx="2848">
                  <c:v>74.8</c:v>
                </c:pt>
                <c:pt idx="2849">
                  <c:v>72.88</c:v>
                </c:pt>
                <c:pt idx="2850">
                  <c:v>67.679999999999993</c:v>
                </c:pt>
                <c:pt idx="2851">
                  <c:v>62.519999999999996</c:v>
                </c:pt>
                <c:pt idx="2852">
                  <c:v>67.12</c:v>
                </c:pt>
                <c:pt idx="2853">
                  <c:v>66.8</c:v>
                </c:pt>
                <c:pt idx="2854">
                  <c:v>63.2</c:v>
                </c:pt>
                <c:pt idx="2855">
                  <c:v>57.56</c:v>
                </c:pt>
                <c:pt idx="2856">
                  <c:v>60.519999999999996</c:v>
                </c:pt>
                <c:pt idx="2857">
                  <c:v>59.84</c:v>
                </c:pt>
                <c:pt idx="2858">
                  <c:v>62.519999999999996</c:v>
                </c:pt>
                <c:pt idx="2859">
                  <c:v>66.08</c:v>
                </c:pt>
                <c:pt idx="2860">
                  <c:v>71.28</c:v>
                </c:pt>
                <c:pt idx="2861">
                  <c:v>70.84</c:v>
                </c:pt>
                <c:pt idx="2862">
                  <c:v>64.36</c:v>
                </c:pt>
                <c:pt idx="2863">
                  <c:v>54.72</c:v>
                </c:pt>
                <c:pt idx="2864">
                  <c:v>46.599999999999994</c:v>
                </c:pt>
                <c:pt idx="2865">
                  <c:v>44.96</c:v>
                </c:pt>
                <c:pt idx="2866">
                  <c:v>45.879999999999995</c:v>
                </c:pt>
                <c:pt idx="2867">
                  <c:v>44.519999999999996</c:v>
                </c:pt>
                <c:pt idx="2868">
                  <c:v>45</c:v>
                </c:pt>
                <c:pt idx="2869">
                  <c:v>46.24</c:v>
                </c:pt>
                <c:pt idx="2870">
                  <c:v>45.839999999999996</c:v>
                </c:pt>
                <c:pt idx="2871">
                  <c:v>46.040000000000006</c:v>
                </c:pt>
                <c:pt idx="2872">
                  <c:v>52.959999999999994</c:v>
                </c:pt>
                <c:pt idx="2873">
                  <c:v>63.360000000000007</c:v>
                </c:pt>
                <c:pt idx="2874">
                  <c:v>67.760000000000005</c:v>
                </c:pt>
                <c:pt idx="2875">
                  <c:v>68.44</c:v>
                </c:pt>
                <c:pt idx="2876">
                  <c:v>66.600000000000009</c:v>
                </c:pt>
                <c:pt idx="2877">
                  <c:v>65.680000000000007</c:v>
                </c:pt>
                <c:pt idx="2878">
                  <c:v>64.279999999999987</c:v>
                </c:pt>
                <c:pt idx="2879">
                  <c:v>66.56</c:v>
                </c:pt>
                <c:pt idx="2880">
                  <c:v>72.599999999999994</c:v>
                </c:pt>
                <c:pt idx="2881">
                  <c:v>72.16</c:v>
                </c:pt>
                <c:pt idx="2882">
                  <c:v>71.8</c:v>
                </c:pt>
                <c:pt idx="2883">
                  <c:v>64.84</c:v>
                </c:pt>
                <c:pt idx="2884">
                  <c:v>66.88000000000001</c:v>
                </c:pt>
                <c:pt idx="2885">
                  <c:v>63.360000000000007</c:v>
                </c:pt>
                <c:pt idx="2886">
                  <c:v>64.92</c:v>
                </c:pt>
                <c:pt idx="2887">
                  <c:v>64.56</c:v>
                </c:pt>
                <c:pt idx="2888">
                  <c:v>75</c:v>
                </c:pt>
                <c:pt idx="2889">
                  <c:v>75.28</c:v>
                </c:pt>
                <c:pt idx="2890">
                  <c:v>72.8</c:v>
                </c:pt>
                <c:pt idx="2891">
                  <c:v>70.12</c:v>
                </c:pt>
                <c:pt idx="2892">
                  <c:v>64.52</c:v>
                </c:pt>
                <c:pt idx="2893">
                  <c:v>52.680000000000007</c:v>
                </c:pt>
                <c:pt idx="2894">
                  <c:v>47.48</c:v>
                </c:pt>
                <c:pt idx="2895">
                  <c:v>41.12</c:v>
                </c:pt>
                <c:pt idx="2896">
                  <c:v>39.239999999999995</c:v>
                </c:pt>
                <c:pt idx="2897">
                  <c:v>43.44</c:v>
                </c:pt>
                <c:pt idx="2898">
                  <c:v>47.72</c:v>
                </c:pt>
                <c:pt idx="2899">
                  <c:v>47.24</c:v>
                </c:pt>
                <c:pt idx="2900">
                  <c:v>52.959999999999994</c:v>
                </c:pt>
                <c:pt idx="2901">
                  <c:v>55.52</c:v>
                </c:pt>
                <c:pt idx="2902">
                  <c:v>55.400000000000006</c:v>
                </c:pt>
                <c:pt idx="2903">
                  <c:v>55.680000000000007</c:v>
                </c:pt>
                <c:pt idx="2904">
                  <c:v>55.76</c:v>
                </c:pt>
                <c:pt idx="2905">
                  <c:v>51.679999999999993</c:v>
                </c:pt>
                <c:pt idx="2906">
                  <c:v>51.92</c:v>
                </c:pt>
                <c:pt idx="2907">
                  <c:v>53.360000000000007</c:v>
                </c:pt>
                <c:pt idx="2908">
                  <c:v>50.92</c:v>
                </c:pt>
                <c:pt idx="2909">
                  <c:v>53.280000000000008</c:v>
                </c:pt>
                <c:pt idx="2910">
                  <c:v>59.4</c:v>
                </c:pt>
                <c:pt idx="2911">
                  <c:v>62.72</c:v>
                </c:pt>
                <c:pt idx="2912">
                  <c:v>64.319999999999993</c:v>
                </c:pt>
                <c:pt idx="2913">
                  <c:v>63.239999999999995</c:v>
                </c:pt>
                <c:pt idx="2914">
                  <c:v>60.720000000000006</c:v>
                </c:pt>
                <c:pt idx="2915">
                  <c:v>61.199999999999996</c:v>
                </c:pt>
                <c:pt idx="2916">
                  <c:v>57.04</c:v>
                </c:pt>
                <c:pt idx="2917">
                  <c:v>50.12</c:v>
                </c:pt>
                <c:pt idx="2918">
                  <c:v>50.080000000000005</c:v>
                </c:pt>
                <c:pt idx="2919">
                  <c:v>51.320000000000007</c:v>
                </c:pt>
                <c:pt idx="2920">
                  <c:v>54.64</c:v>
                </c:pt>
                <c:pt idx="2921">
                  <c:v>61.919999999999995</c:v>
                </c:pt>
                <c:pt idx="2922">
                  <c:v>68.360000000000014</c:v>
                </c:pt>
                <c:pt idx="2923">
                  <c:v>72.64</c:v>
                </c:pt>
                <c:pt idx="2924">
                  <c:v>72.88</c:v>
                </c:pt>
                <c:pt idx="2925">
                  <c:v>68.600000000000009</c:v>
                </c:pt>
                <c:pt idx="2926">
                  <c:v>74.8</c:v>
                </c:pt>
                <c:pt idx="2927">
                  <c:v>73.52</c:v>
                </c:pt>
                <c:pt idx="2928">
                  <c:v>70.240000000000009</c:v>
                </c:pt>
                <c:pt idx="2929">
                  <c:v>72.88</c:v>
                </c:pt>
                <c:pt idx="2930">
                  <c:v>71.760000000000005</c:v>
                </c:pt>
                <c:pt idx="2931">
                  <c:v>69.399999999999991</c:v>
                </c:pt>
                <c:pt idx="2932">
                  <c:v>60.6</c:v>
                </c:pt>
                <c:pt idx="2933">
                  <c:v>58.48</c:v>
                </c:pt>
                <c:pt idx="2934">
                  <c:v>56.800000000000004</c:v>
                </c:pt>
                <c:pt idx="2935">
                  <c:v>58.11999999999999</c:v>
                </c:pt>
                <c:pt idx="2936">
                  <c:v>56.800000000000004</c:v>
                </c:pt>
                <c:pt idx="2937">
                  <c:v>62.360000000000007</c:v>
                </c:pt>
                <c:pt idx="2938">
                  <c:v>66.320000000000007</c:v>
                </c:pt>
                <c:pt idx="2939">
                  <c:v>65.12</c:v>
                </c:pt>
                <c:pt idx="2940">
                  <c:v>57.8</c:v>
                </c:pt>
                <c:pt idx="2941">
                  <c:v>48.04</c:v>
                </c:pt>
                <c:pt idx="2942">
                  <c:v>42.84</c:v>
                </c:pt>
                <c:pt idx="2943">
                  <c:v>41</c:v>
                </c:pt>
                <c:pt idx="2944">
                  <c:v>36.72</c:v>
                </c:pt>
                <c:pt idx="2945">
                  <c:v>39.92</c:v>
                </c:pt>
                <c:pt idx="2946">
                  <c:v>46.36</c:v>
                </c:pt>
                <c:pt idx="2947">
                  <c:v>48.68</c:v>
                </c:pt>
                <c:pt idx="2948">
                  <c:v>48.52</c:v>
                </c:pt>
                <c:pt idx="2949">
                  <c:v>53.399999999999991</c:v>
                </c:pt>
                <c:pt idx="2950">
                  <c:v>59.24</c:v>
                </c:pt>
                <c:pt idx="2951">
                  <c:v>62.160000000000004</c:v>
                </c:pt>
                <c:pt idx="2952">
                  <c:v>63.999999999999993</c:v>
                </c:pt>
                <c:pt idx="2953">
                  <c:v>61.519999999999996</c:v>
                </c:pt>
                <c:pt idx="2954">
                  <c:v>64.92</c:v>
                </c:pt>
                <c:pt idx="2955">
                  <c:v>64.44</c:v>
                </c:pt>
                <c:pt idx="2956">
                  <c:v>68.44</c:v>
                </c:pt>
                <c:pt idx="2957">
                  <c:v>74.959999999999994</c:v>
                </c:pt>
                <c:pt idx="2958">
                  <c:v>72.52</c:v>
                </c:pt>
                <c:pt idx="2959">
                  <c:v>67.88</c:v>
                </c:pt>
                <c:pt idx="2960">
                  <c:v>63.239999999999995</c:v>
                </c:pt>
                <c:pt idx="2961">
                  <c:v>59.800000000000011</c:v>
                </c:pt>
                <c:pt idx="2962">
                  <c:v>53.64</c:v>
                </c:pt>
                <c:pt idx="2963">
                  <c:v>58.199999999999996</c:v>
                </c:pt>
                <c:pt idx="2964">
                  <c:v>61.68</c:v>
                </c:pt>
                <c:pt idx="2965">
                  <c:v>70.64</c:v>
                </c:pt>
                <c:pt idx="2966">
                  <c:v>72.399999999999991</c:v>
                </c:pt>
                <c:pt idx="2967">
                  <c:v>71.8</c:v>
                </c:pt>
                <c:pt idx="2968">
                  <c:v>67.2</c:v>
                </c:pt>
                <c:pt idx="2969">
                  <c:v>57.56</c:v>
                </c:pt>
                <c:pt idx="2970">
                  <c:v>44.08</c:v>
                </c:pt>
                <c:pt idx="2971">
                  <c:v>38.840000000000003</c:v>
                </c:pt>
                <c:pt idx="2972">
                  <c:v>31.96</c:v>
                </c:pt>
                <c:pt idx="2973">
                  <c:v>36.799999999999997</c:v>
                </c:pt>
                <c:pt idx="2974">
                  <c:v>44.6</c:v>
                </c:pt>
                <c:pt idx="2975">
                  <c:v>48.480000000000004</c:v>
                </c:pt>
                <c:pt idx="2976">
                  <c:v>48.04</c:v>
                </c:pt>
                <c:pt idx="2977">
                  <c:v>51.800000000000004</c:v>
                </c:pt>
                <c:pt idx="2978">
                  <c:v>50.759999999999991</c:v>
                </c:pt>
                <c:pt idx="2979">
                  <c:v>50.92</c:v>
                </c:pt>
                <c:pt idx="2980">
                  <c:v>50.88</c:v>
                </c:pt>
                <c:pt idx="2981">
                  <c:v>52.359999999999992</c:v>
                </c:pt>
                <c:pt idx="2982">
                  <c:v>51.359999999999992</c:v>
                </c:pt>
                <c:pt idx="2983">
                  <c:v>49.28</c:v>
                </c:pt>
                <c:pt idx="2984">
                  <c:v>46.599999999999994</c:v>
                </c:pt>
                <c:pt idx="2985">
                  <c:v>47.32</c:v>
                </c:pt>
                <c:pt idx="2986">
                  <c:v>52.760000000000005</c:v>
                </c:pt>
                <c:pt idx="2987">
                  <c:v>59.12</c:v>
                </c:pt>
                <c:pt idx="2988">
                  <c:v>62.440000000000005</c:v>
                </c:pt>
                <c:pt idx="2989">
                  <c:v>67.760000000000005</c:v>
                </c:pt>
                <c:pt idx="2990">
                  <c:v>69.28</c:v>
                </c:pt>
                <c:pt idx="2991">
                  <c:v>63.759999999999991</c:v>
                </c:pt>
                <c:pt idx="2992">
                  <c:v>62.72</c:v>
                </c:pt>
                <c:pt idx="2993">
                  <c:v>59.800000000000011</c:v>
                </c:pt>
                <c:pt idx="2994">
                  <c:v>53.960000000000008</c:v>
                </c:pt>
                <c:pt idx="2995">
                  <c:v>51.679999999999993</c:v>
                </c:pt>
                <c:pt idx="2996">
                  <c:v>49.519999999999996</c:v>
                </c:pt>
                <c:pt idx="2997">
                  <c:v>49.4</c:v>
                </c:pt>
                <c:pt idx="2998">
                  <c:v>57.839999999999989</c:v>
                </c:pt>
                <c:pt idx="2999">
                  <c:v>62.4</c:v>
                </c:pt>
                <c:pt idx="3000">
                  <c:v>65.960000000000008</c:v>
                </c:pt>
                <c:pt idx="3001">
                  <c:v>69.800000000000011</c:v>
                </c:pt>
                <c:pt idx="3002">
                  <c:v>66.320000000000007</c:v>
                </c:pt>
                <c:pt idx="3003">
                  <c:v>76.36</c:v>
                </c:pt>
                <c:pt idx="3004">
                  <c:v>73.64</c:v>
                </c:pt>
                <c:pt idx="3005">
                  <c:v>70.92</c:v>
                </c:pt>
                <c:pt idx="3006">
                  <c:v>73.11999999999999</c:v>
                </c:pt>
                <c:pt idx="3007">
                  <c:v>67.12</c:v>
                </c:pt>
                <c:pt idx="3008">
                  <c:v>63.56</c:v>
                </c:pt>
                <c:pt idx="3009">
                  <c:v>58.160000000000004</c:v>
                </c:pt>
                <c:pt idx="3010">
                  <c:v>61.72</c:v>
                </c:pt>
                <c:pt idx="3011">
                  <c:v>60.400000000000006</c:v>
                </c:pt>
                <c:pt idx="3012">
                  <c:v>62.32</c:v>
                </c:pt>
                <c:pt idx="3013">
                  <c:v>61.28</c:v>
                </c:pt>
                <c:pt idx="3014">
                  <c:v>62.839999999999996</c:v>
                </c:pt>
                <c:pt idx="3015">
                  <c:v>62.039999999999992</c:v>
                </c:pt>
                <c:pt idx="3016">
                  <c:v>61.160000000000004</c:v>
                </c:pt>
                <c:pt idx="3017">
                  <c:v>57.8</c:v>
                </c:pt>
                <c:pt idx="3018">
                  <c:v>47.96</c:v>
                </c:pt>
                <c:pt idx="3019">
                  <c:v>42.64</c:v>
                </c:pt>
                <c:pt idx="3020">
                  <c:v>41.08</c:v>
                </c:pt>
                <c:pt idx="3021">
                  <c:v>39.160000000000004</c:v>
                </c:pt>
                <c:pt idx="3022">
                  <c:v>42.16</c:v>
                </c:pt>
                <c:pt idx="3023">
                  <c:v>45.36</c:v>
                </c:pt>
                <c:pt idx="3024">
                  <c:v>50.720000000000013</c:v>
                </c:pt>
                <c:pt idx="3025">
                  <c:v>49.760000000000005</c:v>
                </c:pt>
                <c:pt idx="3026">
                  <c:v>48.919999999999995</c:v>
                </c:pt>
                <c:pt idx="3027">
                  <c:v>49.36</c:v>
                </c:pt>
                <c:pt idx="3028">
                  <c:v>54.52</c:v>
                </c:pt>
                <c:pt idx="3029">
                  <c:v>55.559999999999995</c:v>
                </c:pt>
                <c:pt idx="3030">
                  <c:v>54.599999999999994</c:v>
                </c:pt>
                <c:pt idx="3031">
                  <c:v>63.12</c:v>
                </c:pt>
                <c:pt idx="3032">
                  <c:v>62</c:v>
                </c:pt>
                <c:pt idx="3033">
                  <c:v>64.72</c:v>
                </c:pt>
                <c:pt idx="3034">
                  <c:v>71.48</c:v>
                </c:pt>
                <c:pt idx="3035">
                  <c:v>69.28</c:v>
                </c:pt>
                <c:pt idx="3036">
                  <c:v>63.399999999999991</c:v>
                </c:pt>
                <c:pt idx="3037">
                  <c:v>66.44</c:v>
                </c:pt>
                <c:pt idx="3038">
                  <c:v>62.72</c:v>
                </c:pt>
                <c:pt idx="3039">
                  <c:v>53.64</c:v>
                </c:pt>
                <c:pt idx="3040">
                  <c:v>55.24</c:v>
                </c:pt>
                <c:pt idx="3041">
                  <c:v>61.359999999999992</c:v>
                </c:pt>
                <c:pt idx="3042">
                  <c:v>67.28</c:v>
                </c:pt>
                <c:pt idx="3043">
                  <c:v>68.72</c:v>
                </c:pt>
                <c:pt idx="3044">
                  <c:v>71.399999999999991</c:v>
                </c:pt>
                <c:pt idx="3045">
                  <c:v>70.92</c:v>
                </c:pt>
                <c:pt idx="3046">
                  <c:v>58.040000000000006</c:v>
                </c:pt>
                <c:pt idx="3047">
                  <c:v>43.000000000000007</c:v>
                </c:pt>
                <c:pt idx="3048">
                  <c:v>42.400000000000006</c:v>
                </c:pt>
                <c:pt idx="3049">
                  <c:v>38.6</c:v>
                </c:pt>
                <c:pt idx="3050">
                  <c:v>40.68</c:v>
                </c:pt>
                <c:pt idx="3051">
                  <c:v>45.2</c:v>
                </c:pt>
                <c:pt idx="3052">
                  <c:v>47.52</c:v>
                </c:pt>
                <c:pt idx="3053">
                  <c:v>43.32</c:v>
                </c:pt>
                <c:pt idx="3054">
                  <c:v>43.24</c:v>
                </c:pt>
                <c:pt idx="3055">
                  <c:v>41.36</c:v>
                </c:pt>
                <c:pt idx="3056">
                  <c:v>43.88</c:v>
                </c:pt>
                <c:pt idx="3057">
                  <c:v>46.559999999999995</c:v>
                </c:pt>
                <c:pt idx="3058">
                  <c:v>46.32</c:v>
                </c:pt>
                <c:pt idx="3059">
                  <c:v>43.68</c:v>
                </c:pt>
                <c:pt idx="3060">
                  <c:v>41.76</c:v>
                </c:pt>
                <c:pt idx="3061">
                  <c:v>40.239999999999995</c:v>
                </c:pt>
                <c:pt idx="3062">
                  <c:v>39.839999999999996</c:v>
                </c:pt>
                <c:pt idx="3063">
                  <c:v>47.08</c:v>
                </c:pt>
                <c:pt idx="3064">
                  <c:v>58.519999999999996</c:v>
                </c:pt>
                <c:pt idx="3065">
                  <c:v>62.4</c:v>
                </c:pt>
                <c:pt idx="3066">
                  <c:v>65.72</c:v>
                </c:pt>
                <c:pt idx="3067">
                  <c:v>70.52</c:v>
                </c:pt>
                <c:pt idx="3068">
                  <c:v>64.160000000000011</c:v>
                </c:pt>
                <c:pt idx="3069">
                  <c:v>56.280000000000008</c:v>
                </c:pt>
                <c:pt idx="3070">
                  <c:v>54.599999999999994</c:v>
                </c:pt>
                <c:pt idx="3071">
                  <c:v>53.52</c:v>
                </c:pt>
                <c:pt idx="3072">
                  <c:v>50.759999999999991</c:v>
                </c:pt>
                <c:pt idx="3073">
                  <c:v>48.24</c:v>
                </c:pt>
                <c:pt idx="3074">
                  <c:v>50.960000000000008</c:v>
                </c:pt>
                <c:pt idx="3075">
                  <c:v>60.96</c:v>
                </c:pt>
                <c:pt idx="3076">
                  <c:v>63.960000000000008</c:v>
                </c:pt>
                <c:pt idx="3077">
                  <c:v>65.680000000000007</c:v>
                </c:pt>
                <c:pt idx="3078">
                  <c:v>72.2</c:v>
                </c:pt>
                <c:pt idx="3079">
                  <c:v>68.960000000000008</c:v>
                </c:pt>
                <c:pt idx="3080">
                  <c:v>77.160000000000011</c:v>
                </c:pt>
                <c:pt idx="3081">
                  <c:v>75.2</c:v>
                </c:pt>
                <c:pt idx="3082">
                  <c:v>73.8</c:v>
                </c:pt>
                <c:pt idx="3083">
                  <c:v>72.2</c:v>
                </c:pt>
                <c:pt idx="3084">
                  <c:v>66.28</c:v>
                </c:pt>
                <c:pt idx="3085">
                  <c:v>67</c:v>
                </c:pt>
                <c:pt idx="3086">
                  <c:v>62.12</c:v>
                </c:pt>
                <c:pt idx="3087">
                  <c:v>64.48</c:v>
                </c:pt>
                <c:pt idx="3088">
                  <c:v>61.8</c:v>
                </c:pt>
                <c:pt idx="3089">
                  <c:v>61.919999999999995</c:v>
                </c:pt>
                <c:pt idx="3090">
                  <c:v>57.2</c:v>
                </c:pt>
                <c:pt idx="3091">
                  <c:v>60.640000000000008</c:v>
                </c:pt>
                <c:pt idx="3092">
                  <c:v>60.720000000000006</c:v>
                </c:pt>
                <c:pt idx="3093">
                  <c:v>61.039999999999992</c:v>
                </c:pt>
                <c:pt idx="3094">
                  <c:v>61.12</c:v>
                </c:pt>
                <c:pt idx="3095">
                  <c:v>54.120000000000005</c:v>
                </c:pt>
                <c:pt idx="3096">
                  <c:v>47.24</c:v>
                </c:pt>
                <c:pt idx="3097">
                  <c:v>43.600000000000009</c:v>
                </c:pt>
                <c:pt idx="3098">
                  <c:v>45</c:v>
                </c:pt>
                <c:pt idx="3099">
                  <c:v>46.64</c:v>
                </c:pt>
                <c:pt idx="3100">
                  <c:v>48.72</c:v>
                </c:pt>
                <c:pt idx="3101">
                  <c:v>53.76</c:v>
                </c:pt>
                <c:pt idx="3102">
                  <c:v>55.879999999999995</c:v>
                </c:pt>
                <c:pt idx="3103">
                  <c:v>50.960000000000008</c:v>
                </c:pt>
                <c:pt idx="3104">
                  <c:v>48.04</c:v>
                </c:pt>
                <c:pt idx="3105">
                  <c:v>50.839999999999996</c:v>
                </c:pt>
                <c:pt idx="3106">
                  <c:v>51.480000000000004</c:v>
                </c:pt>
                <c:pt idx="3107">
                  <c:v>45.839999999999996</c:v>
                </c:pt>
                <c:pt idx="3108">
                  <c:v>52.239999999999995</c:v>
                </c:pt>
                <c:pt idx="3109">
                  <c:v>51.359999999999992</c:v>
                </c:pt>
                <c:pt idx="3110">
                  <c:v>55.000000000000007</c:v>
                </c:pt>
                <c:pt idx="3111">
                  <c:v>62.6</c:v>
                </c:pt>
                <c:pt idx="3112">
                  <c:v>66.2</c:v>
                </c:pt>
                <c:pt idx="3113">
                  <c:v>63.16</c:v>
                </c:pt>
                <c:pt idx="3114">
                  <c:v>71.56</c:v>
                </c:pt>
                <c:pt idx="3115">
                  <c:v>68.360000000000014</c:v>
                </c:pt>
                <c:pt idx="3116">
                  <c:v>58.48</c:v>
                </c:pt>
                <c:pt idx="3117">
                  <c:v>55.199999999999996</c:v>
                </c:pt>
                <c:pt idx="3118">
                  <c:v>59.52</c:v>
                </c:pt>
                <c:pt idx="3119">
                  <c:v>63.16</c:v>
                </c:pt>
                <c:pt idx="3120">
                  <c:v>65.680000000000007</c:v>
                </c:pt>
                <c:pt idx="3121">
                  <c:v>69.800000000000011</c:v>
                </c:pt>
                <c:pt idx="3122">
                  <c:v>69.88</c:v>
                </c:pt>
                <c:pt idx="3123">
                  <c:v>62.639999999999993</c:v>
                </c:pt>
                <c:pt idx="3124">
                  <c:v>50.080000000000005</c:v>
                </c:pt>
                <c:pt idx="3125">
                  <c:v>49.24</c:v>
                </c:pt>
                <c:pt idx="3126">
                  <c:v>43.96</c:v>
                </c:pt>
                <c:pt idx="3127">
                  <c:v>43.36</c:v>
                </c:pt>
                <c:pt idx="3128">
                  <c:v>45.440000000000005</c:v>
                </c:pt>
                <c:pt idx="3129">
                  <c:v>46.48</c:v>
                </c:pt>
                <c:pt idx="3130">
                  <c:v>41.559999999999995</c:v>
                </c:pt>
                <c:pt idx="3131">
                  <c:v>42.08</c:v>
                </c:pt>
                <c:pt idx="3132">
                  <c:v>43.4</c:v>
                </c:pt>
                <c:pt idx="3133">
                  <c:v>44.72</c:v>
                </c:pt>
                <c:pt idx="3134">
                  <c:v>45.92</c:v>
                </c:pt>
                <c:pt idx="3135">
                  <c:v>46.52</c:v>
                </c:pt>
                <c:pt idx="3136">
                  <c:v>43.32</c:v>
                </c:pt>
                <c:pt idx="3137">
                  <c:v>40.32</c:v>
                </c:pt>
                <c:pt idx="3138">
                  <c:v>41.76</c:v>
                </c:pt>
                <c:pt idx="3139">
                  <c:v>42.36</c:v>
                </c:pt>
                <c:pt idx="3140">
                  <c:v>44.08</c:v>
                </c:pt>
                <c:pt idx="3141">
                  <c:v>57.2</c:v>
                </c:pt>
                <c:pt idx="3142">
                  <c:v>63</c:v>
                </c:pt>
                <c:pt idx="3143">
                  <c:v>62.72</c:v>
                </c:pt>
                <c:pt idx="3144">
                  <c:v>67.12</c:v>
                </c:pt>
                <c:pt idx="3145">
                  <c:v>62.839999999999996</c:v>
                </c:pt>
                <c:pt idx="3146">
                  <c:v>53.960000000000008</c:v>
                </c:pt>
                <c:pt idx="3147">
                  <c:v>54.52</c:v>
                </c:pt>
                <c:pt idx="3148">
                  <c:v>55.600000000000009</c:v>
                </c:pt>
                <c:pt idx="3149">
                  <c:v>50.640000000000008</c:v>
                </c:pt>
                <c:pt idx="3150">
                  <c:v>49.8</c:v>
                </c:pt>
                <c:pt idx="3151">
                  <c:v>55.120000000000005</c:v>
                </c:pt>
                <c:pt idx="3152">
                  <c:v>59.20000000000001</c:v>
                </c:pt>
                <c:pt idx="3153">
                  <c:v>61.12</c:v>
                </c:pt>
                <c:pt idx="3154">
                  <c:v>64.72</c:v>
                </c:pt>
                <c:pt idx="3155">
                  <c:v>72.36</c:v>
                </c:pt>
                <c:pt idx="3156">
                  <c:v>69.919999999999987</c:v>
                </c:pt>
                <c:pt idx="3157">
                  <c:v>74.959999999999994</c:v>
                </c:pt>
                <c:pt idx="3158">
                  <c:v>71.760000000000005</c:v>
                </c:pt>
                <c:pt idx="3159">
                  <c:v>73.44</c:v>
                </c:pt>
                <c:pt idx="3160">
                  <c:v>70.84</c:v>
                </c:pt>
                <c:pt idx="3161">
                  <c:v>65.47999999999999</c:v>
                </c:pt>
                <c:pt idx="3162">
                  <c:v>65.72</c:v>
                </c:pt>
                <c:pt idx="3163">
                  <c:v>59.4</c:v>
                </c:pt>
                <c:pt idx="3164">
                  <c:v>56.919999999999995</c:v>
                </c:pt>
                <c:pt idx="3165">
                  <c:v>56.000000000000007</c:v>
                </c:pt>
                <c:pt idx="3166">
                  <c:v>58.36</c:v>
                </c:pt>
                <c:pt idx="3167">
                  <c:v>53.2</c:v>
                </c:pt>
                <c:pt idx="3168">
                  <c:v>58.080000000000013</c:v>
                </c:pt>
                <c:pt idx="3169">
                  <c:v>60.96</c:v>
                </c:pt>
                <c:pt idx="3170">
                  <c:v>61.359999999999992</c:v>
                </c:pt>
                <c:pt idx="3171">
                  <c:v>63.480000000000004</c:v>
                </c:pt>
                <c:pt idx="3172">
                  <c:v>61.28</c:v>
                </c:pt>
                <c:pt idx="3173">
                  <c:v>57.56</c:v>
                </c:pt>
                <c:pt idx="3174">
                  <c:v>52</c:v>
                </c:pt>
                <c:pt idx="3175">
                  <c:v>54.879999999999995</c:v>
                </c:pt>
                <c:pt idx="3176">
                  <c:v>54.96</c:v>
                </c:pt>
                <c:pt idx="3177">
                  <c:v>56.84</c:v>
                </c:pt>
                <c:pt idx="3178">
                  <c:v>59.20000000000001</c:v>
                </c:pt>
                <c:pt idx="3179">
                  <c:v>62.519999999999996</c:v>
                </c:pt>
                <c:pt idx="3180">
                  <c:v>54.679999999999993</c:v>
                </c:pt>
                <c:pt idx="3181">
                  <c:v>48.52</c:v>
                </c:pt>
                <c:pt idx="3182">
                  <c:v>45.12</c:v>
                </c:pt>
                <c:pt idx="3183">
                  <c:v>43.2</c:v>
                </c:pt>
                <c:pt idx="3184">
                  <c:v>36.96</c:v>
                </c:pt>
                <c:pt idx="3185">
                  <c:v>42.52</c:v>
                </c:pt>
                <c:pt idx="3186">
                  <c:v>43.600000000000009</c:v>
                </c:pt>
                <c:pt idx="3187">
                  <c:v>49.559999999999995</c:v>
                </c:pt>
                <c:pt idx="3188">
                  <c:v>60.480000000000004</c:v>
                </c:pt>
                <c:pt idx="3189">
                  <c:v>63.399999999999991</c:v>
                </c:pt>
                <c:pt idx="3190">
                  <c:v>58.84</c:v>
                </c:pt>
                <c:pt idx="3191">
                  <c:v>66.759999999999991</c:v>
                </c:pt>
                <c:pt idx="3192">
                  <c:v>63.88</c:v>
                </c:pt>
                <c:pt idx="3193">
                  <c:v>53.399999999999991</c:v>
                </c:pt>
                <c:pt idx="3194">
                  <c:v>50.2</c:v>
                </c:pt>
                <c:pt idx="3195">
                  <c:v>56.2</c:v>
                </c:pt>
                <c:pt idx="3196">
                  <c:v>59.760000000000005</c:v>
                </c:pt>
                <c:pt idx="3197">
                  <c:v>62.160000000000004</c:v>
                </c:pt>
                <c:pt idx="3198">
                  <c:v>68.760000000000005</c:v>
                </c:pt>
                <c:pt idx="3199">
                  <c:v>72.760000000000005</c:v>
                </c:pt>
                <c:pt idx="3200">
                  <c:v>71.36</c:v>
                </c:pt>
                <c:pt idx="3201">
                  <c:v>63.480000000000004</c:v>
                </c:pt>
                <c:pt idx="3202">
                  <c:v>59.84</c:v>
                </c:pt>
                <c:pt idx="3203">
                  <c:v>51.519999999999996</c:v>
                </c:pt>
                <c:pt idx="3204">
                  <c:v>48.36</c:v>
                </c:pt>
                <c:pt idx="3205">
                  <c:v>48.44</c:v>
                </c:pt>
                <c:pt idx="3206">
                  <c:v>47.32</c:v>
                </c:pt>
                <c:pt idx="3207">
                  <c:v>42.04</c:v>
                </c:pt>
                <c:pt idx="3208">
                  <c:v>41.96</c:v>
                </c:pt>
                <c:pt idx="3209">
                  <c:v>39.160000000000004</c:v>
                </c:pt>
                <c:pt idx="3210">
                  <c:v>37.08</c:v>
                </c:pt>
                <c:pt idx="3211">
                  <c:v>35.6</c:v>
                </c:pt>
                <c:pt idx="3212">
                  <c:v>41.12</c:v>
                </c:pt>
                <c:pt idx="3213">
                  <c:v>42.56</c:v>
                </c:pt>
                <c:pt idx="3214">
                  <c:v>40.040000000000006</c:v>
                </c:pt>
                <c:pt idx="3215">
                  <c:v>40.160000000000004</c:v>
                </c:pt>
                <c:pt idx="3216">
                  <c:v>42.52</c:v>
                </c:pt>
                <c:pt idx="3217">
                  <c:v>38.840000000000003</c:v>
                </c:pt>
                <c:pt idx="3218">
                  <c:v>48.199999999999996</c:v>
                </c:pt>
                <c:pt idx="3219">
                  <c:v>55.36</c:v>
                </c:pt>
                <c:pt idx="3220">
                  <c:v>54.400000000000006</c:v>
                </c:pt>
                <c:pt idx="3221">
                  <c:v>59.08</c:v>
                </c:pt>
                <c:pt idx="3222">
                  <c:v>58.439999999999991</c:v>
                </c:pt>
                <c:pt idx="3223">
                  <c:v>51.64</c:v>
                </c:pt>
                <c:pt idx="3224">
                  <c:v>55.879999999999995</c:v>
                </c:pt>
                <c:pt idx="3225">
                  <c:v>62.72</c:v>
                </c:pt>
                <c:pt idx="3226">
                  <c:v>54.800000000000004</c:v>
                </c:pt>
                <c:pt idx="3227">
                  <c:v>54.24</c:v>
                </c:pt>
                <c:pt idx="3228">
                  <c:v>58.4</c:v>
                </c:pt>
                <c:pt idx="3229">
                  <c:v>57.64</c:v>
                </c:pt>
                <c:pt idx="3230">
                  <c:v>55.720000000000006</c:v>
                </c:pt>
                <c:pt idx="3231">
                  <c:v>58.080000000000013</c:v>
                </c:pt>
                <c:pt idx="3232">
                  <c:v>63.800000000000004</c:v>
                </c:pt>
                <c:pt idx="3233">
                  <c:v>61.240000000000009</c:v>
                </c:pt>
                <c:pt idx="3234">
                  <c:v>74.16</c:v>
                </c:pt>
                <c:pt idx="3235">
                  <c:v>68.56</c:v>
                </c:pt>
                <c:pt idx="3236">
                  <c:v>71.36</c:v>
                </c:pt>
                <c:pt idx="3237">
                  <c:v>65.16</c:v>
                </c:pt>
                <c:pt idx="3238">
                  <c:v>55.000000000000007</c:v>
                </c:pt>
                <c:pt idx="3239">
                  <c:v>54.679999999999993</c:v>
                </c:pt>
                <c:pt idx="3240">
                  <c:v>53.76</c:v>
                </c:pt>
                <c:pt idx="3241">
                  <c:v>50.720000000000013</c:v>
                </c:pt>
                <c:pt idx="3242">
                  <c:v>53.399999999999991</c:v>
                </c:pt>
                <c:pt idx="3243">
                  <c:v>58.56</c:v>
                </c:pt>
                <c:pt idx="3244">
                  <c:v>53.52</c:v>
                </c:pt>
                <c:pt idx="3245">
                  <c:v>55.559999999999995</c:v>
                </c:pt>
                <c:pt idx="3246">
                  <c:v>56.56</c:v>
                </c:pt>
                <c:pt idx="3247">
                  <c:v>58.76</c:v>
                </c:pt>
                <c:pt idx="3248">
                  <c:v>65.16</c:v>
                </c:pt>
                <c:pt idx="3249">
                  <c:v>67.44</c:v>
                </c:pt>
                <c:pt idx="3250">
                  <c:v>67.84</c:v>
                </c:pt>
                <c:pt idx="3251">
                  <c:v>61.56</c:v>
                </c:pt>
                <c:pt idx="3252">
                  <c:v>65.08</c:v>
                </c:pt>
                <c:pt idx="3253">
                  <c:v>65.56</c:v>
                </c:pt>
                <c:pt idx="3254">
                  <c:v>67.28</c:v>
                </c:pt>
                <c:pt idx="3255">
                  <c:v>66.36</c:v>
                </c:pt>
                <c:pt idx="3256">
                  <c:v>68.679999999999993</c:v>
                </c:pt>
                <c:pt idx="3257">
                  <c:v>55.680000000000007</c:v>
                </c:pt>
                <c:pt idx="3258">
                  <c:v>46.64</c:v>
                </c:pt>
                <c:pt idx="3259">
                  <c:v>39.56</c:v>
                </c:pt>
                <c:pt idx="3260">
                  <c:v>37.56</c:v>
                </c:pt>
                <c:pt idx="3261">
                  <c:v>34.839999999999996</c:v>
                </c:pt>
                <c:pt idx="3262">
                  <c:v>42.44</c:v>
                </c:pt>
                <c:pt idx="3263">
                  <c:v>43.160000000000004</c:v>
                </c:pt>
                <c:pt idx="3264">
                  <c:v>49.519999999999996</c:v>
                </c:pt>
                <c:pt idx="3265">
                  <c:v>57.879999999999995</c:v>
                </c:pt>
                <c:pt idx="3266">
                  <c:v>60.440000000000005</c:v>
                </c:pt>
                <c:pt idx="3267">
                  <c:v>54.120000000000005</c:v>
                </c:pt>
                <c:pt idx="3268">
                  <c:v>58.24</c:v>
                </c:pt>
                <c:pt idx="3269">
                  <c:v>57.239999999999988</c:v>
                </c:pt>
                <c:pt idx="3270">
                  <c:v>49.519999999999996</c:v>
                </c:pt>
                <c:pt idx="3271">
                  <c:v>43.160000000000004</c:v>
                </c:pt>
                <c:pt idx="3272">
                  <c:v>47.88</c:v>
                </c:pt>
                <c:pt idx="3273">
                  <c:v>54.2</c:v>
                </c:pt>
                <c:pt idx="3274">
                  <c:v>56.639999999999993</c:v>
                </c:pt>
                <c:pt idx="3275">
                  <c:v>66.56</c:v>
                </c:pt>
                <c:pt idx="3276">
                  <c:v>77.72</c:v>
                </c:pt>
                <c:pt idx="3277">
                  <c:v>81.919999999999987</c:v>
                </c:pt>
                <c:pt idx="3278">
                  <c:v>77.88</c:v>
                </c:pt>
                <c:pt idx="3279">
                  <c:v>71.760000000000005</c:v>
                </c:pt>
                <c:pt idx="3280">
                  <c:v>60.120000000000005</c:v>
                </c:pt>
                <c:pt idx="3281">
                  <c:v>55.720000000000006</c:v>
                </c:pt>
                <c:pt idx="3282">
                  <c:v>52.64</c:v>
                </c:pt>
                <c:pt idx="3283">
                  <c:v>46.040000000000006</c:v>
                </c:pt>
                <c:pt idx="3284">
                  <c:v>41.32</c:v>
                </c:pt>
                <c:pt idx="3285">
                  <c:v>41.72</c:v>
                </c:pt>
                <c:pt idx="3286">
                  <c:v>37.04</c:v>
                </c:pt>
                <c:pt idx="3287">
                  <c:v>36.08</c:v>
                </c:pt>
                <c:pt idx="3288">
                  <c:v>36.08</c:v>
                </c:pt>
                <c:pt idx="3289">
                  <c:v>39.36</c:v>
                </c:pt>
                <c:pt idx="3290">
                  <c:v>41.44</c:v>
                </c:pt>
                <c:pt idx="3291">
                  <c:v>41.559999999999995</c:v>
                </c:pt>
                <c:pt idx="3292">
                  <c:v>40.200000000000003</c:v>
                </c:pt>
                <c:pt idx="3293">
                  <c:v>40.08</c:v>
                </c:pt>
                <c:pt idx="3294">
                  <c:v>37.159999999999997</c:v>
                </c:pt>
                <c:pt idx="3295">
                  <c:v>43.76</c:v>
                </c:pt>
                <c:pt idx="3296">
                  <c:v>47.96</c:v>
                </c:pt>
                <c:pt idx="3297">
                  <c:v>47.96</c:v>
                </c:pt>
                <c:pt idx="3298">
                  <c:v>56.32</c:v>
                </c:pt>
                <c:pt idx="3299">
                  <c:v>58.320000000000007</c:v>
                </c:pt>
                <c:pt idx="3300">
                  <c:v>53</c:v>
                </c:pt>
                <c:pt idx="3301">
                  <c:v>55.32</c:v>
                </c:pt>
                <c:pt idx="3302">
                  <c:v>61.56</c:v>
                </c:pt>
                <c:pt idx="3303">
                  <c:v>55.32</c:v>
                </c:pt>
                <c:pt idx="3304">
                  <c:v>53.44</c:v>
                </c:pt>
                <c:pt idx="3305">
                  <c:v>56.48</c:v>
                </c:pt>
                <c:pt idx="3306">
                  <c:v>57.68</c:v>
                </c:pt>
                <c:pt idx="3307">
                  <c:v>53.64</c:v>
                </c:pt>
                <c:pt idx="3308">
                  <c:v>51.840000000000011</c:v>
                </c:pt>
                <c:pt idx="3309">
                  <c:v>59.919999999999995</c:v>
                </c:pt>
                <c:pt idx="3310">
                  <c:v>59.800000000000011</c:v>
                </c:pt>
                <c:pt idx="3311">
                  <c:v>74.440000000000012</c:v>
                </c:pt>
                <c:pt idx="3312">
                  <c:v>66.48</c:v>
                </c:pt>
                <c:pt idx="3313">
                  <c:v>68.84</c:v>
                </c:pt>
                <c:pt idx="3314">
                  <c:v>62.79999999999999</c:v>
                </c:pt>
                <c:pt idx="3315">
                  <c:v>51.88</c:v>
                </c:pt>
                <c:pt idx="3316">
                  <c:v>52.04</c:v>
                </c:pt>
                <c:pt idx="3317">
                  <c:v>56.24</c:v>
                </c:pt>
                <c:pt idx="3318">
                  <c:v>55.92</c:v>
                </c:pt>
                <c:pt idx="3319">
                  <c:v>58.600000000000009</c:v>
                </c:pt>
                <c:pt idx="3320">
                  <c:v>64.72</c:v>
                </c:pt>
                <c:pt idx="3321">
                  <c:v>63.72</c:v>
                </c:pt>
                <c:pt idx="3322">
                  <c:v>65.8</c:v>
                </c:pt>
                <c:pt idx="3323">
                  <c:v>65.52</c:v>
                </c:pt>
                <c:pt idx="3324">
                  <c:v>65.64</c:v>
                </c:pt>
                <c:pt idx="3325">
                  <c:v>71.639999999999986</c:v>
                </c:pt>
                <c:pt idx="3326">
                  <c:v>73.48</c:v>
                </c:pt>
                <c:pt idx="3327">
                  <c:v>74.8</c:v>
                </c:pt>
                <c:pt idx="3328">
                  <c:v>67.040000000000006</c:v>
                </c:pt>
                <c:pt idx="3329">
                  <c:v>70.84</c:v>
                </c:pt>
                <c:pt idx="3330">
                  <c:v>71.320000000000007</c:v>
                </c:pt>
                <c:pt idx="3331">
                  <c:v>71.16</c:v>
                </c:pt>
                <c:pt idx="3332">
                  <c:v>67.320000000000007</c:v>
                </c:pt>
                <c:pt idx="3333">
                  <c:v>71.92</c:v>
                </c:pt>
                <c:pt idx="3334">
                  <c:v>61.88</c:v>
                </c:pt>
                <c:pt idx="3335">
                  <c:v>53.72</c:v>
                </c:pt>
                <c:pt idx="3336">
                  <c:v>47.88</c:v>
                </c:pt>
                <c:pt idx="3337">
                  <c:v>46.4</c:v>
                </c:pt>
                <c:pt idx="3338">
                  <c:v>43.48</c:v>
                </c:pt>
                <c:pt idx="3339">
                  <c:v>46.680000000000007</c:v>
                </c:pt>
                <c:pt idx="3340">
                  <c:v>47.52</c:v>
                </c:pt>
                <c:pt idx="3341">
                  <c:v>52.12</c:v>
                </c:pt>
                <c:pt idx="3342">
                  <c:v>57.68</c:v>
                </c:pt>
                <c:pt idx="3343">
                  <c:v>62.08</c:v>
                </c:pt>
                <c:pt idx="3344">
                  <c:v>58.76</c:v>
                </c:pt>
                <c:pt idx="3345">
                  <c:v>57.599999999999994</c:v>
                </c:pt>
                <c:pt idx="3346">
                  <c:v>57.519999999999996</c:v>
                </c:pt>
                <c:pt idx="3347">
                  <c:v>50.759999999999991</c:v>
                </c:pt>
                <c:pt idx="3348">
                  <c:v>37.879999999999995</c:v>
                </c:pt>
                <c:pt idx="3349">
                  <c:v>40.040000000000006</c:v>
                </c:pt>
                <c:pt idx="3350">
                  <c:v>49.24</c:v>
                </c:pt>
                <c:pt idx="3351">
                  <c:v>52.12</c:v>
                </c:pt>
                <c:pt idx="3352">
                  <c:v>63.480000000000004</c:v>
                </c:pt>
                <c:pt idx="3353">
                  <c:v>79.039999999999992</c:v>
                </c:pt>
                <c:pt idx="3354">
                  <c:v>83.76</c:v>
                </c:pt>
                <c:pt idx="3355">
                  <c:v>80.92</c:v>
                </c:pt>
                <c:pt idx="3356">
                  <c:v>75.559999999999988</c:v>
                </c:pt>
                <c:pt idx="3357">
                  <c:v>62.440000000000005</c:v>
                </c:pt>
                <c:pt idx="3358">
                  <c:v>52.879999999999995</c:v>
                </c:pt>
                <c:pt idx="3359">
                  <c:v>49.480000000000004</c:v>
                </c:pt>
                <c:pt idx="3360">
                  <c:v>46.040000000000006</c:v>
                </c:pt>
                <c:pt idx="3361">
                  <c:v>42.319999999999993</c:v>
                </c:pt>
                <c:pt idx="3362">
                  <c:v>45.28</c:v>
                </c:pt>
                <c:pt idx="3363">
                  <c:v>45.32</c:v>
                </c:pt>
                <c:pt idx="3364">
                  <c:v>45.92</c:v>
                </c:pt>
                <c:pt idx="3365">
                  <c:v>44.04</c:v>
                </c:pt>
                <c:pt idx="3366">
                  <c:v>42.279999999999994</c:v>
                </c:pt>
                <c:pt idx="3367">
                  <c:v>40.200000000000003</c:v>
                </c:pt>
                <c:pt idx="3368">
                  <c:v>40</c:v>
                </c:pt>
                <c:pt idx="3369">
                  <c:v>41.24</c:v>
                </c:pt>
                <c:pt idx="3370">
                  <c:v>38.92</c:v>
                </c:pt>
                <c:pt idx="3371">
                  <c:v>34.520000000000003</c:v>
                </c:pt>
                <c:pt idx="3372">
                  <c:v>41.76</c:v>
                </c:pt>
                <c:pt idx="3373">
                  <c:v>46.160000000000004</c:v>
                </c:pt>
                <c:pt idx="3374">
                  <c:v>44.4</c:v>
                </c:pt>
                <c:pt idx="3375">
                  <c:v>51.28</c:v>
                </c:pt>
                <c:pt idx="3376">
                  <c:v>59.559999999999988</c:v>
                </c:pt>
                <c:pt idx="3377">
                  <c:v>58.600000000000009</c:v>
                </c:pt>
                <c:pt idx="3378">
                  <c:v>57.64</c:v>
                </c:pt>
                <c:pt idx="3379">
                  <c:v>58.56</c:v>
                </c:pt>
                <c:pt idx="3380">
                  <c:v>57.28</c:v>
                </c:pt>
                <c:pt idx="3381">
                  <c:v>56.720000000000006</c:v>
                </c:pt>
                <c:pt idx="3382">
                  <c:v>60.199999999999996</c:v>
                </c:pt>
                <c:pt idx="3383">
                  <c:v>61.199999999999996</c:v>
                </c:pt>
                <c:pt idx="3384">
                  <c:v>58.96</c:v>
                </c:pt>
                <c:pt idx="3385">
                  <c:v>54.36</c:v>
                </c:pt>
                <c:pt idx="3386">
                  <c:v>56.2</c:v>
                </c:pt>
                <c:pt idx="3387">
                  <c:v>52.959999999999994</c:v>
                </c:pt>
                <c:pt idx="3388">
                  <c:v>74.959999999999994</c:v>
                </c:pt>
                <c:pt idx="3389">
                  <c:v>69.88</c:v>
                </c:pt>
                <c:pt idx="3390">
                  <c:v>71.56</c:v>
                </c:pt>
                <c:pt idx="3391">
                  <c:v>66.56</c:v>
                </c:pt>
                <c:pt idx="3392">
                  <c:v>59.24</c:v>
                </c:pt>
                <c:pt idx="3393">
                  <c:v>56.999999999999993</c:v>
                </c:pt>
                <c:pt idx="3394">
                  <c:v>60.400000000000006</c:v>
                </c:pt>
                <c:pt idx="3395">
                  <c:v>58.199999999999996</c:v>
                </c:pt>
                <c:pt idx="3396">
                  <c:v>59.639999999999993</c:v>
                </c:pt>
                <c:pt idx="3397">
                  <c:v>66.08</c:v>
                </c:pt>
                <c:pt idx="3398">
                  <c:v>68.56</c:v>
                </c:pt>
                <c:pt idx="3399">
                  <c:v>71.48</c:v>
                </c:pt>
                <c:pt idx="3400">
                  <c:v>70.84</c:v>
                </c:pt>
                <c:pt idx="3401">
                  <c:v>70.12</c:v>
                </c:pt>
                <c:pt idx="3402">
                  <c:v>70.760000000000005</c:v>
                </c:pt>
                <c:pt idx="3403">
                  <c:v>70.36</c:v>
                </c:pt>
                <c:pt idx="3404">
                  <c:v>71.320000000000007</c:v>
                </c:pt>
                <c:pt idx="3405">
                  <c:v>64.36</c:v>
                </c:pt>
                <c:pt idx="3406">
                  <c:v>65.600000000000009</c:v>
                </c:pt>
                <c:pt idx="3407">
                  <c:v>67.760000000000005</c:v>
                </c:pt>
                <c:pt idx="3408">
                  <c:v>68.72</c:v>
                </c:pt>
                <c:pt idx="3409">
                  <c:v>63.399999999999991</c:v>
                </c:pt>
                <c:pt idx="3410">
                  <c:v>69.679999999999993</c:v>
                </c:pt>
                <c:pt idx="3411">
                  <c:v>66.52</c:v>
                </c:pt>
                <c:pt idx="3412">
                  <c:v>61.72</c:v>
                </c:pt>
                <c:pt idx="3413">
                  <c:v>57.2</c:v>
                </c:pt>
                <c:pt idx="3414">
                  <c:v>53.800000000000004</c:v>
                </c:pt>
                <c:pt idx="3415">
                  <c:v>47.92</c:v>
                </c:pt>
                <c:pt idx="3416">
                  <c:v>46.4</c:v>
                </c:pt>
                <c:pt idx="3417">
                  <c:v>48.000000000000007</c:v>
                </c:pt>
                <c:pt idx="3418">
                  <c:v>52.32</c:v>
                </c:pt>
                <c:pt idx="3419">
                  <c:v>57.96</c:v>
                </c:pt>
                <c:pt idx="3420">
                  <c:v>64.959999999999994</c:v>
                </c:pt>
                <c:pt idx="3421">
                  <c:v>65.52</c:v>
                </c:pt>
                <c:pt idx="3422">
                  <c:v>59.68</c:v>
                </c:pt>
                <c:pt idx="3423">
                  <c:v>58.080000000000013</c:v>
                </c:pt>
                <c:pt idx="3424">
                  <c:v>54.44</c:v>
                </c:pt>
                <c:pt idx="3425">
                  <c:v>39.519999999999996</c:v>
                </c:pt>
                <c:pt idx="3426">
                  <c:v>36.480000000000004</c:v>
                </c:pt>
                <c:pt idx="3427">
                  <c:v>47.44</c:v>
                </c:pt>
                <c:pt idx="3428">
                  <c:v>52.480000000000004</c:v>
                </c:pt>
                <c:pt idx="3429">
                  <c:v>58.96</c:v>
                </c:pt>
                <c:pt idx="3430">
                  <c:v>72.399999999999991</c:v>
                </c:pt>
                <c:pt idx="3431">
                  <c:v>79.48</c:v>
                </c:pt>
                <c:pt idx="3432">
                  <c:v>77.680000000000007</c:v>
                </c:pt>
                <c:pt idx="3433">
                  <c:v>71.399999999999991</c:v>
                </c:pt>
                <c:pt idx="3434">
                  <c:v>60.199999999999996</c:v>
                </c:pt>
                <c:pt idx="3435">
                  <c:v>51.64</c:v>
                </c:pt>
                <c:pt idx="3436">
                  <c:v>48.160000000000004</c:v>
                </c:pt>
                <c:pt idx="3437">
                  <c:v>44.16</c:v>
                </c:pt>
                <c:pt idx="3438">
                  <c:v>41.28</c:v>
                </c:pt>
                <c:pt idx="3439">
                  <c:v>48.160000000000004</c:v>
                </c:pt>
                <c:pt idx="3440">
                  <c:v>50.47999999999999</c:v>
                </c:pt>
                <c:pt idx="3441">
                  <c:v>49.36</c:v>
                </c:pt>
                <c:pt idx="3442">
                  <c:v>46.72</c:v>
                </c:pt>
                <c:pt idx="3443">
                  <c:v>46.4</c:v>
                </c:pt>
                <c:pt idx="3444">
                  <c:v>42.72</c:v>
                </c:pt>
                <c:pt idx="3445">
                  <c:v>43.36</c:v>
                </c:pt>
                <c:pt idx="3446">
                  <c:v>46.760000000000005</c:v>
                </c:pt>
                <c:pt idx="3447">
                  <c:v>48.199999999999996</c:v>
                </c:pt>
                <c:pt idx="3448">
                  <c:v>40.68</c:v>
                </c:pt>
                <c:pt idx="3449">
                  <c:v>44</c:v>
                </c:pt>
                <c:pt idx="3450">
                  <c:v>48.64</c:v>
                </c:pt>
                <c:pt idx="3451">
                  <c:v>47.199999999999996</c:v>
                </c:pt>
                <c:pt idx="3452">
                  <c:v>51</c:v>
                </c:pt>
                <c:pt idx="3453">
                  <c:v>63.640000000000008</c:v>
                </c:pt>
                <c:pt idx="3454">
                  <c:v>68.239999999999995</c:v>
                </c:pt>
                <c:pt idx="3455">
                  <c:v>61.88</c:v>
                </c:pt>
                <c:pt idx="3456">
                  <c:v>58.080000000000013</c:v>
                </c:pt>
                <c:pt idx="3457">
                  <c:v>56.56</c:v>
                </c:pt>
                <c:pt idx="3458">
                  <c:v>55.84</c:v>
                </c:pt>
                <c:pt idx="3459">
                  <c:v>57.08</c:v>
                </c:pt>
                <c:pt idx="3460">
                  <c:v>61.480000000000004</c:v>
                </c:pt>
                <c:pt idx="3461">
                  <c:v>66.16</c:v>
                </c:pt>
                <c:pt idx="3462">
                  <c:v>63.44</c:v>
                </c:pt>
                <c:pt idx="3463">
                  <c:v>61.039999999999992</c:v>
                </c:pt>
                <c:pt idx="3464">
                  <c:v>58.040000000000006</c:v>
                </c:pt>
                <c:pt idx="3465">
                  <c:v>78.960000000000008</c:v>
                </c:pt>
                <c:pt idx="3466">
                  <c:v>73.48</c:v>
                </c:pt>
                <c:pt idx="3467">
                  <c:v>74.279999999999987</c:v>
                </c:pt>
                <c:pt idx="3468">
                  <c:v>70.44</c:v>
                </c:pt>
                <c:pt idx="3469">
                  <c:v>61.44</c:v>
                </c:pt>
                <c:pt idx="3470">
                  <c:v>55.879999999999995</c:v>
                </c:pt>
                <c:pt idx="3471">
                  <c:v>61.639999999999993</c:v>
                </c:pt>
                <c:pt idx="3472">
                  <c:v>60.400000000000006</c:v>
                </c:pt>
                <c:pt idx="3473">
                  <c:v>62.480000000000004</c:v>
                </c:pt>
                <c:pt idx="3474">
                  <c:v>70.72</c:v>
                </c:pt>
                <c:pt idx="3475">
                  <c:v>75.84</c:v>
                </c:pt>
                <c:pt idx="3476">
                  <c:v>74.8</c:v>
                </c:pt>
                <c:pt idx="3477">
                  <c:v>71.240000000000009</c:v>
                </c:pt>
                <c:pt idx="3478">
                  <c:v>67.52</c:v>
                </c:pt>
                <c:pt idx="3479">
                  <c:v>65.28</c:v>
                </c:pt>
                <c:pt idx="3480">
                  <c:v>65.440000000000012</c:v>
                </c:pt>
                <c:pt idx="3481">
                  <c:v>67.080000000000013</c:v>
                </c:pt>
                <c:pt idx="3482">
                  <c:v>60.519999999999996</c:v>
                </c:pt>
                <c:pt idx="3483">
                  <c:v>59.12</c:v>
                </c:pt>
                <c:pt idx="3484">
                  <c:v>61.039999999999992</c:v>
                </c:pt>
                <c:pt idx="3485">
                  <c:v>59.919999999999995</c:v>
                </c:pt>
                <c:pt idx="3486">
                  <c:v>56.039999999999992</c:v>
                </c:pt>
                <c:pt idx="3487">
                  <c:v>64.760000000000005</c:v>
                </c:pt>
                <c:pt idx="3488">
                  <c:v>68.320000000000007</c:v>
                </c:pt>
                <c:pt idx="3489">
                  <c:v>66.8</c:v>
                </c:pt>
                <c:pt idx="3490">
                  <c:v>64.400000000000006</c:v>
                </c:pt>
                <c:pt idx="3491">
                  <c:v>60.319999999999993</c:v>
                </c:pt>
                <c:pt idx="3492">
                  <c:v>53.88</c:v>
                </c:pt>
                <c:pt idx="3493">
                  <c:v>50.519999999999996</c:v>
                </c:pt>
                <c:pt idx="3494">
                  <c:v>49.68</c:v>
                </c:pt>
                <c:pt idx="3495">
                  <c:v>52.279999999999994</c:v>
                </c:pt>
                <c:pt idx="3496">
                  <c:v>56.399999999999991</c:v>
                </c:pt>
                <c:pt idx="3497">
                  <c:v>63.32</c:v>
                </c:pt>
                <c:pt idx="3498">
                  <c:v>64.400000000000006</c:v>
                </c:pt>
                <c:pt idx="3499">
                  <c:v>59.20000000000001</c:v>
                </c:pt>
                <c:pt idx="3500">
                  <c:v>56.96</c:v>
                </c:pt>
                <c:pt idx="3501">
                  <c:v>55.120000000000005</c:v>
                </c:pt>
                <c:pt idx="3502">
                  <c:v>41.88</c:v>
                </c:pt>
                <c:pt idx="3503">
                  <c:v>39.96</c:v>
                </c:pt>
                <c:pt idx="3504">
                  <c:v>49.6</c:v>
                </c:pt>
                <c:pt idx="3505">
                  <c:v>54.04</c:v>
                </c:pt>
                <c:pt idx="3506">
                  <c:v>56.2</c:v>
                </c:pt>
                <c:pt idx="3507">
                  <c:v>66.88000000000001</c:v>
                </c:pt>
                <c:pt idx="3508">
                  <c:v>70.199999999999989</c:v>
                </c:pt>
                <c:pt idx="3509">
                  <c:v>68.84</c:v>
                </c:pt>
                <c:pt idx="3510">
                  <c:v>65.92</c:v>
                </c:pt>
                <c:pt idx="3511">
                  <c:v>61.240000000000009</c:v>
                </c:pt>
                <c:pt idx="3512">
                  <c:v>56.000000000000007</c:v>
                </c:pt>
                <c:pt idx="3513">
                  <c:v>51.480000000000004</c:v>
                </c:pt>
                <c:pt idx="3514">
                  <c:v>46.64</c:v>
                </c:pt>
                <c:pt idx="3515">
                  <c:v>42.84</c:v>
                </c:pt>
                <c:pt idx="3516">
                  <c:v>44.4</c:v>
                </c:pt>
                <c:pt idx="3517">
                  <c:v>42.64</c:v>
                </c:pt>
                <c:pt idx="3518">
                  <c:v>42.199999999999996</c:v>
                </c:pt>
                <c:pt idx="3519">
                  <c:v>37.879999999999995</c:v>
                </c:pt>
                <c:pt idx="3520">
                  <c:v>35.200000000000003</c:v>
                </c:pt>
                <c:pt idx="3521">
                  <c:v>34.239999999999995</c:v>
                </c:pt>
                <c:pt idx="3522">
                  <c:v>38.120000000000005</c:v>
                </c:pt>
                <c:pt idx="3523">
                  <c:v>39.6</c:v>
                </c:pt>
                <c:pt idx="3524">
                  <c:v>45.36</c:v>
                </c:pt>
                <c:pt idx="3525">
                  <c:v>45.04</c:v>
                </c:pt>
                <c:pt idx="3526">
                  <c:v>46.040000000000006</c:v>
                </c:pt>
                <c:pt idx="3527">
                  <c:v>49.160000000000004</c:v>
                </c:pt>
                <c:pt idx="3528">
                  <c:v>47.72</c:v>
                </c:pt>
                <c:pt idx="3529">
                  <c:v>48.000000000000007</c:v>
                </c:pt>
                <c:pt idx="3530">
                  <c:v>57.8</c:v>
                </c:pt>
                <c:pt idx="3531">
                  <c:v>64.92</c:v>
                </c:pt>
                <c:pt idx="3532">
                  <c:v>57.2</c:v>
                </c:pt>
                <c:pt idx="3533">
                  <c:v>55.879999999999995</c:v>
                </c:pt>
                <c:pt idx="3534">
                  <c:v>56.84</c:v>
                </c:pt>
                <c:pt idx="3535">
                  <c:v>54.64</c:v>
                </c:pt>
                <c:pt idx="3536">
                  <c:v>55.400000000000006</c:v>
                </c:pt>
                <c:pt idx="3537">
                  <c:v>64.279999999999987</c:v>
                </c:pt>
                <c:pt idx="3538">
                  <c:v>71.11999999999999</c:v>
                </c:pt>
                <c:pt idx="3539">
                  <c:v>70.84</c:v>
                </c:pt>
                <c:pt idx="3540">
                  <c:v>70.12</c:v>
                </c:pt>
                <c:pt idx="3541">
                  <c:v>64.279999999999987</c:v>
                </c:pt>
                <c:pt idx="3542">
                  <c:v>78.999999999999986</c:v>
                </c:pt>
                <c:pt idx="3543">
                  <c:v>75.559999999999988</c:v>
                </c:pt>
                <c:pt idx="3544">
                  <c:v>75.36</c:v>
                </c:pt>
                <c:pt idx="3545">
                  <c:v>72.239999999999995</c:v>
                </c:pt>
                <c:pt idx="3546">
                  <c:v>65.08</c:v>
                </c:pt>
                <c:pt idx="3547">
                  <c:v>62.4</c:v>
                </c:pt>
                <c:pt idx="3548">
                  <c:v>68.88</c:v>
                </c:pt>
                <c:pt idx="3549">
                  <c:v>69.2</c:v>
                </c:pt>
                <c:pt idx="3550">
                  <c:v>68.960000000000008</c:v>
                </c:pt>
                <c:pt idx="3551">
                  <c:v>73.040000000000006</c:v>
                </c:pt>
                <c:pt idx="3552">
                  <c:v>76.52</c:v>
                </c:pt>
                <c:pt idx="3553">
                  <c:v>70.760000000000005</c:v>
                </c:pt>
                <c:pt idx="3554">
                  <c:v>62.480000000000004</c:v>
                </c:pt>
                <c:pt idx="3555">
                  <c:v>57.68</c:v>
                </c:pt>
                <c:pt idx="3556">
                  <c:v>54.679999999999993</c:v>
                </c:pt>
                <c:pt idx="3557">
                  <c:v>55.36</c:v>
                </c:pt>
                <c:pt idx="3558">
                  <c:v>59.559999999999988</c:v>
                </c:pt>
                <c:pt idx="3559">
                  <c:v>55.92</c:v>
                </c:pt>
                <c:pt idx="3560">
                  <c:v>53.48</c:v>
                </c:pt>
                <c:pt idx="3561">
                  <c:v>58.11999999999999</c:v>
                </c:pt>
                <c:pt idx="3562">
                  <c:v>58.439999999999991</c:v>
                </c:pt>
                <c:pt idx="3563">
                  <c:v>55.199999999999996</c:v>
                </c:pt>
                <c:pt idx="3564">
                  <c:v>62.360000000000007</c:v>
                </c:pt>
                <c:pt idx="3565">
                  <c:v>71.56</c:v>
                </c:pt>
                <c:pt idx="3566">
                  <c:v>71.72</c:v>
                </c:pt>
                <c:pt idx="3567">
                  <c:v>70.48</c:v>
                </c:pt>
                <c:pt idx="3568">
                  <c:v>68.080000000000013</c:v>
                </c:pt>
                <c:pt idx="3569">
                  <c:v>64.08</c:v>
                </c:pt>
                <c:pt idx="3570">
                  <c:v>58.320000000000007</c:v>
                </c:pt>
                <c:pt idx="3571">
                  <c:v>54.2</c:v>
                </c:pt>
                <c:pt idx="3572">
                  <c:v>53.839999999999996</c:v>
                </c:pt>
                <c:pt idx="3573">
                  <c:v>54.879999999999995</c:v>
                </c:pt>
                <c:pt idx="3574">
                  <c:v>61.760000000000005</c:v>
                </c:pt>
                <c:pt idx="3575">
                  <c:v>64.680000000000007</c:v>
                </c:pt>
                <c:pt idx="3576">
                  <c:v>61.68</c:v>
                </c:pt>
                <c:pt idx="3577">
                  <c:v>57.96</c:v>
                </c:pt>
                <c:pt idx="3578">
                  <c:v>57.28</c:v>
                </c:pt>
                <c:pt idx="3579">
                  <c:v>47.04</c:v>
                </c:pt>
                <c:pt idx="3580">
                  <c:v>43.36</c:v>
                </c:pt>
                <c:pt idx="3581">
                  <c:v>50.47999999999999</c:v>
                </c:pt>
                <c:pt idx="3582">
                  <c:v>55.8</c:v>
                </c:pt>
                <c:pt idx="3583">
                  <c:v>53.559999999999995</c:v>
                </c:pt>
                <c:pt idx="3584">
                  <c:v>57.720000000000006</c:v>
                </c:pt>
                <c:pt idx="3585">
                  <c:v>58.199999999999996</c:v>
                </c:pt>
                <c:pt idx="3586">
                  <c:v>56.720000000000006</c:v>
                </c:pt>
                <c:pt idx="3587">
                  <c:v>57.28</c:v>
                </c:pt>
                <c:pt idx="3588">
                  <c:v>58.199999999999996</c:v>
                </c:pt>
                <c:pt idx="3589">
                  <c:v>57.8</c:v>
                </c:pt>
                <c:pt idx="3590">
                  <c:v>53.360000000000007</c:v>
                </c:pt>
                <c:pt idx="3591">
                  <c:v>46.36</c:v>
                </c:pt>
                <c:pt idx="3592">
                  <c:v>43.8</c:v>
                </c:pt>
                <c:pt idx="3593">
                  <c:v>42.919999999999995</c:v>
                </c:pt>
                <c:pt idx="3594">
                  <c:v>38.800000000000004</c:v>
                </c:pt>
                <c:pt idx="3595">
                  <c:v>38.28</c:v>
                </c:pt>
                <c:pt idx="3596">
                  <c:v>39.119999999999997</c:v>
                </c:pt>
                <c:pt idx="3597">
                  <c:v>33.68</c:v>
                </c:pt>
                <c:pt idx="3598">
                  <c:v>29.439999999999998</c:v>
                </c:pt>
                <c:pt idx="3599">
                  <c:v>32.64</c:v>
                </c:pt>
                <c:pt idx="3600">
                  <c:v>34.520000000000003</c:v>
                </c:pt>
                <c:pt idx="3601">
                  <c:v>39.160000000000004</c:v>
                </c:pt>
                <c:pt idx="3602">
                  <c:v>43.64</c:v>
                </c:pt>
                <c:pt idx="3603">
                  <c:v>49.36</c:v>
                </c:pt>
                <c:pt idx="3604">
                  <c:v>51.480000000000004</c:v>
                </c:pt>
                <c:pt idx="3605">
                  <c:v>50.559999999999995</c:v>
                </c:pt>
                <c:pt idx="3606">
                  <c:v>49.36</c:v>
                </c:pt>
                <c:pt idx="3607">
                  <c:v>54.24</c:v>
                </c:pt>
                <c:pt idx="3608">
                  <c:v>60.199999999999996</c:v>
                </c:pt>
                <c:pt idx="3609">
                  <c:v>54.679999999999993</c:v>
                </c:pt>
                <c:pt idx="3610">
                  <c:v>54.64</c:v>
                </c:pt>
                <c:pt idx="3611">
                  <c:v>57.919999999999995</c:v>
                </c:pt>
                <c:pt idx="3612">
                  <c:v>57.720000000000006</c:v>
                </c:pt>
                <c:pt idx="3613">
                  <c:v>58.48</c:v>
                </c:pt>
                <c:pt idx="3614">
                  <c:v>69</c:v>
                </c:pt>
                <c:pt idx="3615">
                  <c:v>74.16</c:v>
                </c:pt>
                <c:pt idx="3616">
                  <c:v>72.760000000000005</c:v>
                </c:pt>
                <c:pt idx="3617">
                  <c:v>69.959999999999994</c:v>
                </c:pt>
                <c:pt idx="3618">
                  <c:v>63.399999999999991</c:v>
                </c:pt>
                <c:pt idx="3619">
                  <c:v>73.44</c:v>
                </c:pt>
                <c:pt idx="3620">
                  <c:v>72.559999999999988</c:v>
                </c:pt>
                <c:pt idx="3621">
                  <c:v>71.44</c:v>
                </c:pt>
                <c:pt idx="3622">
                  <c:v>70.48</c:v>
                </c:pt>
                <c:pt idx="3623">
                  <c:v>68.080000000000013</c:v>
                </c:pt>
                <c:pt idx="3624">
                  <c:v>69.64</c:v>
                </c:pt>
                <c:pt idx="3625">
                  <c:v>73</c:v>
                </c:pt>
                <c:pt idx="3626">
                  <c:v>76.12</c:v>
                </c:pt>
                <c:pt idx="3627">
                  <c:v>72.599999999999994</c:v>
                </c:pt>
                <c:pt idx="3628">
                  <c:v>75.52</c:v>
                </c:pt>
                <c:pt idx="3629">
                  <c:v>80.36</c:v>
                </c:pt>
                <c:pt idx="3630">
                  <c:v>72.36</c:v>
                </c:pt>
                <c:pt idx="3631">
                  <c:v>61.919999999999995</c:v>
                </c:pt>
                <c:pt idx="3632">
                  <c:v>55.16</c:v>
                </c:pt>
                <c:pt idx="3633">
                  <c:v>45.36</c:v>
                </c:pt>
                <c:pt idx="3634">
                  <c:v>39.28</c:v>
                </c:pt>
                <c:pt idx="3635">
                  <c:v>44.199999999999996</c:v>
                </c:pt>
                <c:pt idx="3636">
                  <c:v>45.519999999999996</c:v>
                </c:pt>
                <c:pt idx="3637">
                  <c:v>46.88</c:v>
                </c:pt>
                <c:pt idx="3638">
                  <c:v>55.720000000000006</c:v>
                </c:pt>
                <c:pt idx="3639">
                  <c:v>59.599999999999994</c:v>
                </c:pt>
                <c:pt idx="3640">
                  <c:v>58.000000000000007</c:v>
                </c:pt>
                <c:pt idx="3641">
                  <c:v>62.760000000000005</c:v>
                </c:pt>
                <c:pt idx="3642">
                  <c:v>71.000000000000014</c:v>
                </c:pt>
                <c:pt idx="3643">
                  <c:v>70.040000000000006</c:v>
                </c:pt>
                <c:pt idx="3644">
                  <c:v>72.64</c:v>
                </c:pt>
                <c:pt idx="3645">
                  <c:v>71.320000000000007</c:v>
                </c:pt>
                <c:pt idx="3646">
                  <c:v>68.47999999999999</c:v>
                </c:pt>
                <c:pt idx="3647">
                  <c:v>62.239999999999995</c:v>
                </c:pt>
                <c:pt idx="3648">
                  <c:v>57.879999999999995</c:v>
                </c:pt>
                <c:pt idx="3649">
                  <c:v>55.120000000000005</c:v>
                </c:pt>
                <c:pt idx="3650">
                  <c:v>56.08</c:v>
                </c:pt>
                <c:pt idx="3651">
                  <c:v>61.320000000000007</c:v>
                </c:pt>
                <c:pt idx="3652">
                  <c:v>65.239999999999995</c:v>
                </c:pt>
                <c:pt idx="3653">
                  <c:v>63.480000000000004</c:v>
                </c:pt>
                <c:pt idx="3654">
                  <c:v>58.68</c:v>
                </c:pt>
                <c:pt idx="3655">
                  <c:v>58.600000000000009</c:v>
                </c:pt>
                <c:pt idx="3656">
                  <c:v>49.24</c:v>
                </c:pt>
                <c:pt idx="3657">
                  <c:v>46.36</c:v>
                </c:pt>
                <c:pt idx="3658">
                  <c:v>53.239999999999995</c:v>
                </c:pt>
                <c:pt idx="3659">
                  <c:v>56.52</c:v>
                </c:pt>
                <c:pt idx="3660">
                  <c:v>49.4</c:v>
                </c:pt>
                <c:pt idx="3661">
                  <c:v>51.16</c:v>
                </c:pt>
                <c:pt idx="3662">
                  <c:v>52.32</c:v>
                </c:pt>
                <c:pt idx="3663">
                  <c:v>50.080000000000005</c:v>
                </c:pt>
                <c:pt idx="3664">
                  <c:v>54.879999999999995</c:v>
                </c:pt>
                <c:pt idx="3665">
                  <c:v>61.039999999999992</c:v>
                </c:pt>
                <c:pt idx="3666">
                  <c:v>60.640000000000008</c:v>
                </c:pt>
                <c:pt idx="3667">
                  <c:v>56.32</c:v>
                </c:pt>
                <c:pt idx="3668">
                  <c:v>51.76</c:v>
                </c:pt>
                <c:pt idx="3669">
                  <c:v>46.680000000000007</c:v>
                </c:pt>
                <c:pt idx="3670">
                  <c:v>44.320000000000007</c:v>
                </c:pt>
                <c:pt idx="3671">
                  <c:v>43.36</c:v>
                </c:pt>
                <c:pt idx="3672">
                  <c:v>41.48</c:v>
                </c:pt>
                <c:pt idx="3673">
                  <c:v>40.92</c:v>
                </c:pt>
                <c:pt idx="3674">
                  <c:v>37.56</c:v>
                </c:pt>
                <c:pt idx="3675">
                  <c:v>32.680000000000007</c:v>
                </c:pt>
                <c:pt idx="3676">
                  <c:v>30.800000000000004</c:v>
                </c:pt>
                <c:pt idx="3677">
                  <c:v>30.679999999999996</c:v>
                </c:pt>
                <c:pt idx="3678">
                  <c:v>35.24</c:v>
                </c:pt>
                <c:pt idx="3679">
                  <c:v>38</c:v>
                </c:pt>
                <c:pt idx="3680">
                  <c:v>42.8</c:v>
                </c:pt>
                <c:pt idx="3681">
                  <c:v>48.68</c:v>
                </c:pt>
                <c:pt idx="3682">
                  <c:v>51.44</c:v>
                </c:pt>
                <c:pt idx="3683">
                  <c:v>52.959999999999994</c:v>
                </c:pt>
                <c:pt idx="3684">
                  <c:v>59.800000000000011</c:v>
                </c:pt>
                <c:pt idx="3685">
                  <c:v>66.039999999999992</c:v>
                </c:pt>
                <c:pt idx="3686">
                  <c:v>60.480000000000004</c:v>
                </c:pt>
                <c:pt idx="3687">
                  <c:v>59.440000000000005</c:v>
                </c:pt>
                <c:pt idx="3688">
                  <c:v>59.760000000000005</c:v>
                </c:pt>
                <c:pt idx="3689">
                  <c:v>59.800000000000011</c:v>
                </c:pt>
                <c:pt idx="3690">
                  <c:v>59.559999999999988</c:v>
                </c:pt>
                <c:pt idx="3691">
                  <c:v>69.88</c:v>
                </c:pt>
                <c:pt idx="3692">
                  <c:v>78.039999999999992</c:v>
                </c:pt>
                <c:pt idx="3693">
                  <c:v>79.039999999999992</c:v>
                </c:pt>
                <c:pt idx="3694">
                  <c:v>73.72</c:v>
                </c:pt>
                <c:pt idx="3695">
                  <c:v>69.52000000000001</c:v>
                </c:pt>
                <c:pt idx="3696">
                  <c:v>64.88</c:v>
                </c:pt>
                <c:pt idx="3697">
                  <c:v>68.760000000000005</c:v>
                </c:pt>
                <c:pt idx="3698">
                  <c:v>66.72</c:v>
                </c:pt>
                <c:pt idx="3699">
                  <c:v>66.399999999999991</c:v>
                </c:pt>
                <c:pt idx="3700">
                  <c:v>70.52</c:v>
                </c:pt>
                <c:pt idx="3701">
                  <c:v>73.8</c:v>
                </c:pt>
                <c:pt idx="3702">
                  <c:v>73.8</c:v>
                </c:pt>
                <c:pt idx="3703">
                  <c:v>79.72</c:v>
                </c:pt>
                <c:pt idx="3704">
                  <c:v>76.959999999999994</c:v>
                </c:pt>
                <c:pt idx="3705">
                  <c:v>80.040000000000006</c:v>
                </c:pt>
                <c:pt idx="3706">
                  <c:v>85.6</c:v>
                </c:pt>
                <c:pt idx="3707">
                  <c:v>77.680000000000007</c:v>
                </c:pt>
                <c:pt idx="3708">
                  <c:v>62.639999999999993</c:v>
                </c:pt>
                <c:pt idx="3709">
                  <c:v>51.240000000000009</c:v>
                </c:pt>
                <c:pt idx="3710">
                  <c:v>37.08</c:v>
                </c:pt>
                <c:pt idx="3711">
                  <c:v>31.480000000000004</c:v>
                </c:pt>
                <c:pt idx="3712">
                  <c:v>36.119999999999997</c:v>
                </c:pt>
                <c:pt idx="3713">
                  <c:v>43.4</c:v>
                </c:pt>
                <c:pt idx="3714">
                  <c:v>47.96</c:v>
                </c:pt>
                <c:pt idx="3715">
                  <c:v>57.36</c:v>
                </c:pt>
                <c:pt idx="3716">
                  <c:v>60.040000000000006</c:v>
                </c:pt>
                <c:pt idx="3717">
                  <c:v>58.36</c:v>
                </c:pt>
                <c:pt idx="3718">
                  <c:v>60</c:v>
                </c:pt>
                <c:pt idx="3719">
                  <c:v>65.600000000000009</c:v>
                </c:pt>
                <c:pt idx="3720">
                  <c:v>64.08</c:v>
                </c:pt>
                <c:pt idx="3721">
                  <c:v>68</c:v>
                </c:pt>
                <c:pt idx="3722">
                  <c:v>67.72</c:v>
                </c:pt>
                <c:pt idx="3723">
                  <c:v>63.88</c:v>
                </c:pt>
                <c:pt idx="3724">
                  <c:v>61.320000000000007</c:v>
                </c:pt>
                <c:pt idx="3725">
                  <c:v>58.36</c:v>
                </c:pt>
                <c:pt idx="3726">
                  <c:v>53.32</c:v>
                </c:pt>
                <c:pt idx="3727">
                  <c:v>52.160000000000004</c:v>
                </c:pt>
                <c:pt idx="3728">
                  <c:v>55.559999999999995</c:v>
                </c:pt>
                <c:pt idx="3729">
                  <c:v>58.11999999999999</c:v>
                </c:pt>
                <c:pt idx="3730">
                  <c:v>60.36</c:v>
                </c:pt>
                <c:pt idx="3731">
                  <c:v>58.519999999999996</c:v>
                </c:pt>
                <c:pt idx="3732">
                  <c:v>60.319999999999993</c:v>
                </c:pt>
                <c:pt idx="3733">
                  <c:v>57.08</c:v>
                </c:pt>
                <c:pt idx="3734">
                  <c:v>51.64</c:v>
                </c:pt>
                <c:pt idx="3735">
                  <c:v>52.2</c:v>
                </c:pt>
                <c:pt idx="3736">
                  <c:v>50.640000000000008</c:v>
                </c:pt>
                <c:pt idx="3737">
                  <c:v>39.519999999999996</c:v>
                </c:pt>
                <c:pt idx="3738">
                  <c:v>37.799999999999997</c:v>
                </c:pt>
                <c:pt idx="3739">
                  <c:v>45.440000000000005</c:v>
                </c:pt>
                <c:pt idx="3740">
                  <c:v>44.12</c:v>
                </c:pt>
                <c:pt idx="3741">
                  <c:v>50.440000000000005</c:v>
                </c:pt>
                <c:pt idx="3742">
                  <c:v>60.480000000000004</c:v>
                </c:pt>
                <c:pt idx="3743">
                  <c:v>61.039999999999992</c:v>
                </c:pt>
                <c:pt idx="3744">
                  <c:v>52.2</c:v>
                </c:pt>
                <c:pt idx="3745">
                  <c:v>48.04</c:v>
                </c:pt>
                <c:pt idx="3746">
                  <c:v>44.08</c:v>
                </c:pt>
                <c:pt idx="3747">
                  <c:v>44.04</c:v>
                </c:pt>
                <c:pt idx="3748">
                  <c:v>45.440000000000005</c:v>
                </c:pt>
                <c:pt idx="3749">
                  <c:v>44.88</c:v>
                </c:pt>
                <c:pt idx="3750">
                  <c:v>45.56</c:v>
                </c:pt>
                <c:pt idx="3751">
                  <c:v>43.04</c:v>
                </c:pt>
                <c:pt idx="3752">
                  <c:v>37.68</c:v>
                </c:pt>
                <c:pt idx="3753">
                  <c:v>35.200000000000003</c:v>
                </c:pt>
                <c:pt idx="3754">
                  <c:v>31.56</c:v>
                </c:pt>
                <c:pt idx="3755">
                  <c:v>33.6</c:v>
                </c:pt>
                <c:pt idx="3756">
                  <c:v>35.839999999999996</c:v>
                </c:pt>
                <c:pt idx="3757">
                  <c:v>37.24</c:v>
                </c:pt>
                <c:pt idx="3758">
                  <c:v>41.96</c:v>
                </c:pt>
                <c:pt idx="3759">
                  <c:v>48.44</c:v>
                </c:pt>
                <c:pt idx="3760">
                  <c:v>55.32</c:v>
                </c:pt>
                <c:pt idx="3761">
                  <c:v>63.679999999999993</c:v>
                </c:pt>
                <c:pt idx="3762">
                  <c:v>71.960000000000008</c:v>
                </c:pt>
                <c:pt idx="3763">
                  <c:v>68.16</c:v>
                </c:pt>
                <c:pt idx="3764">
                  <c:v>70.320000000000007</c:v>
                </c:pt>
                <c:pt idx="3765">
                  <c:v>67.12</c:v>
                </c:pt>
                <c:pt idx="3766">
                  <c:v>62.28</c:v>
                </c:pt>
                <c:pt idx="3767">
                  <c:v>58.600000000000009</c:v>
                </c:pt>
                <c:pt idx="3768">
                  <c:v>66.36</c:v>
                </c:pt>
                <c:pt idx="3769">
                  <c:v>70.16</c:v>
                </c:pt>
                <c:pt idx="3770">
                  <c:v>71.000000000000014</c:v>
                </c:pt>
                <c:pt idx="3771">
                  <c:v>68.11999999999999</c:v>
                </c:pt>
                <c:pt idx="3772">
                  <c:v>65.600000000000009</c:v>
                </c:pt>
                <c:pt idx="3773">
                  <c:v>58.24</c:v>
                </c:pt>
                <c:pt idx="3774">
                  <c:v>64.84</c:v>
                </c:pt>
                <c:pt idx="3775">
                  <c:v>62.239999999999995</c:v>
                </c:pt>
                <c:pt idx="3776">
                  <c:v>59.440000000000005</c:v>
                </c:pt>
                <c:pt idx="3777">
                  <c:v>64.400000000000006</c:v>
                </c:pt>
                <c:pt idx="3778">
                  <c:v>70.28</c:v>
                </c:pt>
                <c:pt idx="3779">
                  <c:v>70</c:v>
                </c:pt>
                <c:pt idx="3780">
                  <c:v>75.759999999999991</c:v>
                </c:pt>
                <c:pt idx="3781">
                  <c:v>74.400000000000006</c:v>
                </c:pt>
                <c:pt idx="3782">
                  <c:v>78.56</c:v>
                </c:pt>
                <c:pt idx="3783">
                  <c:v>84.08</c:v>
                </c:pt>
                <c:pt idx="3784">
                  <c:v>75.400000000000006</c:v>
                </c:pt>
                <c:pt idx="3785">
                  <c:v>58.96</c:v>
                </c:pt>
                <c:pt idx="3786">
                  <c:v>49.04</c:v>
                </c:pt>
                <c:pt idx="3787">
                  <c:v>37.44</c:v>
                </c:pt>
                <c:pt idx="3788">
                  <c:v>33.64</c:v>
                </c:pt>
                <c:pt idx="3789">
                  <c:v>37.6</c:v>
                </c:pt>
                <c:pt idx="3790">
                  <c:v>45.92</c:v>
                </c:pt>
                <c:pt idx="3791">
                  <c:v>48.64</c:v>
                </c:pt>
                <c:pt idx="3792">
                  <c:v>56.96</c:v>
                </c:pt>
                <c:pt idx="3793">
                  <c:v>57.64</c:v>
                </c:pt>
                <c:pt idx="3794">
                  <c:v>55.76</c:v>
                </c:pt>
                <c:pt idx="3795">
                  <c:v>56.68</c:v>
                </c:pt>
                <c:pt idx="3796">
                  <c:v>61.760000000000005</c:v>
                </c:pt>
                <c:pt idx="3797">
                  <c:v>57.599999999999994</c:v>
                </c:pt>
                <c:pt idx="3798">
                  <c:v>61.359999999999992</c:v>
                </c:pt>
                <c:pt idx="3799">
                  <c:v>63.480000000000004</c:v>
                </c:pt>
                <c:pt idx="3800">
                  <c:v>64.08</c:v>
                </c:pt>
                <c:pt idx="3801">
                  <c:v>63.519999999999996</c:v>
                </c:pt>
                <c:pt idx="3802">
                  <c:v>61.88</c:v>
                </c:pt>
                <c:pt idx="3803">
                  <c:v>57.64</c:v>
                </c:pt>
                <c:pt idx="3804">
                  <c:v>56.280000000000008</c:v>
                </c:pt>
                <c:pt idx="3805">
                  <c:v>55.559999999999995</c:v>
                </c:pt>
                <c:pt idx="3806">
                  <c:v>57.120000000000005</c:v>
                </c:pt>
                <c:pt idx="3807">
                  <c:v>59.28</c:v>
                </c:pt>
                <c:pt idx="3808">
                  <c:v>59.28</c:v>
                </c:pt>
                <c:pt idx="3809">
                  <c:v>62</c:v>
                </c:pt>
                <c:pt idx="3810">
                  <c:v>62.639999999999993</c:v>
                </c:pt>
                <c:pt idx="3811">
                  <c:v>59.160000000000004</c:v>
                </c:pt>
                <c:pt idx="3812">
                  <c:v>59.52</c:v>
                </c:pt>
                <c:pt idx="3813">
                  <c:v>55.120000000000005</c:v>
                </c:pt>
                <c:pt idx="3814">
                  <c:v>43.68</c:v>
                </c:pt>
                <c:pt idx="3815">
                  <c:v>38.6</c:v>
                </c:pt>
                <c:pt idx="3816">
                  <c:v>43.84</c:v>
                </c:pt>
                <c:pt idx="3817">
                  <c:v>41.68</c:v>
                </c:pt>
                <c:pt idx="3818">
                  <c:v>45.2</c:v>
                </c:pt>
                <c:pt idx="3819">
                  <c:v>52.559999999999995</c:v>
                </c:pt>
                <c:pt idx="3820">
                  <c:v>53.52</c:v>
                </c:pt>
                <c:pt idx="3821">
                  <c:v>45.239999999999995</c:v>
                </c:pt>
                <c:pt idx="3822">
                  <c:v>43.28</c:v>
                </c:pt>
                <c:pt idx="3823">
                  <c:v>43.88</c:v>
                </c:pt>
                <c:pt idx="3824">
                  <c:v>44.8</c:v>
                </c:pt>
                <c:pt idx="3825">
                  <c:v>48.76</c:v>
                </c:pt>
                <c:pt idx="3826">
                  <c:v>51.519999999999996</c:v>
                </c:pt>
                <c:pt idx="3827">
                  <c:v>52.359999999999992</c:v>
                </c:pt>
                <c:pt idx="3828">
                  <c:v>49.6</c:v>
                </c:pt>
                <c:pt idx="3829">
                  <c:v>45.879999999999995</c:v>
                </c:pt>
                <c:pt idx="3830">
                  <c:v>41.36</c:v>
                </c:pt>
                <c:pt idx="3831">
                  <c:v>36.32</c:v>
                </c:pt>
                <c:pt idx="3832">
                  <c:v>37.92</c:v>
                </c:pt>
                <c:pt idx="3833">
                  <c:v>41.28</c:v>
                </c:pt>
                <c:pt idx="3834">
                  <c:v>44.480000000000004</c:v>
                </c:pt>
                <c:pt idx="3835">
                  <c:v>48.68</c:v>
                </c:pt>
                <c:pt idx="3836">
                  <c:v>54.400000000000006</c:v>
                </c:pt>
                <c:pt idx="3837">
                  <c:v>59.12</c:v>
                </c:pt>
                <c:pt idx="3838">
                  <c:v>65.360000000000014</c:v>
                </c:pt>
                <c:pt idx="3839">
                  <c:v>72.28</c:v>
                </c:pt>
                <c:pt idx="3840">
                  <c:v>72.08</c:v>
                </c:pt>
                <c:pt idx="3841">
                  <c:v>75.960000000000008</c:v>
                </c:pt>
                <c:pt idx="3842">
                  <c:v>73.679999999999993</c:v>
                </c:pt>
                <c:pt idx="3843">
                  <c:v>68.080000000000013</c:v>
                </c:pt>
                <c:pt idx="3844">
                  <c:v>60.120000000000005</c:v>
                </c:pt>
                <c:pt idx="3845">
                  <c:v>60.839999999999996</c:v>
                </c:pt>
                <c:pt idx="3846">
                  <c:v>57.64</c:v>
                </c:pt>
                <c:pt idx="3847">
                  <c:v>58.439999999999991</c:v>
                </c:pt>
                <c:pt idx="3848">
                  <c:v>54.04</c:v>
                </c:pt>
                <c:pt idx="3849">
                  <c:v>51.320000000000007</c:v>
                </c:pt>
                <c:pt idx="3850">
                  <c:v>52.879999999999995</c:v>
                </c:pt>
                <c:pt idx="3851">
                  <c:v>61.72</c:v>
                </c:pt>
                <c:pt idx="3852">
                  <c:v>58.920000000000009</c:v>
                </c:pt>
                <c:pt idx="3853">
                  <c:v>53.64</c:v>
                </c:pt>
                <c:pt idx="3854">
                  <c:v>62.72</c:v>
                </c:pt>
                <c:pt idx="3855">
                  <c:v>69.800000000000011</c:v>
                </c:pt>
                <c:pt idx="3856">
                  <c:v>67.599999999999994</c:v>
                </c:pt>
                <c:pt idx="3857">
                  <c:v>72.559999999999988</c:v>
                </c:pt>
                <c:pt idx="3858">
                  <c:v>71.84</c:v>
                </c:pt>
                <c:pt idx="3859">
                  <c:v>73.679999999999993</c:v>
                </c:pt>
                <c:pt idx="3860">
                  <c:v>77.039999999999992</c:v>
                </c:pt>
                <c:pt idx="3861">
                  <c:v>70.48</c:v>
                </c:pt>
                <c:pt idx="3862">
                  <c:v>55.720000000000006</c:v>
                </c:pt>
                <c:pt idx="3863">
                  <c:v>50.519999999999996</c:v>
                </c:pt>
                <c:pt idx="3864">
                  <c:v>40.64</c:v>
                </c:pt>
                <c:pt idx="3865">
                  <c:v>37.92</c:v>
                </c:pt>
                <c:pt idx="3866">
                  <c:v>41.92</c:v>
                </c:pt>
                <c:pt idx="3867">
                  <c:v>52.959999999999994</c:v>
                </c:pt>
                <c:pt idx="3868">
                  <c:v>57.120000000000005</c:v>
                </c:pt>
                <c:pt idx="3869">
                  <c:v>64.84</c:v>
                </c:pt>
                <c:pt idx="3870">
                  <c:v>64.88</c:v>
                </c:pt>
                <c:pt idx="3871">
                  <c:v>61.600000000000009</c:v>
                </c:pt>
                <c:pt idx="3872">
                  <c:v>56.2</c:v>
                </c:pt>
                <c:pt idx="3873">
                  <c:v>57.2</c:v>
                </c:pt>
                <c:pt idx="3874">
                  <c:v>54.84</c:v>
                </c:pt>
                <c:pt idx="3875">
                  <c:v>59.52</c:v>
                </c:pt>
                <c:pt idx="3876">
                  <c:v>63.360000000000007</c:v>
                </c:pt>
                <c:pt idx="3877">
                  <c:v>65.400000000000006</c:v>
                </c:pt>
                <c:pt idx="3878">
                  <c:v>65.56</c:v>
                </c:pt>
                <c:pt idx="3879">
                  <c:v>66.08</c:v>
                </c:pt>
                <c:pt idx="3880">
                  <c:v>61.240000000000009</c:v>
                </c:pt>
                <c:pt idx="3881">
                  <c:v>59.68</c:v>
                </c:pt>
                <c:pt idx="3882">
                  <c:v>58.76</c:v>
                </c:pt>
                <c:pt idx="3883">
                  <c:v>57.2</c:v>
                </c:pt>
                <c:pt idx="3884">
                  <c:v>53.12</c:v>
                </c:pt>
                <c:pt idx="3885">
                  <c:v>55.44</c:v>
                </c:pt>
                <c:pt idx="3886">
                  <c:v>57.879999999999995</c:v>
                </c:pt>
                <c:pt idx="3887">
                  <c:v>61.919999999999995</c:v>
                </c:pt>
                <c:pt idx="3888">
                  <c:v>60.08</c:v>
                </c:pt>
                <c:pt idx="3889">
                  <c:v>63</c:v>
                </c:pt>
                <c:pt idx="3890">
                  <c:v>58.68</c:v>
                </c:pt>
                <c:pt idx="3891">
                  <c:v>48.919999999999995</c:v>
                </c:pt>
                <c:pt idx="3892">
                  <c:v>41.12</c:v>
                </c:pt>
                <c:pt idx="3893">
                  <c:v>46.36</c:v>
                </c:pt>
                <c:pt idx="3894">
                  <c:v>43.04</c:v>
                </c:pt>
                <c:pt idx="3895">
                  <c:v>44.16</c:v>
                </c:pt>
                <c:pt idx="3896">
                  <c:v>49.559999999999995</c:v>
                </c:pt>
                <c:pt idx="3897">
                  <c:v>52.760000000000005</c:v>
                </c:pt>
                <c:pt idx="3898">
                  <c:v>49.04</c:v>
                </c:pt>
                <c:pt idx="3899">
                  <c:v>50.720000000000013</c:v>
                </c:pt>
                <c:pt idx="3900">
                  <c:v>51.76</c:v>
                </c:pt>
                <c:pt idx="3901">
                  <c:v>54.800000000000004</c:v>
                </c:pt>
                <c:pt idx="3902">
                  <c:v>58.48</c:v>
                </c:pt>
                <c:pt idx="3903">
                  <c:v>59.599999999999994</c:v>
                </c:pt>
                <c:pt idx="3904">
                  <c:v>61.28</c:v>
                </c:pt>
                <c:pt idx="3905">
                  <c:v>60.56</c:v>
                </c:pt>
                <c:pt idx="3906">
                  <c:v>57.8</c:v>
                </c:pt>
                <c:pt idx="3907">
                  <c:v>52.559999999999995</c:v>
                </c:pt>
                <c:pt idx="3908">
                  <c:v>48.6</c:v>
                </c:pt>
                <c:pt idx="3909">
                  <c:v>47.48</c:v>
                </c:pt>
                <c:pt idx="3910">
                  <c:v>45.68</c:v>
                </c:pt>
                <c:pt idx="3911">
                  <c:v>44.72</c:v>
                </c:pt>
                <c:pt idx="3912">
                  <c:v>49.68</c:v>
                </c:pt>
                <c:pt idx="3913">
                  <c:v>57.04</c:v>
                </c:pt>
                <c:pt idx="3914">
                  <c:v>63.28</c:v>
                </c:pt>
                <c:pt idx="3915">
                  <c:v>72.48</c:v>
                </c:pt>
                <c:pt idx="3916">
                  <c:v>80.040000000000006</c:v>
                </c:pt>
                <c:pt idx="3917">
                  <c:v>76.2</c:v>
                </c:pt>
                <c:pt idx="3918">
                  <c:v>78.600000000000009</c:v>
                </c:pt>
                <c:pt idx="3919">
                  <c:v>76.12</c:v>
                </c:pt>
                <c:pt idx="3920">
                  <c:v>72.2</c:v>
                </c:pt>
                <c:pt idx="3921">
                  <c:v>64.36</c:v>
                </c:pt>
                <c:pt idx="3922">
                  <c:v>67.400000000000006</c:v>
                </c:pt>
                <c:pt idx="3923">
                  <c:v>60.720000000000006</c:v>
                </c:pt>
                <c:pt idx="3924">
                  <c:v>59.440000000000005</c:v>
                </c:pt>
                <c:pt idx="3925">
                  <c:v>52.79999999999999</c:v>
                </c:pt>
                <c:pt idx="3926">
                  <c:v>50.360000000000007</c:v>
                </c:pt>
                <c:pt idx="3927">
                  <c:v>55.32</c:v>
                </c:pt>
                <c:pt idx="3928">
                  <c:v>63.88</c:v>
                </c:pt>
                <c:pt idx="3929">
                  <c:v>57.919999999999995</c:v>
                </c:pt>
                <c:pt idx="3930">
                  <c:v>49.44</c:v>
                </c:pt>
                <c:pt idx="3931">
                  <c:v>54.72</c:v>
                </c:pt>
                <c:pt idx="3932">
                  <c:v>55.96</c:v>
                </c:pt>
                <c:pt idx="3933">
                  <c:v>53.080000000000005</c:v>
                </c:pt>
                <c:pt idx="3934">
                  <c:v>60.199999999999996</c:v>
                </c:pt>
                <c:pt idx="3935">
                  <c:v>63.519999999999996</c:v>
                </c:pt>
                <c:pt idx="3936">
                  <c:v>68.199999999999989</c:v>
                </c:pt>
                <c:pt idx="3937">
                  <c:v>73.679999999999993</c:v>
                </c:pt>
                <c:pt idx="3938">
                  <c:v>71.11999999999999</c:v>
                </c:pt>
                <c:pt idx="3939">
                  <c:v>58.879999999999995</c:v>
                </c:pt>
                <c:pt idx="3940">
                  <c:v>57.08</c:v>
                </c:pt>
                <c:pt idx="3941">
                  <c:v>50.640000000000008</c:v>
                </c:pt>
                <c:pt idx="3942">
                  <c:v>47.64</c:v>
                </c:pt>
                <c:pt idx="3943">
                  <c:v>46.72</c:v>
                </c:pt>
                <c:pt idx="3944">
                  <c:v>53.559999999999995</c:v>
                </c:pt>
                <c:pt idx="3945">
                  <c:v>54.559999999999995</c:v>
                </c:pt>
                <c:pt idx="3946">
                  <c:v>59.440000000000005</c:v>
                </c:pt>
                <c:pt idx="3947">
                  <c:v>58.24</c:v>
                </c:pt>
                <c:pt idx="3948">
                  <c:v>59.599999999999994</c:v>
                </c:pt>
                <c:pt idx="3949">
                  <c:v>59.639999999999993</c:v>
                </c:pt>
                <c:pt idx="3950">
                  <c:v>60.440000000000005</c:v>
                </c:pt>
                <c:pt idx="3951">
                  <c:v>57.8</c:v>
                </c:pt>
                <c:pt idx="3952">
                  <c:v>66.12</c:v>
                </c:pt>
                <c:pt idx="3953">
                  <c:v>69.28</c:v>
                </c:pt>
                <c:pt idx="3954">
                  <c:v>67.239999999999995</c:v>
                </c:pt>
                <c:pt idx="3955">
                  <c:v>65.960000000000008</c:v>
                </c:pt>
                <c:pt idx="3956">
                  <c:v>69</c:v>
                </c:pt>
                <c:pt idx="3957">
                  <c:v>65.12</c:v>
                </c:pt>
                <c:pt idx="3958">
                  <c:v>62.960000000000008</c:v>
                </c:pt>
                <c:pt idx="3959">
                  <c:v>60.68</c:v>
                </c:pt>
                <c:pt idx="3960">
                  <c:v>56.639999999999993</c:v>
                </c:pt>
                <c:pt idx="3961">
                  <c:v>47.32</c:v>
                </c:pt>
                <c:pt idx="3962">
                  <c:v>49.639999999999993</c:v>
                </c:pt>
                <c:pt idx="3963">
                  <c:v>51.16</c:v>
                </c:pt>
                <c:pt idx="3964">
                  <c:v>57.68</c:v>
                </c:pt>
                <c:pt idx="3965">
                  <c:v>58.320000000000007</c:v>
                </c:pt>
                <c:pt idx="3966">
                  <c:v>65.28</c:v>
                </c:pt>
                <c:pt idx="3967">
                  <c:v>58.76</c:v>
                </c:pt>
                <c:pt idx="3968">
                  <c:v>49.68</c:v>
                </c:pt>
                <c:pt idx="3969">
                  <c:v>41.48</c:v>
                </c:pt>
                <c:pt idx="3970">
                  <c:v>47.599999999999994</c:v>
                </c:pt>
                <c:pt idx="3971">
                  <c:v>41.44</c:v>
                </c:pt>
                <c:pt idx="3972">
                  <c:v>40.72</c:v>
                </c:pt>
                <c:pt idx="3973">
                  <c:v>44.480000000000004</c:v>
                </c:pt>
                <c:pt idx="3974">
                  <c:v>45.12</c:v>
                </c:pt>
                <c:pt idx="3975">
                  <c:v>40.56</c:v>
                </c:pt>
                <c:pt idx="3976">
                  <c:v>43.96</c:v>
                </c:pt>
                <c:pt idx="3977">
                  <c:v>46.24</c:v>
                </c:pt>
                <c:pt idx="3978">
                  <c:v>53.76</c:v>
                </c:pt>
                <c:pt idx="3979">
                  <c:v>63.72</c:v>
                </c:pt>
                <c:pt idx="3980">
                  <c:v>68.92</c:v>
                </c:pt>
                <c:pt idx="3981">
                  <c:v>71.44</c:v>
                </c:pt>
                <c:pt idx="3982">
                  <c:v>72.8</c:v>
                </c:pt>
                <c:pt idx="3983">
                  <c:v>70.960000000000008</c:v>
                </c:pt>
                <c:pt idx="3984">
                  <c:v>65.239999999999995</c:v>
                </c:pt>
                <c:pt idx="3985">
                  <c:v>62.08</c:v>
                </c:pt>
                <c:pt idx="3986">
                  <c:v>60.480000000000004</c:v>
                </c:pt>
                <c:pt idx="3987">
                  <c:v>56.600000000000009</c:v>
                </c:pt>
                <c:pt idx="3988">
                  <c:v>52.32</c:v>
                </c:pt>
                <c:pt idx="3989">
                  <c:v>57.36</c:v>
                </c:pt>
                <c:pt idx="3990">
                  <c:v>64.56</c:v>
                </c:pt>
                <c:pt idx="3991">
                  <c:v>69.919999999999987</c:v>
                </c:pt>
                <c:pt idx="3992">
                  <c:v>76.400000000000006</c:v>
                </c:pt>
                <c:pt idx="3993">
                  <c:v>80.680000000000007</c:v>
                </c:pt>
                <c:pt idx="3994">
                  <c:v>71.28</c:v>
                </c:pt>
                <c:pt idx="3995">
                  <c:v>66.2</c:v>
                </c:pt>
                <c:pt idx="3996">
                  <c:v>60.68</c:v>
                </c:pt>
                <c:pt idx="3997">
                  <c:v>58.439999999999991</c:v>
                </c:pt>
                <c:pt idx="3998">
                  <c:v>53.360000000000007</c:v>
                </c:pt>
                <c:pt idx="3999">
                  <c:v>59.52</c:v>
                </c:pt>
                <c:pt idx="4000">
                  <c:v>58.96</c:v>
                </c:pt>
                <c:pt idx="4001">
                  <c:v>64.12</c:v>
                </c:pt>
                <c:pt idx="4002">
                  <c:v>62.039999999999992</c:v>
                </c:pt>
                <c:pt idx="4003">
                  <c:v>60.759999999999991</c:v>
                </c:pt>
                <c:pt idx="4004">
                  <c:v>58.28</c:v>
                </c:pt>
                <c:pt idx="4005">
                  <c:v>64.400000000000006</c:v>
                </c:pt>
                <c:pt idx="4006">
                  <c:v>56.44</c:v>
                </c:pt>
                <c:pt idx="4007">
                  <c:v>46.2</c:v>
                </c:pt>
                <c:pt idx="4008">
                  <c:v>48.36</c:v>
                </c:pt>
                <c:pt idx="4009">
                  <c:v>48.8</c:v>
                </c:pt>
                <c:pt idx="4010">
                  <c:v>48.56</c:v>
                </c:pt>
                <c:pt idx="4011">
                  <c:v>54.24</c:v>
                </c:pt>
                <c:pt idx="4012">
                  <c:v>60.28</c:v>
                </c:pt>
                <c:pt idx="4013">
                  <c:v>64.44</c:v>
                </c:pt>
                <c:pt idx="4014">
                  <c:v>67.2</c:v>
                </c:pt>
                <c:pt idx="4015">
                  <c:v>67.679999999999993</c:v>
                </c:pt>
                <c:pt idx="4016">
                  <c:v>59.68</c:v>
                </c:pt>
                <c:pt idx="4017">
                  <c:v>59.20000000000001</c:v>
                </c:pt>
                <c:pt idx="4018">
                  <c:v>59.28</c:v>
                </c:pt>
                <c:pt idx="4019">
                  <c:v>63.32</c:v>
                </c:pt>
                <c:pt idx="4020">
                  <c:v>62.160000000000004</c:v>
                </c:pt>
                <c:pt idx="4021">
                  <c:v>65.28</c:v>
                </c:pt>
                <c:pt idx="4022">
                  <c:v>60.640000000000008</c:v>
                </c:pt>
                <c:pt idx="4023">
                  <c:v>58.519999999999996</c:v>
                </c:pt>
                <c:pt idx="4024">
                  <c:v>53.76</c:v>
                </c:pt>
                <c:pt idx="4025">
                  <c:v>52.359999999999992</c:v>
                </c:pt>
                <c:pt idx="4026">
                  <c:v>56.039999999999992</c:v>
                </c:pt>
                <c:pt idx="4027">
                  <c:v>62.79999999999999</c:v>
                </c:pt>
                <c:pt idx="4028">
                  <c:v>64.48</c:v>
                </c:pt>
                <c:pt idx="4029">
                  <c:v>72.48</c:v>
                </c:pt>
                <c:pt idx="4030">
                  <c:v>79.12</c:v>
                </c:pt>
                <c:pt idx="4031">
                  <c:v>75.88000000000001</c:v>
                </c:pt>
                <c:pt idx="4032">
                  <c:v>74.48</c:v>
                </c:pt>
                <c:pt idx="4033">
                  <c:v>76.2</c:v>
                </c:pt>
                <c:pt idx="4034">
                  <c:v>69.08</c:v>
                </c:pt>
                <c:pt idx="4035">
                  <c:v>64.279999999999987</c:v>
                </c:pt>
                <c:pt idx="4036">
                  <c:v>63.2</c:v>
                </c:pt>
                <c:pt idx="4037">
                  <c:v>58.439999999999991</c:v>
                </c:pt>
                <c:pt idx="4038">
                  <c:v>48.919999999999995</c:v>
                </c:pt>
                <c:pt idx="4039">
                  <c:v>52.239999999999995</c:v>
                </c:pt>
                <c:pt idx="4040">
                  <c:v>53.080000000000005</c:v>
                </c:pt>
                <c:pt idx="4041">
                  <c:v>59.52</c:v>
                </c:pt>
                <c:pt idx="4042">
                  <c:v>56.919999999999995</c:v>
                </c:pt>
                <c:pt idx="4043">
                  <c:v>64.72</c:v>
                </c:pt>
                <c:pt idx="4044">
                  <c:v>61.4</c:v>
                </c:pt>
                <c:pt idx="4045">
                  <c:v>53.12</c:v>
                </c:pt>
                <c:pt idx="4046">
                  <c:v>39.96</c:v>
                </c:pt>
                <c:pt idx="4047">
                  <c:v>43.08</c:v>
                </c:pt>
                <c:pt idx="4048">
                  <c:v>34.56</c:v>
                </c:pt>
                <c:pt idx="4049">
                  <c:v>30.079999999999995</c:v>
                </c:pt>
                <c:pt idx="4050">
                  <c:v>33.199999999999996</c:v>
                </c:pt>
                <c:pt idx="4051">
                  <c:v>37.64</c:v>
                </c:pt>
                <c:pt idx="4052">
                  <c:v>36.92</c:v>
                </c:pt>
                <c:pt idx="4053">
                  <c:v>42.68</c:v>
                </c:pt>
                <c:pt idx="4054">
                  <c:v>48.480000000000004</c:v>
                </c:pt>
                <c:pt idx="4055">
                  <c:v>56.720000000000006</c:v>
                </c:pt>
                <c:pt idx="4056">
                  <c:v>65.84</c:v>
                </c:pt>
                <c:pt idx="4057">
                  <c:v>74.599999999999994</c:v>
                </c:pt>
                <c:pt idx="4058">
                  <c:v>80.47999999999999</c:v>
                </c:pt>
                <c:pt idx="4059">
                  <c:v>82.320000000000007</c:v>
                </c:pt>
                <c:pt idx="4060">
                  <c:v>81.08</c:v>
                </c:pt>
                <c:pt idx="4061">
                  <c:v>77.160000000000011</c:v>
                </c:pt>
                <c:pt idx="4062">
                  <c:v>74.279999999999987</c:v>
                </c:pt>
                <c:pt idx="4063">
                  <c:v>71.44</c:v>
                </c:pt>
                <c:pt idx="4064">
                  <c:v>67.72</c:v>
                </c:pt>
                <c:pt idx="4065">
                  <c:v>61.600000000000009</c:v>
                </c:pt>
                <c:pt idx="4066">
                  <c:v>64.279999999999987</c:v>
                </c:pt>
                <c:pt idx="4067">
                  <c:v>68.72</c:v>
                </c:pt>
                <c:pt idx="4068">
                  <c:v>70.040000000000006</c:v>
                </c:pt>
                <c:pt idx="4069">
                  <c:v>73.679999999999993</c:v>
                </c:pt>
                <c:pt idx="4070">
                  <c:v>78.47999999999999</c:v>
                </c:pt>
                <c:pt idx="4071">
                  <c:v>69.399999999999991</c:v>
                </c:pt>
                <c:pt idx="4072">
                  <c:v>60.88</c:v>
                </c:pt>
                <c:pt idx="4073">
                  <c:v>53.04</c:v>
                </c:pt>
                <c:pt idx="4074">
                  <c:v>48.68</c:v>
                </c:pt>
                <c:pt idx="4075">
                  <c:v>43.04</c:v>
                </c:pt>
                <c:pt idx="4076">
                  <c:v>47.88</c:v>
                </c:pt>
                <c:pt idx="4077">
                  <c:v>49.68</c:v>
                </c:pt>
                <c:pt idx="4078">
                  <c:v>58.68</c:v>
                </c:pt>
                <c:pt idx="4079">
                  <c:v>58.080000000000013</c:v>
                </c:pt>
                <c:pt idx="4080">
                  <c:v>54.879999999999995</c:v>
                </c:pt>
                <c:pt idx="4081">
                  <c:v>60.96</c:v>
                </c:pt>
                <c:pt idx="4082">
                  <c:v>63.399999999999991</c:v>
                </c:pt>
                <c:pt idx="4083">
                  <c:v>56.32</c:v>
                </c:pt>
                <c:pt idx="4084">
                  <c:v>48.04</c:v>
                </c:pt>
                <c:pt idx="4085">
                  <c:v>47</c:v>
                </c:pt>
                <c:pt idx="4086">
                  <c:v>45.92</c:v>
                </c:pt>
                <c:pt idx="4087">
                  <c:v>46.32</c:v>
                </c:pt>
                <c:pt idx="4088">
                  <c:v>49.720000000000006</c:v>
                </c:pt>
                <c:pt idx="4089">
                  <c:v>52.79999999999999</c:v>
                </c:pt>
                <c:pt idx="4090">
                  <c:v>57.28</c:v>
                </c:pt>
                <c:pt idx="4091">
                  <c:v>59.039999999999992</c:v>
                </c:pt>
                <c:pt idx="4092">
                  <c:v>60.120000000000005</c:v>
                </c:pt>
                <c:pt idx="4093">
                  <c:v>54.480000000000004</c:v>
                </c:pt>
                <c:pt idx="4094">
                  <c:v>60.239999999999995</c:v>
                </c:pt>
                <c:pt idx="4095">
                  <c:v>61.12</c:v>
                </c:pt>
                <c:pt idx="4096">
                  <c:v>67.8</c:v>
                </c:pt>
                <c:pt idx="4097">
                  <c:v>67.52</c:v>
                </c:pt>
                <c:pt idx="4098">
                  <c:v>69.959999999999994</c:v>
                </c:pt>
                <c:pt idx="4099">
                  <c:v>65.440000000000012</c:v>
                </c:pt>
                <c:pt idx="4100">
                  <c:v>65.319999999999993</c:v>
                </c:pt>
                <c:pt idx="4101">
                  <c:v>58.600000000000009</c:v>
                </c:pt>
                <c:pt idx="4102">
                  <c:v>53.92</c:v>
                </c:pt>
                <c:pt idx="4103">
                  <c:v>53.360000000000007</c:v>
                </c:pt>
                <c:pt idx="4104">
                  <c:v>57.2</c:v>
                </c:pt>
                <c:pt idx="4105">
                  <c:v>59.88</c:v>
                </c:pt>
                <c:pt idx="4106">
                  <c:v>70.12</c:v>
                </c:pt>
                <c:pt idx="4107">
                  <c:v>80</c:v>
                </c:pt>
                <c:pt idx="4108">
                  <c:v>81.88000000000001</c:v>
                </c:pt>
                <c:pt idx="4109">
                  <c:v>79.239999999999995</c:v>
                </c:pt>
                <c:pt idx="4110">
                  <c:v>76.959999999999994</c:v>
                </c:pt>
                <c:pt idx="4111">
                  <c:v>67.8</c:v>
                </c:pt>
                <c:pt idx="4112">
                  <c:v>63.12</c:v>
                </c:pt>
                <c:pt idx="4113">
                  <c:v>63.12</c:v>
                </c:pt>
                <c:pt idx="4114">
                  <c:v>60.88</c:v>
                </c:pt>
                <c:pt idx="4115">
                  <c:v>51.359999999999992</c:v>
                </c:pt>
                <c:pt idx="4116">
                  <c:v>54.400000000000006</c:v>
                </c:pt>
                <c:pt idx="4117">
                  <c:v>54.480000000000004</c:v>
                </c:pt>
                <c:pt idx="4118">
                  <c:v>58.160000000000004</c:v>
                </c:pt>
                <c:pt idx="4119">
                  <c:v>53.76</c:v>
                </c:pt>
                <c:pt idx="4120">
                  <c:v>63.640000000000008</c:v>
                </c:pt>
                <c:pt idx="4121">
                  <c:v>64.400000000000006</c:v>
                </c:pt>
                <c:pt idx="4122">
                  <c:v>60.6</c:v>
                </c:pt>
                <c:pt idx="4123">
                  <c:v>48.480000000000004</c:v>
                </c:pt>
                <c:pt idx="4124">
                  <c:v>50.559999999999995</c:v>
                </c:pt>
                <c:pt idx="4125">
                  <c:v>43.88</c:v>
                </c:pt>
                <c:pt idx="4126">
                  <c:v>38.639999999999993</c:v>
                </c:pt>
                <c:pt idx="4127">
                  <c:v>40.32</c:v>
                </c:pt>
                <c:pt idx="4128">
                  <c:v>45.480000000000004</c:v>
                </c:pt>
                <c:pt idx="4129">
                  <c:v>47.72</c:v>
                </c:pt>
                <c:pt idx="4130">
                  <c:v>52.239999999999995</c:v>
                </c:pt>
                <c:pt idx="4131">
                  <c:v>58.160000000000004</c:v>
                </c:pt>
                <c:pt idx="4132">
                  <c:v>63.32</c:v>
                </c:pt>
                <c:pt idx="4133">
                  <c:v>68.040000000000006</c:v>
                </c:pt>
                <c:pt idx="4134">
                  <c:v>73.240000000000009</c:v>
                </c:pt>
                <c:pt idx="4135">
                  <c:v>78.8</c:v>
                </c:pt>
                <c:pt idx="4136">
                  <c:v>81.52000000000001</c:v>
                </c:pt>
                <c:pt idx="4137">
                  <c:v>80.52</c:v>
                </c:pt>
                <c:pt idx="4138">
                  <c:v>77.08</c:v>
                </c:pt>
                <c:pt idx="4139">
                  <c:v>76.320000000000007</c:v>
                </c:pt>
                <c:pt idx="4140">
                  <c:v>72.720000000000013</c:v>
                </c:pt>
                <c:pt idx="4141">
                  <c:v>66.919999999999987</c:v>
                </c:pt>
                <c:pt idx="4142">
                  <c:v>64.56</c:v>
                </c:pt>
                <c:pt idx="4143">
                  <c:v>69.599999999999994</c:v>
                </c:pt>
                <c:pt idx="4144">
                  <c:v>70.599999999999994</c:v>
                </c:pt>
                <c:pt idx="4145">
                  <c:v>70.040000000000006</c:v>
                </c:pt>
                <c:pt idx="4146">
                  <c:v>70.400000000000006</c:v>
                </c:pt>
                <c:pt idx="4147">
                  <c:v>70.28</c:v>
                </c:pt>
                <c:pt idx="4148">
                  <c:v>61.68</c:v>
                </c:pt>
                <c:pt idx="4149">
                  <c:v>55.559999999999995</c:v>
                </c:pt>
                <c:pt idx="4150">
                  <c:v>47.12</c:v>
                </c:pt>
                <c:pt idx="4151">
                  <c:v>45.239999999999995</c:v>
                </c:pt>
                <c:pt idx="4152">
                  <c:v>40.64</c:v>
                </c:pt>
                <c:pt idx="4153">
                  <c:v>43.32</c:v>
                </c:pt>
                <c:pt idx="4154">
                  <c:v>45.839999999999996</c:v>
                </c:pt>
                <c:pt idx="4155">
                  <c:v>55.48</c:v>
                </c:pt>
                <c:pt idx="4156">
                  <c:v>54.76</c:v>
                </c:pt>
                <c:pt idx="4157">
                  <c:v>53.12</c:v>
                </c:pt>
                <c:pt idx="4158">
                  <c:v>67.239999999999995</c:v>
                </c:pt>
                <c:pt idx="4159">
                  <c:v>66.84</c:v>
                </c:pt>
                <c:pt idx="4160">
                  <c:v>59.639999999999993</c:v>
                </c:pt>
                <c:pt idx="4161">
                  <c:v>54.92</c:v>
                </c:pt>
                <c:pt idx="4162">
                  <c:v>52</c:v>
                </c:pt>
                <c:pt idx="4163">
                  <c:v>47.12</c:v>
                </c:pt>
                <c:pt idx="4164">
                  <c:v>46.64</c:v>
                </c:pt>
                <c:pt idx="4165">
                  <c:v>51.679999999999993</c:v>
                </c:pt>
                <c:pt idx="4166">
                  <c:v>51.12</c:v>
                </c:pt>
                <c:pt idx="4167">
                  <c:v>50.839999999999996</c:v>
                </c:pt>
                <c:pt idx="4168">
                  <c:v>52.160000000000004</c:v>
                </c:pt>
                <c:pt idx="4169">
                  <c:v>55.199999999999996</c:v>
                </c:pt>
                <c:pt idx="4170">
                  <c:v>52.440000000000012</c:v>
                </c:pt>
                <c:pt idx="4171">
                  <c:v>60.040000000000006</c:v>
                </c:pt>
                <c:pt idx="4172">
                  <c:v>61.44</c:v>
                </c:pt>
                <c:pt idx="4173">
                  <c:v>67.080000000000013</c:v>
                </c:pt>
                <c:pt idx="4174">
                  <c:v>67.320000000000007</c:v>
                </c:pt>
                <c:pt idx="4175">
                  <c:v>69.72</c:v>
                </c:pt>
                <c:pt idx="4176">
                  <c:v>67.88</c:v>
                </c:pt>
                <c:pt idx="4177">
                  <c:v>70.240000000000009</c:v>
                </c:pt>
                <c:pt idx="4178">
                  <c:v>68.040000000000006</c:v>
                </c:pt>
                <c:pt idx="4179">
                  <c:v>60.480000000000004</c:v>
                </c:pt>
                <c:pt idx="4180">
                  <c:v>54.92</c:v>
                </c:pt>
                <c:pt idx="4181">
                  <c:v>56.600000000000009</c:v>
                </c:pt>
                <c:pt idx="4182">
                  <c:v>62.08</c:v>
                </c:pt>
                <c:pt idx="4183">
                  <c:v>70</c:v>
                </c:pt>
                <c:pt idx="4184">
                  <c:v>80.44</c:v>
                </c:pt>
                <c:pt idx="4185">
                  <c:v>83.44</c:v>
                </c:pt>
                <c:pt idx="4186">
                  <c:v>77.56</c:v>
                </c:pt>
                <c:pt idx="4187">
                  <c:v>72.48</c:v>
                </c:pt>
                <c:pt idx="4188">
                  <c:v>60.319999999999993</c:v>
                </c:pt>
                <c:pt idx="4189">
                  <c:v>55.16</c:v>
                </c:pt>
                <c:pt idx="4190">
                  <c:v>55.76</c:v>
                </c:pt>
                <c:pt idx="4191">
                  <c:v>55.000000000000007</c:v>
                </c:pt>
                <c:pt idx="4192">
                  <c:v>45.4</c:v>
                </c:pt>
                <c:pt idx="4193">
                  <c:v>51.2</c:v>
                </c:pt>
                <c:pt idx="4194">
                  <c:v>52.12</c:v>
                </c:pt>
                <c:pt idx="4195">
                  <c:v>54.279999999999994</c:v>
                </c:pt>
                <c:pt idx="4196">
                  <c:v>48.72</c:v>
                </c:pt>
                <c:pt idx="4197">
                  <c:v>59.96</c:v>
                </c:pt>
                <c:pt idx="4198">
                  <c:v>61.4</c:v>
                </c:pt>
                <c:pt idx="4199">
                  <c:v>59.639999999999993</c:v>
                </c:pt>
                <c:pt idx="4200">
                  <c:v>52.04</c:v>
                </c:pt>
                <c:pt idx="4201">
                  <c:v>59</c:v>
                </c:pt>
                <c:pt idx="4202">
                  <c:v>54.04</c:v>
                </c:pt>
                <c:pt idx="4203">
                  <c:v>51.4</c:v>
                </c:pt>
                <c:pt idx="4204">
                  <c:v>53</c:v>
                </c:pt>
                <c:pt idx="4205">
                  <c:v>59.160000000000004</c:v>
                </c:pt>
                <c:pt idx="4206">
                  <c:v>62.4</c:v>
                </c:pt>
                <c:pt idx="4207">
                  <c:v>66.759999999999991</c:v>
                </c:pt>
                <c:pt idx="4208">
                  <c:v>70.16</c:v>
                </c:pt>
                <c:pt idx="4209">
                  <c:v>74.8</c:v>
                </c:pt>
                <c:pt idx="4210">
                  <c:v>76.36</c:v>
                </c:pt>
                <c:pt idx="4211">
                  <c:v>77.600000000000009</c:v>
                </c:pt>
                <c:pt idx="4212">
                  <c:v>79.44</c:v>
                </c:pt>
                <c:pt idx="4213">
                  <c:v>77.600000000000009</c:v>
                </c:pt>
                <c:pt idx="4214">
                  <c:v>71.760000000000005</c:v>
                </c:pt>
                <c:pt idx="4215">
                  <c:v>66.16</c:v>
                </c:pt>
                <c:pt idx="4216">
                  <c:v>66.679999999999993</c:v>
                </c:pt>
                <c:pt idx="4217">
                  <c:v>64.2</c:v>
                </c:pt>
                <c:pt idx="4218">
                  <c:v>61.959999999999994</c:v>
                </c:pt>
                <c:pt idx="4219">
                  <c:v>62.88</c:v>
                </c:pt>
                <c:pt idx="4220">
                  <c:v>67.12</c:v>
                </c:pt>
                <c:pt idx="4221">
                  <c:v>64.2</c:v>
                </c:pt>
                <c:pt idx="4222">
                  <c:v>61.519999999999996</c:v>
                </c:pt>
                <c:pt idx="4223">
                  <c:v>59.36</c:v>
                </c:pt>
                <c:pt idx="4224">
                  <c:v>57.36</c:v>
                </c:pt>
                <c:pt idx="4225">
                  <c:v>51.64</c:v>
                </c:pt>
                <c:pt idx="4226">
                  <c:v>48.76</c:v>
                </c:pt>
                <c:pt idx="4227">
                  <c:v>44.72</c:v>
                </c:pt>
                <c:pt idx="4228">
                  <c:v>45.28</c:v>
                </c:pt>
                <c:pt idx="4229">
                  <c:v>42.44</c:v>
                </c:pt>
                <c:pt idx="4230">
                  <c:v>44.76</c:v>
                </c:pt>
                <c:pt idx="4231">
                  <c:v>47.56</c:v>
                </c:pt>
                <c:pt idx="4232">
                  <c:v>52.559999999999995</c:v>
                </c:pt>
                <c:pt idx="4233">
                  <c:v>51.72</c:v>
                </c:pt>
                <c:pt idx="4234">
                  <c:v>53.44</c:v>
                </c:pt>
                <c:pt idx="4235">
                  <c:v>71.320000000000007</c:v>
                </c:pt>
                <c:pt idx="4236">
                  <c:v>67.12</c:v>
                </c:pt>
                <c:pt idx="4237">
                  <c:v>57.239999999999988</c:v>
                </c:pt>
                <c:pt idx="4238">
                  <c:v>55.879999999999995</c:v>
                </c:pt>
                <c:pt idx="4239">
                  <c:v>52.64</c:v>
                </c:pt>
                <c:pt idx="4240">
                  <c:v>47.96</c:v>
                </c:pt>
                <c:pt idx="4241">
                  <c:v>50.519999999999996</c:v>
                </c:pt>
                <c:pt idx="4242">
                  <c:v>58.48</c:v>
                </c:pt>
                <c:pt idx="4243">
                  <c:v>53.12</c:v>
                </c:pt>
                <c:pt idx="4244">
                  <c:v>48.76</c:v>
                </c:pt>
                <c:pt idx="4245">
                  <c:v>50.040000000000006</c:v>
                </c:pt>
                <c:pt idx="4246">
                  <c:v>53.04</c:v>
                </c:pt>
                <c:pt idx="4247">
                  <c:v>50.559999999999995</c:v>
                </c:pt>
                <c:pt idx="4248">
                  <c:v>59.12</c:v>
                </c:pt>
                <c:pt idx="4249">
                  <c:v>64.12</c:v>
                </c:pt>
                <c:pt idx="4250">
                  <c:v>69.72</c:v>
                </c:pt>
                <c:pt idx="4251">
                  <c:v>68.47999999999999</c:v>
                </c:pt>
                <c:pt idx="4252">
                  <c:v>66.399999999999991</c:v>
                </c:pt>
                <c:pt idx="4253">
                  <c:v>60.88</c:v>
                </c:pt>
                <c:pt idx="4254">
                  <c:v>59.52</c:v>
                </c:pt>
                <c:pt idx="4255">
                  <c:v>57.480000000000011</c:v>
                </c:pt>
                <c:pt idx="4256">
                  <c:v>53</c:v>
                </c:pt>
                <c:pt idx="4257">
                  <c:v>53.44</c:v>
                </c:pt>
                <c:pt idx="4258">
                  <c:v>59.639999999999993</c:v>
                </c:pt>
                <c:pt idx="4259">
                  <c:v>67.320000000000007</c:v>
                </c:pt>
                <c:pt idx="4260">
                  <c:v>74.11999999999999</c:v>
                </c:pt>
                <c:pt idx="4261">
                  <c:v>80.959999999999994</c:v>
                </c:pt>
                <c:pt idx="4262">
                  <c:v>82.28</c:v>
                </c:pt>
                <c:pt idx="4263">
                  <c:v>75.040000000000006</c:v>
                </c:pt>
                <c:pt idx="4264">
                  <c:v>67.160000000000011</c:v>
                </c:pt>
                <c:pt idx="4265">
                  <c:v>55.44</c:v>
                </c:pt>
                <c:pt idx="4266">
                  <c:v>52.2</c:v>
                </c:pt>
                <c:pt idx="4267">
                  <c:v>53.64</c:v>
                </c:pt>
                <c:pt idx="4268">
                  <c:v>55.64</c:v>
                </c:pt>
                <c:pt idx="4269">
                  <c:v>48.72</c:v>
                </c:pt>
                <c:pt idx="4270">
                  <c:v>53.44</c:v>
                </c:pt>
                <c:pt idx="4271">
                  <c:v>54.559999999999995</c:v>
                </c:pt>
                <c:pt idx="4272">
                  <c:v>55.32</c:v>
                </c:pt>
                <c:pt idx="4273">
                  <c:v>48.4</c:v>
                </c:pt>
                <c:pt idx="4274">
                  <c:v>57.400000000000006</c:v>
                </c:pt>
                <c:pt idx="4275">
                  <c:v>58.199999999999996</c:v>
                </c:pt>
                <c:pt idx="4276">
                  <c:v>56.399999999999991</c:v>
                </c:pt>
                <c:pt idx="4277">
                  <c:v>51.4</c:v>
                </c:pt>
                <c:pt idx="4278">
                  <c:v>59.48</c:v>
                </c:pt>
                <c:pt idx="4279">
                  <c:v>59.36</c:v>
                </c:pt>
                <c:pt idx="4280">
                  <c:v>59.160000000000004</c:v>
                </c:pt>
                <c:pt idx="4281">
                  <c:v>60.36</c:v>
                </c:pt>
                <c:pt idx="4282">
                  <c:v>63.28</c:v>
                </c:pt>
                <c:pt idx="4283">
                  <c:v>65</c:v>
                </c:pt>
                <c:pt idx="4284">
                  <c:v>68.320000000000007</c:v>
                </c:pt>
                <c:pt idx="4285">
                  <c:v>72.599999999999994</c:v>
                </c:pt>
                <c:pt idx="4286">
                  <c:v>75.8</c:v>
                </c:pt>
                <c:pt idx="4287">
                  <c:v>76.400000000000006</c:v>
                </c:pt>
                <c:pt idx="4288">
                  <c:v>73.72</c:v>
                </c:pt>
                <c:pt idx="4289">
                  <c:v>70.92</c:v>
                </c:pt>
                <c:pt idx="4290">
                  <c:v>64.56</c:v>
                </c:pt>
                <c:pt idx="4291">
                  <c:v>57.120000000000005</c:v>
                </c:pt>
                <c:pt idx="4292">
                  <c:v>53.559999999999995</c:v>
                </c:pt>
                <c:pt idx="4293">
                  <c:v>57.839999999999989</c:v>
                </c:pt>
                <c:pt idx="4294">
                  <c:v>58.000000000000007</c:v>
                </c:pt>
                <c:pt idx="4295">
                  <c:v>59.319999999999993</c:v>
                </c:pt>
                <c:pt idx="4296">
                  <c:v>65.199999999999989</c:v>
                </c:pt>
                <c:pt idx="4297">
                  <c:v>66.8</c:v>
                </c:pt>
                <c:pt idx="4298">
                  <c:v>61.519999999999996</c:v>
                </c:pt>
                <c:pt idx="4299">
                  <c:v>56.08</c:v>
                </c:pt>
                <c:pt idx="4300">
                  <c:v>49.559999999999995</c:v>
                </c:pt>
                <c:pt idx="4301">
                  <c:v>43.160000000000004</c:v>
                </c:pt>
                <c:pt idx="4302">
                  <c:v>43.600000000000009</c:v>
                </c:pt>
                <c:pt idx="4303">
                  <c:v>41.2</c:v>
                </c:pt>
                <c:pt idx="4304">
                  <c:v>39.519999999999996</c:v>
                </c:pt>
                <c:pt idx="4305">
                  <c:v>43.600000000000009</c:v>
                </c:pt>
                <c:pt idx="4306">
                  <c:v>43.28</c:v>
                </c:pt>
                <c:pt idx="4307">
                  <c:v>39.04</c:v>
                </c:pt>
                <c:pt idx="4308">
                  <c:v>40.519999999999996</c:v>
                </c:pt>
                <c:pt idx="4309">
                  <c:v>45.72</c:v>
                </c:pt>
                <c:pt idx="4310">
                  <c:v>46.12</c:v>
                </c:pt>
                <c:pt idx="4311">
                  <c:v>50.559999999999995</c:v>
                </c:pt>
                <c:pt idx="4312">
                  <c:v>67.36</c:v>
                </c:pt>
                <c:pt idx="4313">
                  <c:v>60.480000000000004</c:v>
                </c:pt>
                <c:pt idx="4314">
                  <c:v>51.480000000000004</c:v>
                </c:pt>
                <c:pt idx="4315">
                  <c:v>56.039999999999992</c:v>
                </c:pt>
                <c:pt idx="4316">
                  <c:v>56.919999999999995</c:v>
                </c:pt>
                <c:pt idx="4317">
                  <c:v>53.2</c:v>
                </c:pt>
                <c:pt idx="4318">
                  <c:v>58.320000000000007</c:v>
                </c:pt>
                <c:pt idx="4319">
                  <c:v>67.72</c:v>
                </c:pt>
                <c:pt idx="4320">
                  <c:v>55.92</c:v>
                </c:pt>
                <c:pt idx="4321">
                  <c:v>46.4</c:v>
                </c:pt>
                <c:pt idx="4322">
                  <c:v>47.599999999999994</c:v>
                </c:pt>
                <c:pt idx="4323">
                  <c:v>49.2</c:v>
                </c:pt>
                <c:pt idx="4324">
                  <c:v>47.44</c:v>
                </c:pt>
                <c:pt idx="4325">
                  <c:v>59.919999999999995</c:v>
                </c:pt>
                <c:pt idx="4326">
                  <c:v>66.239999999999995</c:v>
                </c:pt>
                <c:pt idx="4327">
                  <c:v>70.8</c:v>
                </c:pt>
                <c:pt idx="4328">
                  <c:v>72.960000000000008</c:v>
                </c:pt>
                <c:pt idx="4329">
                  <c:v>69.72</c:v>
                </c:pt>
                <c:pt idx="4330">
                  <c:v>63.519999999999996</c:v>
                </c:pt>
                <c:pt idx="4331">
                  <c:v>61.359999999999992</c:v>
                </c:pt>
                <c:pt idx="4332">
                  <c:v>61.72</c:v>
                </c:pt>
                <c:pt idx="4333">
                  <c:v>54.679999999999993</c:v>
                </c:pt>
                <c:pt idx="4334">
                  <c:v>54.120000000000005</c:v>
                </c:pt>
                <c:pt idx="4335">
                  <c:v>60.759999999999991</c:v>
                </c:pt>
                <c:pt idx="4336">
                  <c:v>69.2</c:v>
                </c:pt>
                <c:pt idx="4337">
                  <c:v>73.64</c:v>
                </c:pt>
                <c:pt idx="4338">
                  <c:v>80.64</c:v>
                </c:pt>
                <c:pt idx="4339">
                  <c:v>83.92</c:v>
                </c:pt>
                <c:pt idx="4340">
                  <c:v>77.680000000000007</c:v>
                </c:pt>
                <c:pt idx="4341">
                  <c:v>66.919999999999987</c:v>
                </c:pt>
                <c:pt idx="4342">
                  <c:v>51.76</c:v>
                </c:pt>
                <c:pt idx="4343">
                  <c:v>46.4</c:v>
                </c:pt>
                <c:pt idx="4344">
                  <c:v>48.480000000000004</c:v>
                </c:pt>
                <c:pt idx="4345">
                  <c:v>53.12</c:v>
                </c:pt>
                <c:pt idx="4346">
                  <c:v>50.360000000000007</c:v>
                </c:pt>
                <c:pt idx="4347">
                  <c:v>56.720000000000006</c:v>
                </c:pt>
                <c:pt idx="4348">
                  <c:v>60.68</c:v>
                </c:pt>
                <c:pt idx="4349">
                  <c:v>59.88</c:v>
                </c:pt>
                <c:pt idx="4350">
                  <c:v>53.080000000000005</c:v>
                </c:pt>
                <c:pt idx="4351">
                  <c:v>60.120000000000005</c:v>
                </c:pt>
                <c:pt idx="4352">
                  <c:v>64.400000000000006</c:v>
                </c:pt>
                <c:pt idx="4353">
                  <c:v>64.8</c:v>
                </c:pt>
                <c:pt idx="4354">
                  <c:v>60.440000000000005</c:v>
                </c:pt>
                <c:pt idx="4355">
                  <c:v>65.199999999999989</c:v>
                </c:pt>
                <c:pt idx="4356">
                  <c:v>66.72</c:v>
                </c:pt>
                <c:pt idx="4357">
                  <c:v>68.72</c:v>
                </c:pt>
                <c:pt idx="4358">
                  <c:v>70.48</c:v>
                </c:pt>
                <c:pt idx="4359">
                  <c:v>74.400000000000006</c:v>
                </c:pt>
                <c:pt idx="4360">
                  <c:v>76.8</c:v>
                </c:pt>
                <c:pt idx="4361">
                  <c:v>81.56</c:v>
                </c:pt>
                <c:pt idx="4362">
                  <c:v>82.679999999999993</c:v>
                </c:pt>
                <c:pt idx="4363">
                  <c:v>78.56</c:v>
                </c:pt>
                <c:pt idx="4364">
                  <c:v>74.2</c:v>
                </c:pt>
                <c:pt idx="4365">
                  <c:v>68.64</c:v>
                </c:pt>
                <c:pt idx="4366">
                  <c:v>60.759999999999991</c:v>
                </c:pt>
                <c:pt idx="4367">
                  <c:v>52.79999999999999</c:v>
                </c:pt>
                <c:pt idx="4368">
                  <c:v>49.2</c:v>
                </c:pt>
                <c:pt idx="4369">
                  <c:v>49.760000000000005</c:v>
                </c:pt>
                <c:pt idx="4370">
                  <c:v>55.879999999999995</c:v>
                </c:pt>
                <c:pt idx="4371">
                  <c:v>58.439999999999991</c:v>
                </c:pt>
                <c:pt idx="4372">
                  <c:v>60.400000000000006</c:v>
                </c:pt>
                <c:pt idx="4373">
                  <c:v>66.16</c:v>
                </c:pt>
                <c:pt idx="4374">
                  <c:v>64.52</c:v>
                </c:pt>
                <c:pt idx="4375">
                  <c:v>56.24</c:v>
                </c:pt>
                <c:pt idx="4376">
                  <c:v>51.88</c:v>
                </c:pt>
                <c:pt idx="4377">
                  <c:v>46.4</c:v>
                </c:pt>
                <c:pt idx="4378">
                  <c:v>39.239999999999995</c:v>
                </c:pt>
                <c:pt idx="4379">
                  <c:v>44.76</c:v>
                </c:pt>
                <c:pt idx="4380">
                  <c:v>47.08</c:v>
                </c:pt>
                <c:pt idx="4381">
                  <c:v>44.6</c:v>
                </c:pt>
                <c:pt idx="4382">
                  <c:v>45.16</c:v>
                </c:pt>
                <c:pt idx="4383">
                  <c:v>44</c:v>
                </c:pt>
                <c:pt idx="4384">
                  <c:v>33.880000000000003</c:v>
                </c:pt>
                <c:pt idx="4385">
                  <c:v>32.599999999999994</c:v>
                </c:pt>
                <c:pt idx="4386">
                  <c:v>37.879999999999995</c:v>
                </c:pt>
                <c:pt idx="4387">
                  <c:v>39.879999999999995</c:v>
                </c:pt>
                <c:pt idx="4388">
                  <c:v>42.24</c:v>
                </c:pt>
                <c:pt idx="4389">
                  <c:v>59.36</c:v>
                </c:pt>
                <c:pt idx="4390">
                  <c:v>54.16</c:v>
                </c:pt>
                <c:pt idx="4391">
                  <c:v>47.44</c:v>
                </c:pt>
                <c:pt idx="4392">
                  <c:v>58.11999999999999</c:v>
                </c:pt>
                <c:pt idx="4393">
                  <c:v>62.639999999999993</c:v>
                </c:pt>
                <c:pt idx="4394">
                  <c:v>56.24</c:v>
                </c:pt>
                <c:pt idx="4395">
                  <c:v>60.400000000000006</c:v>
                </c:pt>
                <c:pt idx="4396">
                  <c:v>71.92</c:v>
                </c:pt>
                <c:pt idx="4397">
                  <c:v>58.56</c:v>
                </c:pt>
                <c:pt idx="4398">
                  <c:v>49.84</c:v>
                </c:pt>
                <c:pt idx="4399">
                  <c:v>54.36</c:v>
                </c:pt>
                <c:pt idx="4400">
                  <c:v>56.88000000000001</c:v>
                </c:pt>
                <c:pt idx="4401">
                  <c:v>53.559999999999995</c:v>
                </c:pt>
                <c:pt idx="4402">
                  <c:v>64.279999999999987</c:v>
                </c:pt>
                <c:pt idx="4403">
                  <c:v>66.2</c:v>
                </c:pt>
                <c:pt idx="4404">
                  <c:v>66.52</c:v>
                </c:pt>
                <c:pt idx="4405">
                  <c:v>68.679999999999993</c:v>
                </c:pt>
                <c:pt idx="4406">
                  <c:v>65.8</c:v>
                </c:pt>
                <c:pt idx="4407">
                  <c:v>63.56</c:v>
                </c:pt>
                <c:pt idx="4408">
                  <c:v>65.64</c:v>
                </c:pt>
                <c:pt idx="4409">
                  <c:v>65.12</c:v>
                </c:pt>
                <c:pt idx="4410">
                  <c:v>55.96</c:v>
                </c:pt>
                <c:pt idx="4411">
                  <c:v>51.2</c:v>
                </c:pt>
                <c:pt idx="4412">
                  <c:v>52.12</c:v>
                </c:pt>
                <c:pt idx="4413">
                  <c:v>57.879999999999995</c:v>
                </c:pt>
                <c:pt idx="4414">
                  <c:v>63.040000000000006</c:v>
                </c:pt>
                <c:pt idx="4415">
                  <c:v>70.199999999999989</c:v>
                </c:pt>
                <c:pt idx="4416">
                  <c:v>76.400000000000006</c:v>
                </c:pt>
                <c:pt idx="4417">
                  <c:v>72.92</c:v>
                </c:pt>
                <c:pt idx="4418">
                  <c:v>63.360000000000007</c:v>
                </c:pt>
                <c:pt idx="4419">
                  <c:v>51.04</c:v>
                </c:pt>
                <c:pt idx="4420">
                  <c:v>45</c:v>
                </c:pt>
                <c:pt idx="4421">
                  <c:v>43.64</c:v>
                </c:pt>
                <c:pt idx="4422">
                  <c:v>46.64</c:v>
                </c:pt>
                <c:pt idx="4423">
                  <c:v>45.56</c:v>
                </c:pt>
                <c:pt idx="4424">
                  <c:v>54.279999999999994</c:v>
                </c:pt>
                <c:pt idx="4425">
                  <c:v>62.20000000000001</c:v>
                </c:pt>
                <c:pt idx="4426">
                  <c:v>65.84</c:v>
                </c:pt>
                <c:pt idx="4427">
                  <c:v>64.64</c:v>
                </c:pt>
                <c:pt idx="4428">
                  <c:v>69</c:v>
                </c:pt>
                <c:pt idx="4429">
                  <c:v>70.72</c:v>
                </c:pt>
                <c:pt idx="4430">
                  <c:v>72.48</c:v>
                </c:pt>
                <c:pt idx="4431">
                  <c:v>71.11999999999999</c:v>
                </c:pt>
                <c:pt idx="4432">
                  <c:v>74.88</c:v>
                </c:pt>
                <c:pt idx="4433">
                  <c:v>77.56</c:v>
                </c:pt>
                <c:pt idx="4434">
                  <c:v>79.08</c:v>
                </c:pt>
                <c:pt idx="4435">
                  <c:v>75.960000000000008</c:v>
                </c:pt>
                <c:pt idx="4436">
                  <c:v>72.680000000000007</c:v>
                </c:pt>
                <c:pt idx="4437">
                  <c:v>68.399999999999991</c:v>
                </c:pt>
                <c:pt idx="4438">
                  <c:v>69.959999999999994</c:v>
                </c:pt>
                <c:pt idx="4439">
                  <c:v>70.400000000000006</c:v>
                </c:pt>
                <c:pt idx="4440">
                  <c:v>65.08</c:v>
                </c:pt>
                <c:pt idx="4441">
                  <c:v>61.08</c:v>
                </c:pt>
                <c:pt idx="4442">
                  <c:v>57.120000000000005</c:v>
                </c:pt>
                <c:pt idx="4443">
                  <c:v>51.079999999999991</c:v>
                </c:pt>
                <c:pt idx="4444">
                  <c:v>43.4</c:v>
                </c:pt>
                <c:pt idx="4445">
                  <c:v>44.639999999999993</c:v>
                </c:pt>
                <c:pt idx="4446">
                  <c:v>48.28</c:v>
                </c:pt>
                <c:pt idx="4447">
                  <c:v>54.800000000000004</c:v>
                </c:pt>
                <c:pt idx="4448">
                  <c:v>58.76</c:v>
                </c:pt>
                <c:pt idx="4449">
                  <c:v>63.12</c:v>
                </c:pt>
                <c:pt idx="4450">
                  <c:v>70.240000000000009</c:v>
                </c:pt>
                <c:pt idx="4451">
                  <c:v>68.360000000000014</c:v>
                </c:pt>
                <c:pt idx="4452">
                  <c:v>61.88</c:v>
                </c:pt>
                <c:pt idx="4453">
                  <c:v>57.8</c:v>
                </c:pt>
                <c:pt idx="4454">
                  <c:v>51.240000000000009</c:v>
                </c:pt>
                <c:pt idx="4455">
                  <c:v>40.72</c:v>
                </c:pt>
                <c:pt idx="4456">
                  <c:v>48.24</c:v>
                </c:pt>
                <c:pt idx="4457">
                  <c:v>53.12</c:v>
                </c:pt>
                <c:pt idx="4458">
                  <c:v>49</c:v>
                </c:pt>
                <c:pt idx="4459">
                  <c:v>48.52</c:v>
                </c:pt>
                <c:pt idx="4460">
                  <c:v>48.56</c:v>
                </c:pt>
                <c:pt idx="4461">
                  <c:v>37.4</c:v>
                </c:pt>
                <c:pt idx="4462">
                  <c:v>33.119999999999997</c:v>
                </c:pt>
                <c:pt idx="4463">
                  <c:v>35.200000000000003</c:v>
                </c:pt>
                <c:pt idx="4464">
                  <c:v>38.519999999999996</c:v>
                </c:pt>
                <c:pt idx="4465">
                  <c:v>41.68</c:v>
                </c:pt>
                <c:pt idx="4466">
                  <c:v>65.199999999999989</c:v>
                </c:pt>
                <c:pt idx="4467">
                  <c:v>62.839999999999996</c:v>
                </c:pt>
                <c:pt idx="4468">
                  <c:v>57.400000000000006</c:v>
                </c:pt>
                <c:pt idx="4469">
                  <c:v>66</c:v>
                </c:pt>
                <c:pt idx="4470">
                  <c:v>70.199999999999989</c:v>
                </c:pt>
                <c:pt idx="4471">
                  <c:v>62.440000000000005</c:v>
                </c:pt>
                <c:pt idx="4472">
                  <c:v>64.2</c:v>
                </c:pt>
                <c:pt idx="4473">
                  <c:v>74.08</c:v>
                </c:pt>
                <c:pt idx="4474">
                  <c:v>63</c:v>
                </c:pt>
                <c:pt idx="4475">
                  <c:v>54.24</c:v>
                </c:pt>
                <c:pt idx="4476">
                  <c:v>58.96</c:v>
                </c:pt>
                <c:pt idx="4477">
                  <c:v>62.440000000000005</c:v>
                </c:pt>
                <c:pt idx="4478">
                  <c:v>61.08</c:v>
                </c:pt>
                <c:pt idx="4479">
                  <c:v>67.599999999999994</c:v>
                </c:pt>
                <c:pt idx="4480">
                  <c:v>70.12</c:v>
                </c:pt>
                <c:pt idx="4481">
                  <c:v>67.400000000000006</c:v>
                </c:pt>
                <c:pt idx="4482">
                  <c:v>69.88</c:v>
                </c:pt>
                <c:pt idx="4483">
                  <c:v>65.16</c:v>
                </c:pt>
                <c:pt idx="4484">
                  <c:v>61.84</c:v>
                </c:pt>
                <c:pt idx="4485">
                  <c:v>62.360000000000007</c:v>
                </c:pt>
                <c:pt idx="4486">
                  <c:v>64.2</c:v>
                </c:pt>
                <c:pt idx="4487">
                  <c:v>57.720000000000006</c:v>
                </c:pt>
                <c:pt idx="4488">
                  <c:v>54.679999999999993</c:v>
                </c:pt>
                <c:pt idx="4489">
                  <c:v>59.88</c:v>
                </c:pt>
                <c:pt idx="4490">
                  <c:v>65.08</c:v>
                </c:pt>
                <c:pt idx="4491">
                  <c:v>67.320000000000007</c:v>
                </c:pt>
                <c:pt idx="4492">
                  <c:v>67.48</c:v>
                </c:pt>
                <c:pt idx="4493">
                  <c:v>70.28</c:v>
                </c:pt>
                <c:pt idx="4494">
                  <c:v>64.279999999999987</c:v>
                </c:pt>
                <c:pt idx="4495">
                  <c:v>55.84</c:v>
                </c:pt>
                <c:pt idx="4496">
                  <c:v>48.36</c:v>
                </c:pt>
                <c:pt idx="4497">
                  <c:v>47.64</c:v>
                </c:pt>
                <c:pt idx="4498">
                  <c:v>45.68</c:v>
                </c:pt>
                <c:pt idx="4499">
                  <c:v>46.800000000000004</c:v>
                </c:pt>
                <c:pt idx="4500">
                  <c:v>44.4</c:v>
                </c:pt>
                <c:pt idx="4501">
                  <c:v>51.04</c:v>
                </c:pt>
                <c:pt idx="4502">
                  <c:v>59.4</c:v>
                </c:pt>
                <c:pt idx="4503">
                  <c:v>67.28</c:v>
                </c:pt>
                <c:pt idx="4504">
                  <c:v>73.08</c:v>
                </c:pt>
                <c:pt idx="4505">
                  <c:v>80.92</c:v>
                </c:pt>
                <c:pt idx="4506">
                  <c:v>82.4</c:v>
                </c:pt>
                <c:pt idx="4507">
                  <c:v>80.28</c:v>
                </c:pt>
                <c:pt idx="4508">
                  <c:v>76.72</c:v>
                </c:pt>
                <c:pt idx="4509">
                  <c:v>75.28</c:v>
                </c:pt>
                <c:pt idx="4510">
                  <c:v>71.8</c:v>
                </c:pt>
                <c:pt idx="4511">
                  <c:v>68.16</c:v>
                </c:pt>
                <c:pt idx="4512">
                  <c:v>63.12</c:v>
                </c:pt>
                <c:pt idx="4513">
                  <c:v>58.719999999999992</c:v>
                </c:pt>
                <c:pt idx="4514">
                  <c:v>52.6</c:v>
                </c:pt>
                <c:pt idx="4515">
                  <c:v>53.559999999999995</c:v>
                </c:pt>
                <c:pt idx="4516">
                  <c:v>54.44</c:v>
                </c:pt>
                <c:pt idx="4517">
                  <c:v>49.24</c:v>
                </c:pt>
                <c:pt idx="4518">
                  <c:v>47.04</c:v>
                </c:pt>
                <c:pt idx="4519">
                  <c:v>48.4</c:v>
                </c:pt>
                <c:pt idx="4520">
                  <c:v>46.36</c:v>
                </c:pt>
                <c:pt idx="4521">
                  <c:v>41.88</c:v>
                </c:pt>
                <c:pt idx="4522">
                  <c:v>47.32</c:v>
                </c:pt>
                <c:pt idx="4523">
                  <c:v>51.72</c:v>
                </c:pt>
                <c:pt idx="4524">
                  <c:v>56.639999999999993</c:v>
                </c:pt>
                <c:pt idx="4525">
                  <c:v>62.92</c:v>
                </c:pt>
                <c:pt idx="4526">
                  <c:v>70.88</c:v>
                </c:pt>
                <c:pt idx="4527">
                  <c:v>77.239999999999995</c:v>
                </c:pt>
                <c:pt idx="4528">
                  <c:v>72.760000000000005</c:v>
                </c:pt>
                <c:pt idx="4529">
                  <c:v>65.319999999999993</c:v>
                </c:pt>
                <c:pt idx="4530">
                  <c:v>56.56</c:v>
                </c:pt>
                <c:pt idx="4531">
                  <c:v>47.52</c:v>
                </c:pt>
                <c:pt idx="4532">
                  <c:v>38.68</c:v>
                </c:pt>
                <c:pt idx="4533">
                  <c:v>47.12</c:v>
                </c:pt>
                <c:pt idx="4534">
                  <c:v>51.04</c:v>
                </c:pt>
                <c:pt idx="4535">
                  <c:v>48.68</c:v>
                </c:pt>
                <c:pt idx="4536">
                  <c:v>49.84</c:v>
                </c:pt>
                <c:pt idx="4537">
                  <c:v>51.2</c:v>
                </c:pt>
                <c:pt idx="4538">
                  <c:v>42.919999999999995</c:v>
                </c:pt>
                <c:pt idx="4539">
                  <c:v>38.6</c:v>
                </c:pt>
                <c:pt idx="4540">
                  <c:v>39.519999999999996</c:v>
                </c:pt>
                <c:pt idx="4541">
                  <c:v>42.919999999999995</c:v>
                </c:pt>
                <c:pt idx="4542">
                  <c:v>45.64</c:v>
                </c:pt>
                <c:pt idx="4543">
                  <c:v>63.92</c:v>
                </c:pt>
                <c:pt idx="4544">
                  <c:v>60.68</c:v>
                </c:pt>
                <c:pt idx="4545">
                  <c:v>56.999999999999993</c:v>
                </c:pt>
                <c:pt idx="4546">
                  <c:v>62.360000000000007</c:v>
                </c:pt>
                <c:pt idx="4547">
                  <c:v>63.999999999999993</c:v>
                </c:pt>
                <c:pt idx="4548">
                  <c:v>58.000000000000007</c:v>
                </c:pt>
                <c:pt idx="4549">
                  <c:v>59.84</c:v>
                </c:pt>
                <c:pt idx="4550">
                  <c:v>65.16</c:v>
                </c:pt>
                <c:pt idx="4551">
                  <c:v>58.920000000000009</c:v>
                </c:pt>
                <c:pt idx="4552">
                  <c:v>55.680000000000007</c:v>
                </c:pt>
                <c:pt idx="4553">
                  <c:v>61.039999999999992</c:v>
                </c:pt>
                <c:pt idx="4554">
                  <c:v>66.72</c:v>
                </c:pt>
                <c:pt idx="4555">
                  <c:v>68.320000000000007</c:v>
                </c:pt>
                <c:pt idx="4556">
                  <c:v>71.48</c:v>
                </c:pt>
                <c:pt idx="4557">
                  <c:v>74.8</c:v>
                </c:pt>
                <c:pt idx="4558">
                  <c:v>74.760000000000005</c:v>
                </c:pt>
                <c:pt idx="4559">
                  <c:v>77.88</c:v>
                </c:pt>
                <c:pt idx="4560">
                  <c:v>71.92</c:v>
                </c:pt>
                <c:pt idx="4561">
                  <c:v>67.36</c:v>
                </c:pt>
                <c:pt idx="4562">
                  <c:v>64.760000000000005</c:v>
                </c:pt>
                <c:pt idx="4563">
                  <c:v>63.92</c:v>
                </c:pt>
                <c:pt idx="4564">
                  <c:v>59.08</c:v>
                </c:pt>
                <c:pt idx="4565">
                  <c:v>58.48</c:v>
                </c:pt>
                <c:pt idx="4566">
                  <c:v>61.8</c:v>
                </c:pt>
                <c:pt idx="4567">
                  <c:v>62.88</c:v>
                </c:pt>
                <c:pt idx="4568">
                  <c:v>63.28</c:v>
                </c:pt>
                <c:pt idx="4569">
                  <c:v>59</c:v>
                </c:pt>
                <c:pt idx="4570">
                  <c:v>58.439999999999991</c:v>
                </c:pt>
                <c:pt idx="4571">
                  <c:v>56.36</c:v>
                </c:pt>
                <c:pt idx="4572">
                  <c:v>52.559999999999995</c:v>
                </c:pt>
                <c:pt idx="4573">
                  <c:v>49.2</c:v>
                </c:pt>
                <c:pt idx="4574">
                  <c:v>52.480000000000004</c:v>
                </c:pt>
                <c:pt idx="4575">
                  <c:v>53.399999999999991</c:v>
                </c:pt>
                <c:pt idx="4576">
                  <c:v>54.92</c:v>
                </c:pt>
                <c:pt idx="4577">
                  <c:v>54.16</c:v>
                </c:pt>
                <c:pt idx="4578">
                  <c:v>58.320000000000007</c:v>
                </c:pt>
                <c:pt idx="4579">
                  <c:v>64.44</c:v>
                </c:pt>
                <c:pt idx="4580">
                  <c:v>72.8</c:v>
                </c:pt>
                <c:pt idx="4581">
                  <c:v>80.400000000000006</c:v>
                </c:pt>
                <c:pt idx="4582">
                  <c:v>83.080000000000013</c:v>
                </c:pt>
                <c:pt idx="4583">
                  <c:v>84.44</c:v>
                </c:pt>
                <c:pt idx="4584">
                  <c:v>81.84</c:v>
                </c:pt>
                <c:pt idx="4585">
                  <c:v>74.11999999999999</c:v>
                </c:pt>
                <c:pt idx="4586">
                  <c:v>69</c:v>
                </c:pt>
                <c:pt idx="4587">
                  <c:v>66.48</c:v>
                </c:pt>
                <c:pt idx="4588">
                  <c:v>59.319999999999993</c:v>
                </c:pt>
                <c:pt idx="4589">
                  <c:v>52.2</c:v>
                </c:pt>
                <c:pt idx="4590">
                  <c:v>46.92</c:v>
                </c:pt>
                <c:pt idx="4591">
                  <c:v>37.96</c:v>
                </c:pt>
                <c:pt idx="4592">
                  <c:v>36.72</c:v>
                </c:pt>
                <c:pt idx="4593">
                  <c:v>39</c:v>
                </c:pt>
                <c:pt idx="4594">
                  <c:v>36.04</c:v>
                </c:pt>
                <c:pt idx="4595">
                  <c:v>36.92</c:v>
                </c:pt>
                <c:pt idx="4596">
                  <c:v>41.48</c:v>
                </c:pt>
                <c:pt idx="4597">
                  <c:v>44.08</c:v>
                </c:pt>
                <c:pt idx="4598">
                  <c:v>42</c:v>
                </c:pt>
                <c:pt idx="4599">
                  <c:v>49.160000000000004</c:v>
                </c:pt>
                <c:pt idx="4600">
                  <c:v>56.32</c:v>
                </c:pt>
                <c:pt idx="4601">
                  <c:v>59.760000000000005</c:v>
                </c:pt>
                <c:pt idx="4602">
                  <c:v>65.239999999999995</c:v>
                </c:pt>
                <c:pt idx="4603">
                  <c:v>73.36</c:v>
                </c:pt>
                <c:pt idx="4604">
                  <c:v>78.960000000000008</c:v>
                </c:pt>
                <c:pt idx="4605">
                  <c:v>74.400000000000006</c:v>
                </c:pt>
                <c:pt idx="4606">
                  <c:v>68.56</c:v>
                </c:pt>
                <c:pt idx="4607">
                  <c:v>59.20000000000001</c:v>
                </c:pt>
                <c:pt idx="4608">
                  <c:v>50.080000000000005</c:v>
                </c:pt>
                <c:pt idx="4609">
                  <c:v>40.92</c:v>
                </c:pt>
                <c:pt idx="4610">
                  <c:v>43.720000000000006</c:v>
                </c:pt>
                <c:pt idx="4611">
                  <c:v>44.96</c:v>
                </c:pt>
                <c:pt idx="4612">
                  <c:v>42.480000000000004</c:v>
                </c:pt>
                <c:pt idx="4613">
                  <c:v>44.68</c:v>
                </c:pt>
                <c:pt idx="4614">
                  <c:v>48.160000000000004</c:v>
                </c:pt>
                <c:pt idx="4615">
                  <c:v>44.92</c:v>
                </c:pt>
                <c:pt idx="4616">
                  <c:v>44.24</c:v>
                </c:pt>
                <c:pt idx="4617">
                  <c:v>47.72</c:v>
                </c:pt>
                <c:pt idx="4618">
                  <c:v>50</c:v>
                </c:pt>
                <c:pt idx="4619">
                  <c:v>51</c:v>
                </c:pt>
                <c:pt idx="4620">
                  <c:v>57.519999999999996</c:v>
                </c:pt>
                <c:pt idx="4621">
                  <c:v>56.68</c:v>
                </c:pt>
                <c:pt idx="4622">
                  <c:v>58.000000000000007</c:v>
                </c:pt>
                <c:pt idx="4623">
                  <c:v>60.319999999999993</c:v>
                </c:pt>
                <c:pt idx="4624">
                  <c:v>58.320000000000007</c:v>
                </c:pt>
                <c:pt idx="4625">
                  <c:v>55.559999999999995</c:v>
                </c:pt>
                <c:pt idx="4626">
                  <c:v>58.600000000000009</c:v>
                </c:pt>
                <c:pt idx="4627">
                  <c:v>60.56</c:v>
                </c:pt>
                <c:pt idx="4628">
                  <c:v>59.88</c:v>
                </c:pt>
                <c:pt idx="4629">
                  <c:v>61.72</c:v>
                </c:pt>
                <c:pt idx="4630">
                  <c:v>67.52</c:v>
                </c:pt>
                <c:pt idx="4631">
                  <c:v>72.52</c:v>
                </c:pt>
                <c:pt idx="4632">
                  <c:v>74.959999999999994</c:v>
                </c:pt>
                <c:pt idx="4633">
                  <c:v>75.720000000000013</c:v>
                </c:pt>
                <c:pt idx="4634">
                  <c:v>75.52</c:v>
                </c:pt>
                <c:pt idx="4635">
                  <c:v>74.440000000000012</c:v>
                </c:pt>
                <c:pt idx="4636">
                  <c:v>78.239999999999995</c:v>
                </c:pt>
                <c:pt idx="4637">
                  <c:v>75.47999999999999</c:v>
                </c:pt>
                <c:pt idx="4638">
                  <c:v>73.599999999999994</c:v>
                </c:pt>
                <c:pt idx="4639">
                  <c:v>74.84</c:v>
                </c:pt>
                <c:pt idx="4640">
                  <c:v>75.239999999999995</c:v>
                </c:pt>
                <c:pt idx="4641">
                  <c:v>67.040000000000006</c:v>
                </c:pt>
                <c:pt idx="4642">
                  <c:v>59.20000000000001</c:v>
                </c:pt>
                <c:pt idx="4643">
                  <c:v>55.24</c:v>
                </c:pt>
                <c:pt idx="4644">
                  <c:v>51.44</c:v>
                </c:pt>
                <c:pt idx="4645">
                  <c:v>50.839999999999996</c:v>
                </c:pt>
                <c:pt idx="4646">
                  <c:v>50.32</c:v>
                </c:pt>
                <c:pt idx="4647">
                  <c:v>56.2</c:v>
                </c:pt>
                <c:pt idx="4648">
                  <c:v>60.28</c:v>
                </c:pt>
                <c:pt idx="4649">
                  <c:v>62.08</c:v>
                </c:pt>
                <c:pt idx="4650">
                  <c:v>62.760000000000005</c:v>
                </c:pt>
                <c:pt idx="4651">
                  <c:v>64.52</c:v>
                </c:pt>
                <c:pt idx="4652">
                  <c:v>61.12</c:v>
                </c:pt>
                <c:pt idx="4653">
                  <c:v>60.480000000000004</c:v>
                </c:pt>
                <c:pt idx="4654">
                  <c:v>59.559999999999988</c:v>
                </c:pt>
                <c:pt idx="4655">
                  <c:v>60.919999999999995</c:v>
                </c:pt>
                <c:pt idx="4656">
                  <c:v>67</c:v>
                </c:pt>
                <c:pt idx="4657">
                  <c:v>77</c:v>
                </c:pt>
                <c:pt idx="4658">
                  <c:v>85.08</c:v>
                </c:pt>
                <c:pt idx="4659">
                  <c:v>87.4</c:v>
                </c:pt>
                <c:pt idx="4660">
                  <c:v>90.92</c:v>
                </c:pt>
                <c:pt idx="4661">
                  <c:v>89.12</c:v>
                </c:pt>
                <c:pt idx="4662">
                  <c:v>81.28</c:v>
                </c:pt>
                <c:pt idx="4663">
                  <c:v>73.2</c:v>
                </c:pt>
                <c:pt idx="4664">
                  <c:v>66.239999999999995</c:v>
                </c:pt>
                <c:pt idx="4665">
                  <c:v>54.92</c:v>
                </c:pt>
                <c:pt idx="4666">
                  <c:v>46.64</c:v>
                </c:pt>
                <c:pt idx="4667">
                  <c:v>40.08</c:v>
                </c:pt>
                <c:pt idx="4668">
                  <c:v>31.080000000000002</c:v>
                </c:pt>
                <c:pt idx="4669">
                  <c:v>27.840000000000003</c:v>
                </c:pt>
                <c:pt idx="4670">
                  <c:v>29.880000000000003</c:v>
                </c:pt>
                <c:pt idx="4671">
                  <c:v>27.76</c:v>
                </c:pt>
                <c:pt idx="4672">
                  <c:v>30.200000000000003</c:v>
                </c:pt>
                <c:pt idx="4673">
                  <c:v>39.76</c:v>
                </c:pt>
                <c:pt idx="4674">
                  <c:v>48.64</c:v>
                </c:pt>
                <c:pt idx="4675">
                  <c:v>51.56</c:v>
                </c:pt>
                <c:pt idx="4676">
                  <c:v>61.44</c:v>
                </c:pt>
                <c:pt idx="4677">
                  <c:v>68.760000000000005</c:v>
                </c:pt>
                <c:pt idx="4678">
                  <c:v>68.84</c:v>
                </c:pt>
                <c:pt idx="4679">
                  <c:v>72.52</c:v>
                </c:pt>
                <c:pt idx="4680">
                  <c:v>79.239999999999995</c:v>
                </c:pt>
                <c:pt idx="4681">
                  <c:v>83</c:v>
                </c:pt>
                <c:pt idx="4682">
                  <c:v>81.639999999999986</c:v>
                </c:pt>
                <c:pt idx="4683">
                  <c:v>78.16</c:v>
                </c:pt>
                <c:pt idx="4684">
                  <c:v>68.72</c:v>
                </c:pt>
                <c:pt idx="4685">
                  <c:v>57.76</c:v>
                </c:pt>
                <c:pt idx="4686">
                  <c:v>46.96</c:v>
                </c:pt>
                <c:pt idx="4687">
                  <c:v>44.24</c:v>
                </c:pt>
                <c:pt idx="4688">
                  <c:v>44.92</c:v>
                </c:pt>
                <c:pt idx="4689">
                  <c:v>41.48</c:v>
                </c:pt>
                <c:pt idx="4690">
                  <c:v>40.880000000000003</c:v>
                </c:pt>
                <c:pt idx="4691">
                  <c:v>44.84</c:v>
                </c:pt>
                <c:pt idx="4692">
                  <c:v>46.160000000000004</c:v>
                </c:pt>
                <c:pt idx="4693">
                  <c:v>47.400000000000006</c:v>
                </c:pt>
                <c:pt idx="4694">
                  <c:v>51.44</c:v>
                </c:pt>
                <c:pt idx="4695">
                  <c:v>53.679999999999993</c:v>
                </c:pt>
                <c:pt idx="4696">
                  <c:v>54.279999999999994</c:v>
                </c:pt>
                <c:pt idx="4697">
                  <c:v>59.84</c:v>
                </c:pt>
                <c:pt idx="4698">
                  <c:v>62.32</c:v>
                </c:pt>
                <c:pt idx="4699">
                  <c:v>66.039999999999992</c:v>
                </c:pt>
                <c:pt idx="4700">
                  <c:v>65.960000000000008</c:v>
                </c:pt>
                <c:pt idx="4701">
                  <c:v>63.72</c:v>
                </c:pt>
                <c:pt idx="4702">
                  <c:v>65.47999999999999</c:v>
                </c:pt>
                <c:pt idx="4703">
                  <c:v>67.400000000000006</c:v>
                </c:pt>
                <c:pt idx="4704">
                  <c:v>64.2</c:v>
                </c:pt>
                <c:pt idx="4705">
                  <c:v>63.239999999999995</c:v>
                </c:pt>
                <c:pt idx="4706">
                  <c:v>64.319999999999993</c:v>
                </c:pt>
                <c:pt idx="4707">
                  <c:v>69.08</c:v>
                </c:pt>
                <c:pt idx="4708">
                  <c:v>73</c:v>
                </c:pt>
                <c:pt idx="4709">
                  <c:v>74.440000000000012</c:v>
                </c:pt>
                <c:pt idx="4710">
                  <c:v>72.2</c:v>
                </c:pt>
                <c:pt idx="4711">
                  <c:v>69.84</c:v>
                </c:pt>
                <c:pt idx="4712">
                  <c:v>67.72</c:v>
                </c:pt>
                <c:pt idx="4713">
                  <c:v>71.28</c:v>
                </c:pt>
                <c:pt idx="4714">
                  <c:v>71.2</c:v>
                </c:pt>
                <c:pt idx="4715">
                  <c:v>73.44</c:v>
                </c:pt>
                <c:pt idx="4716">
                  <c:v>78.88000000000001</c:v>
                </c:pt>
                <c:pt idx="4717">
                  <c:v>76.44</c:v>
                </c:pt>
                <c:pt idx="4718">
                  <c:v>66.56</c:v>
                </c:pt>
                <c:pt idx="4719">
                  <c:v>57.08</c:v>
                </c:pt>
                <c:pt idx="4720">
                  <c:v>50.6</c:v>
                </c:pt>
                <c:pt idx="4721">
                  <c:v>45.2</c:v>
                </c:pt>
                <c:pt idx="4722">
                  <c:v>46.040000000000006</c:v>
                </c:pt>
                <c:pt idx="4723">
                  <c:v>44.28</c:v>
                </c:pt>
                <c:pt idx="4724">
                  <c:v>48.72</c:v>
                </c:pt>
                <c:pt idx="4725">
                  <c:v>52.2</c:v>
                </c:pt>
                <c:pt idx="4726">
                  <c:v>55.080000000000005</c:v>
                </c:pt>
                <c:pt idx="4727">
                  <c:v>56.48</c:v>
                </c:pt>
                <c:pt idx="4728">
                  <c:v>59.559999999999988</c:v>
                </c:pt>
                <c:pt idx="4729">
                  <c:v>55.96</c:v>
                </c:pt>
                <c:pt idx="4730">
                  <c:v>53.080000000000005</c:v>
                </c:pt>
                <c:pt idx="4731">
                  <c:v>50.47999999999999</c:v>
                </c:pt>
                <c:pt idx="4732">
                  <c:v>51.2</c:v>
                </c:pt>
                <c:pt idx="4733">
                  <c:v>58.160000000000004</c:v>
                </c:pt>
                <c:pt idx="4734">
                  <c:v>71.36</c:v>
                </c:pt>
                <c:pt idx="4735">
                  <c:v>82.88</c:v>
                </c:pt>
                <c:pt idx="4736">
                  <c:v>87.08</c:v>
                </c:pt>
                <c:pt idx="4737">
                  <c:v>90</c:v>
                </c:pt>
                <c:pt idx="4738">
                  <c:v>88.999999999999986</c:v>
                </c:pt>
                <c:pt idx="4739">
                  <c:v>83.16</c:v>
                </c:pt>
                <c:pt idx="4740">
                  <c:v>76.36</c:v>
                </c:pt>
                <c:pt idx="4741">
                  <c:v>68.399999999999991</c:v>
                </c:pt>
                <c:pt idx="4742">
                  <c:v>56.600000000000009</c:v>
                </c:pt>
                <c:pt idx="4743">
                  <c:v>45.08</c:v>
                </c:pt>
                <c:pt idx="4744">
                  <c:v>36.32</c:v>
                </c:pt>
                <c:pt idx="4745">
                  <c:v>28.52</c:v>
                </c:pt>
                <c:pt idx="4746">
                  <c:v>25.56</c:v>
                </c:pt>
                <c:pt idx="4747">
                  <c:v>28.199999999999996</c:v>
                </c:pt>
                <c:pt idx="4748">
                  <c:v>32.24</c:v>
                </c:pt>
                <c:pt idx="4749">
                  <c:v>36.04</c:v>
                </c:pt>
                <c:pt idx="4750">
                  <c:v>45.32</c:v>
                </c:pt>
                <c:pt idx="4751">
                  <c:v>53.960000000000008</c:v>
                </c:pt>
                <c:pt idx="4752">
                  <c:v>58.000000000000007</c:v>
                </c:pt>
                <c:pt idx="4753">
                  <c:v>63.12</c:v>
                </c:pt>
                <c:pt idx="4754">
                  <c:v>69.2</c:v>
                </c:pt>
                <c:pt idx="4755">
                  <c:v>67.239999999999995</c:v>
                </c:pt>
                <c:pt idx="4756">
                  <c:v>71.639999999999986</c:v>
                </c:pt>
                <c:pt idx="4757">
                  <c:v>78.84</c:v>
                </c:pt>
                <c:pt idx="4758">
                  <c:v>83.960000000000008</c:v>
                </c:pt>
                <c:pt idx="4759">
                  <c:v>83.48</c:v>
                </c:pt>
                <c:pt idx="4760">
                  <c:v>82.64</c:v>
                </c:pt>
                <c:pt idx="4761">
                  <c:v>71.56</c:v>
                </c:pt>
                <c:pt idx="4762">
                  <c:v>59.639999999999993</c:v>
                </c:pt>
                <c:pt idx="4763">
                  <c:v>51.72</c:v>
                </c:pt>
                <c:pt idx="4764">
                  <c:v>48.64</c:v>
                </c:pt>
                <c:pt idx="4765">
                  <c:v>47</c:v>
                </c:pt>
                <c:pt idx="4766">
                  <c:v>44.68</c:v>
                </c:pt>
                <c:pt idx="4767">
                  <c:v>44.56</c:v>
                </c:pt>
                <c:pt idx="4768">
                  <c:v>46</c:v>
                </c:pt>
                <c:pt idx="4769">
                  <c:v>47</c:v>
                </c:pt>
                <c:pt idx="4770">
                  <c:v>45.68</c:v>
                </c:pt>
                <c:pt idx="4771">
                  <c:v>45.72</c:v>
                </c:pt>
                <c:pt idx="4772">
                  <c:v>46.48</c:v>
                </c:pt>
                <c:pt idx="4773">
                  <c:v>50.6</c:v>
                </c:pt>
                <c:pt idx="4774">
                  <c:v>74.599999999999994</c:v>
                </c:pt>
                <c:pt idx="4775">
                  <c:v>77.12</c:v>
                </c:pt>
                <c:pt idx="4776">
                  <c:v>81.56</c:v>
                </c:pt>
                <c:pt idx="4777">
                  <c:v>78.16</c:v>
                </c:pt>
                <c:pt idx="4778">
                  <c:v>73.48</c:v>
                </c:pt>
                <c:pt idx="4779">
                  <c:v>72</c:v>
                </c:pt>
                <c:pt idx="4780">
                  <c:v>68.11999999999999</c:v>
                </c:pt>
                <c:pt idx="4781">
                  <c:v>59.28</c:v>
                </c:pt>
                <c:pt idx="4782">
                  <c:v>54.559999999999995</c:v>
                </c:pt>
                <c:pt idx="4783">
                  <c:v>52.12</c:v>
                </c:pt>
                <c:pt idx="4784">
                  <c:v>56.639999999999993</c:v>
                </c:pt>
                <c:pt idx="4785">
                  <c:v>59.20000000000001</c:v>
                </c:pt>
                <c:pt idx="4786">
                  <c:v>62.6</c:v>
                </c:pt>
                <c:pt idx="4787">
                  <c:v>65.360000000000014</c:v>
                </c:pt>
                <c:pt idx="4788">
                  <c:v>66.239999999999995</c:v>
                </c:pt>
                <c:pt idx="4789">
                  <c:v>64.599999999999994</c:v>
                </c:pt>
                <c:pt idx="4790">
                  <c:v>69.48</c:v>
                </c:pt>
                <c:pt idx="4791">
                  <c:v>69.239999999999995</c:v>
                </c:pt>
                <c:pt idx="4792">
                  <c:v>67.92</c:v>
                </c:pt>
                <c:pt idx="4793">
                  <c:v>73.92</c:v>
                </c:pt>
                <c:pt idx="4794">
                  <c:v>75.12</c:v>
                </c:pt>
                <c:pt idx="4795">
                  <c:v>70.28</c:v>
                </c:pt>
                <c:pt idx="4796">
                  <c:v>64.319999999999993</c:v>
                </c:pt>
                <c:pt idx="4797">
                  <c:v>60.56</c:v>
                </c:pt>
                <c:pt idx="4798">
                  <c:v>53</c:v>
                </c:pt>
                <c:pt idx="4799">
                  <c:v>50.8</c:v>
                </c:pt>
                <c:pt idx="4800">
                  <c:v>46.760000000000005</c:v>
                </c:pt>
                <c:pt idx="4801">
                  <c:v>48.6</c:v>
                </c:pt>
                <c:pt idx="4802">
                  <c:v>48.44</c:v>
                </c:pt>
                <c:pt idx="4803">
                  <c:v>51.240000000000009</c:v>
                </c:pt>
                <c:pt idx="4804">
                  <c:v>52.52</c:v>
                </c:pt>
                <c:pt idx="4805">
                  <c:v>58.600000000000009</c:v>
                </c:pt>
                <c:pt idx="4806">
                  <c:v>56.280000000000008</c:v>
                </c:pt>
                <c:pt idx="4807">
                  <c:v>55.32</c:v>
                </c:pt>
                <c:pt idx="4808">
                  <c:v>51.92</c:v>
                </c:pt>
                <c:pt idx="4809">
                  <c:v>51.72</c:v>
                </c:pt>
                <c:pt idx="4810">
                  <c:v>52.6</c:v>
                </c:pt>
                <c:pt idx="4811">
                  <c:v>63.800000000000004</c:v>
                </c:pt>
                <c:pt idx="4812">
                  <c:v>76</c:v>
                </c:pt>
                <c:pt idx="4813">
                  <c:v>82.44</c:v>
                </c:pt>
                <c:pt idx="4814">
                  <c:v>86.52</c:v>
                </c:pt>
                <c:pt idx="4815">
                  <c:v>87.440000000000012</c:v>
                </c:pt>
                <c:pt idx="4816">
                  <c:v>80.400000000000006</c:v>
                </c:pt>
                <c:pt idx="4817">
                  <c:v>73.960000000000008</c:v>
                </c:pt>
                <c:pt idx="4818">
                  <c:v>68.399999999999991</c:v>
                </c:pt>
                <c:pt idx="4819">
                  <c:v>59.639999999999993</c:v>
                </c:pt>
                <c:pt idx="4820">
                  <c:v>49.120000000000005</c:v>
                </c:pt>
                <c:pt idx="4821">
                  <c:v>44.6</c:v>
                </c:pt>
                <c:pt idx="4822">
                  <c:v>37.76</c:v>
                </c:pt>
                <c:pt idx="4823">
                  <c:v>33.64</c:v>
                </c:pt>
                <c:pt idx="4824">
                  <c:v>34.760000000000005</c:v>
                </c:pt>
                <c:pt idx="4825">
                  <c:v>41.839999999999996</c:v>
                </c:pt>
                <c:pt idx="4826">
                  <c:v>46</c:v>
                </c:pt>
                <c:pt idx="4827">
                  <c:v>55.879999999999995</c:v>
                </c:pt>
                <c:pt idx="4828">
                  <c:v>62.12</c:v>
                </c:pt>
                <c:pt idx="4829">
                  <c:v>62.480000000000004</c:v>
                </c:pt>
                <c:pt idx="4830">
                  <c:v>60.239999999999995</c:v>
                </c:pt>
                <c:pt idx="4831">
                  <c:v>62.32</c:v>
                </c:pt>
                <c:pt idx="4832">
                  <c:v>60.239999999999995</c:v>
                </c:pt>
                <c:pt idx="4833">
                  <c:v>66.28</c:v>
                </c:pt>
                <c:pt idx="4834">
                  <c:v>76.64</c:v>
                </c:pt>
                <c:pt idx="4835">
                  <c:v>85.759999999999991</c:v>
                </c:pt>
                <c:pt idx="4836">
                  <c:v>84.6</c:v>
                </c:pt>
                <c:pt idx="4837">
                  <c:v>81.639999999999986</c:v>
                </c:pt>
                <c:pt idx="4838">
                  <c:v>68.84</c:v>
                </c:pt>
                <c:pt idx="4839">
                  <c:v>56.76</c:v>
                </c:pt>
                <c:pt idx="4840">
                  <c:v>48.64</c:v>
                </c:pt>
                <c:pt idx="4841">
                  <c:v>44.88</c:v>
                </c:pt>
                <c:pt idx="4842">
                  <c:v>43.04</c:v>
                </c:pt>
                <c:pt idx="4843">
                  <c:v>46.040000000000006</c:v>
                </c:pt>
                <c:pt idx="4844">
                  <c:v>46.88</c:v>
                </c:pt>
                <c:pt idx="4845">
                  <c:v>48.64</c:v>
                </c:pt>
                <c:pt idx="4846">
                  <c:v>49.32</c:v>
                </c:pt>
                <c:pt idx="4847">
                  <c:v>45.04</c:v>
                </c:pt>
                <c:pt idx="4848">
                  <c:v>40.839999999999996</c:v>
                </c:pt>
                <c:pt idx="4849">
                  <c:v>41.2</c:v>
                </c:pt>
                <c:pt idx="4850">
                  <c:v>46.48</c:v>
                </c:pt>
                <c:pt idx="4851">
                  <c:v>71.000000000000014</c:v>
                </c:pt>
                <c:pt idx="4852">
                  <c:v>73.400000000000006</c:v>
                </c:pt>
                <c:pt idx="4853">
                  <c:v>77.959999999999994</c:v>
                </c:pt>
                <c:pt idx="4854">
                  <c:v>74.279999999999987</c:v>
                </c:pt>
                <c:pt idx="4855">
                  <c:v>68.72</c:v>
                </c:pt>
                <c:pt idx="4856">
                  <c:v>65.88000000000001</c:v>
                </c:pt>
                <c:pt idx="4857">
                  <c:v>63.080000000000005</c:v>
                </c:pt>
                <c:pt idx="4858">
                  <c:v>54.04</c:v>
                </c:pt>
                <c:pt idx="4859">
                  <c:v>49.92</c:v>
                </c:pt>
                <c:pt idx="4860">
                  <c:v>49.2</c:v>
                </c:pt>
                <c:pt idx="4861">
                  <c:v>54.679999999999993</c:v>
                </c:pt>
                <c:pt idx="4862">
                  <c:v>56.600000000000009</c:v>
                </c:pt>
                <c:pt idx="4863">
                  <c:v>62.08</c:v>
                </c:pt>
                <c:pt idx="4864">
                  <c:v>67.52</c:v>
                </c:pt>
                <c:pt idx="4865">
                  <c:v>68.72</c:v>
                </c:pt>
                <c:pt idx="4866">
                  <c:v>66.919999999999987</c:v>
                </c:pt>
                <c:pt idx="4867">
                  <c:v>71.2</c:v>
                </c:pt>
                <c:pt idx="4868">
                  <c:v>69.800000000000011</c:v>
                </c:pt>
                <c:pt idx="4869">
                  <c:v>66.28</c:v>
                </c:pt>
                <c:pt idx="4870">
                  <c:v>70.400000000000006</c:v>
                </c:pt>
                <c:pt idx="4871">
                  <c:v>71.44</c:v>
                </c:pt>
                <c:pt idx="4872">
                  <c:v>66.959999999999994</c:v>
                </c:pt>
                <c:pt idx="4873">
                  <c:v>62.360000000000007</c:v>
                </c:pt>
                <c:pt idx="4874">
                  <c:v>56.800000000000004</c:v>
                </c:pt>
                <c:pt idx="4875">
                  <c:v>51.480000000000004</c:v>
                </c:pt>
                <c:pt idx="4876">
                  <c:v>50.640000000000008</c:v>
                </c:pt>
                <c:pt idx="4877">
                  <c:v>49.160000000000004</c:v>
                </c:pt>
                <c:pt idx="4878">
                  <c:v>52.64</c:v>
                </c:pt>
                <c:pt idx="4879">
                  <c:v>56.919999999999995</c:v>
                </c:pt>
                <c:pt idx="4880">
                  <c:v>57.720000000000006</c:v>
                </c:pt>
                <c:pt idx="4881">
                  <c:v>54.2</c:v>
                </c:pt>
                <c:pt idx="4882">
                  <c:v>57.839999999999989</c:v>
                </c:pt>
                <c:pt idx="4883">
                  <c:v>55.000000000000007</c:v>
                </c:pt>
                <c:pt idx="4884">
                  <c:v>50.88</c:v>
                </c:pt>
                <c:pt idx="4885">
                  <c:v>47.32</c:v>
                </c:pt>
                <c:pt idx="4886">
                  <c:v>50.6</c:v>
                </c:pt>
                <c:pt idx="4887">
                  <c:v>48.84</c:v>
                </c:pt>
                <c:pt idx="4888">
                  <c:v>57.64</c:v>
                </c:pt>
                <c:pt idx="4889">
                  <c:v>70.56</c:v>
                </c:pt>
                <c:pt idx="4890">
                  <c:v>79.2</c:v>
                </c:pt>
                <c:pt idx="4891">
                  <c:v>83.11999999999999</c:v>
                </c:pt>
                <c:pt idx="4892">
                  <c:v>86.64</c:v>
                </c:pt>
                <c:pt idx="4893">
                  <c:v>81.320000000000007</c:v>
                </c:pt>
                <c:pt idx="4894">
                  <c:v>77.680000000000007</c:v>
                </c:pt>
                <c:pt idx="4895">
                  <c:v>75.92</c:v>
                </c:pt>
                <c:pt idx="4896">
                  <c:v>71.84</c:v>
                </c:pt>
                <c:pt idx="4897">
                  <c:v>65.039999999999992</c:v>
                </c:pt>
                <c:pt idx="4898">
                  <c:v>62.839999999999996</c:v>
                </c:pt>
                <c:pt idx="4899">
                  <c:v>56.88000000000001</c:v>
                </c:pt>
                <c:pt idx="4900">
                  <c:v>49.28</c:v>
                </c:pt>
                <c:pt idx="4901">
                  <c:v>47.44</c:v>
                </c:pt>
                <c:pt idx="4902">
                  <c:v>53.76</c:v>
                </c:pt>
                <c:pt idx="4903">
                  <c:v>55.120000000000005</c:v>
                </c:pt>
                <c:pt idx="4904">
                  <c:v>61.600000000000009</c:v>
                </c:pt>
                <c:pt idx="4905">
                  <c:v>67.320000000000007</c:v>
                </c:pt>
                <c:pt idx="4906">
                  <c:v>64.319999999999993</c:v>
                </c:pt>
                <c:pt idx="4907">
                  <c:v>58.36</c:v>
                </c:pt>
                <c:pt idx="4908">
                  <c:v>60.96</c:v>
                </c:pt>
                <c:pt idx="4909">
                  <c:v>58.040000000000006</c:v>
                </c:pt>
                <c:pt idx="4910">
                  <c:v>64.88</c:v>
                </c:pt>
                <c:pt idx="4911">
                  <c:v>77.600000000000009</c:v>
                </c:pt>
                <c:pt idx="4912">
                  <c:v>87.48</c:v>
                </c:pt>
                <c:pt idx="4913">
                  <c:v>86.039999999999992</c:v>
                </c:pt>
                <c:pt idx="4914">
                  <c:v>85.6</c:v>
                </c:pt>
                <c:pt idx="4915">
                  <c:v>76</c:v>
                </c:pt>
                <c:pt idx="4916">
                  <c:v>63.2</c:v>
                </c:pt>
                <c:pt idx="4917">
                  <c:v>53.48</c:v>
                </c:pt>
                <c:pt idx="4918">
                  <c:v>48.64</c:v>
                </c:pt>
                <c:pt idx="4919">
                  <c:v>43.000000000000007</c:v>
                </c:pt>
                <c:pt idx="4920">
                  <c:v>44.6</c:v>
                </c:pt>
                <c:pt idx="4921">
                  <c:v>47.400000000000006</c:v>
                </c:pt>
                <c:pt idx="4922">
                  <c:v>51.4</c:v>
                </c:pt>
                <c:pt idx="4923">
                  <c:v>53.280000000000008</c:v>
                </c:pt>
                <c:pt idx="4924">
                  <c:v>52.879999999999995</c:v>
                </c:pt>
                <c:pt idx="4925">
                  <c:v>46.64</c:v>
                </c:pt>
                <c:pt idx="4926">
                  <c:v>46.760000000000005</c:v>
                </c:pt>
                <c:pt idx="4927">
                  <c:v>49.36</c:v>
                </c:pt>
                <c:pt idx="4928">
                  <c:v>72.599999999999994</c:v>
                </c:pt>
                <c:pt idx="4929">
                  <c:v>78.16</c:v>
                </c:pt>
                <c:pt idx="4930">
                  <c:v>82.88</c:v>
                </c:pt>
                <c:pt idx="4931">
                  <c:v>80.64</c:v>
                </c:pt>
                <c:pt idx="4932">
                  <c:v>77.72</c:v>
                </c:pt>
                <c:pt idx="4933">
                  <c:v>76.28</c:v>
                </c:pt>
                <c:pt idx="4934">
                  <c:v>73.84</c:v>
                </c:pt>
                <c:pt idx="4935">
                  <c:v>67.239999999999995</c:v>
                </c:pt>
                <c:pt idx="4936">
                  <c:v>60.040000000000006</c:v>
                </c:pt>
                <c:pt idx="4937">
                  <c:v>54.16</c:v>
                </c:pt>
                <c:pt idx="4938">
                  <c:v>53.559999999999995</c:v>
                </c:pt>
                <c:pt idx="4939">
                  <c:v>50.160000000000004</c:v>
                </c:pt>
                <c:pt idx="4940">
                  <c:v>51.44</c:v>
                </c:pt>
                <c:pt idx="4941">
                  <c:v>58.519999999999996</c:v>
                </c:pt>
                <c:pt idx="4942">
                  <c:v>61.72</c:v>
                </c:pt>
                <c:pt idx="4943">
                  <c:v>60.8</c:v>
                </c:pt>
                <c:pt idx="4944">
                  <c:v>63.960000000000008</c:v>
                </c:pt>
                <c:pt idx="4945">
                  <c:v>62.039999999999992</c:v>
                </c:pt>
                <c:pt idx="4946">
                  <c:v>57.320000000000007</c:v>
                </c:pt>
                <c:pt idx="4947">
                  <c:v>57.879999999999995</c:v>
                </c:pt>
                <c:pt idx="4948">
                  <c:v>58.000000000000007</c:v>
                </c:pt>
                <c:pt idx="4949">
                  <c:v>57.36</c:v>
                </c:pt>
                <c:pt idx="4950">
                  <c:v>54.480000000000004</c:v>
                </c:pt>
                <c:pt idx="4951">
                  <c:v>53.800000000000004</c:v>
                </c:pt>
                <c:pt idx="4952">
                  <c:v>55.92</c:v>
                </c:pt>
                <c:pt idx="4953">
                  <c:v>59.24</c:v>
                </c:pt>
                <c:pt idx="4954">
                  <c:v>60.239999999999995</c:v>
                </c:pt>
                <c:pt idx="4955">
                  <c:v>67.959999999999994</c:v>
                </c:pt>
                <c:pt idx="4956">
                  <c:v>71.760000000000005</c:v>
                </c:pt>
                <c:pt idx="4957">
                  <c:v>69.239999999999995</c:v>
                </c:pt>
                <c:pt idx="4958">
                  <c:v>62.32</c:v>
                </c:pt>
                <c:pt idx="4959">
                  <c:v>60.36</c:v>
                </c:pt>
                <c:pt idx="4960">
                  <c:v>54.64</c:v>
                </c:pt>
                <c:pt idx="4961">
                  <c:v>44.72</c:v>
                </c:pt>
                <c:pt idx="4962">
                  <c:v>36.96</c:v>
                </c:pt>
                <c:pt idx="4963">
                  <c:v>40.800000000000004</c:v>
                </c:pt>
                <c:pt idx="4964">
                  <c:v>39.96</c:v>
                </c:pt>
                <c:pt idx="4965">
                  <c:v>48.160000000000004</c:v>
                </c:pt>
                <c:pt idx="4966">
                  <c:v>64.12</c:v>
                </c:pt>
                <c:pt idx="4967">
                  <c:v>78.28</c:v>
                </c:pt>
                <c:pt idx="4968">
                  <c:v>83.28</c:v>
                </c:pt>
                <c:pt idx="4969">
                  <c:v>86.039999999999992</c:v>
                </c:pt>
                <c:pt idx="4970">
                  <c:v>80.12</c:v>
                </c:pt>
                <c:pt idx="4971">
                  <c:v>76.16</c:v>
                </c:pt>
                <c:pt idx="4972">
                  <c:v>74.08</c:v>
                </c:pt>
                <c:pt idx="4973">
                  <c:v>73.48</c:v>
                </c:pt>
                <c:pt idx="4974">
                  <c:v>73.28</c:v>
                </c:pt>
                <c:pt idx="4975">
                  <c:v>75.559999999999988</c:v>
                </c:pt>
                <c:pt idx="4976">
                  <c:v>72.559999999999988</c:v>
                </c:pt>
                <c:pt idx="4977">
                  <c:v>66.959999999999994</c:v>
                </c:pt>
                <c:pt idx="4978">
                  <c:v>64.92</c:v>
                </c:pt>
                <c:pt idx="4979">
                  <c:v>68.47999999999999</c:v>
                </c:pt>
                <c:pt idx="4980">
                  <c:v>64.64</c:v>
                </c:pt>
                <c:pt idx="4981">
                  <c:v>66.399999999999991</c:v>
                </c:pt>
                <c:pt idx="4982">
                  <c:v>68.16</c:v>
                </c:pt>
                <c:pt idx="4983">
                  <c:v>65.199999999999989</c:v>
                </c:pt>
                <c:pt idx="4984">
                  <c:v>60.88</c:v>
                </c:pt>
                <c:pt idx="4985">
                  <c:v>63.839999999999996</c:v>
                </c:pt>
                <c:pt idx="4986">
                  <c:v>61.320000000000007</c:v>
                </c:pt>
                <c:pt idx="4987">
                  <c:v>66.48</c:v>
                </c:pt>
                <c:pt idx="4988">
                  <c:v>74.88</c:v>
                </c:pt>
                <c:pt idx="4989">
                  <c:v>81.47999999999999</c:v>
                </c:pt>
                <c:pt idx="4990">
                  <c:v>81.88000000000001</c:v>
                </c:pt>
                <c:pt idx="4991">
                  <c:v>86.76</c:v>
                </c:pt>
                <c:pt idx="4992">
                  <c:v>81.12</c:v>
                </c:pt>
                <c:pt idx="4993">
                  <c:v>68.199999999999989</c:v>
                </c:pt>
                <c:pt idx="4994">
                  <c:v>60</c:v>
                </c:pt>
                <c:pt idx="4995">
                  <c:v>57.76</c:v>
                </c:pt>
                <c:pt idx="4996">
                  <c:v>51.28</c:v>
                </c:pt>
                <c:pt idx="4997">
                  <c:v>49.68</c:v>
                </c:pt>
                <c:pt idx="4998">
                  <c:v>51.04</c:v>
                </c:pt>
                <c:pt idx="4999">
                  <c:v>55.720000000000006</c:v>
                </c:pt>
                <c:pt idx="5000">
                  <c:v>55.400000000000006</c:v>
                </c:pt>
                <c:pt idx="5001">
                  <c:v>51.44</c:v>
                </c:pt>
                <c:pt idx="5002">
                  <c:v>44.519999999999996</c:v>
                </c:pt>
                <c:pt idx="5003">
                  <c:v>48.04</c:v>
                </c:pt>
                <c:pt idx="5004">
                  <c:v>45.4</c:v>
                </c:pt>
                <c:pt idx="5005">
                  <c:v>79.92</c:v>
                </c:pt>
                <c:pt idx="5006">
                  <c:v>84.639999999999986</c:v>
                </c:pt>
                <c:pt idx="5007">
                  <c:v>86.84</c:v>
                </c:pt>
                <c:pt idx="5008">
                  <c:v>87.559999999999988</c:v>
                </c:pt>
                <c:pt idx="5009">
                  <c:v>88.679999999999993</c:v>
                </c:pt>
                <c:pt idx="5010">
                  <c:v>85.36</c:v>
                </c:pt>
                <c:pt idx="5011">
                  <c:v>78.759999999999991</c:v>
                </c:pt>
                <c:pt idx="5012">
                  <c:v>72.680000000000007</c:v>
                </c:pt>
                <c:pt idx="5013">
                  <c:v>60.36</c:v>
                </c:pt>
                <c:pt idx="5014">
                  <c:v>49.08</c:v>
                </c:pt>
                <c:pt idx="5015">
                  <c:v>43.600000000000009</c:v>
                </c:pt>
                <c:pt idx="5016">
                  <c:v>38.880000000000003</c:v>
                </c:pt>
                <c:pt idx="5017">
                  <c:v>39.68</c:v>
                </c:pt>
                <c:pt idx="5018">
                  <c:v>51.240000000000009</c:v>
                </c:pt>
                <c:pt idx="5019">
                  <c:v>59.72</c:v>
                </c:pt>
                <c:pt idx="5020">
                  <c:v>59.72</c:v>
                </c:pt>
                <c:pt idx="5021">
                  <c:v>61.68</c:v>
                </c:pt>
                <c:pt idx="5022">
                  <c:v>57.320000000000007</c:v>
                </c:pt>
                <c:pt idx="5023">
                  <c:v>47.68</c:v>
                </c:pt>
                <c:pt idx="5024">
                  <c:v>43.32</c:v>
                </c:pt>
                <c:pt idx="5025">
                  <c:v>47.08</c:v>
                </c:pt>
                <c:pt idx="5026">
                  <c:v>53.76</c:v>
                </c:pt>
                <c:pt idx="5027">
                  <c:v>57.56</c:v>
                </c:pt>
                <c:pt idx="5028">
                  <c:v>62.960000000000008</c:v>
                </c:pt>
                <c:pt idx="5029">
                  <c:v>69.72</c:v>
                </c:pt>
                <c:pt idx="5030">
                  <c:v>71.000000000000014</c:v>
                </c:pt>
                <c:pt idx="5031">
                  <c:v>66.52</c:v>
                </c:pt>
                <c:pt idx="5032">
                  <c:v>70.599999999999994</c:v>
                </c:pt>
                <c:pt idx="5033">
                  <c:v>72.040000000000006</c:v>
                </c:pt>
                <c:pt idx="5034">
                  <c:v>67.040000000000006</c:v>
                </c:pt>
                <c:pt idx="5035">
                  <c:v>60.440000000000005</c:v>
                </c:pt>
                <c:pt idx="5036">
                  <c:v>60.68</c:v>
                </c:pt>
                <c:pt idx="5037">
                  <c:v>56.16</c:v>
                </c:pt>
                <c:pt idx="5038">
                  <c:v>45.92</c:v>
                </c:pt>
                <c:pt idx="5039">
                  <c:v>36.159999999999997</c:v>
                </c:pt>
                <c:pt idx="5040">
                  <c:v>37.36</c:v>
                </c:pt>
                <c:pt idx="5041">
                  <c:v>32.720000000000006</c:v>
                </c:pt>
                <c:pt idx="5042">
                  <c:v>39.119999999999997</c:v>
                </c:pt>
                <c:pt idx="5043">
                  <c:v>55.32</c:v>
                </c:pt>
                <c:pt idx="5044">
                  <c:v>71.8</c:v>
                </c:pt>
                <c:pt idx="5045">
                  <c:v>79.44</c:v>
                </c:pt>
                <c:pt idx="5046">
                  <c:v>83.44</c:v>
                </c:pt>
                <c:pt idx="5047">
                  <c:v>74.440000000000012</c:v>
                </c:pt>
                <c:pt idx="5048">
                  <c:v>72.28</c:v>
                </c:pt>
                <c:pt idx="5049">
                  <c:v>71.16</c:v>
                </c:pt>
                <c:pt idx="5050">
                  <c:v>71.960000000000008</c:v>
                </c:pt>
                <c:pt idx="5051">
                  <c:v>74.2</c:v>
                </c:pt>
                <c:pt idx="5052">
                  <c:v>82.16</c:v>
                </c:pt>
                <c:pt idx="5053">
                  <c:v>79.16</c:v>
                </c:pt>
                <c:pt idx="5054">
                  <c:v>75.599999999999994</c:v>
                </c:pt>
                <c:pt idx="5055">
                  <c:v>74.319999999999993</c:v>
                </c:pt>
                <c:pt idx="5056">
                  <c:v>79.320000000000007</c:v>
                </c:pt>
                <c:pt idx="5057">
                  <c:v>74.2</c:v>
                </c:pt>
                <c:pt idx="5058">
                  <c:v>72.36</c:v>
                </c:pt>
                <c:pt idx="5059">
                  <c:v>68.56</c:v>
                </c:pt>
                <c:pt idx="5060">
                  <c:v>61.4</c:v>
                </c:pt>
                <c:pt idx="5061">
                  <c:v>53.72</c:v>
                </c:pt>
                <c:pt idx="5062">
                  <c:v>55.680000000000007</c:v>
                </c:pt>
                <c:pt idx="5063">
                  <c:v>53.6</c:v>
                </c:pt>
                <c:pt idx="5064">
                  <c:v>57.08</c:v>
                </c:pt>
                <c:pt idx="5065">
                  <c:v>64.039999999999992</c:v>
                </c:pt>
                <c:pt idx="5066">
                  <c:v>72.16</c:v>
                </c:pt>
                <c:pt idx="5067">
                  <c:v>71.000000000000014</c:v>
                </c:pt>
                <c:pt idx="5068">
                  <c:v>75.720000000000013</c:v>
                </c:pt>
                <c:pt idx="5069">
                  <c:v>75.12</c:v>
                </c:pt>
                <c:pt idx="5070">
                  <c:v>68.84</c:v>
                </c:pt>
                <c:pt idx="5071">
                  <c:v>64.599999999999994</c:v>
                </c:pt>
                <c:pt idx="5072">
                  <c:v>63.839999999999996</c:v>
                </c:pt>
                <c:pt idx="5073">
                  <c:v>59.96</c:v>
                </c:pt>
                <c:pt idx="5074">
                  <c:v>57.120000000000005</c:v>
                </c:pt>
                <c:pt idx="5075">
                  <c:v>54.32</c:v>
                </c:pt>
                <c:pt idx="5076">
                  <c:v>52.160000000000004</c:v>
                </c:pt>
                <c:pt idx="5077">
                  <c:v>51.04</c:v>
                </c:pt>
                <c:pt idx="5078">
                  <c:v>46.48</c:v>
                </c:pt>
                <c:pt idx="5079">
                  <c:v>39.28</c:v>
                </c:pt>
                <c:pt idx="5080">
                  <c:v>43.160000000000004</c:v>
                </c:pt>
                <c:pt idx="5081">
                  <c:v>40.08</c:v>
                </c:pt>
                <c:pt idx="5082">
                  <c:v>75.84</c:v>
                </c:pt>
                <c:pt idx="5083">
                  <c:v>82.6</c:v>
                </c:pt>
                <c:pt idx="5084">
                  <c:v>85.04</c:v>
                </c:pt>
                <c:pt idx="5085">
                  <c:v>85.12</c:v>
                </c:pt>
                <c:pt idx="5086">
                  <c:v>86.76</c:v>
                </c:pt>
                <c:pt idx="5087">
                  <c:v>79.08</c:v>
                </c:pt>
                <c:pt idx="5088">
                  <c:v>69.2</c:v>
                </c:pt>
                <c:pt idx="5089">
                  <c:v>63.44</c:v>
                </c:pt>
                <c:pt idx="5090">
                  <c:v>52.32</c:v>
                </c:pt>
                <c:pt idx="5091">
                  <c:v>42.6</c:v>
                </c:pt>
                <c:pt idx="5092">
                  <c:v>37.120000000000005</c:v>
                </c:pt>
                <c:pt idx="5093">
                  <c:v>36.32</c:v>
                </c:pt>
                <c:pt idx="5094">
                  <c:v>40.28</c:v>
                </c:pt>
                <c:pt idx="5095">
                  <c:v>54.44</c:v>
                </c:pt>
                <c:pt idx="5096">
                  <c:v>64.84</c:v>
                </c:pt>
                <c:pt idx="5097">
                  <c:v>65.88000000000001</c:v>
                </c:pt>
                <c:pt idx="5098">
                  <c:v>62.760000000000005</c:v>
                </c:pt>
                <c:pt idx="5099">
                  <c:v>55.16</c:v>
                </c:pt>
                <c:pt idx="5100">
                  <c:v>41.24</c:v>
                </c:pt>
                <c:pt idx="5101">
                  <c:v>35.559999999999995</c:v>
                </c:pt>
                <c:pt idx="5102">
                  <c:v>43.28</c:v>
                </c:pt>
                <c:pt idx="5103">
                  <c:v>54.599999999999994</c:v>
                </c:pt>
                <c:pt idx="5104">
                  <c:v>59.68</c:v>
                </c:pt>
                <c:pt idx="5105">
                  <c:v>67</c:v>
                </c:pt>
                <c:pt idx="5106">
                  <c:v>74.240000000000009</c:v>
                </c:pt>
                <c:pt idx="5107">
                  <c:v>71.679999999999993</c:v>
                </c:pt>
                <c:pt idx="5108">
                  <c:v>64.760000000000005</c:v>
                </c:pt>
                <c:pt idx="5109">
                  <c:v>70.320000000000007</c:v>
                </c:pt>
                <c:pt idx="5110">
                  <c:v>74.240000000000009</c:v>
                </c:pt>
                <c:pt idx="5111">
                  <c:v>70.599999999999994</c:v>
                </c:pt>
                <c:pt idx="5112">
                  <c:v>69.16</c:v>
                </c:pt>
                <c:pt idx="5113">
                  <c:v>73.8</c:v>
                </c:pt>
                <c:pt idx="5114">
                  <c:v>69.84</c:v>
                </c:pt>
                <c:pt idx="5115">
                  <c:v>61.639999999999993</c:v>
                </c:pt>
                <c:pt idx="5116">
                  <c:v>52.080000000000005</c:v>
                </c:pt>
                <c:pt idx="5117">
                  <c:v>52.52</c:v>
                </c:pt>
                <c:pt idx="5118">
                  <c:v>42.24</c:v>
                </c:pt>
                <c:pt idx="5119">
                  <c:v>43.4</c:v>
                </c:pt>
                <c:pt idx="5120">
                  <c:v>55.720000000000006</c:v>
                </c:pt>
                <c:pt idx="5121">
                  <c:v>70.64</c:v>
                </c:pt>
                <c:pt idx="5122">
                  <c:v>77.239999999999995</c:v>
                </c:pt>
                <c:pt idx="5123">
                  <c:v>82.16</c:v>
                </c:pt>
                <c:pt idx="5124">
                  <c:v>74.16</c:v>
                </c:pt>
                <c:pt idx="5125">
                  <c:v>72.08</c:v>
                </c:pt>
                <c:pt idx="5126">
                  <c:v>72.16</c:v>
                </c:pt>
                <c:pt idx="5127">
                  <c:v>73.2</c:v>
                </c:pt>
                <c:pt idx="5128">
                  <c:v>79.28</c:v>
                </c:pt>
                <c:pt idx="5129">
                  <c:v>89.44</c:v>
                </c:pt>
                <c:pt idx="5130">
                  <c:v>83.960000000000008</c:v>
                </c:pt>
                <c:pt idx="5131">
                  <c:v>76.16</c:v>
                </c:pt>
                <c:pt idx="5132">
                  <c:v>72.680000000000007</c:v>
                </c:pt>
                <c:pt idx="5133">
                  <c:v>75</c:v>
                </c:pt>
                <c:pt idx="5134">
                  <c:v>70.48</c:v>
                </c:pt>
                <c:pt idx="5135">
                  <c:v>71.48</c:v>
                </c:pt>
                <c:pt idx="5136">
                  <c:v>73.679999999999993</c:v>
                </c:pt>
                <c:pt idx="5137">
                  <c:v>67.320000000000007</c:v>
                </c:pt>
                <c:pt idx="5138">
                  <c:v>59.160000000000004</c:v>
                </c:pt>
                <c:pt idx="5139">
                  <c:v>58.320000000000007</c:v>
                </c:pt>
                <c:pt idx="5140">
                  <c:v>55.64</c:v>
                </c:pt>
                <c:pt idx="5141">
                  <c:v>55.44</c:v>
                </c:pt>
                <c:pt idx="5142">
                  <c:v>59.160000000000004</c:v>
                </c:pt>
                <c:pt idx="5143">
                  <c:v>64.400000000000006</c:v>
                </c:pt>
                <c:pt idx="5144">
                  <c:v>62.20000000000001</c:v>
                </c:pt>
                <c:pt idx="5145">
                  <c:v>67.400000000000006</c:v>
                </c:pt>
                <c:pt idx="5146">
                  <c:v>68.28</c:v>
                </c:pt>
                <c:pt idx="5147">
                  <c:v>68.320000000000007</c:v>
                </c:pt>
                <c:pt idx="5148">
                  <c:v>68.960000000000008</c:v>
                </c:pt>
                <c:pt idx="5149">
                  <c:v>70.16</c:v>
                </c:pt>
                <c:pt idx="5150">
                  <c:v>67.2</c:v>
                </c:pt>
                <c:pt idx="5151">
                  <c:v>66.72</c:v>
                </c:pt>
                <c:pt idx="5152">
                  <c:v>61.039999999999992</c:v>
                </c:pt>
                <c:pt idx="5153">
                  <c:v>55.44</c:v>
                </c:pt>
                <c:pt idx="5154">
                  <c:v>52.92</c:v>
                </c:pt>
                <c:pt idx="5155">
                  <c:v>47.48</c:v>
                </c:pt>
                <c:pt idx="5156">
                  <c:v>40.4</c:v>
                </c:pt>
                <c:pt idx="5157">
                  <c:v>46.040000000000006</c:v>
                </c:pt>
                <c:pt idx="5158">
                  <c:v>43.68</c:v>
                </c:pt>
                <c:pt idx="5159">
                  <c:v>68.199999999999989</c:v>
                </c:pt>
                <c:pt idx="5160">
                  <c:v>77.760000000000005</c:v>
                </c:pt>
                <c:pt idx="5161">
                  <c:v>77.039999999999992</c:v>
                </c:pt>
                <c:pt idx="5162">
                  <c:v>75.759999999999991</c:v>
                </c:pt>
                <c:pt idx="5163">
                  <c:v>75.08</c:v>
                </c:pt>
                <c:pt idx="5164">
                  <c:v>66.919999999999987</c:v>
                </c:pt>
                <c:pt idx="5165">
                  <c:v>59.760000000000005</c:v>
                </c:pt>
                <c:pt idx="5166">
                  <c:v>58.96</c:v>
                </c:pt>
                <c:pt idx="5167">
                  <c:v>52.04</c:v>
                </c:pt>
                <c:pt idx="5168">
                  <c:v>46.680000000000007</c:v>
                </c:pt>
                <c:pt idx="5169">
                  <c:v>44.440000000000005</c:v>
                </c:pt>
                <c:pt idx="5170">
                  <c:v>44.24</c:v>
                </c:pt>
                <c:pt idx="5171">
                  <c:v>47.56</c:v>
                </c:pt>
                <c:pt idx="5172">
                  <c:v>58.920000000000009</c:v>
                </c:pt>
                <c:pt idx="5173">
                  <c:v>67.679999999999993</c:v>
                </c:pt>
                <c:pt idx="5174">
                  <c:v>65.759999999999991</c:v>
                </c:pt>
                <c:pt idx="5175">
                  <c:v>57.879999999999995</c:v>
                </c:pt>
                <c:pt idx="5176">
                  <c:v>48.319999999999993</c:v>
                </c:pt>
                <c:pt idx="5177">
                  <c:v>38.120000000000005</c:v>
                </c:pt>
                <c:pt idx="5178">
                  <c:v>33.440000000000005</c:v>
                </c:pt>
                <c:pt idx="5179">
                  <c:v>39.68</c:v>
                </c:pt>
                <c:pt idx="5180">
                  <c:v>51.04</c:v>
                </c:pt>
                <c:pt idx="5181">
                  <c:v>57.720000000000006</c:v>
                </c:pt>
                <c:pt idx="5182">
                  <c:v>65.199999999999989</c:v>
                </c:pt>
                <c:pt idx="5183">
                  <c:v>73.960000000000008</c:v>
                </c:pt>
                <c:pt idx="5184">
                  <c:v>72.399999999999991</c:v>
                </c:pt>
                <c:pt idx="5185">
                  <c:v>64.599999999999994</c:v>
                </c:pt>
                <c:pt idx="5186">
                  <c:v>68</c:v>
                </c:pt>
                <c:pt idx="5187">
                  <c:v>72.839999999999989</c:v>
                </c:pt>
                <c:pt idx="5188">
                  <c:v>68.47999999999999</c:v>
                </c:pt>
                <c:pt idx="5189">
                  <c:v>69.36</c:v>
                </c:pt>
                <c:pt idx="5190">
                  <c:v>76.28</c:v>
                </c:pt>
                <c:pt idx="5191">
                  <c:v>74.8</c:v>
                </c:pt>
                <c:pt idx="5192">
                  <c:v>68</c:v>
                </c:pt>
                <c:pt idx="5193">
                  <c:v>59.559999999999988</c:v>
                </c:pt>
                <c:pt idx="5194">
                  <c:v>56.16</c:v>
                </c:pt>
                <c:pt idx="5195">
                  <c:v>44.76</c:v>
                </c:pt>
                <c:pt idx="5196">
                  <c:v>44.04</c:v>
                </c:pt>
                <c:pt idx="5197">
                  <c:v>52.2</c:v>
                </c:pt>
                <c:pt idx="5198">
                  <c:v>65.680000000000007</c:v>
                </c:pt>
                <c:pt idx="5199">
                  <c:v>74.8</c:v>
                </c:pt>
                <c:pt idx="5200">
                  <c:v>82.04</c:v>
                </c:pt>
                <c:pt idx="5201">
                  <c:v>77.160000000000011</c:v>
                </c:pt>
                <c:pt idx="5202">
                  <c:v>74.88</c:v>
                </c:pt>
                <c:pt idx="5203">
                  <c:v>72.8</c:v>
                </c:pt>
                <c:pt idx="5204">
                  <c:v>71.36</c:v>
                </c:pt>
                <c:pt idx="5205">
                  <c:v>78.039999999999992</c:v>
                </c:pt>
                <c:pt idx="5206">
                  <c:v>84.68</c:v>
                </c:pt>
                <c:pt idx="5207">
                  <c:v>81.800000000000011</c:v>
                </c:pt>
                <c:pt idx="5208">
                  <c:v>77.160000000000011</c:v>
                </c:pt>
                <c:pt idx="5209">
                  <c:v>72.839999999999989</c:v>
                </c:pt>
                <c:pt idx="5210">
                  <c:v>70.240000000000009</c:v>
                </c:pt>
                <c:pt idx="5211">
                  <c:v>66.399999999999991</c:v>
                </c:pt>
                <c:pt idx="5212">
                  <c:v>65.16</c:v>
                </c:pt>
                <c:pt idx="5213">
                  <c:v>66.759999999999991</c:v>
                </c:pt>
                <c:pt idx="5214">
                  <c:v>65.759999999999991</c:v>
                </c:pt>
                <c:pt idx="5215">
                  <c:v>64.680000000000007</c:v>
                </c:pt>
                <c:pt idx="5216">
                  <c:v>67</c:v>
                </c:pt>
                <c:pt idx="5217">
                  <c:v>64.400000000000006</c:v>
                </c:pt>
                <c:pt idx="5218">
                  <c:v>63.2</c:v>
                </c:pt>
                <c:pt idx="5219">
                  <c:v>62.79999999999999</c:v>
                </c:pt>
                <c:pt idx="5220">
                  <c:v>63.32</c:v>
                </c:pt>
                <c:pt idx="5221">
                  <c:v>57.879999999999995</c:v>
                </c:pt>
                <c:pt idx="5222">
                  <c:v>60.640000000000008</c:v>
                </c:pt>
                <c:pt idx="5223">
                  <c:v>63.239999999999995</c:v>
                </c:pt>
                <c:pt idx="5224">
                  <c:v>63.92</c:v>
                </c:pt>
                <c:pt idx="5225">
                  <c:v>65.960000000000008</c:v>
                </c:pt>
                <c:pt idx="5226">
                  <c:v>70.72</c:v>
                </c:pt>
                <c:pt idx="5227">
                  <c:v>68.399999999999991</c:v>
                </c:pt>
                <c:pt idx="5228">
                  <c:v>64.92</c:v>
                </c:pt>
                <c:pt idx="5229">
                  <c:v>62.88</c:v>
                </c:pt>
                <c:pt idx="5230">
                  <c:v>59.319999999999993</c:v>
                </c:pt>
                <c:pt idx="5231">
                  <c:v>56.2</c:v>
                </c:pt>
                <c:pt idx="5232">
                  <c:v>54.24</c:v>
                </c:pt>
                <c:pt idx="5233">
                  <c:v>51.04</c:v>
                </c:pt>
                <c:pt idx="5234">
                  <c:v>53.48</c:v>
                </c:pt>
                <c:pt idx="5235">
                  <c:v>47.48</c:v>
                </c:pt>
                <c:pt idx="5236">
                  <c:v>70.040000000000006</c:v>
                </c:pt>
                <c:pt idx="5237">
                  <c:v>77.680000000000007</c:v>
                </c:pt>
                <c:pt idx="5238">
                  <c:v>75.16</c:v>
                </c:pt>
                <c:pt idx="5239">
                  <c:v>73.56</c:v>
                </c:pt>
                <c:pt idx="5240">
                  <c:v>71.240000000000009</c:v>
                </c:pt>
                <c:pt idx="5241">
                  <c:v>65.400000000000006</c:v>
                </c:pt>
                <c:pt idx="5242">
                  <c:v>61.12</c:v>
                </c:pt>
                <c:pt idx="5243">
                  <c:v>62.92</c:v>
                </c:pt>
                <c:pt idx="5244">
                  <c:v>56.639999999999993</c:v>
                </c:pt>
                <c:pt idx="5245">
                  <c:v>51.64</c:v>
                </c:pt>
                <c:pt idx="5246">
                  <c:v>48.28</c:v>
                </c:pt>
                <c:pt idx="5247">
                  <c:v>47.44</c:v>
                </c:pt>
                <c:pt idx="5248">
                  <c:v>47.92</c:v>
                </c:pt>
                <c:pt idx="5249">
                  <c:v>54.800000000000004</c:v>
                </c:pt>
                <c:pt idx="5250">
                  <c:v>59.52</c:v>
                </c:pt>
                <c:pt idx="5251">
                  <c:v>56.120000000000005</c:v>
                </c:pt>
                <c:pt idx="5252">
                  <c:v>45.959999999999994</c:v>
                </c:pt>
                <c:pt idx="5253">
                  <c:v>37.96</c:v>
                </c:pt>
                <c:pt idx="5254">
                  <c:v>34.160000000000004</c:v>
                </c:pt>
                <c:pt idx="5255">
                  <c:v>32.599999999999994</c:v>
                </c:pt>
                <c:pt idx="5256">
                  <c:v>38.04</c:v>
                </c:pt>
                <c:pt idx="5257">
                  <c:v>50.8</c:v>
                </c:pt>
                <c:pt idx="5258">
                  <c:v>57.919999999999995</c:v>
                </c:pt>
                <c:pt idx="5259">
                  <c:v>64.08</c:v>
                </c:pt>
                <c:pt idx="5260">
                  <c:v>73.960000000000008</c:v>
                </c:pt>
                <c:pt idx="5261">
                  <c:v>72.64</c:v>
                </c:pt>
                <c:pt idx="5262">
                  <c:v>62.760000000000005</c:v>
                </c:pt>
                <c:pt idx="5263">
                  <c:v>60.88</c:v>
                </c:pt>
                <c:pt idx="5264">
                  <c:v>63.800000000000004</c:v>
                </c:pt>
                <c:pt idx="5265">
                  <c:v>61.12</c:v>
                </c:pt>
                <c:pt idx="5266">
                  <c:v>67.400000000000006</c:v>
                </c:pt>
                <c:pt idx="5267">
                  <c:v>76.88000000000001</c:v>
                </c:pt>
                <c:pt idx="5268">
                  <c:v>80.56</c:v>
                </c:pt>
                <c:pt idx="5269">
                  <c:v>77.760000000000005</c:v>
                </c:pt>
                <c:pt idx="5270">
                  <c:v>70.56</c:v>
                </c:pt>
                <c:pt idx="5271">
                  <c:v>64.44</c:v>
                </c:pt>
                <c:pt idx="5272">
                  <c:v>52.680000000000007</c:v>
                </c:pt>
                <c:pt idx="5273">
                  <c:v>48.52</c:v>
                </c:pt>
                <c:pt idx="5274">
                  <c:v>51.64</c:v>
                </c:pt>
                <c:pt idx="5275">
                  <c:v>60.040000000000006</c:v>
                </c:pt>
                <c:pt idx="5276">
                  <c:v>69.760000000000005</c:v>
                </c:pt>
                <c:pt idx="5277">
                  <c:v>79.56</c:v>
                </c:pt>
                <c:pt idx="5278">
                  <c:v>76.64</c:v>
                </c:pt>
                <c:pt idx="5279">
                  <c:v>73</c:v>
                </c:pt>
                <c:pt idx="5280">
                  <c:v>68.88</c:v>
                </c:pt>
                <c:pt idx="5281">
                  <c:v>63.32</c:v>
                </c:pt>
                <c:pt idx="5282">
                  <c:v>66</c:v>
                </c:pt>
                <c:pt idx="5283">
                  <c:v>68.47999999999999</c:v>
                </c:pt>
                <c:pt idx="5284">
                  <c:v>64.36</c:v>
                </c:pt>
                <c:pt idx="5285">
                  <c:v>63.56</c:v>
                </c:pt>
                <c:pt idx="5286">
                  <c:v>64.400000000000006</c:v>
                </c:pt>
                <c:pt idx="5287">
                  <c:v>65.199999999999989</c:v>
                </c:pt>
                <c:pt idx="5288">
                  <c:v>66.8</c:v>
                </c:pt>
                <c:pt idx="5289">
                  <c:v>67.56</c:v>
                </c:pt>
                <c:pt idx="5290">
                  <c:v>67.28</c:v>
                </c:pt>
                <c:pt idx="5291">
                  <c:v>65.84</c:v>
                </c:pt>
                <c:pt idx="5292">
                  <c:v>65.72</c:v>
                </c:pt>
                <c:pt idx="5293">
                  <c:v>66.28</c:v>
                </c:pt>
                <c:pt idx="5294">
                  <c:v>66.12</c:v>
                </c:pt>
                <c:pt idx="5295">
                  <c:v>63.519999999999996</c:v>
                </c:pt>
                <c:pt idx="5296">
                  <c:v>58.4</c:v>
                </c:pt>
                <c:pt idx="5297">
                  <c:v>54.800000000000004</c:v>
                </c:pt>
                <c:pt idx="5298">
                  <c:v>51.359999999999992</c:v>
                </c:pt>
                <c:pt idx="5299">
                  <c:v>53.76</c:v>
                </c:pt>
                <c:pt idx="5300">
                  <c:v>56.2</c:v>
                </c:pt>
                <c:pt idx="5301">
                  <c:v>62.79999999999999</c:v>
                </c:pt>
                <c:pt idx="5302">
                  <c:v>66.8</c:v>
                </c:pt>
                <c:pt idx="5303">
                  <c:v>71.52000000000001</c:v>
                </c:pt>
                <c:pt idx="5304">
                  <c:v>70.960000000000008</c:v>
                </c:pt>
                <c:pt idx="5305">
                  <c:v>68.760000000000005</c:v>
                </c:pt>
                <c:pt idx="5306">
                  <c:v>62.79999999999999</c:v>
                </c:pt>
                <c:pt idx="5307">
                  <c:v>59.20000000000001</c:v>
                </c:pt>
                <c:pt idx="5308">
                  <c:v>54.599999999999994</c:v>
                </c:pt>
                <c:pt idx="5309">
                  <c:v>52.160000000000004</c:v>
                </c:pt>
                <c:pt idx="5310">
                  <c:v>54.04</c:v>
                </c:pt>
                <c:pt idx="5311">
                  <c:v>58.519999999999996</c:v>
                </c:pt>
                <c:pt idx="5312">
                  <c:v>54.76</c:v>
                </c:pt>
                <c:pt idx="5313">
                  <c:v>68.56</c:v>
                </c:pt>
                <c:pt idx="5314">
                  <c:v>73.44</c:v>
                </c:pt>
                <c:pt idx="5315">
                  <c:v>70.040000000000006</c:v>
                </c:pt>
                <c:pt idx="5316">
                  <c:v>69</c:v>
                </c:pt>
                <c:pt idx="5317">
                  <c:v>63.999999999999993</c:v>
                </c:pt>
                <c:pt idx="5318">
                  <c:v>58.920000000000009</c:v>
                </c:pt>
                <c:pt idx="5319">
                  <c:v>53.559999999999995</c:v>
                </c:pt>
                <c:pt idx="5320">
                  <c:v>56.84</c:v>
                </c:pt>
                <c:pt idx="5321">
                  <c:v>54.52</c:v>
                </c:pt>
                <c:pt idx="5322">
                  <c:v>52.32</c:v>
                </c:pt>
                <c:pt idx="5323">
                  <c:v>48.8</c:v>
                </c:pt>
                <c:pt idx="5324">
                  <c:v>50.759999999999991</c:v>
                </c:pt>
                <c:pt idx="5325">
                  <c:v>52.359999999999992</c:v>
                </c:pt>
                <c:pt idx="5326">
                  <c:v>56.2</c:v>
                </c:pt>
                <c:pt idx="5327">
                  <c:v>60.6</c:v>
                </c:pt>
                <c:pt idx="5328">
                  <c:v>59</c:v>
                </c:pt>
                <c:pt idx="5329">
                  <c:v>49.08</c:v>
                </c:pt>
                <c:pt idx="5330">
                  <c:v>39.32</c:v>
                </c:pt>
                <c:pt idx="5331">
                  <c:v>37.4</c:v>
                </c:pt>
                <c:pt idx="5332">
                  <c:v>35.96</c:v>
                </c:pt>
                <c:pt idx="5333">
                  <c:v>39</c:v>
                </c:pt>
                <c:pt idx="5334">
                  <c:v>48.480000000000004</c:v>
                </c:pt>
                <c:pt idx="5335">
                  <c:v>57.599999999999994</c:v>
                </c:pt>
                <c:pt idx="5336">
                  <c:v>62.760000000000005</c:v>
                </c:pt>
                <c:pt idx="5337">
                  <c:v>72.8</c:v>
                </c:pt>
                <c:pt idx="5338">
                  <c:v>71.72</c:v>
                </c:pt>
                <c:pt idx="5339">
                  <c:v>61.68</c:v>
                </c:pt>
                <c:pt idx="5340">
                  <c:v>53.72</c:v>
                </c:pt>
                <c:pt idx="5341">
                  <c:v>55.199999999999996</c:v>
                </c:pt>
                <c:pt idx="5342">
                  <c:v>52.6</c:v>
                </c:pt>
                <c:pt idx="5343">
                  <c:v>61.68</c:v>
                </c:pt>
                <c:pt idx="5344">
                  <c:v>75.599999999999994</c:v>
                </c:pt>
                <c:pt idx="5345">
                  <c:v>83.240000000000009</c:v>
                </c:pt>
                <c:pt idx="5346">
                  <c:v>83</c:v>
                </c:pt>
                <c:pt idx="5347">
                  <c:v>79.12</c:v>
                </c:pt>
                <c:pt idx="5348">
                  <c:v>72.239999999999995</c:v>
                </c:pt>
                <c:pt idx="5349">
                  <c:v>58.64</c:v>
                </c:pt>
                <c:pt idx="5350">
                  <c:v>54.08</c:v>
                </c:pt>
                <c:pt idx="5351">
                  <c:v>54.96</c:v>
                </c:pt>
                <c:pt idx="5352">
                  <c:v>60</c:v>
                </c:pt>
                <c:pt idx="5353">
                  <c:v>67.64</c:v>
                </c:pt>
                <c:pt idx="5354">
                  <c:v>77.400000000000006</c:v>
                </c:pt>
                <c:pt idx="5355">
                  <c:v>75.08</c:v>
                </c:pt>
                <c:pt idx="5356">
                  <c:v>72.839999999999989</c:v>
                </c:pt>
                <c:pt idx="5357">
                  <c:v>68.8</c:v>
                </c:pt>
                <c:pt idx="5358">
                  <c:v>63.6</c:v>
                </c:pt>
                <c:pt idx="5359">
                  <c:v>63.2</c:v>
                </c:pt>
                <c:pt idx="5360">
                  <c:v>64.44</c:v>
                </c:pt>
                <c:pt idx="5361">
                  <c:v>60.8</c:v>
                </c:pt>
                <c:pt idx="5362">
                  <c:v>60.400000000000006</c:v>
                </c:pt>
                <c:pt idx="5363">
                  <c:v>61.240000000000009</c:v>
                </c:pt>
                <c:pt idx="5364">
                  <c:v>62.20000000000001</c:v>
                </c:pt>
                <c:pt idx="5365">
                  <c:v>63.2</c:v>
                </c:pt>
                <c:pt idx="5366">
                  <c:v>62.28</c:v>
                </c:pt>
                <c:pt idx="5367">
                  <c:v>60.88</c:v>
                </c:pt>
                <c:pt idx="5368">
                  <c:v>59.800000000000011</c:v>
                </c:pt>
                <c:pt idx="5369">
                  <c:v>59.20000000000001</c:v>
                </c:pt>
                <c:pt idx="5370">
                  <c:v>61.919999999999995</c:v>
                </c:pt>
                <c:pt idx="5371">
                  <c:v>64.760000000000005</c:v>
                </c:pt>
                <c:pt idx="5372">
                  <c:v>61.08</c:v>
                </c:pt>
                <c:pt idx="5373">
                  <c:v>55.559999999999995</c:v>
                </c:pt>
                <c:pt idx="5374">
                  <c:v>53.32</c:v>
                </c:pt>
                <c:pt idx="5375">
                  <c:v>47.44</c:v>
                </c:pt>
                <c:pt idx="5376">
                  <c:v>47.08</c:v>
                </c:pt>
                <c:pt idx="5377">
                  <c:v>53.2</c:v>
                </c:pt>
                <c:pt idx="5378">
                  <c:v>63.679999999999993</c:v>
                </c:pt>
                <c:pt idx="5379">
                  <c:v>69.84</c:v>
                </c:pt>
                <c:pt idx="5380">
                  <c:v>75.400000000000006</c:v>
                </c:pt>
                <c:pt idx="5381">
                  <c:v>76.240000000000009</c:v>
                </c:pt>
                <c:pt idx="5382">
                  <c:v>74.039999999999992</c:v>
                </c:pt>
                <c:pt idx="5383">
                  <c:v>68.080000000000013</c:v>
                </c:pt>
                <c:pt idx="5384">
                  <c:v>63.6</c:v>
                </c:pt>
                <c:pt idx="5385">
                  <c:v>61.160000000000004</c:v>
                </c:pt>
                <c:pt idx="5386">
                  <c:v>61.480000000000004</c:v>
                </c:pt>
                <c:pt idx="5387">
                  <c:v>65.08</c:v>
                </c:pt>
                <c:pt idx="5388">
                  <c:v>68.320000000000007</c:v>
                </c:pt>
                <c:pt idx="5389">
                  <c:v>68.47999999999999</c:v>
                </c:pt>
                <c:pt idx="5390">
                  <c:v>60.759999999999991</c:v>
                </c:pt>
                <c:pt idx="5391">
                  <c:v>64.56</c:v>
                </c:pt>
                <c:pt idx="5392">
                  <c:v>61.160000000000004</c:v>
                </c:pt>
                <c:pt idx="5393">
                  <c:v>60.120000000000005</c:v>
                </c:pt>
                <c:pt idx="5394">
                  <c:v>55.559999999999995</c:v>
                </c:pt>
                <c:pt idx="5395">
                  <c:v>48.36</c:v>
                </c:pt>
                <c:pt idx="5396">
                  <c:v>43.76</c:v>
                </c:pt>
                <c:pt idx="5397">
                  <c:v>50.47999999999999</c:v>
                </c:pt>
                <c:pt idx="5398">
                  <c:v>54.96</c:v>
                </c:pt>
                <c:pt idx="5399">
                  <c:v>55.000000000000007</c:v>
                </c:pt>
                <c:pt idx="5400">
                  <c:v>54.04</c:v>
                </c:pt>
                <c:pt idx="5401">
                  <c:v>57.839999999999989</c:v>
                </c:pt>
                <c:pt idx="5402">
                  <c:v>59.72</c:v>
                </c:pt>
                <c:pt idx="5403">
                  <c:v>59.68</c:v>
                </c:pt>
                <c:pt idx="5404">
                  <c:v>60.480000000000004</c:v>
                </c:pt>
                <c:pt idx="5405">
                  <c:v>61.000000000000007</c:v>
                </c:pt>
                <c:pt idx="5406">
                  <c:v>53.559999999999995</c:v>
                </c:pt>
                <c:pt idx="5407">
                  <c:v>46.32</c:v>
                </c:pt>
                <c:pt idx="5408">
                  <c:v>48.36</c:v>
                </c:pt>
                <c:pt idx="5409">
                  <c:v>51.519999999999996</c:v>
                </c:pt>
                <c:pt idx="5410">
                  <c:v>52.440000000000012</c:v>
                </c:pt>
                <c:pt idx="5411">
                  <c:v>57.440000000000005</c:v>
                </c:pt>
                <c:pt idx="5412">
                  <c:v>63.360000000000007</c:v>
                </c:pt>
                <c:pt idx="5413">
                  <c:v>65.759999999999991</c:v>
                </c:pt>
                <c:pt idx="5414">
                  <c:v>73.11999999999999</c:v>
                </c:pt>
                <c:pt idx="5415">
                  <c:v>73.88</c:v>
                </c:pt>
                <c:pt idx="5416">
                  <c:v>64.52</c:v>
                </c:pt>
                <c:pt idx="5417">
                  <c:v>54.480000000000004</c:v>
                </c:pt>
                <c:pt idx="5418">
                  <c:v>52.2</c:v>
                </c:pt>
                <c:pt idx="5419">
                  <c:v>49.68</c:v>
                </c:pt>
                <c:pt idx="5420">
                  <c:v>53.88</c:v>
                </c:pt>
                <c:pt idx="5421">
                  <c:v>64.279999999999987</c:v>
                </c:pt>
                <c:pt idx="5422">
                  <c:v>72.760000000000005</c:v>
                </c:pt>
                <c:pt idx="5423">
                  <c:v>73.88</c:v>
                </c:pt>
                <c:pt idx="5424">
                  <c:v>72.319999999999993</c:v>
                </c:pt>
                <c:pt idx="5425">
                  <c:v>71.8</c:v>
                </c:pt>
                <c:pt idx="5426">
                  <c:v>63</c:v>
                </c:pt>
                <c:pt idx="5427">
                  <c:v>59.160000000000004</c:v>
                </c:pt>
                <c:pt idx="5428">
                  <c:v>59.72</c:v>
                </c:pt>
                <c:pt idx="5429">
                  <c:v>62.239999999999995</c:v>
                </c:pt>
                <c:pt idx="5430">
                  <c:v>63.679999999999993</c:v>
                </c:pt>
                <c:pt idx="5431">
                  <c:v>72.839999999999989</c:v>
                </c:pt>
                <c:pt idx="5432">
                  <c:v>71.56</c:v>
                </c:pt>
                <c:pt idx="5433">
                  <c:v>69.800000000000011</c:v>
                </c:pt>
                <c:pt idx="5434">
                  <c:v>64.36</c:v>
                </c:pt>
                <c:pt idx="5435">
                  <c:v>60.239999999999995</c:v>
                </c:pt>
                <c:pt idx="5436">
                  <c:v>59.4</c:v>
                </c:pt>
                <c:pt idx="5437">
                  <c:v>60.440000000000005</c:v>
                </c:pt>
                <c:pt idx="5438">
                  <c:v>58.320000000000007</c:v>
                </c:pt>
                <c:pt idx="5439">
                  <c:v>60.08</c:v>
                </c:pt>
                <c:pt idx="5440">
                  <c:v>61.959999999999994</c:v>
                </c:pt>
                <c:pt idx="5441">
                  <c:v>59.08</c:v>
                </c:pt>
                <c:pt idx="5442">
                  <c:v>58.28</c:v>
                </c:pt>
                <c:pt idx="5443">
                  <c:v>58.28</c:v>
                </c:pt>
                <c:pt idx="5444">
                  <c:v>59.559999999999988</c:v>
                </c:pt>
                <c:pt idx="5445">
                  <c:v>59.20000000000001</c:v>
                </c:pt>
                <c:pt idx="5446">
                  <c:v>60.68</c:v>
                </c:pt>
                <c:pt idx="5447">
                  <c:v>65.28</c:v>
                </c:pt>
                <c:pt idx="5448">
                  <c:v>67.52</c:v>
                </c:pt>
                <c:pt idx="5449">
                  <c:v>62.160000000000004</c:v>
                </c:pt>
                <c:pt idx="5450">
                  <c:v>57.120000000000005</c:v>
                </c:pt>
                <c:pt idx="5451">
                  <c:v>55.24</c:v>
                </c:pt>
                <c:pt idx="5452">
                  <c:v>49.96</c:v>
                </c:pt>
                <c:pt idx="5453">
                  <c:v>49.559999999999995</c:v>
                </c:pt>
                <c:pt idx="5454">
                  <c:v>55.24</c:v>
                </c:pt>
                <c:pt idx="5455">
                  <c:v>65.960000000000008</c:v>
                </c:pt>
                <c:pt idx="5456">
                  <c:v>72.399999999999991</c:v>
                </c:pt>
                <c:pt idx="5457">
                  <c:v>77.600000000000009</c:v>
                </c:pt>
                <c:pt idx="5458">
                  <c:v>74.11999999999999</c:v>
                </c:pt>
                <c:pt idx="5459">
                  <c:v>72.16</c:v>
                </c:pt>
                <c:pt idx="5460">
                  <c:v>68.960000000000008</c:v>
                </c:pt>
                <c:pt idx="5461">
                  <c:v>66.72</c:v>
                </c:pt>
                <c:pt idx="5462">
                  <c:v>62.92</c:v>
                </c:pt>
                <c:pt idx="5463">
                  <c:v>66.959999999999994</c:v>
                </c:pt>
                <c:pt idx="5464">
                  <c:v>69.56</c:v>
                </c:pt>
                <c:pt idx="5465">
                  <c:v>69.040000000000006</c:v>
                </c:pt>
                <c:pt idx="5466">
                  <c:v>68.52000000000001</c:v>
                </c:pt>
                <c:pt idx="5467">
                  <c:v>58.84</c:v>
                </c:pt>
                <c:pt idx="5468">
                  <c:v>56.120000000000005</c:v>
                </c:pt>
                <c:pt idx="5469">
                  <c:v>51.959999999999994</c:v>
                </c:pt>
                <c:pt idx="5470">
                  <c:v>53.2</c:v>
                </c:pt>
                <c:pt idx="5471">
                  <c:v>50.440000000000005</c:v>
                </c:pt>
                <c:pt idx="5472">
                  <c:v>43.04</c:v>
                </c:pt>
                <c:pt idx="5473">
                  <c:v>40.959999999999994</c:v>
                </c:pt>
                <c:pt idx="5474">
                  <c:v>51.079999999999991</c:v>
                </c:pt>
                <c:pt idx="5475">
                  <c:v>58.68</c:v>
                </c:pt>
                <c:pt idx="5476">
                  <c:v>60.400000000000006</c:v>
                </c:pt>
                <c:pt idx="5477">
                  <c:v>61.4</c:v>
                </c:pt>
                <c:pt idx="5478">
                  <c:v>66.12</c:v>
                </c:pt>
                <c:pt idx="5479">
                  <c:v>66.44</c:v>
                </c:pt>
                <c:pt idx="5480">
                  <c:v>63.2</c:v>
                </c:pt>
                <c:pt idx="5481">
                  <c:v>61.039999999999992</c:v>
                </c:pt>
                <c:pt idx="5482">
                  <c:v>61.160000000000004</c:v>
                </c:pt>
                <c:pt idx="5483">
                  <c:v>56.24</c:v>
                </c:pt>
                <c:pt idx="5484">
                  <c:v>49.84</c:v>
                </c:pt>
                <c:pt idx="5485">
                  <c:v>53.92</c:v>
                </c:pt>
                <c:pt idx="5486">
                  <c:v>57.36</c:v>
                </c:pt>
                <c:pt idx="5487">
                  <c:v>57.120000000000005</c:v>
                </c:pt>
                <c:pt idx="5488">
                  <c:v>58.36</c:v>
                </c:pt>
                <c:pt idx="5489">
                  <c:v>64.319999999999993</c:v>
                </c:pt>
                <c:pt idx="5490">
                  <c:v>64.64</c:v>
                </c:pt>
                <c:pt idx="5491">
                  <c:v>71.039999999999992</c:v>
                </c:pt>
                <c:pt idx="5492">
                  <c:v>73.599999999999994</c:v>
                </c:pt>
                <c:pt idx="5493">
                  <c:v>69.72</c:v>
                </c:pt>
                <c:pt idx="5494">
                  <c:v>58.199999999999996</c:v>
                </c:pt>
                <c:pt idx="5495">
                  <c:v>53.080000000000005</c:v>
                </c:pt>
                <c:pt idx="5496">
                  <c:v>51.480000000000004</c:v>
                </c:pt>
                <c:pt idx="5497">
                  <c:v>53.800000000000004</c:v>
                </c:pt>
                <c:pt idx="5498">
                  <c:v>59.68</c:v>
                </c:pt>
                <c:pt idx="5499">
                  <c:v>69.56</c:v>
                </c:pt>
                <c:pt idx="5500">
                  <c:v>73.2</c:v>
                </c:pt>
                <c:pt idx="5501">
                  <c:v>71.760000000000005</c:v>
                </c:pt>
                <c:pt idx="5502">
                  <c:v>71.44</c:v>
                </c:pt>
                <c:pt idx="5503">
                  <c:v>66.919999999999987</c:v>
                </c:pt>
                <c:pt idx="5504">
                  <c:v>64.08</c:v>
                </c:pt>
                <c:pt idx="5505">
                  <c:v>63.519999999999996</c:v>
                </c:pt>
                <c:pt idx="5506">
                  <c:v>65.440000000000012</c:v>
                </c:pt>
                <c:pt idx="5507">
                  <c:v>65.47999999999999</c:v>
                </c:pt>
                <c:pt idx="5508">
                  <c:v>70.88</c:v>
                </c:pt>
                <c:pt idx="5509">
                  <c:v>67.760000000000005</c:v>
                </c:pt>
                <c:pt idx="5510">
                  <c:v>65.72</c:v>
                </c:pt>
                <c:pt idx="5511">
                  <c:v>60.640000000000008</c:v>
                </c:pt>
                <c:pt idx="5512">
                  <c:v>54.64</c:v>
                </c:pt>
                <c:pt idx="5513">
                  <c:v>51.64</c:v>
                </c:pt>
                <c:pt idx="5514">
                  <c:v>51.480000000000004</c:v>
                </c:pt>
                <c:pt idx="5515">
                  <c:v>51.76</c:v>
                </c:pt>
                <c:pt idx="5516">
                  <c:v>55.080000000000005</c:v>
                </c:pt>
                <c:pt idx="5517">
                  <c:v>60.720000000000006</c:v>
                </c:pt>
                <c:pt idx="5518">
                  <c:v>60.120000000000005</c:v>
                </c:pt>
                <c:pt idx="5519">
                  <c:v>60.88</c:v>
                </c:pt>
                <c:pt idx="5520">
                  <c:v>58.879999999999995</c:v>
                </c:pt>
                <c:pt idx="5521">
                  <c:v>55.36</c:v>
                </c:pt>
                <c:pt idx="5522">
                  <c:v>54.84</c:v>
                </c:pt>
                <c:pt idx="5523">
                  <c:v>54.96</c:v>
                </c:pt>
                <c:pt idx="5524">
                  <c:v>58.160000000000004</c:v>
                </c:pt>
                <c:pt idx="5525">
                  <c:v>61.760000000000005</c:v>
                </c:pt>
                <c:pt idx="5526">
                  <c:v>59.800000000000011</c:v>
                </c:pt>
                <c:pt idx="5527">
                  <c:v>55.52</c:v>
                </c:pt>
                <c:pt idx="5528">
                  <c:v>56.720000000000006</c:v>
                </c:pt>
                <c:pt idx="5529">
                  <c:v>55.600000000000009</c:v>
                </c:pt>
                <c:pt idx="5530">
                  <c:v>53.76</c:v>
                </c:pt>
                <c:pt idx="5531">
                  <c:v>56.16</c:v>
                </c:pt>
                <c:pt idx="5532">
                  <c:v>62.88</c:v>
                </c:pt>
                <c:pt idx="5533">
                  <c:v>64.959999999999994</c:v>
                </c:pt>
                <c:pt idx="5534">
                  <c:v>67.64</c:v>
                </c:pt>
                <c:pt idx="5535">
                  <c:v>65.319999999999993</c:v>
                </c:pt>
                <c:pt idx="5536">
                  <c:v>66.72</c:v>
                </c:pt>
                <c:pt idx="5537">
                  <c:v>69.52000000000001</c:v>
                </c:pt>
                <c:pt idx="5538">
                  <c:v>73.64</c:v>
                </c:pt>
                <c:pt idx="5539">
                  <c:v>73.16</c:v>
                </c:pt>
                <c:pt idx="5540">
                  <c:v>78.44</c:v>
                </c:pt>
                <c:pt idx="5541">
                  <c:v>80.92</c:v>
                </c:pt>
                <c:pt idx="5542">
                  <c:v>73.960000000000008</c:v>
                </c:pt>
                <c:pt idx="5543">
                  <c:v>67.239999999999995</c:v>
                </c:pt>
              </c:numCache>
            </c:numRef>
          </c:xVal>
          <c:yVal>
            <c:numRef>
              <c:f>'roi_scan_means_step1 (2)'!$H$2:$H$22178</c:f>
              <c:numCache>
                <c:formatCode>General</c:formatCode>
                <c:ptCount val="22177"/>
                <c:pt idx="0">
                  <c:v>1.9124183006535949</c:v>
                </c:pt>
                <c:pt idx="1">
                  <c:v>7.0577777777777797</c:v>
                </c:pt>
                <c:pt idx="2">
                  <c:v>9.3406535947712417</c:v>
                </c:pt>
                <c:pt idx="3">
                  <c:v>14.934117647058825</c:v>
                </c:pt>
                <c:pt idx="4">
                  <c:v>15.327581699346407</c:v>
                </c:pt>
                <c:pt idx="5">
                  <c:v>13.907450980392158</c:v>
                </c:pt>
                <c:pt idx="6">
                  <c:v>9.1592156862745107</c:v>
                </c:pt>
                <c:pt idx="7">
                  <c:v>8.3934640522875839</c:v>
                </c:pt>
                <c:pt idx="8">
                  <c:v>7.1369934640522894</c:v>
                </c:pt>
                <c:pt idx="9">
                  <c:v>9.9278431372549019</c:v>
                </c:pt>
                <c:pt idx="10">
                  <c:v>12.852549019607844</c:v>
                </c:pt>
                <c:pt idx="11">
                  <c:v>13.038692810457519</c:v>
                </c:pt>
                <c:pt idx="12">
                  <c:v>11.892810457516342</c:v>
                </c:pt>
                <c:pt idx="13">
                  <c:v>8.888627450980394</c:v>
                </c:pt>
                <c:pt idx="14">
                  <c:v>7.1461437908496741</c:v>
                </c:pt>
                <c:pt idx="15">
                  <c:v>6.2930718954248359</c:v>
                </c:pt>
                <c:pt idx="16">
                  <c:v>6.5335947712418303</c:v>
                </c:pt>
                <c:pt idx="17">
                  <c:v>6.7730718954248372</c:v>
                </c:pt>
                <c:pt idx="18">
                  <c:v>5.4405228758169946</c:v>
                </c:pt>
                <c:pt idx="19">
                  <c:v>3.6732026143790852</c:v>
                </c:pt>
                <c:pt idx="20">
                  <c:v>1.6015686274509808</c:v>
                </c:pt>
                <c:pt idx="21">
                  <c:v>0.74169934640522883</c:v>
                </c:pt>
                <c:pt idx="22">
                  <c:v>0.13098039215686275</c:v>
                </c:pt>
                <c:pt idx="23">
                  <c:v>7.2941176470588245E-2</c:v>
                </c:pt>
                <c:pt idx="24">
                  <c:v>0.14928104575163398</c:v>
                </c:pt>
                <c:pt idx="25">
                  <c:v>0.64130718954248367</c:v>
                </c:pt>
                <c:pt idx="26">
                  <c:v>1.0196078431372551</c:v>
                </c:pt>
                <c:pt idx="27">
                  <c:v>3.0266666666666664</c:v>
                </c:pt>
                <c:pt idx="28">
                  <c:v>3.1058823529411765</c:v>
                </c:pt>
                <c:pt idx="29">
                  <c:v>3.6624836601307194</c:v>
                </c:pt>
                <c:pt idx="30">
                  <c:v>4.650718954248366</c:v>
                </c:pt>
                <c:pt idx="31">
                  <c:v>6.1589542483660136</c:v>
                </c:pt>
                <c:pt idx="32">
                  <c:v>5.7830065359477123</c:v>
                </c:pt>
                <c:pt idx="33">
                  <c:v>7.3628758169934638</c:v>
                </c:pt>
                <c:pt idx="34">
                  <c:v>7.3325490196078427</c:v>
                </c:pt>
                <c:pt idx="35">
                  <c:v>6.067973856209151</c:v>
                </c:pt>
                <c:pt idx="36">
                  <c:v>4.2222222222222223</c:v>
                </c:pt>
                <c:pt idx="37">
                  <c:v>2.5942483660130717</c:v>
                </c:pt>
                <c:pt idx="38">
                  <c:v>1.8318954248366015</c:v>
                </c:pt>
                <c:pt idx="39">
                  <c:v>1.9416993464052288</c:v>
                </c:pt>
                <c:pt idx="40">
                  <c:v>2.1636601307189545</c:v>
                </c:pt>
                <c:pt idx="41">
                  <c:v>2.1228758169934645</c:v>
                </c:pt>
                <c:pt idx="42">
                  <c:v>2.119738562091503</c:v>
                </c:pt>
                <c:pt idx="43">
                  <c:v>1.1500653594771242</c:v>
                </c:pt>
                <c:pt idx="44">
                  <c:v>0.45960784313725495</c:v>
                </c:pt>
                <c:pt idx="45">
                  <c:v>6.0392156862745093E-2</c:v>
                </c:pt>
                <c:pt idx="46">
                  <c:v>0.63895424836601311</c:v>
                </c:pt>
                <c:pt idx="47">
                  <c:v>1.3686274509803922</c:v>
                </c:pt>
                <c:pt idx="48">
                  <c:v>1.8857516339869285</c:v>
                </c:pt>
                <c:pt idx="49">
                  <c:v>2.7362091503267973</c:v>
                </c:pt>
                <c:pt idx="50">
                  <c:v>3.0614379084967327</c:v>
                </c:pt>
                <c:pt idx="51">
                  <c:v>2.4891503267973856</c:v>
                </c:pt>
                <c:pt idx="52">
                  <c:v>2.091764705882353</c:v>
                </c:pt>
                <c:pt idx="53">
                  <c:v>1.7359477124183007</c:v>
                </c:pt>
                <c:pt idx="54">
                  <c:v>0.86352941176470577</c:v>
                </c:pt>
                <c:pt idx="55">
                  <c:v>0.49986928104575168</c:v>
                </c:pt>
                <c:pt idx="56">
                  <c:v>0.4935947712418301</c:v>
                </c:pt>
                <c:pt idx="57">
                  <c:v>0.71450980392156849</c:v>
                </c:pt>
                <c:pt idx="58">
                  <c:v>2.7367320261437906</c:v>
                </c:pt>
                <c:pt idx="59">
                  <c:v>3.0873202614379087</c:v>
                </c:pt>
                <c:pt idx="60">
                  <c:v>3.0873202614379087</c:v>
                </c:pt>
                <c:pt idx="61">
                  <c:v>3.1343790849673203</c:v>
                </c:pt>
                <c:pt idx="62">
                  <c:v>2.6379084967320261</c:v>
                </c:pt>
                <c:pt idx="63">
                  <c:v>0.48000000000000009</c:v>
                </c:pt>
                <c:pt idx="64">
                  <c:v>0.45307189542483661</c:v>
                </c:pt>
                <c:pt idx="65">
                  <c:v>2.0886274509803924</c:v>
                </c:pt>
                <c:pt idx="66">
                  <c:v>3.7848366013071897</c:v>
                </c:pt>
                <c:pt idx="67">
                  <c:v>4.3945098039215695</c:v>
                </c:pt>
                <c:pt idx="68">
                  <c:v>4.3848366013071898</c:v>
                </c:pt>
                <c:pt idx="69">
                  <c:v>4.0831372549019616</c:v>
                </c:pt>
                <c:pt idx="70">
                  <c:v>2.4538562091503269</c:v>
                </c:pt>
                <c:pt idx="71">
                  <c:v>0.86745098039215696</c:v>
                </c:pt>
                <c:pt idx="72">
                  <c:v>0.30352941176470588</c:v>
                </c:pt>
                <c:pt idx="73">
                  <c:v>0.28758169934640526</c:v>
                </c:pt>
                <c:pt idx="74">
                  <c:v>0.26562091503267976</c:v>
                </c:pt>
                <c:pt idx="75">
                  <c:v>0.25934640522875818</c:v>
                </c:pt>
                <c:pt idx="76">
                  <c:v>0.10248366013071895</c:v>
                </c:pt>
                <c:pt idx="77">
                  <c:v>1.7597385620915034</c:v>
                </c:pt>
                <c:pt idx="78">
                  <c:v>5.3241830065359492</c:v>
                </c:pt>
                <c:pt idx="79">
                  <c:v>7.5579084967320256</c:v>
                </c:pt>
                <c:pt idx="80">
                  <c:v>13.126274509803922</c:v>
                </c:pt>
                <c:pt idx="81">
                  <c:v>13.57516339869281</c:v>
                </c:pt>
                <c:pt idx="82">
                  <c:v>12.241307189542484</c:v>
                </c:pt>
                <c:pt idx="83">
                  <c:v>9.1132026143790839</c:v>
                </c:pt>
                <c:pt idx="84">
                  <c:v>7.9827450980392145</c:v>
                </c:pt>
                <c:pt idx="85">
                  <c:v>6.1213071895424847</c:v>
                </c:pt>
                <c:pt idx="86">
                  <c:v>10.344313725490196</c:v>
                </c:pt>
                <c:pt idx="87">
                  <c:v>12.748758169934643</c:v>
                </c:pt>
                <c:pt idx="88">
                  <c:v>12.727058823529413</c:v>
                </c:pt>
                <c:pt idx="89">
                  <c:v>12.127058823529413</c:v>
                </c:pt>
                <c:pt idx="90">
                  <c:v>9.0130718954248366</c:v>
                </c:pt>
                <c:pt idx="91">
                  <c:v>5.3471895424836609</c:v>
                </c:pt>
                <c:pt idx="92">
                  <c:v>4.7772549019607844</c:v>
                </c:pt>
                <c:pt idx="93">
                  <c:v>5.7926797385620921</c:v>
                </c:pt>
                <c:pt idx="94">
                  <c:v>6.5916339869281053</c:v>
                </c:pt>
                <c:pt idx="95">
                  <c:v>5.9738562091503278</c:v>
                </c:pt>
                <c:pt idx="96">
                  <c:v>4.6977777777777776</c:v>
                </c:pt>
                <c:pt idx="97">
                  <c:v>2.863267973856209</c:v>
                </c:pt>
                <c:pt idx="98">
                  <c:v>1.433202614379085</c:v>
                </c:pt>
                <c:pt idx="99">
                  <c:v>0.13098039215686275</c:v>
                </c:pt>
                <c:pt idx="100">
                  <c:v>7.2941176470588245E-2</c:v>
                </c:pt>
                <c:pt idx="101">
                  <c:v>0.14928104575163398</c:v>
                </c:pt>
                <c:pt idx="102">
                  <c:v>0.64130718954248367</c:v>
                </c:pt>
                <c:pt idx="103">
                  <c:v>1.0196078431372551</c:v>
                </c:pt>
                <c:pt idx="104">
                  <c:v>3.0266666666666664</c:v>
                </c:pt>
                <c:pt idx="105">
                  <c:v>3.1058823529411765</c:v>
                </c:pt>
                <c:pt idx="106">
                  <c:v>3.1819607843137256</c:v>
                </c:pt>
                <c:pt idx="107">
                  <c:v>2.8750326797385624</c:v>
                </c:pt>
                <c:pt idx="108">
                  <c:v>3.5960784313725491</c:v>
                </c:pt>
                <c:pt idx="109">
                  <c:v>3.12</c:v>
                </c:pt>
                <c:pt idx="110">
                  <c:v>4.5197385620915034</c:v>
                </c:pt>
                <c:pt idx="111">
                  <c:v>5.9568627450980403</c:v>
                </c:pt>
                <c:pt idx="112">
                  <c:v>6.4402614379084966</c:v>
                </c:pt>
                <c:pt idx="113">
                  <c:v>5.3409150326797379</c:v>
                </c:pt>
                <c:pt idx="114">
                  <c:v>3.8130718954248364</c:v>
                </c:pt>
                <c:pt idx="115">
                  <c:v>3.2214379084967324</c:v>
                </c:pt>
                <c:pt idx="116">
                  <c:v>2.1652287581699348</c:v>
                </c:pt>
                <c:pt idx="117">
                  <c:v>1.8881045751633985</c:v>
                </c:pt>
                <c:pt idx="118">
                  <c:v>1.8881045751633985</c:v>
                </c:pt>
                <c:pt idx="119">
                  <c:v>1.8849673202614379</c:v>
                </c:pt>
                <c:pt idx="120">
                  <c:v>0.92470588235294127</c:v>
                </c:pt>
                <c:pt idx="121">
                  <c:v>0.41333333333333333</c:v>
                </c:pt>
                <c:pt idx="122">
                  <c:v>0.49254901960784314</c:v>
                </c:pt>
                <c:pt idx="123">
                  <c:v>2.0345098039215688</c:v>
                </c:pt>
                <c:pt idx="124">
                  <c:v>2.7971241830065363</c:v>
                </c:pt>
                <c:pt idx="125">
                  <c:v>3.3113725490196075</c:v>
                </c:pt>
                <c:pt idx="126">
                  <c:v>5.5202614379084967</c:v>
                </c:pt>
                <c:pt idx="127">
                  <c:v>5.6708496732026141</c:v>
                </c:pt>
                <c:pt idx="128">
                  <c:v>4.6836601307189554</c:v>
                </c:pt>
                <c:pt idx="129">
                  <c:v>5.3777777777777782</c:v>
                </c:pt>
                <c:pt idx="130">
                  <c:v>5.3385620915032677</c:v>
                </c:pt>
                <c:pt idx="131">
                  <c:v>3.1077124183006539</c:v>
                </c:pt>
                <c:pt idx="132">
                  <c:v>2.4865359477124183</c:v>
                </c:pt>
                <c:pt idx="133">
                  <c:v>1.9317647058823533</c:v>
                </c:pt>
                <c:pt idx="134">
                  <c:v>1.0282352941176471</c:v>
                </c:pt>
                <c:pt idx="135">
                  <c:v>2.7367320261437906</c:v>
                </c:pt>
                <c:pt idx="136">
                  <c:v>3.0873202614379087</c:v>
                </c:pt>
                <c:pt idx="137">
                  <c:v>3.0873202614379087</c:v>
                </c:pt>
                <c:pt idx="138">
                  <c:v>3.1343790849673203</c:v>
                </c:pt>
                <c:pt idx="139">
                  <c:v>2.6379084967320261</c:v>
                </c:pt>
                <c:pt idx="140">
                  <c:v>0.48000000000000009</c:v>
                </c:pt>
                <c:pt idx="141">
                  <c:v>0.45307189542483661</c:v>
                </c:pt>
                <c:pt idx="142">
                  <c:v>2.0886274509803924</c:v>
                </c:pt>
                <c:pt idx="143">
                  <c:v>3.7848366013071897</c:v>
                </c:pt>
                <c:pt idx="144">
                  <c:v>4.3945098039215695</c:v>
                </c:pt>
                <c:pt idx="145">
                  <c:v>4.3848366013071898</c:v>
                </c:pt>
                <c:pt idx="146">
                  <c:v>4.0611764705882356</c:v>
                </c:pt>
                <c:pt idx="147">
                  <c:v>2.4256209150326797</c:v>
                </c:pt>
                <c:pt idx="148">
                  <c:v>0.87424836601307176</c:v>
                </c:pt>
                <c:pt idx="149">
                  <c:v>0.39424836601307189</c:v>
                </c:pt>
                <c:pt idx="150">
                  <c:v>0.47084967320261445</c:v>
                </c:pt>
                <c:pt idx="151">
                  <c:v>0.47084967320261445</c:v>
                </c:pt>
                <c:pt idx="152">
                  <c:v>0.47084967320261445</c:v>
                </c:pt>
                <c:pt idx="153">
                  <c:v>0.27895424836601312</c:v>
                </c:pt>
                <c:pt idx="154">
                  <c:v>1.6334640522875818</c:v>
                </c:pt>
                <c:pt idx="155">
                  <c:v>4.0222222222222221</c:v>
                </c:pt>
                <c:pt idx="156">
                  <c:v>5.2996078431372542</c:v>
                </c:pt>
                <c:pt idx="157">
                  <c:v>10.349019607843138</c:v>
                </c:pt>
                <c:pt idx="158">
                  <c:v>10.770457516339869</c:v>
                </c:pt>
                <c:pt idx="159">
                  <c:v>9.5406535947712428</c:v>
                </c:pt>
                <c:pt idx="160">
                  <c:v>8.4067973856209139</c:v>
                </c:pt>
                <c:pt idx="161">
                  <c:v>8.3288888888888906</c:v>
                </c:pt>
                <c:pt idx="162">
                  <c:v>5.9396078431372548</c:v>
                </c:pt>
                <c:pt idx="163">
                  <c:v>9.3848366013071907</c:v>
                </c:pt>
                <c:pt idx="164">
                  <c:v>11.811503267973858</c:v>
                </c:pt>
                <c:pt idx="165">
                  <c:v>10.651764705882353</c:v>
                </c:pt>
                <c:pt idx="166">
                  <c:v>9.946143790849673</c:v>
                </c:pt>
                <c:pt idx="167">
                  <c:v>7.9877124183006538</c:v>
                </c:pt>
                <c:pt idx="168">
                  <c:v>5.1288888888888886</c:v>
                </c:pt>
                <c:pt idx="169">
                  <c:v>4.6258823529411766</c:v>
                </c:pt>
                <c:pt idx="170">
                  <c:v>7.253333333333333</c:v>
                </c:pt>
                <c:pt idx="171">
                  <c:v>8.0491503267973865</c:v>
                </c:pt>
                <c:pt idx="172">
                  <c:v>7.3226143790849676</c:v>
                </c:pt>
                <c:pt idx="173">
                  <c:v>6.1158169934640529</c:v>
                </c:pt>
                <c:pt idx="174">
                  <c:v>4.1432679738562097</c:v>
                </c:pt>
                <c:pt idx="175">
                  <c:v>1.4206535947712418</c:v>
                </c:pt>
                <c:pt idx="176">
                  <c:v>0.13098039215686275</c:v>
                </c:pt>
                <c:pt idx="177">
                  <c:v>7.2941176470588245E-2</c:v>
                </c:pt>
                <c:pt idx="178">
                  <c:v>0.14928104575163398</c:v>
                </c:pt>
                <c:pt idx="179">
                  <c:v>0.64130718954248367</c:v>
                </c:pt>
                <c:pt idx="180">
                  <c:v>1.0196078431372551</c:v>
                </c:pt>
                <c:pt idx="181">
                  <c:v>3.0266666666666664</c:v>
                </c:pt>
                <c:pt idx="182">
                  <c:v>3.0637908496732025</c:v>
                </c:pt>
                <c:pt idx="183">
                  <c:v>3.0985620915032683</c:v>
                </c:pt>
                <c:pt idx="184">
                  <c:v>2.609673202614379</c:v>
                </c:pt>
                <c:pt idx="185">
                  <c:v>2.3369934640522878</c:v>
                </c:pt>
                <c:pt idx="186">
                  <c:v>1.8162091503267974</c:v>
                </c:pt>
                <c:pt idx="187">
                  <c:v>3.4002614379084961</c:v>
                </c:pt>
                <c:pt idx="188">
                  <c:v>6.227712418300654</c:v>
                </c:pt>
                <c:pt idx="189">
                  <c:v>7.1450980392156866</c:v>
                </c:pt>
                <c:pt idx="190">
                  <c:v>7.0394771241830068</c:v>
                </c:pt>
                <c:pt idx="191">
                  <c:v>5.5563398692810457</c:v>
                </c:pt>
                <c:pt idx="192">
                  <c:v>4.2750326797385618</c:v>
                </c:pt>
                <c:pt idx="193">
                  <c:v>1.4214379084967321</c:v>
                </c:pt>
                <c:pt idx="194">
                  <c:v>0.50405228758169929</c:v>
                </c:pt>
                <c:pt idx="195">
                  <c:v>0.6363398692810458</c:v>
                </c:pt>
                <c:pt idx="196">
                  <c:v>0.65202614379084978</c:v>
                </c:pt>
                <c:pt idx="197">
                  <c:v>0.23921568627450981</c:v>
                </c:pt>
                <c:pt idx="198">
                  <c:v>0.1762091503267974</c:v>
                </c:pt>
                <c:pt idx="199">
                  <c:v>0.67869281045751628</c:v>
                </c:pt>
                <c:pt idx="200">
                  <c:v>3.4899346405228755</c:v>
                </c:pt>
                <c:pt idx="201">
                  <c:v>4.2930718954248359</c:v>
                </c:pt>
                <c:pt idx="202">
                  <c:v>5.3498039215686273</c:v>
                </c:pt>
                <c:pt idx="203">
                  <c:v>8.738823529411766</c:v>
                </c:pt>
                <c:pt idx="204">
                  <c:v>9.5262745098039208</c:v>
                </c:pt>
                <c:pt idx="205">
                  <c:v>7.7322875816993459</c:v>
                </c:pt>
                <c:pt idx="206">
                  <c:v>8.6410457516339871</c:v>
                </c:pt>
                <c:pt idx="207">
                  <c:v>8.0593464052287587</c:v>
                </c:pt>
                <c:pt idx="208">
                  <c:v>4.6483660130718958</c:v>
                </c:pt>
                <c:pt idx="209">
                  <c:v>3.3552941176470594</c:v>
                </c:pt>
                <c:pt idx="210">
                  <c:v>2.2057516339869281</c:v>
                </c:pt>
                <c:pt idx="211">
                  <c:v>1.0282352941176471</c:v>
                </c:pt>
                <c:pt idx="212">
                  <c:v>2.7367320261437906</c:v>
                </c:pt>
                <c:pt idx="213">
                  <c:v>3.0873202614379087</c:v>
                </c:pt>
                <c:pt idx="214">
                  <c:v>3.0873202614379087</c:v>
                </c:pt>
                <c:pt idx="215">
                  <c:v>3.1030065359477121</c:v>
                </c:pt>
                <c:pt idx="216">
                  <c:v>2.6065359477124184</c:v>
                </c:pt>
                <c:pt idx="217">
                  <c:v>0.4486274509803922</c:v>
                </c:pt>
                <c:pt idx="218">
                  <c:v>0.24339869281045753</c:v>
                </c:pt>
                <c:pt idx="219">
                  <c:v>1.1511111111111112</c:v>
                </c:pt>
                <c:pt idx="220">
                  <c:v>2.5343790849673202</c:v>
                </c:pt>
                <c:pt idx="221">
                  <c:v>3.1152941176470588</c:v>
                </c:pt>
                <c:pt idx="222">
                  <c:v>3.1150326797385621</c:v>
                </c:pt>
                <c:pt idx="223">
                  <c:v>3.1270588235294117</c:v>
                </c:pt>
                <c:pt idx="224">
                  <c:v>2.2384313725490199</c:v>
                </c:pt>
                <c:pt idx="225">
                  <c:v>1.3286274509803924</c:v>
                </c:pt>
                <c:pt idx="226">
                  <c:v>1.0277124183006536</c:v>
                </c:pt>
                <c:pt idx="227">
                  <c:v>1.1427450980392158</c:v>
                </c:pt>
                <c:pt idx="228">
                  <c:v>0.98535947712418304</c:v>
                </c:pt>
                <c:pt idx="229">
                  <c:v>0.96627450980392149</c:v>
                </c:pt>
                <c:pt idx="230">
                  <c:v>0.47712418300653592</c:v>
                </c:pt>
                <c:pt idx="231">
                  <c:v>1.6376470588235292</c:v>
                </c:pt>
                <c:pt idx="232">
                  <c:v>3.5372549019607846</c:v>
                </c:pt>
                <c:pt idx="233">
                  <c:v>4.335424836601308</c:v>
                </c:pt>
                <c:pt idx="234">
                  <c:v>6.6125490196078429</c:v>
                </c:pt>
                <c:pt idx="235">
                  <c:v>6.5780392156862746</c:v>
                </c:pt>
                <c:pt idx="236">
                  <c:v>5.3605228758169927</c:v>
                </c:pt>
                <c:pt idx="237">
                  <c:v>5.145882352941177</c:v>
                </c:pt>
                <c:pt idx="238">
                  <c:v>6.0481045751633991</c:v>
                </c:pt>
                <c:pt idx="239">
                  <c:v>8.0321568627450972</c:v>
                </c:pt>
                <c:pt idx="240">
                  <c:v>12.466143790849674</c:v>
                </c:pt>
                <c:pt idx="241">
                  <c:v>14.363921568627454</c:v>
                </c:pt>
                <c:pt idx="242">
                  <c:v>12.901176470588236</c:v>
                </c:pt>
                <c:pt idx="243">
                  <c:v>11.704313725490195</c:v>
                </c:pt>
                <c:pt idx="244">
                  <c:v>9.9994771241830076</c:v>
                </c:pt>
                <c:pt idx="245">
                  <c:v>8.1035294117647076</c:v>
                </c:pt>
                <c:pt idx="246">
                  <c:v>7.9775163398692817</c:v>
                </c:pt>
                <c:pt idx="247">
                  <c:v>10.374117647058824</c:v>
                </c:pt>
                <c:pt idx="248">
                  <c:v>11.160261437908497</c:v>
                </c:pt>
                <c:pt idx="249">
                  <c:v>8.5790849673202612</c:v>
                </c:pt>
                <c:pt idx="250">
                  <c:v>5.8601307189542489</c:v>
                </c:pt>
                <c:pt idx="251">
                  <c:v>4.0394771241830068</c:v>
                </c:pt>
                <c:pt idx="252">
                  <c:v>1.4206535947712418</c:v>
                </c:pt>
                <c:pt idx="253">
                  <c:v>0.13098039215686275</c:v>
                </c:pt>
                <c:pt idx="254">
                  <c:v>7.2941176470588245E-2</c:v>
                </c:pt>
                <c:pt idx="255">
                  <c:v>0.14928104575163398</c:v>
                </c:pt>
                <c:pt idx="256">
                  <c:v>0.38980392156862748</c:v>
                </c:pt>
                <c:pt idx="257">
                  <c:v>0.76183006535947706</c:v>
                </c:pt>
                <c:pt idx="258">
                  <c:v>2.6180392156862746</c:v>
                </c:pt>
                <c:pt idx="259">
                  <c:v>2.6551633986928107</c:v>
                </c:pt>
                <c:pt idx="260">
                  <c:v>2.6899346405228761</c:v>
                </c:pt>
                <c:pt idx="261">
                  <c:v>2.4494117647058822</c:v>
                </c:pt>
                <c:pt idx="262">
                  <c:v>2.134901960784314</c:v>
                </c:pt>
                <c:pt idx="263">
                  <c:v>0.68</c:v>
                </c:pt>
                <c:pt idx="264">
                  <c:v>1.6062745098039215</c:v>
                </c:pt>
                <c:pt idx="265">
                  <c:v>4.6569934640522881</c:v>
                </c:pt>
                <c:pt idx="266">
                  <c:v>5.8091503267973854</c:v>
                </c:pt>
                <c:pt idx="267">
                  <c:v>5.7516339869281055</c:v>
                </c:pt>
                <c:pt idx="268">
                  <c:v>5.3534640522875812</c:v>
                </c:pt>
                <c:pt idx="269">
                  <c:v>4.4190849673202619</c:v>
                </c:pt>
                <c:pt idx="270">
                  <c:v>1.2737254901960786</c:v>
                </c:pt>
                <c:pt idx="271">
                  <c:v>0.12156862745098042</c:v>
                </c:pt>
                <c:pt idx="272">
                  <c:v>0.70300653594771245</c:v>
                </c:pt>
                <c:pt idx="273">
                  <c:v>1.2041830065359478</c:v>
                </c:pt>
                <c:pt idx="274">
                  <c:v>1.3048366013071895</c:v>
                </c:pt>
                <c:pt idx="275">
                  <c:v>1.3432679738562094</c:v>
                </c:pt>
                <c:pt idx="276">
                  <c:v>2.969150326797386</c:v>
                </c:pt>
                <c:pt idx="277">
                  <c:v>6.7030065359477122</c:v>
                </c:pt>
                <c:pt idx="278">
                  <c:v>7.7898039215686277</c:v>
                </c:pt>
                <c:pt idx="279">
                  <c:v>8.6752941176470593</c:v>
                </c:pt>
                <c:pt idx="280">
                  <c:v>11.935163398692811</c:v>
                </c:pt>
                <c:pt idx="281">
                  <c:v>11.469803921568628</c:v>
                </c:pt>
                <c:pt idx="282">
                  <c:v>8.3105882352941176</c:v>
                </c:pt>
                <c:pt idx="283">
                  <c:v>8.4883660130718948</c:v>
                </c:pt>
                <c:pt idx="284">
                  <c:v>9.1458823529411752</c:v>
                </c:pt>
                <c:pt idx="285">
                  <c:v>6.3351633986928109</c:v>
                </c:pt>
                <c:pt idx="286">
                  <c:v>5.1746405228758174</c:v>
                </c:pt>
                <c:pt idx="287">
                  <c:v>4.0185620915032674</c:v>
                </c:pt>
                <c:pt idx="288">
                  <c:v>2.3338562091503268</c:v>
                </c:pt>
                <c:pt idx="289">
                  <c:v>2.3213071895424839</c:v>
                </c:pt>
                <c:pt idx="290">
                  <c:v>2.1678431372549025</c:v>
                </c:pt>
                <c:pt idx="291">
                  <c:v>2.1678431372549025</c:v>
                </c:pt>
                <c:pt idx="292">
                  <c:v>2.1678431372549025</c:v>
                </c:pt>
                <c:pt idx="293">
                  <c:v>2.0962091503267972</c:v>
                </c:pt>
                <c:pt idx="294">
                  <c:v>0.3631372549019608</c:v>
                </c:pt>
                <c:pt idx="295">
                  <c:v>1.2549019607843137E-2</c:v>
                </c:pt>
                <c:pt idx="296">
                  <c:v>0.45542483660130717</c:v>
                </c:pt>
                <c:pt idx="297">
                  <c:v>1.0611764705882352</c:v>
                </c:pt>
                <c:pt idx="298">
                  <c:v>1.2946405228758171</c:v>
                </c:pt>
                <c:pt idx="299">
                  <c:v>1.3040522875816996</c:v>
                </c:pt>
                <c:pt idx="300">
                  <c:v>1.4614379084967322</c:v>
                </c:pt>
                <c:pt idx="301">
                  <c:v>1.0376470588235294</c:v>
                </c:pt>
                <c:pt idx="302">
                  <c:v>0.93699346405228756</c:v>
                </c:pt>
                <c:pt idx="303">
                  <c:v>1.0535947712418301</c:v>
                </c:pt>
                <c:pt idx="304">
                  <c:v>1.184575163398693</c:v>
                </c:pt>
                <c:pt idx="305">
                  <c:v>1.0271895424836603</c:v>
                </c:pt>
                <c:pt idx="306">
                  <c:v>1.0081045751633986</c:v>
                </c:pt>
                <c:pt idx="307">
                  <c:v>0.50300653594771239</c:v>
                </c:pt>
                <c:pt idx="308">
                  <c:v>0.67424836601307203</c:v>
                </c:pt>
                <c:pt idx="309">
                  <c:v>1.0771241830065359</c:v>
                </c:pt>
                <c:pt idx="310">
                  <c:v>1.0771241830065359</c:v>
                </c:pt>
                <c:pt idx="311">
                  <c:v>0.91503267973856206</c:v>
                </c:pt>
                <c:pt idx="312">
                  <c:v>0.6261437908496732</c:v>
                </c:pt>
                <c:pt idx="313">
                  <c:v>0.45490196078431366</c:v>
                </c:pt>
                <c:pt idx="314">
                  <c:v>1.8261437908496734</c:v>
                </c:pt>
                <c:pt idx="315">
                  <c:v>3.5636601307189539</c:v>
                </c:pt>
                <c:pt idx="316">
                  <c:v>9.6797385620915026</c:v>
                </c:pt>
                <c:pt idx="317">
                  <c:v>14.551895424836603</c:v>
                </c:pt>
                <c:pt idx="318">
                  <c:v>16.140653594771244</c:v>
                </c:pt>
                <c:pt idx="319">
                  <c:v>14.588758169934639</c:v>
                </c:pt>
                <c:pt idx="320">
                  <c:v>13.354771241830068</c:v>
                </c:pt>
                <c:pt idx="321">
                  <c:v>10.056470588235294</c:v>
                </c:pt>
                <c:pt idx="322">
                  <c:v>8.0920261437908518</c:v>
                </c:pt>
                <c:pt idx="323">
                  <c:v>8.2750326797385636</c:v>
                </c:pt>
                <c:pt idx="324">
                  <c:v>10.671633986928104</c:v>
                </c:pt>
                <c:pt idx="325">
                  <c:v>11.454640522875817</c:v>
                </c:pt>
                <c:pt idx="326">
                  <c:v>8.764705882352942</c:v>
                </c:pt>
                <c:pt idx="327">
                  <c:v>5.8569934640522883</c:v>
                </c:pt>
                <c:pt idx="328">
                  <c:v>4.0363398692810462</c:v>
                </c:pt>
                <c:pt idx="329">
                  <c:v>1.4175163398692812</c:v>
                </c:pt>
                <c:pt idx="330">
                  <c:v>0.13098039215686275</c:v>
                </c:pt>
                <c:pt idx="331">
                  <c:v>0</c:v>
                </c:pt>
                <c:pt idx="332">
                  <c:v>0</c:v>
                </c:pt>
                <c:pt idx="333">
                  <c:v>3.1372549019607842E-3</c:v>
                </c:pt>
                <c:pt idx="334">
                  <c:v>3.1372549019607842E-3</c:v>
                </c:pt>
                <c:pt idx="335">
                  <c:v>0.10875816993464053</c:v>
                </c:pt>
                <c:pt idx="336">
                  <c:v>0.20627450980392156</c:v>
                </c:pt>
                <c:pt idx="337">
                  <c:v>0.3173856209150327</c:v>
                </c:pt>
                <c:pt idx="338">
                  <c:v>0.31424836601307193</c:v>
                </c:pt>
                <c:pt idx="339">
                  <c:v>0.31424836601307193</c:v>
                </c:pt>
                <c:pt idx="340">
                  <c:v>0.24078431372549022</c:v>
                </c:pt>
                <c:pt idx="341">
                  <c:v>0.41934640522875816</c:v>
                </c:pt>
                <c:pt idx="342">
                  <c:v>3.1728104575163401</c:v>
                </c:pt>
                <c:pt idx="343">
                  <c:v>4.3249673202614378</c:v>
                </c:pt>
                <c:pt idx="344">
                  <c:v>4.3249673202614378</c:v>
                </c:pt>
                <c:pt idx="345">
                  <c:v>4.305620915032681</c:v>
                </c:pt>
                <c:pt idx="346">
                  <c:v>6.3121568627450984</c:v>
                </c:pt>
                <c:pt idx="347">
                  <c:v>4.9194771241830066</c:v>
                </c:pt>
                <c:pt idx="348">
                  <c:v>3.9194771241830071</c:v>
                </c:pt>
                <c:pt idx="349">
                  <c:v>4.5301960784313726</c:v>
                </c:pt>
                <c:pt idx="350">
                  <c:v>6.3001307189542493</c:v>
                </c:pt>
                <c:pt idx="351">
                  <c:v>4.8867973856209153</c:v>
                </c:pt>
                <c:pt idx="352">
                  <c:v>3.4792156862745101</c:v>
                </c:pt>
                <c:pt idx="353">
                  <c:v>5.0015686274509799</c:v>
                </c:pt>
                <c:pt idx="354">
                  <c:v>9.6664052287581708</c:v>
                </c:pt>
                <c:pt idx="355">
                  <c:v>10.212549019607843</c:v>
                </c:pt>
                <c:pt idx="356">
                  <c:v>10.041830065359479</c:v>
                </c:pt>
                <c:pt idx="357">
                  <c:v>13.095686274509804</c:v>
                </c:pt>
                <c:pt idx="358">
                  <c:v>12.479477124183004</c:v>
                </c:pt>
                <c:pt idx="359">
                  <c:v>8.4020915032679753</c:v>
                </c:pt>
                <c:pt idx="360">
                  <c:v>7.8420915032679739</c:v>
                </c:pt>
                <c:pt idx="361">
                  <c:v>8.9448366013071894</c:v>
                </c:pt>
                <c:pt idx="362">
                  <c:v>6.4</c:v>
                </c:pt>
                <c:pt idx="363">
                  <c:v>5.34169934640523</c:v>
                </c:pt>
                <c:pt idx="364">
                  <c:v>4.1435294117647059</c:v>
                </c:pt>
                <c:pt idx="365">
                  <c:v>2.3777777777777782</c:v>
                </c:pt>
                <c:pt idx="366">
                  <c:v>1.4687581699346406</c:v>
                </c:pt>
                <c:pt idx="367">
                  <c:v>1.1830065359477124</c:v>
                </c:pt>
                <c:pt idx="368">
                  <c:v>1.1830065359477124</c:v>
                </c:pt>
                <c:pt idx="369">
                  <c:v>1.1830065359477124</c:v>
                </c:pt>
                <c:pt idx="370">
                  <c:v>1.1798692810457516</c:v>
                </c:pt>
                <c:pt idx="371">
                  <c:v>0.28758169934640526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9.4117647058823539E-3</c:v>
                </c:pt>
                <c:pt idx="377">
                  <c:v>0.16679738562091501</c:v>
                </c:pt>
                <c:pt idx="378">
                  <c:v>0.18588235294117647</c:v>
                </c:pt>
                <c:pt idx="379">
                  <c:v>0.59058823529411764</c:v>
                </c:pt>
                <c:pt idx="380">
                  <c:v>0.93751633986928096</c:v>
                </c:pt>
                <c:pt idx="381">
                  <c:v>1.0684967320261438</c:v>
                </c:pt>
                <c:pt idx="382">
                  <c:v>0.91111111111111109</c:v>
                </c:pt>
                <c:pt idx="383">
                  <c:v>0.89202614379084966</c:v>
                </c:pt>
                <c:pt idx="384">
                  <c:v>0.48732026143790852</c:v>
                </c:pt>
                <c:pt idx="385">
                  <c:v>0.25699346405228762</c:v>
                </c:pt>
                <c:pt idx="386">
                  <c:v>0.25699346405228762</c:v>
                </c:pt>
                <c:pt idx="387">
                  <c:v>0.25699346405228762</c:v>
                </c:pt>
                <c:pt idx="388">
                  <c:v>0.22248366013071896</c:v>
                </c:pt>
                <c:pt idx="389">
                  <c:v>2.6143790849673203E-2</c:v>
                </c:pt>
                <c:pt idx="390">
                  <c:v>4.8888888888888898E-2</c:v>
                </c:pt>
                <c:pt idx="391">
                  <c:v>1.3929411764705886</c:v>
                </c:pt>
                <c:pt idx="392">
                  <c:v>2.6183006535947713</c:v>
                </c:pt>
                <c:pt idx="393">
                  <c:v>7.2062745098039223</c:v>
                </c:pt>
                <c:pt idx="394">
                  <c:v>11.727581699346405</c:v>
                </c:pt>
                <c:pt idx="395">
                  <c:v>13.316339869281045</c:v>
                </c:pt>
                <c:pt idx="396">
                  <c:v>12.194509803921568</c:v>
                </c:pt>
                <c:pt idx="397">
                  <c:v>11.281045751633989</c:v>
                </c:pt>
                <c:pt idx="398">
                  <c:v>9.4156862745098042</c:v>
                </c:pt>
                <c:pt idx="399">
                  <c:v>7.8020915032679738</c:v>
                </c:pt>
                <c:pt idx="400">
                  <c:v>7.9850980392156856</c:v>
                </c:pt>
                <c:pt idx="401">
                  <c:v>10.375424836601306</c:v>
                </c:pt>
                <c:pt idx="402">
                  <c:v>10.755032679738566</c:v>
                </c:pt>
                <c:pt idx="403">
                  <c:v>8.0324183006535961</c:v>
                </c:pt>
                <c:pt idx="404">
                  <c:v>5.7372549019607844</c:v>
                </c:pt>
                <c:pt idx="405">
                  <c:v>4.0985620915032683</c:v>
                </c:pt>
                <c:pt idx="406">
                  <c:v>1.486013071895425</c:v>
                </c:pt>
                <c:pt idx="407">
                  <c:v>0.79450980392156856</c:v>
                </c:pt>
                <c:pt idx="408">
                  <c:v>0.79450980392156856</c:v>
                </c:pt>
                <c:pt idx="409">
                  <c:v>0.1819607843137255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1.9346405228758169E-2</c:v>
                </c:pt>
                <c:pt idx="415">
                  <c:v>0.34065359477124185</c:v>
                </c:pt>
                <c:pt idx="416">
                  <c:v>0.3631372549019608</c:v>
                </c:pt>
                <c:pt idx="417">
                  <c:v>0.39764705882352946</c:v>
                </c:pt>
                <c:pt idx="418">
                  <c:v>0.5398692810457516</c:v>
                </c:pt>
                <c:pt idx="419">
                  <c:v>3.3819607843137254</c:v>
                </c:pt>
                <c:pt idx="420">
                  <c:v>4.0810457516339866</c:v>
                </c:pt>
                <c:pt idx="421">
                  <c:v>4.0585620915032674</c:v>
                </c:pt>
                <c:pt idx="422">
                  <c:v>4.1189542483660126</c:v>
                </c:pt>
                <c:pt idx="423">
                  <c:v>8.0794771241830059</c:v>
                </c:pt>
                <c:pt idx="424">
                  <c:v>7.884444444444445</c:v>
                </c:pt>
                <c:pt idx="425">
                  <c:v>7.4611764705882351</c:v>
                </c:pt>
                <c:pt idx="426">
                  <c:v>8.0718954248366011</c:v>
                </c:pt>
                <c:pt idx="427">
                  <c:v>9.8211764705882363</c:v>
                </c:pt>
                <c:pt idx="428">
                  <c:v>6.6135947712418304</c:v>
                </c:pt>
                <c:pt idx="429">
                  <c:v>3.9895424836601312</c:v>
                </c:pt>
                <c:pt idx="430">
                  <c:v>5.0284967320261433</c:v>
                </c:pt>
                <c:pt idx="431">
                  <c:v>9.5733333333333341</c:v>
                </c:pt>
                <c:pt idx="432">
                  <c:v>10.003921568627451</c:v>
                </c:pt>
                <c:pt idx="433">
                  <c:v>9.7814379084967324</c:v>
                </c:pt>
                <c:pt idx="434">
                  <c:v>12.334640522875818</c:v>
                </c:pt>
                <c:pt idx="435">
                  <c:v>11.972287581699346</c:v>
                </c:pt>
                <c:pt idx="436">
                  <c:v>9.3474509803921588</c:v>
                </c:pt>
                <c:pt idx="437">
                  <c:v>8.6708496732026159</c:v>
                </c:pt>
                <c:pt idx="438">
                  <c:v>10.278431372549022</c:v>
                </c:pt>
                <c:pt idx="439">
                  <c:v>8.2562091503267965</c:v>
                </c:pt>
                <c:pt idx="440">
                  <c:v>6.9856209150326816</c:v>
                </c:pt>
                <c:pt idx="441">
                  <c:v>4.4549019607843139</c:v>
                </c:pt>
                <c:pt idx="442">
                  <c:v>2.8818300653594773</c:v>
                </c:pt>
                <c:pt idx="443">
                  <c:v>0.70666666666666667</c:v>
                </c:pt>
                <c:pt idx="444">
                  <c:v>0.65437908496732033</c:v>
                </c:pt>
                <c:pt idx="445">
                  <c:v>0.65124183006535952</c:v>
                </c:pt>
                <c:pt idx="446">
                  <c:v>0.65124183006535952</c:v>
                </c:pt>
                <c:pt idx="447">
                  <c:v>0.6261437908496732</c:v>
                </c:pt>
                <c:pt idx="448">
                  <c:v>0.52104575163398703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9.4117647058823539E-3</c:v>
                </c:pt>
                <c:pt idx="454">
                  <c:v>0.16679738562091501</c:v>
                </c:pt>
                <c:pt idx="455">
                  <c:v>0.18588235294117647</c:v>
                </c:pt>
                <c:pt idx="456">
                  <c:v>0.53411764705882359</c:v>
                </c:pt>
                <c:pt idx="457">
                  <c:v>0.79424836601307203</c:v>
                </c:pt>
                <c:pt idx="458">
                  <c:v>0.92522875816993477</c:v>
                </c:pt>
                <c:pt idx="459">
                  <c:v>0.76784313725490205</c:v>
                </c:pt>
                <c:pt idx="460">
                  <c:v>0.74875816993464062</c:v>
                </c:pt>
                <c:pt idx="461">
                  <c:v>0.40052287581699347</c:v>
                </c:pt>
                <c:pt idx="462">
                  <c:v>0.40026143790849678</c:v>
                </c:pt>
                <c:pt idx="463">
                  <c:v>0.40026143790849678</c:v>
                </c:pt>
                <c:pt idx="464">
                  <c:v>0.40026143790849678</c:v>
                </c:pt>
                <c:pt idx="465">
                  <c:v>0.39084967320261438</c:v>
                </c:pt>
                <c:pt idx="466">
                  <c:v>5.5686274509803915E-2</c:v>
                </c:pt>
                <c:pt idx="467">
                  <c:v>4.8888888888888898E-2</c:v>
                </c:pt>
                <c:pt idx="468">
                  <c:v>1.3898039215686275</c:v>
                </c:pt>
                <c:pt idx="469">
                  <c:v>2.5095424836601308</c:v>
                </c:pt>
                <c:pt idx="470">
                  <c:v>6.7210457516339872</c:v>
                </c:pt>
                <c:pt idx="471">
                  <c:v>10.151633986928104</c:v>
                </c:pt>
                <c:pt idx="472">
                  <c:v>11.35137254901961</c:v>
                </c:pt>
                <c:pt idx="473">
                  <c:v>10.232679738562092</c:v>
                </c:pt>
                <c:pt idx="474">
                  <c:v>9.1226143790849683</c:v>
                </c:pt>
                <c:pt idx="475">
                  <c:v>7.1111111111111125</c:v>
                </c:pt>
                <c:pt idx="476">
                  <c:v>5.9320261437908499</c:v>
                </c:pt>
                <c:pt idx="477">
                  <c:v>6.1137254901960771</c:v>
                </c:pt>
                <c:pt idx="478">
                  <c:v>7.6352941176470601</c:v>
                </c:pt>
                <c:pt idx="479">
                  <c:v>7.6256209150326795</c:v>
                </c:pt>
                <c:pt idx="480">
                  <c:v>5.5176470588235302</c:v>
                </c:pt>
                <c:pt idx="481">
                  <c:v>5.5827450980392159</c:v>
                </c:pt>
                <c:pt idx="482">
                  <c:v>5.1558169934640521</c:v>
                </c:pt>
                <c:pt idx="483">
                  <c:v>3.4120261437908495</c:v>
                </c:pt>
                <c:pt idx="484">
                  <c:v>3.4120261437908495</c:v>
                </c:pt>
                <c:pt idx="485">
                  <c:v>3.3200000000000003</c:v>
                </c:pt>
                <c:pt idx="486">
                  <c:v>1.0033986928104575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1.9346405228758169E-2</c:v>
                </c:pt>
                <c:pt idx="492">
                  <c:v>0.66562091503267973</c:v>
                </c:pt>
                <c:pt idx="493">
                  <c:v>0.74928104575163401</c:v>
                </c:pt>
                <c:pt idx="494">
                  <c:v>0.78379084967320267</c:v>
                </c:pt>
                <c:pt idx="495">
                  <c:v>0.92601307189542503</c:v>
                </c:pt>
                <c:pt idx="496">
                  <c:v>2.784313725490196</c:v>
                </c:pt>
                <c:pt idx="497">
                  <c:v>2.7056209150326795</c:v>
                </c:pt>
                <c:pt idx="498">
                  <c:v>2.6219607843137256</c:v>
                </c:pt>
                <c:pt idx="499">
                  <c:v>2.6922875816993463</c:v>
                </c:pt>
                <c:pt idx="500">
                  <c:v>6.8575163398692824</c:v>
                </c:pt>
                <c:pt idx="501">
                  <c:v>9.7997385620915054</c:v>
                </c:pt>
                <c:pt idx="502">
                  <c:v>10.231895424836601</c:v>
                </c:pt>
                <c:pt idx="503">
                  <c:v>10.925490196078432</c:v>
                </c:pt>
                <c:pt idx="504">
                  <c:v>13.127843137254903</c:v>
                </c:pt>
                <c:pt idx="505">
                  <c:v>9.8274509803921575</c:v>
                </c:pt>
                <c:pt idx="506">
                  <c:v>5.049934640522876</c:v>
                </c:pt>
                <c:pt idx="507">
                  <c:v>5.2541176470588233</c:v>
                </c:pt>
                <c:pt idx="508">
                  <c:v>8.8219607843137258</c:v>
                </c:pt>
                <c:pt idx="509">
                  <c:v>8.7597385620915045</c:v>
                </c:pt>
                <c:pt idx="510">
                  <c:v>8.6379084967320257</c:v>
                </c:pt>
                <c:pt idx="511">
                  <c:v>10.017254901960785</c:v>
                </c:pt>
                <c:pt idx="512">
                  <c:v>9.8295424836601324</c:v>
                </c:pt>
                <c:pt idx="513">
                  <c:v>7.7913725490196075</c:v>
                </c:pt>
                <c:pt idx="514">
                  <c:v>6.0454901960784309</c:v>
                </c:pt>
                <c:pt idx="515">
                  <c:v>8.0193464052287577</c:v>
                </c:pt>
                <c:pt idx="516">
                  <c:v>7.7147712418300651</c:v>
                </c:pt>
                <c:pt idx="517">
                  <c:v>6.7618300653594776</c:v>
                </c:pt>
                <c:pt idx="518">
                  <c:v>4.5416993464052293</c:v>
                </c:pt>
                <c:pt idx="519">
                  <c:v>4.0677124183006539</c:v>
                </c:pt>
                <c:pt idx="520">
                  <c:v>1.3137254901960784</c:v>
                </c:pt>
                <c:pt idx="521">
                  <c:v>0.8415686274509806</c:v>
                </c:pt>
                <c:pt idx="522">
                  <c:v>1.0504575163398695</c:v>
                </c:pt>
                <c:pt idx="523">
                  <c:v>1.0473202614379085</c:v>
                </c:pt>
                <c:pt idx="524">
                  <c:v>1.0222222222222224</c:v>
                </c:pt>
                <c:pt idx="525">
                  <c:v>0.91712418300653598</c:v>
                </c:pt>
                <c:pt idx="526">
                  <c:v>0.27529411764705886</c:v>
                </c:pt>
                <c:pt idx="527">
                  <c:v>9.6732026143790846E-3</c:v>
                </c:pt>
                <c:pt idx="528">
                  <c:v>3.8169934640522873E-2</c:v>
                </c:pt>
                <c:pt idx="529">
                  <c:v>7.7385620915032677E-2</c:v>
                </c:pt>
                <c:pt idx="530">
                  <c:v>8.6797385620915032E-2</c:v>
                </c:pt>
                <c:pt idx="531">
                  <c:v>0.24104575163398698</c:v>
                </c:pt>
                <c:pt idx="532">
                  <c:v>0.25359477124183011</c:v>
                </c:pt>
                <c:pt idx="533">
                  <c:v>0.53830065359477131</c:v>
                </c:pt>
                <c:pt idx="534">
                  <c:v>0.67529411764705882</c:v>
                </c:pt>
                <c:pt idx="535">
                  <c:v>0.71372549019607845</c:v>
                </c:pt>
                <c:pt idx="536">
                  <c:v>0.55633986928104573</c:v>
                </c:pt>
                <c:pt idx="537">
                  <c:v>0.53725490196078429</c:v>
                </c:pt>
                <c:pt idx="538">
                  <c:v>0.22405228758169934</c:v>
                </c:pt>
                <c:pt idx="539">
                  <c:v>0.49751633986928107</c:v>
                </c:pt>
                <c:pt idx="540">
                  <c:v>0.49751633986928107</c:v>
                </c:pt>
                <c:pt idx="541">
                  <c:v>0.49751633986928107</c:v>
                </c:pt>
                <c:pt idx="542">
                  <c:v>0.48810457516339872</c:v>
                </c:pt>
                <c:pt idx="543">
                  <c:v>8.2091503267973848E-2</c:v>
                </c:pt>
                <c:pt idx="544">
                  <c:v>0</c:v>
                </c:pt>
                <c:pt idx="545">
                  <c:v>0.52235294117647069</c:v>
                </c:pt>
                <c:pt idx="546">
                  <c:v>1.5788235294117647</c:v>
                </c:pt>
                <c:pt idx="547">
                  <c:v>6.8705882352941172</c:v>
                </c:pt>
                <c:pt idx="548">
                  <c:v>9.3383006535947715</c:v>
                </c:pt>
                <c:pt idx="549">
                  <c:v>9.443137254901961</c:v>
                </c:pt>
                <c:pt idx="550">
                  <c:v>9.0478431372549011</c:v>
                </c:pt>
                <c:pt idx="551">
                  <c:v>8.0010457516339866</c:v>
                </c:pt>
                <c:pt idx="552">
                  <c:v>4.672679738562092</c:v>
                </c:pt>
                <c:pt idx="553">
                  <c:v>3.9058823529411764</c:v>
                </c:pt>
                <c:pt idx="554">
                  <c:v>3.9524183006535951</c:v>
                </c:pt>
                <c:pt idx="555">
                  <c:v>3.878169934640523</c:v>
                </c:pt>
                <c:pt idx="556">
                  <c:v>3.8684967320261441</c:v>
                </c:pt>
                <c:pt idx="557">
                  <c:v>1.997124183006536</c:v>
                </c:pt>
                <c:pt idx="558">
                  <c:v>2.8564705882352945</c:v>
                </c:pt>
                <c:pt idx="559">
                  <c:v>4.1678431372549021</c:v>
                </c:pt>
                <c:pt idx="560">
                  <c:v>4.1150326797385626</c:v>
                </c:pt>
                <c:pt idx="561">
                  <c:v>4.1150326797385626</c:v>
                </c:pt>
                <c:pt idx="562">
                  <c:v>4.2308496732026146</c:v>
                </c:pt>
                <c:pt idx="563">
                  <c:v>2.1631372549019607</c:v>
                </c:pt>
                <c:pt idx="564">
                  <c:v>1.0470588235294118</c:v>
                </c:pt>
                <c:pt idx="565">
                  <c:v>1.2386928104575166</c:v>
                </c:pt>
                <c:pt idx="566">
                  <c:v>1.2386928104575166</c:v>
                </c:pt>
                <c:pt idx="567">
                  <c:v>1.0308496732026144</c:v>
                </c:pt>
                <c:pt idx="568">
                  <c:v>0.55764705882352938</c:v>
                </c:pt>
                <c:pt idx="569">
                  <c:v>0.85725490196078447</c:v>
                </c:pt>
                <c:pt idx="570">
                  <c:v>0.74928104575163401</c:v>
                </c:pt>
                <c:pt idx="571">
                  <c:v>0.79006535947712431</c:v>
                </c:pt>
                <c:pt idx="572">
                  <c:v>0.81568627450980391</c:v>
                </c:pt>
                <c:pt idx="573">
                  <c:v>1.3215686274509804</c:v>
                </c:pt>
                <c:pt idx="574">
                  <c:v>0.95895424836601317</c:v>
                </c:pt>
                <c:pt idx="575">
                  <c:v>0.87529411764705878</c:v>
                </c:pt>
                <c:pt idx="576">
                  <c:v>0.93934640522875812</c:v>
                </c:pt>
                <c:pt idx="577">
                  <c:v>5.2211764705882358</c:v>
                </c:pt>
                <c:pt idx="578">
                  <c:v>10.365490196078431</c:v>
                </c:pt>
                <c:pt idx="579">
                  <c:v>11.203660130718953</c:v>
                </c:pt>
                <c:pt idx="580">
                  <c:v>12.34640522875817</c:v>
                </c:pt>
                <c:pt idx="581">
                  <c:v>16.923921568627449</c:v>
                </c:pt>
                <c:pt idx="582">
                  <c:v>14.146143790849672</c:v>
                </c:pt>
                <c:pt idx="583">
                  <c:v>8.5189542483660148</c:v>
                </c:pt>
                <c:pt idx="584">
                  <c:v>8.655163398692812</c:v>
                </c:pt>
                <c:pt idx="585">
                  <c:v>11.118954248366014</c:v>
                </c:pt>
                <c:pt idx="586">
                  <c:v>8.6253594771241833</c:v>
                </c:pt>
                <c:pt idx="587">
                  <c:v>7.5626143790849678</c:v>
                </c:pt>
                <c:pt idx="588">
                  <c:v>7.7396078431372546</c:v>
                </c:pt>
                <c:pt idx="589">
                  <c:v>6.822745098039217</c:v>
                </c:pt>
                <c:pt idx="590">
                  <c:v>4.8447058823529412</c:v>
                </c:pt>
                <c:pt idx="591">
                  <c:v>2.8810457516339874</c:v>
                </c:pt>
                <c:pt idx="592">
                  <c:v>5.2857516339869273</c:v>
                </c:pt>
                <c:pt idx="593">
                  <c:v>6.6671895424836594</c:v>
                </c:pt>
                <c:pt idx="594">
                  <c:v>6.4752941176470582</c:v>
                </c:pt>
                <c:pt idx="595">
                  <c:v>4.866143790849673</c:v>
                </c:pt>
                <c:pt idx="596">
                  <c:v>4.6661437908496737</c:v>
                </c:pt>
                <c:pt idx="597">
                  <c:v>1.9657516339869283</c:v>
                </c:pt>
                <c:pt idx="598">
                  <c:v>1.0541176470588236</c:v>
                </c:pt>
                <c:pt idx="599">
                  <c:v>1.5958169934640527</c:v>
                </c:pt>
                <c:pt idx="600">
                  <c:v>1.6083660130718955</c:v>
                </c:pt>
                <c:pt idx="601">
                  <c:v>1.644183006535948</c:v>
                </c:pt>
                <c:pt idx="602">
                  <c:v>1.4729411764705884</c:v>
                </c:pt>
                <c:pt idx="603">
                  <c:v>1.1409150326797386</c:v>
                </c:pt>
                <c:pt idx="604">
                  <c:v>1.4904575163398692</c:v>
                </c:pt>
                <c:pt idx="605">
                  <c:v>2.26640522875817</c:v>
                </c:pt>
                <c:pt idx="606">
                  <c:v>3.9545098039215687</c:v>
                </c:pt>
                <c:pt idx="607">
                  <c:v>4.179607843137255</c:v>
                </c:pt>
                <c:pt idx="608">
                  <c:v>3.8224836601307195</c:v>
                </c:pt>
                <c:pt idx="609">
                  <c:v>2.7819607843137257</c:v>
                </c:pt>
                <c:pt idx="610">
                  <c:v>1.9900653594771243</c:v>
                </c:pt>
                <c:pt idx="611">
                  <c:v>0.26692810457516336</c:v>
                </c:pt>
                <c:pt idx="612">
                  <c:v>4.1830065359477121E-2</c:v>
                </c:pt>
                <c:pt idx="613">
                  <c:v>4.1830065359477121E-2</c:v>
                </c:pt>
                <c:pt idx="614">
                  <c:v>4.1830065359477121E-2</c:v>
                </c:pt>
                <c:pt idx="615">
                  <c:v>2.5882352941176474E-2</c:v>
                </c:pt>
                <c:pt idx="616">
                  <c:v>0.92679738562091496</c:v>
                </c:pt>
                <c:pt idx="617">
                  <c:v>0.92679738562091496</c:v>
                </c:pt>
                <c:pt idx="618">
                  <c:v>0.92679738562091496</c:v>
                </c:pt>
                <c:pt idx="619">
                  <c:v>0.90457516339869282</c:v>
                </c:pt>
                <c:pt idx="620">
                  <c:v>7.2156862745098041E-2</c:v>
                </c:pt>
                <c:pt idx="621">
                  <c:v>0</c:v>
                </c:pt>
                <c:pt idx="622">
                  <c:v>9.2287581699346408E-2</c:v>
                </c:pt>
                <c:pt idx="623">
                  <c:v>0.66352941176470592</c:v>
                </c:pt>
                <c:pt idx="624">
                  <c:v>4.5945098039215688</c:v>
                </c:pt>
                <c:pt idx="625">
                  <c:v>5.8028758169934642</c:v>
                </c:pt>
                <c:pt idx="626">
                  <c:v>5.9375163398692816</c:v>
                </c:pt>
                <c:pt idx="627">
                  <c:v>5.8847058823529421</c:v>
                </c:pt>
                <c:pt idx="628">
                  <c:v>5.313464052287582</c:v>
                </c:pt>
                <c:pt idx="629">
                  <c:v>1.5009150326797389</c:v>
                </c:pt>
                <c:pt idx="630">
                  <c:v>1.06640522875817</c:v>
                </c:pt>
                <c:pt idx="631">
                  <c:v>1.4964705882352942</c:v>
                </c:pt>
                <c:pt idx="632">
                  <c:v>1.4569934640522875</c:v>
                </c:pt>
                <c:pt idx="633">
                  <c:v>1.4569934640522875</c:v>
                </c:pt>
                <c:pt idx="634">
                  <c:v>1.4305882352941177</c:v>
                </c:pt>
                <c:pt idx="635">
                  <c:v>3.2169934640522877</c:v>
                </c:pt>
                <c:pt idx="636">
                  <c:v>4.1150326797385626</c:v>
                </c:pt>
                <c:pt idx="637">
                  <c:v>4.1150326797385626</c:v>
                </c:pt>
                <c:pt idx="638">
                  <c:v>4.1150326797385626</c:v>
                </c:pt>
                <c:pt idx="639">
                  <c:v>4.3301960784313733</c:v>
                </c:pt>
                <c:pt idx="640">
                  <c:v>2.5445751633986933</c:v>
                </c:pt>
                <c:pt idx="641">
                  <c:v>2.6112418300653593</c:v>
                </c:pt>
                <c:pt idx="642">
                  <c:v>4.0983006535947721</c:v>
                </c:pt>
                <c:pt idx="643">
                  <c:v>4.2928104575163397</c:v>
                </c:pt>
                <c:pt idx="644">
                  <c:v>3.9856209150326802</c:v>
                </c:pt>
                <c:pt idx="645">
                  <c:v>3.2303267973856209</c:v>
                </c:pt>
                <c:pt idx="646">
                  <c:v>2.3471895424836604</c:v>
                </c:pt>
                <c:pt idx="647">
                  <c:v>0.94692810457516341</c:v>
                </c:pt>
                <c:pt idx="648">
                  <c:v>0.88784313725490216</c:v>
                </c:pt>
                <c:pt idx="649">
                  <c:v>0.98352941176470587</c:v>
                </c:pt>
                <c:pt idx="650">
                  <c:v>1.1675816993464052</c:v>
                </c:pt>
                <c:pt idx="651">
                  <c:v>0.52130718954248367</c:v>
                </c:pt>
                <c:pt idx="652">
                  <c:v>0.43450980392156863</c:v>
                </c:pt>
                <c:pt idx="653">
                  <c:v>0.40392156862745099</c:v>
                </c:pt>
                <c:pt idx="654">
                  <c:v>4.5137254901960784</c:v>
                </c:pt>
                <c:pt idx="655">
                  <c:v>9.9633986928104594</c:v>
                </c:pt>
                <c:pt idx="656">
                  <c:v>11.085228758169935</c:v>
                </c:pt>
                <c:pt idx="657">
                  <c:v>12.209150326797385</c:v>
                </c:pt>
                <c:pt idx="658">
                  <c:v>17.071372549019607</c:v>
                </c:pt>
                <c:pt idx="659">
                  <c:v>14.281830065359479</c:v>
                </c:pt>
                <c:pt idx="660">
                  <c:v>8.6381699346405227</c:v>
                </c:pt>
                <c:pt idx="661">
                  <c:v>7.6541176470588246</c:v>
                </c:pt>
                <c:pt idx="662">
                  <c:v>9.0771241830065357</c:v>
                </c:pt>
                <c:pt idx="663">
                  <c:v>5.5715032679738554</c:v>
                </c:pt>
                <c:pt idx="664">
                  <c:v>4.5911111111111111</c:v>
                </c:pt>
                <c:pt idx="665">
                  <c:v>4.8010457516339873</c:v>
                </c:pt>
                <c:pt idx="666">
                  <c:v>4.9597385620915038</c:v>
                </c:pt>
                <c:pt idx="667">
                  <c:v>4.0347712418300654</c:v>
                </c:pt>
                <c:pt idx="668">
                  <c:v>2.7602614379084973</c:v>
                </c:pt>
                <c:pt idx="669">
                  <c:v>3.9257516339869287</c:v>
                </c:pt>
                <c:pt idx="670">
                  <c:v>5.0363398692810462</c:v>
                </c:pt>
                <c:pt idx="671">
                  <c:v>5.4886274509803927</c:v>
                </c:pt>
                <c:pt idx="672">
                  <c:v>4.1966013071895425</c:v>
                </c:pt>
                <c:pt idx="673">
                  <c:v>4.0347712418300654</c:v>
                </c:pt>
                <c:pt idx="674">
                  <c:v>2.6112418300653593</c:v>
                </c:pt>
                <c:pt idx="675">
                  <c:v>2.0773856209150328</c:v>
                </c:pt>
                <c:pt idx="676">
                  <c:v>2.4352941176470591</c:v>
                </c:pt>
                <c:pt idx="677">
                  <c:v>2.5555555555555558</c:v>
                </c:pt>
                <c:pt idx="678">
                  <c:v>3.214640522875817</c:v>
                </c:pt>
                <c:pt idx="679">
                  <c:v>3.0371241830065361</c:v>
                </c:pt>
                <c:pt idx="680">
                  <c:v>2.5981699346405231</c:v>
                </c:pt>
                <c:pt idx="681">
                  <c:v>2.7837908496732022</c:v>
                </c:pt>
                <c:pt idx="682">
                  <c:v>3.6094117647058828</c:v>
                </c:pt>
                <c:pt idx="683">
                  <c:v>4.9984313725490193</c:v>
                </c:pt>
                <c:pt idx="684">
                  <c:v>5.223529411764706</c:v>
                </c:pt>
                <c:pt idx="685">
                  <c:v>4.8664052287581701</c:v>
                </c:pt>
                <c:pt idx="686">
                  <c:v>3.5741176470588241</c:v>
                </c:pt>
                <c:pt idx="687">
                  <c:v>2.298300653594771</c:v>
                </c:pt>
                <c:pt idx="688">
                  <c:v>0.22509803921568627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0.72444444444444456</c:v>
                </c:pt>
                <c:pt idx="694">
                  <c:v>0.72758169934640515</c:v>
                </c:pt>
                <c:pt idx="695">
                  <c:v>0.73071895424836608</c:v>
                </c:pt>
                <c:pt idx="696">
                  <c:v>0.71790849673202628</c:v>
                </c:pt>
                <c:pt idx="697">
                  <c:v>6.84967320261438E-2</c:v>
                </c:pt>
                <c:pt idx="698">
                  <c:v>1.2549019607843137E-2</c:v>
                </c:pt>
                <c:pt idx="699">
                  <c:v>9.4117647058823539E-3</c:v>
                </c:pt>
                <c:pt idx="700">
                  <c:v>6.1176470588235297E-2</c:v>
                </c:pt>
                <c:pt idx="701">
                  <c:v>2.6839215686274507</c:v>
                </c:pt>
                <c:pt idx="702">
                  <c:v>5.3396078431372551</c:v>
                </c:pt>
                <c:pt idx="703">
                  <c:v>6.7079738562091507</c:v>
                </c:pt>
                <c:pt idx="704">
                  <c:v>8.614901960784314</c:v>
                </c:pt>
                <c:pt idx="705">
                  <c:v>9.0426143790849682</c:v>
                </c:pt>
                <c:pt idx="706">
                  <c:v>6.4326797385620917</c:v>
                </c:pt>
                <c:pt idx="707">
                  <c:v>4.5537254901960793</c:v>
                </c:pt>
                <c:pt idx="708">
                  <c:v>4.2201307189542483</c:v>
                </c:pt>
                <c:pt idx="709">
                  <c:v>2.3320261437908498</c:v>
                </c:pt>
                <c:pt idx="710">
                  <c:v>1.8494117647058825</c:v>
                </c:pt>
                <c:pt idx="711">
                  <c:v>1.9286274509803922</c:v>
                </c:pt>
                <c:pt idx="712">
                  <c:v>3.7058823529411766</c:v>
                </c:pt>
                <c:pt idx="713">
                  <c:v>4.133856209150327</c:v>
                </c:pt>
                <c:pt idx="714">
                  <c:v>4.1150326797385626</c:v>
                </c:pt>
                <c:pt idx="715">
                  <c:v>4.1150326797385626</c:v>
                </c:pt>
                <c:pt idx="716">
                  <c:v>4.4128104575163398</c:v>
                </c:pt>
                <c:pt idx="717">
                  <c:v>2.9205228758169937</c:v>
                </c:pt>
                <c:pt idx="718">
                  <c:v>3.9890196078431379</c:v>
                </c:pt>
                <c:pt idx="719">
                  <c:v>7.173856209150328</c:v>
                </c:pt>
                <c:pt idx="720">
                  <c:v>7.7343790849673217</c:v>
                </c:pt>
                <c:pt idx="721">
                  <c:v>7.3445751633986935</c:v>
                </c:pt>
                <c:pt idx="722">
                  <c:v>6.2959477124183003</c:v>
                </c:pt>
                <c:pt idx="723">
                  <c:v>4.4109803921568629</c:v>
                </c:pt>
                <c:pt idx="724">
                  <c:v>1.6593464052287583</c:v>
                </c:pt>
                <c:pt idx="725">
                  <c:v>1.8316339869281049</c:v>
                </c:pt>
                <c:pt idx="726">
                  <c:v>2.1529411764705881</c:v>
                </c:pt>
                <c:pt idx="727">
                  <c:v>2.5971241830065357</c:v>
                </c:pt>
                <c:pt idx="728">
                  <c:v>1.9508496732026142</c:v>
                </c:pt>
                <c:pt idx="729">
                  <c:v>1.5176470588235296</c:v>
                </c:pt>
                <c:pt idx="730">
                  <c:v>0.88000000000000012</c:v>
                </c:pt>
                <c:pt idx="731">
                  <c:v>2.5835294117647063</c:v>
                </c:pt>
                <c:pt idx="732">
                  <c:v>6.3176470588235301</c:v>
                </c:pt>
                <c:pt idx="733">
                  <c:v>7.287320261437908</c:v>
                </c:pt>
                <c:pt idx="734">
                  <c:v>8.3819607843137263</c:v>
                </c:pt>
                <c:pt idx="735">
                  <c:v>11.975424836601306</c:v>
                </c:pt>
                <c:pt idx="736">
                  <c:v>10.69986928104575</c:v>
                </c:pt>
                <c:pt idx="737">
                  <c:v>6.5022222222222217</c:v>
                </c:pt>
                <c:pt idx="738">
                  <c:v>5.6216993464052303</c:v>
                </c:pt>
                <c:pt idx="739">
                  <c:v>5.6645751633986929</c:v>
                </c:pt>
                <c:pt idx="740">
                  <c:v>2.0271895424836601</c:v>
                </c:pt>
                <c:pt idx="741">
                  <c:v>1.624313725490196</c:v>
                </c:pt>
                <c:pt idx="742">
                  <c:v>1.8533333333333333</c:v>
                </c:pt>
                <c:pt idx="743">
                  <c:v>2.0891503267973861</c:v>
                </c:pt>
                <c:pt idx="744">
                  <c:v>2.5252287581699346</c:v>
                </c:pt>
                <c:pt idx="745">
                  <c:v>2.6609150326797391</c:v>
                </c:pt>
                <c:pt idx="746">
                  <c:v>3.8598692810457513</c:v>
                </c:pt>
                <c:pt idx="747">
                  <c:v>4.9903267973856211</c:v>
                </c:pt>
                <c:pt idx="748">
                  <c:v>5.4666666666666677</c:v>
                </c:pt>
                <c:pt idx="749">
                  <c:v>4.2230065359477127</c:v>
                </c:pt>
                <c:pt idx="750">
                  <c:v>4.0643137254901962</c:v>
                </c:pt>
                <c:pt idx="751">
                  <c:v>2.6996078431372545</c:v>
                </c:pt>
                <c:pt idx="752">
                  <c:v>2.2094117647058824</c:v>
                </c:pt>
                <c:pt idx="753">
                  <c:v>2.8295424836601311</c:v>
                </c:pt>
                <c:pt idx="754">
                  <c:v>2.9908496732026144</c:v>
                </c:pt>
                <c:pt idx="755">
                  <c:v>3.8271895424836608</c:v>
                </c:pt>
                <c:pt idx="756">
                  <c:v>3.6465359477124188</c:v>
                </c:pt>
                <c:pt idx="757">
                  <c:v>3.1343790849673203</c:v>
                </c:pt>
                <c:pt idx="758">
                  <c:v>3.0052287581699351</c:v>
                </c:pt>
                <c:pt idx="759">
                  <c:v>3.7898039215686281</c:v>
                </c:pt>
                <c:pt idx="760">
                  <c:v>4.9984313725490193</c:v>
                </c:pt>
                <c:pt idx="761">
                  <c:v>5.223529411764706</c:v>
                </c:pt>
                <c:pt idx="762">
                  <c:v>4.8664052287581701</c:v>
                </c:pt>
                <c:pt idx="763">
                  <c:v>3.5741176470588241</c:v>
                </c:pt>
                <c:pt idx="764">
                  <c:v>2.298300653594771</c:v>
                </c:pt>
                <c:pt idx="765">
                  <c:v>0.22509803921568627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0.78928104575163405</c:v>
                </c:pt>
                <c:pt idx="771">
                  <c:v>1.3278431372549022</c:v>
                </c:pt>
                <c:pt idx="772">
                  <c:v>1.3435294117647059</c:v>
                </c:pt>
                <c:pt idx="773">
                  <c:v>1.3432679738562094</c:v>
                </c:pt>
                <c:pt idx="774">
                  <c:v>0.87398692810457523</c:v>
                </c:pt>
                <c:pt idx="775">
                  <c:v>0.75633986928104568</c:v>
                </c:pt>
                <c:pt idx="776">
                  <c:v>0.27529411764705886</c:v>
                </c:pt>
                <c:pt idx="777">
                  <c:v>0.60183006535947714</c:v>
                </c:pt>
                <c:pt idx="778">
                  <c:v>3.5098039215686279</c:v>
                </c:pt>
                <c:pt idx="779">
                  <c:v>7.3479738562091512</c:v>
                </c:pt>
                <c:pt idx="780">
                  <c:v>9.9934640522875817</c:v>
                </c:pt>
                <c:pt idx="781">
                  <c:v>13.370196078431372</c:v>
                </c:pt>
                <c:pt idx="782">
                  <c:v>13.599738562091503</c:v>
                </c:pt>
                <c:pt idx="783">
                  <c:v>10.76967320261438</c:v>
                </c:pt>
                <c:pt idx="784">
                  <c:v>7.5691503267973861</c:v>
                </c:pt>
                <c:pt idx="785">
                  <c:v>6.0768627450980386</c:v>
                </c:pt>
                <c:pt idx="786">
                  <c:v>2.6896732026143795</c:v>
                </c:pt>
                <c:pt idx="787">
                  <c:v>2.1179084967320261</c:v>
                </c:pt>
                <c:pt idx="788">
                  <c:v>2.1194771241830064</c:v>
                </c:pt>
                <c:pt idx="789">
                  <c:v>3.2431372549019608</c:v>
                </c:pt>
                <c:pt idx="790">
                  <c:v>3.3675816993464056</c:v>
                </c:pt>
                <c:pt idx="791">
                  <c:v>3.3205228758169936</c:v>
                </c:pt>
                <c:pt idx="792">
                  <c:v>3.3267973856209148</c:v>
                </c:pt>
                <c:pt idx="793">
                  <c:v>4.0337254901960788</c:v>
                </c:pt>
                <c:pt idx="794">
                  <c:v>3.4078431372549023</c:v>
                </c:pt>
                <c:pt idx="795">
                  <c:v>4.9837908496732028</c:v>
                </c:pt>
                <c:pt idx="796">
                  <c:v>8.5249673202614389</c:v>
                </c:pt>
                <c:pt idx="797">
                  <c:v>10.376732026143792</c:v>
                </c:pt>
                <c:pt idx="798">
                  <c:v>9.9751633986928105</c:v>
                </c:pt>
                <c:pt idx="799">
                  <c:v>8.6533333333333342</c:v>
                </c:pt>
                <c:pt idx="800">
                  <c:v>6.12156862745098</c:v>
                </c:pt>
                <c:pt idx="801">
                  <c:v>3.374117647058823</c:v>
                </c:pt>
                <c:pt idx="802">
                  <c:v>2.666666666666667</c:v>
                </c:pt>
                <c:pt idx="803">
                  <c:v>2.5905882352941179</c:v>
                </c:pt>
                <c:pt idx="804">
                  <c:v>3.4044444444444442</c:v>
                </c:pt>
                <c:pt idx="805">
                  <c:v>3.0794771241830068</c:v>
                </c:pt>
                <c:pt idx="806">
                  <c:v>2.2857516339869282</c:v>
                </c:pt>
                <c:pt idx="807">
                  <c:v>1.1450980392156864</c:v>
                </c:pt>
                <c:pt idx="808">
                  <c:v>1.0284967320261438</c:v>
                </c:pt>
                <c:pt idx="809">
                  <c:v>3.2177777777777781</c:v>
                </c:pt>
                <c:pt idx="810">
                  <c:v>3.7424836601307185</c:v>
                </c:pt>
                <c:pt idx="811">
                  <c:v>4.8371241830065372</c:v>
                </c:pt>
                <c:pt idx="812">
                  <c:v>8.4543790849673215</c:v>
                </c:pt>
                <c:pt idx="813">
                  <c:v>8.9730718954248374</c:v>
                </c:pt>
                <c:pt idx="814">
                  <c:v>5.9699346405228759</c:v>
                </c:pt>
                <c:pt idx="815">
                  <c:v>5.5343790849673198</c:v>
                </c:pt>
                <c:pt idx="816">
                  <c:v>5.5772549019607851</c:v>
                </c:pt>
                <c:pt idx="817">
                  <c:v>2.032941176470588</c:v>
                </c:pt>
                <c:pt idx="818">
                  <c:v>1.6559477124183006</c:v>
                </c:pt>
                <c:pt idx="819">
                  <c:v>1.872156862745098</c:v>
                </c:pt>
                <c:pt idx="820">
                  <c:v>1.8115032679738561</c:v>
                </c:pt>
                <c:pt idx="821">
                  <c:v>0.91503267973856206</c:v>
                </c:pt>
                <c:pt idx="822">
                  <c:v>0.85751633986928111</c:v>
                </c:pt>
                <c:pt idx="823">
                  <c:v>1.4162091503267973</c:v>
                </c:pt>
                <c:pt idx="824">
                  <c:v>2.6005228758169938</c:v>
                </c:pt>
                <c:pt idx="825">
                  <c:v>3.4569934640522879</c:v>
                </c:pt>
                <c:pt idx="826">
                  <c:v>3.5458823529411765</c:v>
                </c:pt>
                <c:pt idx="827">
                  <c:v>3.5396078431372553</c:v>
                </c:pt>
                <c:pt idx="828">
                  <c:v>3.0873202614379087</c:v>
                </c:pt>
                <c:pt idx="829">
                  <c:v>2.1785620915032684</c:v>
                </c:pt>
                <c:pt idx="830">
                  <c:v>2.7503267973856209</c:v>
                </c:pt>
                <c:pt idx="831">
                  <c:v>2.924183006535948</c:v>
                </c:pt>
                <c:pt idx="832">
                  <c:v>3.7696732026143787</c:v>
                </c:pt>
                <c:pt idx="833">
                  <c:v>3.3168627450980392</c:v>
                </c:pt>
                <c:pt idx="834">
                  <c:v>3.1822222222222223</c:v>
                </c:pt>
                <c:pt idx="835">
                  <c:v>3.0177777777777779</c:v>
                </c:pt>
                <c:pt idx="836">
                  <c:v>4.1511111111111116</c:v>
                </c:pt>
                <c:pt idx="837">
                  <c:v>6.3294117647058821</c:v>
                </c:pt>
                <c:pt idx="838">
                  <c:v>6.6483660130718958</c:v>
                </c:pt>
                <c:pt idx="839">
                  <c:v>6.2912418300653599</c:v>
                </c:pt>
                <c:pt idx="840">
                  <c:v>4.9989542483660134</c:v>
                </c:pt>
                <c:pt idx="841">
                  <c:v>3.3618300653594777</c:v>
                </c:pt>
                <c:pt idx="842">
                  <c:v>0.3189542483660131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0.62091503267973858</c:v>
                </c:pt>
                <c:pt idx="848">
                  <c:v>1.5691503267973856</c:v>
                </c:pt>
                <c:pt idx="849">
                  <c:v>1.6619607843137256</c:v>
                </c:pt>
                <c:pt idx="850">
                  <c:v>1.6616993464052288</c:v>
                </c:pt>
                <c:pt idx="851">
                  <c:v>1.3688888888888888</c:v>
                </c:pt>
                <c:pt idx="852">
                  <c:v>1.6371241830065359</c:v>
                </c:pt>
                <c:pt idx="853">
                  <c:v>2.0426143790849673</c:v>
                </c:pt>
                <c:pt idx="854">
                  <c:v>3.154771241830066</c:v>
                </c:pt>
                <c:pt idx="855">
                  <c:v>5.6096732026143794</c:v>
                </c:pt>
                <c:pt idx="856">
                  <c:v>10.131503267973859</c:v>
                </c:pt>
                <c:pt idx="857">
                  <c:v>14.773856209150326</c:v>
                </c:pt>
                <c:pt idx="858">
                  <c:v>18.451764705882354</c:v>
                </c:pt>
                <c:pt idx="859">
                  <c:v>17.963398692810458</c:v>
                </c:pt>
                <c:pt idx="860">
                  <c:v>15.633725490196078</c:v>
                </c:pt>
                <c:pt idx="861">
                  <c:v>11.869019607843139</c:v>
                </c:pt>
                <c:pt idx="862">
                  <c:v>8.6122875816993467</c:v>
                </c:pt>
                <c:pt idx="863">
                  <c:v>3.6533333333333329</c:v>
                </c:pt>
                <c:pt idx="864">
                  <c:v>2.9367320261437908</c:v>
                </c:pt>
                <c:pt idx="865">
                  <c:v>2.7989542483660128</c:v>
                </c:pt>
                <c:pt idx="866">
                  <c:v>2.0614379084967323</c:v>
                </c:pt>
                <c:pt idx="867">
                  <c:v>0.7756862745098041</c:v>
                </c:pt>
                <c:pt idx="868">
                  <c:v>0.70614379084967316</c:v>
                </c:pt>
                <c:pt idx="869">
                  <c:v>0.72183006535947725</c:v>
                </c:pt>
                <c:pt idx="870">
                  <c:v>1.5207843137254904</c:v>
                </c:pt>
                <c:pt idx="871">
                  <c:v>2.6640522875816992</c:v>
                </c:pt>
                <c:pt idx="872">
                  <c:v>5.2115032679738569</c:v>
                </c:pt>
                <c:pt idx="873">
                  <c:v>9.2363398692810463</c:v>
                </c:pt>
                <c:pt idx="874">
                  <c:v>11.341960784313725</c:v>
                </c:pt>
                <c:pt idx="875">
                  <c:v>11.677124183006535</c:v>
                </c:pt>
                <c:pt idx="876">
                  <c:v>10.810196078431375</c:v>
                </c:pt>
                <c:pt idx="877">
                  <c:v>8.760784313725491</c:v>
                </c:pt>
                <c:pt idx="878">
                  <c:v>5.4938562091503265</c:v>
                </c:pt>
                <c:pt idx="879">
                  <c:v>4.5231372549019602</c:v>
                </c:pt>
                <c:pt idx="880">
                  <c:v>3.7228758169934646</c:v>
                </c:pt>
                <c:pt idx="881">
                  <c:v>4.0135947712418298</c:v>
                </c:pt>
                <c:pt idx="882">
                  <c:v>3.0562091503267976</c:v>
                </c:pt>
                <c:pt idx="883">
                  <c:v>2.2951633986928104</c:v>
                </c:pt>
                <c:pt idx="884">
                  <c:v>1.1445751633986929</c:v>
                </c:pt>
                <c:pt idx="885">
                  <c:v>0.81071895424836604</c:v>
                </c:pt>
                <c:pt idx="886">
                  <c:v>0.84967320261437929</c:v>
                </c:pt>
                <c:pt idx="887">
                  <c:v>0.97176470588235297</c:v>
                </c:pt>
                <c:pt idx="888">
                  <c:v>1.9835294117647062</c:v>
                </c:pt>
                <c:pt idx="889">
                  <c:v>5.1960784313725492</c:v>
                </c:pt>
                <c:pt idx="890">
                  <c:v>5.8107189542483662</c:v>
                </c:pt>
                <c:pt idx="891">
                  <c:v>4.9610457516339865</c:v>
                </c:pt>
                <c:pt idx="892">
                  <c:v>4.9281045751633989</c:v>
                </c:pt>
                <c:pt idx="893">
                  <c:v>4.9845751633986932</c:v>
                </c:pt>
                <c:pt idx="894">
                  <c:v>1.8517647058823532</c:v>
                </c:pt>
                <c:pt idx="895">
                  <c:v>1.361307189542484</c:v>
                </c:pt>
                <c:pt idx="896">
                  <c:v>1.3835294117647059</c:v>
                </c:pt>
                <c:pt idx="897">
                  <c:v>1.3228758169934642</c:v>
                </c:pt>
                <c:pt idx="898">
                  <c:v>0.25464052287581701</c:v>
                </c:pt>
                <c:pt idx="899">
                  <c:v>0.17490196078431375</c:v>
                </c:pt>
                <c:pt idx="900">
                  <c:v>6.326797385620915E-2</c:v>
                </c:pt>
                <c:pt idx="901">
                  <c:v>0.89777777777777779</c:v>
                </c:pt>
                <c:pt idx="902">
                  <c:v>1.703529411764706</c:v>
                </c:pt>
                <c:pt idx="903">
                  <c:v>2.0303267973856212</c:v>
                </c:pt>
                <c:pt idx="904">
                  <c:v>2.0718954248366015</c:v>
                </c:pt>
                <c:pt idx="905">
                  <c:v>2.5445751633986933</c:v>
                </c:pt>
                <c:pt idx="906">
                  <c:v>2.0650980392156866</c:v>
                </c:pt>
                <c:pt idx="907">
                  <c:v>2.5121568627450981</c:v>
                </c:pt>
                <c:pt idx="908">
                  <c:v>2.7730718954248363</c:v>
                </c:pt>
                <c:pt idx="909">
                  <c:v>3.5960784313725491</c:v>
                </c:pt>
                <c:pt idx="910">
                  <c:v>3.1108496732026141</c:v>
                </c:pt>
                <c:pt idx="911">
                  <c:v>3.0875816993464058</c:v>
                </c:pt>
                <c:pt idx="912">
                  <c:v>3.0920261437908496</c:v>
                </c:pt>
                <c:pt idx="913">
                  <c:v>4.6771241830065362</c:v>
                </c:pt>
                <c:pt idx="914">
                  <c:v>8.5686274509803919</c:v>
                </c:pt>
                <c:pt idx="915">
                  <c:v>9.1050980392156866</c:v>
                </c:pt>
                <c:pt idx="916">
                  <c:v>8.8256209150326796</c:v>
                </c:pt>
                <c:pt idx="917">
                  <c:v>7.5398692810457515</c:v>
                </c:pt>
                <c:pt idx="918">
                  <c:v>5.3670588235294128</c:v>
                </c:pt>
                <c:pt idx="919">
                  <c:v>0.61098039215686284</c:v>
                </c:pt>
                <c:pt idx="920">
                  <c:v>7.450980392156864E-2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0.52366013071895423</c:v>
                </c:pt>
                <c:pt idx="925">
                  <c:v>1.471895424836601</c:v>
                </c:pt>
                <c:pt idx="926">
                  <c:v>1.5647058823529412</c:v>
                </c:pt>
                <c:pt idx="927">
                  <c:v>1.6454901960784314</c:v>
                </c:pt>
                <c:pt idx="928">
                  <c:v>1.4423529411764704</c:v>
                </c:pt>
                <c:pt idx="929">
                  <c:v>1.7369934640522877</c:v>
                </c:pt>
                <c:pt idx="930">
                  <c:v>2.1424836601307189</c:v>
                </c:pt>
                <c:pt idx="931">
                  <c:v>3.221699346405229</c:v>
                </c:pt>
                <c:pt idx="932">
                  <c:v>4.19764705882353</c:v>
                </c:pt>
                <c:pt idx="933">
                  <c:v>8.6870588235294104</c:v>
                </c:pt>
                <c:pt idx="934">
                  <c:v>14.958169934640523</c:v>
                </c:pt>
                <c:pt idx="935">
                  <c:v>18.793202614379087</c:v>
                </c:pt>
                <c:pt idx="936">
                  <c:v>18.337777777777777</c:v>
                </c:pt>
                <c:pt idx="937">
                  <c:v>17.74718954248366</c:v>
                </c:pt>
                <c:pt idx="938">
                  <c:v>14.035555555555556</c:v>
                </c:pt>
                <c:pt idx="939">
                  <c:v>9.1500653594771251</c:v>
                </c:pt>
                <c:pt idx="940">
                  <c:v>4.033986928104575</c:v>
                </c:pt>
                <c:pt idx="941">
                  <c:v>3.3330718954248368</c:v>
                </c:pt>
                <c:pt idx="942">
                  <c:v>2.8541176470588239</c:v>
                </c:pt>
                <c:pt idx="943">
                  <c:v>1.833464052287582</c:v>
                </c:pt>
                <c:pt idx="944">
                  <c:v>8.8366013071895427E-2</c:v>
                </c:pt>
                <c:pt idx="945">
                  <c:v>1.8823529411764708E-2</c:v>
                </c:pt>
                <c:pt idx="946">
                  <c:v>3.7647058823529415E-2</c:v>
                </c:pt>
                <c:pt idx="947">
                  <c:v>0.62875816993464051</c:v>
                </c:pt>
                <c:pt idx="948">
                  <c:v>1.5231372549019608</c:v>
                </c:pt>
                <c:pt idx="949">
                  <c:v>4.1864052287581703</c:v>
                </c:pt>
                <c:pt idx="950">
                  <c:v>8.041830065359477</c:v>
                </c:pt>
                <c:pt idx="951">
                  <c:v>10.328104575163398</c:v>
                </c:pt>
                <c:pt idx="952">
                  <c:v>11.285490196078431</c:v>
                </c:pt>
                <c:pt idx="953">
                  <c:v>10.95843137254902</c:v>
                </c:pt>
                <c:pt idx="954">
                  <c:v>9.4332026143790841</c:v>
                </c:pt>
                <c:pt idx="955">
                  <c:v>6.3356862745098042</c:v>
                </c:pt>
                <c:pt idx="956">
                  <c:v>5.1592156862745098</c:v>
                </c:pt>
                <c:pt idx="957">
                  <c:v>3.9189542483660134</c:v>
                </c:pt>
                <c:pt idx="958">
                  <c:v>4.0943790849673203</c:v>
                </c:pt>
                <c:pt idx="959">
                  <c:v>2.9563398692810456</c:v>
                </c:pt>
                <c:pt idx="960">
                  <c:v>2.1952941176470593</c:v>
                </c:pt>
                <c:pt idx="961">
                  <c:v>1.0541176470588236</c:v>
                </c:pt>
                <c:pt idx="962">
                  <c:v>0.8554248366013073</c:v>
                </c:pt>
                <c:pt idx="963">
                  <c:v>0.2614379084967321</c:v>
                </c:pt>
                <c:pt idx="964">
                  <c:v>0.26771241830065362</c:v>
                </c:pt>
                <c:pt idx="965">
                  <c:v>0.8013071895424837</c:v>
                </c:pt>
                <c:pt idx="966">
                  <c:v>1.9398692810457516</c:v>
                </c:pt>
                <c:pt idx="967">
                  <c:v>1.9835294117647062</c:v>
                </c:pt>
                <c:pt idx="968">
                  <c:v>1.8347712418300655</c:v>
                </c:pt>
                <c:pt idx="969">
                  <c:v>1.8284967320261436</c:v>
                </c:pt>
                <c:pt idx="970">
                  <c:v>1.6164705882352943</c:v>
                </c:pt>
                <c:pt idx="971">
                  <c:v>0.55137254901960786</c:v>
                </c:pt>
                <c:pt idx="972">
                  <c:v>0.39816993464052286</c:v>
                </c:pt>
                <c:pt idx="973">
                  <c:v>0.42039215686274511</c:v>
                </c:pt>
                <c:pt idx="974">
                  <c:v>0.45516339869281053</c:v>
                </c:pt>
                <c:pt idx="975">
                  <c:v>0.13359477124183006</c:v>
                </c:pt>
                <c:pt idx="976">
                  <c:v>5.6993464052287578E-2</c:v>
                </c:pt>
                <c:pt idx="977">
                  <c:v>5.6993464052287578E-2</c:v>
                </c:pt>
                <c:pt idx="978">
                  <c:v>0.41411764705882359</c:v>
                </c:pt>
                <c:pt idx="979">
                  <c:v>1.1275816993464054</c:v>
                </c:pt>
                <c:pt idx="980">
                  <c:v>1.438169934640523</c:v>
                </c:pt>
                <c:pt idx="981">
                  <c:v>1.4797385620915031</c:v>
                </c:pt>
                <c:pt idx="982">
                  <c:v>1.8988235294117644</c:v>
                </c:pt>
                <c:pt idx="983">
                  <c:v>1.8525490196078431</c:v>
                </c:pt>
                <c:pt idx="984">
                  <c:v>2.2567320261437911</c:v>
                </c:pt>
                <c:pt idx="985">
                  <c:v>2.9186928104575167</c:v>
                </c:pt>
                <c:pt idx="986">
                  <c:v>4.0410457516339875</c:v>
                </c:pt>
                <c:pt idx="987">
                  <c:v>3.6282352941176472</c:v>
                </c:pt>
                <c:pt idx="988">
                  <c:v>3.3743790849673201</c:v>
                </c:pt>
                <c:pt idx="989">
                  <c:v>2.5346405228758169</c:v>
                </c:pt>
                <c:pt idx="990">
                  <c:v>3.5701960784313731</c:v>
                </c:pt>
                <c:pt idx="991">
                  <c:v>6.2122875816993464</c:v>
                </c:pt>
                <c:pt idx="992">
                  <c:v>6.608888888888889</c:v>
                </c:pt>
                <c:pt idx="993">
                  <c:v>6.7145098039215689</c:v>
                </c:pt>
                <c:pt idx="994">
                  <c:v>6.4237908496732032</c:v>
                </c:pt>
                <c:pt idx="995">
                  <c:v>4.4156862745098042</c:v>
                </c:pt>
                <c:pt idx="996">
                  <c:v>0.60967320261437907</c:v>
                </c:pt>
                <c:pt idx="997">
                  <c:v>0.20679738562091504</c:v>
                </c:pt>
                <c:pt idx="998">
                  <c:v>2.1960784313725491E-2</c:v>
                </c:pt>
                <c:pt idx="999">
                  <c:v>0</c:v>
                </c:pt>
                <c:pt idx="1000">
                  <c:v>0</c:v>
                </c:pt>
                <c:pt idx="1001">
                  <c:v>6.4836601307189545E-2</c:v>
                </c:pt>
                <c:pt idx="1002">
                  <c:v>1.0130718954248368</c:v>
                </c:pt>
                <c:pt idx="1003">
                  <c:v>1.1058823529411765</c:v>
                </c:pt>
                <c:pt idx="1004">
                  <c:v>1.3181699346405227</c:v>
                </c:pt>
                <c:pt idx="1005">
                  <c:v>1.5610457516339868</c:v>
                </c:pt>
                <c:pt idx="1006">
                  <c:v>1.8556862745098039</c:v>
                </c:pt>
                <c:pt idx="1007">
                  <c:v>2.2611764705882353</c:v>
                </c:pt>
                <c:pt idx="1008">
                  <c:v>3.3247058823529416</c:v>
                </c:pt>
                <c:pt idx="1009">
                  <c:v>3.9056209150326793</c:v>
                </c:pt>
                <c:pt idx="1010">
                  <c:v>8.1775163398692818</c:v>
                </c:pt>
                <c:pt idx="1011">
                  <c:v>14.663790849673202</c:v>
                </c:pt>
                <c:pt idx="1012">
                  <c:v>18.695947712418302</c:v>
                </c:pt>
                <c:pt idx="1013">
                  <c:v>18.673986928104576</c:v>
                </c:pt>
                <c:pt idx="1014">
                  <c:v>18.493856209150326</c:v>
                </c:pt>
                <c:pt idx="1015">
                  <c:v>14.417777777777777</c:v>
                </c:pt>
                <c:pt idx="1016">
                  <c:v>8.7524183006535949</c:v>
                </c:pt>
                <c:pt idx="1017">
                  <c:v>3.43921568627451</c:v>
                </c:pt>
                <c:pt idx="1018">
                  <c:v>2.388235294117647</c:v>
                </c:pt>
                <c:pt idx="1019">
                  <c:v>1.9027450980392158</c:v>
                </c:pt>
                <c:pt idx="1020">
                  <c:v>1.5186928104575164</c:v>
                </c:pt>
                <c:pt idx="1021">
                  <c:v>0.3840522875816994</c:v>
                </c:pt>
                <c:pt idx="1022">
                  <c:v>0.73725490196078425</c:v>
                </c:pt>
                <c:pt idx="1023">
                  <c:v>0.69150326797385631</c:v>
                </c:pt>
                <c:pt idx="1024">
                  <c:v>1.0556862745098039</c:v>
                </c:pt>
                <c:pt idx="1025">
                  <c:v>1.6133333333333333</c:v>
                </c:pt>
                <c:pt idx="1026">
                  <c:v>3.0481045751633986</c:v>
                </c:pt>
                <c:pt idx="1027">
                  <c:v>5.1853594771241829</c:v>
                </c:pt>
                <c:pt idx="1028">
                  <c:v>7.9769934640522884</c:v>
                </c:pt>
                <c:pt idx="1029">
                  <c:v>9.5411764705882351</c:v>
                </c:pt>
                <c:pt idx="1030">
                  <c:v>9.4962091503267985</c:v>
                </c:pt>
                <c:pt idx="1031">
                  <c:v>9.3670588235294119</c:v>
                </c:pt>
                <c:pt idx="1032">
                  <c:v>7.9892810457516346</c:v>
                </c:pt>
                <c:pt idx="1033">
                  <c:v>6.3103267973856205</c:v>
                </c:pt>
                <c:pt idx="1034">
                  <c:v>4.4925490196078428</c:v>
                </c:pt>
                <c:pt idx="1035">
                  <c:v>4.5356862745098043</c:v>
                </c:pt>
                <c:pt idx="1036">
                  <c:v>3.1843137254901963</c:v>
                </c:pt>
                <c:pt idx="1037">
                  <c:v>1.9989542483660132</c:v>
                </c:pt>
                <c:pt idx="1038">
                  <c:v>0.8580392156862745</c:v>
                </c:pt>
                <c:pt idx="1039">
                  <c:v>0.9963398692810459</c:v>
                </c:pt>
                <c:pt idx="1040">
                  <c:v>1.0177777777777779</c:v>
                </c:pt>
                <c:pt idx="1041">
                  <c:v>1.3534640522875818</c:v>
                </c:pt>
                <c:pt idx="1042">
                  <c:v>1.456732026143791</c:v>
                </c:pt>
                <c:pt idx="1043">
                  <c:v>1.8188235294117649</c:v>
                </c:pt>
                <c:pt idx="1044">
                  <c:v>1.506666666666667</c:v>
                </c:pt>
                <c:pt idx="1045">
                  <c:v>0.87477124183006538</c:v>
                </c:pt>
                <c:pt idx="1046">
                  <c:v>0.53908496732026145</c:v>
                </c:pt>
                <c:pt idx="1047">
                  <c:v>0.43581699346405223</c:v>
                </c:pt>
                <c:pt idx="1048">
                  <c:v>9.5947712418300662E-2</c:v>
                </c:pt>
                <c:pt idx="1049">
                  <c:v>3.1633986928104575E-2</c:v>
                </c:pt>
                <c:pt idx="1050">
                  <c:v>5.6993464052287578E-2</c:v>
                </c:pt>
                <c:pt idx="1051">
                  <c:v>9.1764705882352929E-2</c:v>
                </c:pt>
                <c:pt idx="1052">
                  <c:v>9.1764705882352929E-2</c:v>
                </c:pt>
                <c:pt idx="1053">
                  <c:v>6.0130718954248367E-2</c:v>
                </c:pt>
                <c:pt idx="1054">
                  <c:v>0.59607843137254912</c:v>
                </c:pt>
                <c:pt idx="1055">
                  <c:v>0.85960784313725491</c:v>
                </c:pt>
                <c:pt idx="1056">
                  <c:v>0.97359477124183014</c:v>
                </c:pt>
                <c:pt idx="1057">
                  <c:v>0.97359477124183014</c:v>
                </c:pt>
                <c:pt idx="1058">
                  <c:v>1.0151633986928106</c:v>
                </c:pt>
                <c:pt idx="1059">
                  <c:v>0.89202614379084966</c:v>
                </c:pt>
                <c:pt idx="1060">
                  <c:v>0.82928104575163408</c:v>
                </c:pt>
                <c:pt idx="1061">
                  <c:v>1.5811764705882356</c:v>
                </c:pt>
                <c:pt idx="1062">
                  <c:v>2.2870588235294118</c:v>
                </c:pt>
                <c:pt idx="1063">
                  <c:v>3.2938562091503272</c:v>
                </c:pt>
                <c:pt idx="1064">
                  <c:v>2.9061437908496734</c:v>
                </c:pt>
                <c:pt idx="1065">
                  <c:v>3.7160784313725488</c:v>
                </c:pt>
                <c:pt idx="1066">
                  <c:v>3.1615686274509809</c:v>
                </c:pt>
                <c:pt idx="1067">
                  <c:v>5.0867973856209154</c:v>
                </c:pt>
                <c:pt idx="1068">
                  <c:v>8.3730718954248378</c:v>
                </c:pt>
                <c:pt idx="1069">
                  <c:v>9.0815686274509808</c:v>
                </c:pt>
                <c:pt idx="1070">
                  <c:v>8.2303267973856205</c:v>
                </c:pt>
                <c:pt idx="1071">
                  <c:v>8.106143790849675</c:v>
                </c:pt>
                <c:pt idx="1072">
                  <c:v>5.6410457516339871</c:v>
                </c:pt>
                <c:pt idx="1073">
                  <c:v>1.6899346405228759</c:v>
                </c:pt>
                <c:pt idx="1074">
                  <c:v>0.95633986928104586</c:v>
                </c:pt>
                <c:pt idx="1075">
                  <c:v>0.77150326797385615</c:v>
                </c:pt>
                <c:pt idx="1076">
                  <c:v>0.54954248366013081</c:v>
                </c:pt>
                <c:pt idx="1077">
                  <c:v>0.3835294117647059</c:v>
                </c:pt>
                <c:pt idx="1078">
                  <c:v>6.4836601307189545E-2</c:v>
                </c:pt>
                <c:pt idx="1079">
                  <c:v>1.0099346405228757</c:v>
                </c:pt>
                <c:pt idx="1080">
                  <c:v>1.0996078431372549</c:v>
                </c:pt>
                <c:pt idx="1081">
                  <c:v>1.3118954248366015</c:v>
                </c:pt>
                <c:pt idx="1082">
                  <c:v>1.548496732026144</c:v>
                </c:pt>
                <c:pt idx="1083">
                  <c:v>1.8431372549019607</c:v>
                </c:pt>
                <c:pt idx="1084">
                  <c:v>2.2517647058823527</c:v>
                </c:pt>
                <c:pt idx="1085">
                  <c:v>3.3184313725490195</c:v>
                </c:pt>
                <c:pt idx="1086">
                  <c:v>3.472156862745098</c:v>
                </c:pt>
                <c:pt idx="1087">
                  <c:v>6.0394771241830059</c:v>
                </c:pt>
                <c:pt idx="1088">
                  <c:v>11.292026143790851</c:v>
                </c:pt>
                <c:pt idx="1089">
                  <c:v>14.084705882352941</c:v>
                </c:pt>
                <c:pt idx="1090">
                  <c:v>14.767581699346406</c:v>
                </c:pt>
                <c:pt idx="1091">
                  <c:v>15.915294117647061</c:v>
                </c:pt>
                <c:pt idx="1092">
                  <c:v>13.437908496732026</c:v>
                </c:pt>
                <c:pt idx="1093">
                  <c:v>8.5362091503267976</c:v>
                </c:pt>
                <c:pt idx="1094">
                  <c:v>4.4436601307189552</c:v>
                </c:pt>
                <c:pt idx="1095">
                  <c:v>2.6878431372549016</c:v>
                </c:pt>
                <c:pt idx="1096">
                  <c:v>1.8684967320261441</c:v>
                </c:pt>
                <c:pt idx="1097">
                  <c:v>3.0915032679738568</c:v>
                </c:pt>
                <c:pt idx="1098">
                  <c:v>3.1589542483660127</c:v>
                </c:pt>
                <c:pt idx="1099">
                  <c:v>3.5594771241830068</c:v>
                </c:pt>
                <c:pt idx="1100">
                  <c:v>3.5738562091503274</c:v>
                </c:pt>
                <c:pt idx="1101">
                  <c:v>3.2917647058823536</c:v>
                </c:pt>
                <c:pt idx="1102">
                  <c:v>2.3011764705882354</c:v>
                </c:pt>
                <c:pt idx="1103">
                  <c:v>2.2671895424836603</c:v>
                </c:pt>
                <c:pt idx="1104">
                  <c:v>2.9607843137254903</c:v>
                </c:pt>
                <c:pt idx="1105">
                  <c:v>6.2013071895424838</c:v>
                </c:pt>
                <c:pt idx="1106">
                  <c:v>7.8713725490196085</c:v>
                </c:pt>
                <c:pt idx="1107">
                  <c:v>7.8797385620915028</c:v>
                </c:pt>
                <c:pt idx="1108">
                  <c:v>8.6494117647058815</c:v>
                </c:pt>
                <c:pt idx="1109">
                  <c:v>8.8465359477124199</c:v>
                </c:pt>
                <c:pt idx="1110">
                  <c:v>6.8779084967320259</c:v>
                </c:pt>
                <c:pt idx="1111">
                  <c:v>5.04</c:v>
                </c:pt>
                <c:pt idx="1112">
                  <c:v>4.8295424836601306</c:v>
                </c:pt>
                <c:pt idx="1113">
                  <c:v>3.3576470588235297</c:v>
                </c:pt>
                <c:pt idx="1114">
                  <c:v>2.0321568627450981</c:v>
                </c:pt>
                <c:pt idx="1115">
                  <c:v>1.0149019607843137</c:v>
                </c:pt>
                <c:pt idx="1116">
                  <c:v>1.7286274509803923</c:v>
                </c:pt>
                <c:pt idx="1117">
                  <c:v>2.2250980392156867</c:v>
                </c:pt>
                <c:pt idx="1118">
                  <c:v>2.6185620915032684</c:v>
                </c:pt>
                <c:pt idx="1119">
                  <c:v>2.7022222222222223</c:v>
                </c:pt>
                <c:pt idx="1120">
                  <c:v>2.7213071895424834</c:v>
                </c:pt>
                <c:pt idx="1121">
                  <c:v>1.8274509803921568</c:v>
                </c:pt>
                <c:pt idx="1122">
                  <c:v>0.97411764705882353</c:v>
                </c:pt>
                <c:pt idx="1123">
                  <c:v>0.53908496732026145</c:v>
                </c:pt>
                <c:pt idx="1124">
                  <c:v>0.43581699346405223</c:v>
                </c:pt>
                <c:pt idx="1125">
                  <c:v>0.12130718954248366</c:v>
                </c:pt>
                <c:pt idx="1126">
                  <c:v>5.6993464052287578E-2</c:v>
                </c:pt>
                <c:pt idx="1127">
                  <c:v>6.0130718954248367E-2</c:v>
                </c:pt>
                <c:pt idx="1128">
                  <c:v>6.9542483660130716E-2</c:v>
                </c:pt>
                <c:pt idx="1129">
                  <c:v>6.9542483660130716E-2</c:v>
                </c:pt>
                <c:pt idx="1130">
                  <c:v>1.2549019607843137E-2</c:v>
                </c:pt>
                <c:pt idx="1131">
                  <c:v>0.55790849673202625</c:v>
                </c:pt>
                <c:pt idx="1132">
                  <c:v>0.74483660130718954</c:v>
                </c:pt>
                <c:pt idx="1133">
                  <c:v>0.83163398692810453</c:v>
                </c:pt>
                <c:pt idx="1134">
                  <c:v>0.83163398692810453</c:v>
                </c:pt>
                <c:pt idx="1135">
                  <c:v>0.87006535947712427</c:v>
                </c:pt>
                <c:pt idx="1136">
                  <c:v>0.73437908496732029</c:v>
                </c:pt>
                <c:pt idx="1137">
                  <c:v>0.69725490196078432</c:v>
                </c:pt>
                <c:pt idx="1138">
                  <c:v>1.1869281045751634</c:v>
                </c:pt>
                <c:pt idx="1139">
                  <c:v>1.9743790849673204</c:v>
                </c:pt>
                <c:pt idx="1140">
                  <c:v>2.8070588235294118</c:v>
                </c:pt>
                <c:pt idx="1141">
                  <c:v>2.4224836601307187</c:v>
                </c:pt>
                <c:pt idx="1142">
                  <c:v>3.703790849673203</c:v>
                </c:pt>
                <c:pt idx="1143">
                  <c:v>4.1098039215686279</c:v>
                </c:pt>
                <c:pt idx="1144">
                  <c:v>7.0538562091503278</c:v>
                </c:pt>
                <c:pt idx="1145">
                  <c:v>10.742222222222223</c:v>
                </c:pt>
                <c:pt idx="1146">
                  <c:v>11.473725490196077</c:v>
                </c:pt>
                <c:pt idx="1147">
                  <c:v>10.322352941176472</c:v>
                </c:pt>
                <c:pt idx="1148">
                  <c:v>9.9477124183006538</c:v>
                </c:pt>
                <c:pt idx="1149">
                  <c:v>7.2180392156862752</c:v>
                </c:pt>
                <c:pt idx="1150">
                  <c:v>4.824313725490196</c:v>
                </c:pt>
                <c:pt idx="1151">
                  <c:v>4.1270588235294117</c:v>
                </c:pt>
                <c:pt idx="1152">
                  <c:v>3.8441830065359479</c:v>
                </c:pt>
                <c:pt idx="1153">
                  <c:v>3.2269281045751637</c:v>
                </c:pt>
                <c:pt idx="1154">
                  <c:v>2.2250980392156867</c:v>
                </c:pt>
                <c:pt idx="1155">
                  <c:v>0</c:v>
                </c:pt>
                <c:pt idx="1156">
                  <c:v>0.40967320261437917</c:v>
                </c:pt>
                <c:pt idx="1157">
                  <c:v>0.48679738562091507</c:v>
                </c:pt>
                <c:pt idx="1158">
                  <c:v>0.68653594771241833</c:v>
                </c:pt>
                <c:pt idx="1159">
                  <c:v>0.74300653594771249</c:v>
                </c:pt>
                <c:pt idx="1160">
                  <c:v>1.099346405228758</c:v>
                </c:pt>
                <c:pt idx="1161">
                  <c:v>1.9858823529411767</c:v>
                </c:pt>
                <c:pt idx="1162">
                  <c:v>2.7777777777777781</c:v>
                </c:pt>
                <c:pt idx="1163">
                  <c:v>2.6332026143790852</c:v>
                </c:pt>
                <c:pt idx="1164">
                  <c:v>4.0180392156862741</c:v>
                </c:pt>
                <c:pt idx="1165">
                  <c:v>8.1681045751633992</c:v>
                </c:pt>
                <c:pt idx="1166">
                  <c:v>9.5296732026143793</c:v>
                </c:pt>
                <c:pt idx="1167">
                  <c:v>11.481045751633987</c:v>
                </c:pt>
                <c:pt idx="1168">
                  <c:v>14.908496732026144</c:v>
                </c:pt>
                <c:pt idx="1169">
                  <c:v>15.296732026143792</c:v>
                </c:pt>
                <c:pt idx="1170">
                  <c:v>11.506405228758171</c:v>
                </c:pt>
                <c:pt idx="1171">
                  <c:v>8.874248366013072</c:v>
                </c:pt>
                <c:pt idx="1172">
                  <c:v>6.2018300653594762</c:v>
                </c:pt>
                <c:pt idx="1173">
                  <c:v>4.3911111111111119</c:v>
                </c:pt>
                <c:pt idx="1174">
                  <c:v>5.7809150326797392</c:v>
                </c:pt>
                <c:pt idx="1175">
                  <c:v>6.626666666666666</c:v>
                </c:pt>
                <c:pt idx="1176">
                  <c:v>7.3160784313725493</c:v>
                </c:pt>
                <c:pt idx="1177">
                  <c:v>7.2627450980392156</c:v>
                </c:pt>
                <c:pt idx="1178">
                  <c:v>5.6002614379084976</c:v>
                </c:pt>
                <c:pt idx="1179">
                  <c:v>3.7626143790849675</c:v>
                </c:pt>
                <c:pt idx="1180">
                  <c:v>4.3184313725490195</c:v>
                </c:pt>
                <c:pt idx="1181">
                  <c:v>5.3869281045751638</c:v>
                </c:pt>
                <c:pt idx="1182">
                  <c:v>7.6101960784313727</c:v>
                </c:pt>
                <c:pt idx="1183">
                  <c:v>9.2951633986928126</c:v>
                </c:pt>
                <c:pt idx="1184">
                  <c:v>8.4807843137254917</c:v>
                </c:pt>
                <c:pt idx="1185">
                  <c:v>7.9241830065359489</c:v>
                </c:pt>
                <c:pt idx="1186">
                  <c:v>7.4462745098039225</c:v>
                </c:pt>
                <c:pt idx="1187">
                  <c:v>6.1197385620915039</c:v>
                </c:pt>
                <c:pt idx="1188">
                  <c:v>4.6760784313725496</c:v>
                </c:pt>
                <c:pt idx="1189">
                  <c:v>4.1440522875817001</c:v>
                </c:pt>
                <c:pt idx="1190">
                  <c:v>2.7380392156862743</c:v>
                </c:pt>
                <c:pt idx="1191">
                  <c:v>1.5213071895424837</c:v>
                </c:pt>
                <c:pt idx="1192">
                  <c:v>1.1864052287581699</c:v>
                </c:pt>
                <c:pt idx="1193">
                  <c:v>1.9586928104575163</c:v>
                </c:pt>
                <c:pt idx="1194">
                  <c:v>2.9006535947712417</c:v>
                </c:pt>
                <c:pt idx="1195">
                  <c:v>3.180653594771242</c:v>
                </c:pt>
                <c:pt idx="1196">
                  <c:v>3.1950326797385626</c:v>
                </c:pt>
                <c:pt idx="1197">
                  <c:v>2.910065359477124</c:v>
                </c:pt>
                <c:pt idx="1198">
                  <c:v>1.9513725490196077</c:v>
                </c:pt>
                <c:pt idx="1199">
                  <c:v>0.97411764705882353</c:v>
                </c:pt>
                <c:pt idx="1200">
                  <c:v>0.53908496732026145</c:v>
                </c:pt>
                <c:pt idx="1201">
                  <c:v>0.43581699346405223</c:v>
                </c:pt>
                <c:pt idx="1202">
                  <c:v>0.28810457516339871</c:v>
                </c:pt>
                <c:pt idx="1203">
                  <c:v>0.22379084967320259</c:v>
                </c:pt>
                <c:pt idx="1204">
                  <c:v>0.23633986928104575</c:v>
                </c:pt>
                <c:pt idx="1205">
                  <c:v>0.77333333333333343</c:v>
                </c:pt>
                <c:pt idx="1206">
                  <c:v>0.77960784313725495</c:v>
                </c:pt>
                <c:pt idx="1207">
                  <c:v>0.55581699346405233</c:v>
                </c:pt>
                <c:pt idx="1208">
                  <c:v>1.1011764705882354</c:v>
                </c:pt>
                <c:pt idx="1209">
                  <c:v>1.2376470588235295</c:v>
                </c:pt>
                <c:pt idx="1210">
                  <c:v>0.71006535947712424</c:v>
                </c:pt>
                <c:pt idx="1211">
                  <c:v>0.7037908496732026</c:v>
                </c:pt>
                <c:pt idx="1212">
                  <c:v>0.72627450980392161</c:v>
                </c:pt>
                <c:pt idx="1213">
                  <c:v>0.21333333333333335</c:v>
                </c:pt>
                <c:pt idx="1214">
                  <c:v>7.3725490196078436E-2</c:v>
                </c:pt>
                <c:pt idx="1215">
                  <c:v>0.62745098039215685</c:v>
                </c:pt>
                <c:pt idx="1216">
                  <c:v>1.4023529411764708</c:v>
                </c:pt>
                <c:pt idx="1217">
                  <c:v>2.2509803921568627</c:v>
                </c:pt>
                <c:pt idx="1218">
                  <c:v>2.2436601307189541</c:v>
                </c:pt>
                <c:pt idx="1219">
                  <c:v>3.6684967320261439</c:v>
                </c:pt>
                <c:pt idx="1220">
                  <c:v>4.0972549019607847</c:v>
                </c:pt>
                <c:pt idx="1221">
                  <c:v>6.6925490196078421</c:v>
                </c:pt>
                <c:pt idx="1222">
                  <c:v>9.4112418300653609</c:v>
                </c:pt>
                <c:pt idx="1223">
                  <c:v>10.048888888888889</c:v>
                </c:pt>
                <c:pt idx="1224">
                  <c:v>9.0316339869281048</c:v>
                </c:pt>
                <c:pt idx="1225">
                  <c:v>8.7249673202614382</c:v>
                </c:pt>
                <c:pt idx="1226">
                  <c:v>6.5879738562091505</c:v>
                </c:pt>
                <c:pt idx="1227">
                  <c:v>5.2196078431372541</c:v>
                </c:pt>
                <c:pt idx="1228">
                  <c:v>4.6162091503267977</c:v>
                </c:pt>
                <c:pt idx="1229">
                  <c:v>4.1992156862745098</c:v>
                </c:pt>
                <c:pt idx="1230">
                  <c:v>3.5139869281045755</c:v>
                </c:pt>
                <c:pt idx="1231">
                  <c:v>2.2807843137254902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0.19973856209150329</c:v>
                </c:pt>
                <c:pt idx="1236">
                  <c:v>0.21856209150326794</c:v>
                </c:pt>
                <c:pt idx="1237">
                  <c:v>0.21856209150326794</c:v>
                </c:pt>
                <c:pt idx="1238">
                  <c:v>0.21856209150326794</c:v>
                </c:pt>
                <c:pt idx="1239">
                  <c:v>0.21856209150326794</c:v>
                </c:pt>
                <c:pt idx="1240">
                  <c:v>1.8823529411764708E-2</c:v>
                </c:pt>
                <c:pt idx="1241">
                  <c:v>0.35320261437908496</c:v>
                </c:pt>
                <c:pt idx="1242">
                  <c:v>3.1074509803921568</c:v>
                </c:pt>
                <c:pt idx="1243">
                  <c:v>4.2467973856209156</c:v>
                </c:pt>
                <c:pt idx="1244">
                  <c:v>7.2933333333333339</c:v>
                </c:pt>
                <c:pt idx="1245">
                  <c:v>11.597124183006537</c:v>
                </c:pt>
                <c:pt idx="1246">
                  <c:v>13.944575163398694</c:v>
                </c:pt>
                <c:pt idx="1247">
                  <c:v>11.323921568627451</c:v>
                </c:pt>
                <c:pt idx="1248">
                  <c:v>10.571503267973855</c:v>
                </c:pt>
                <c:pt idx="1249">
                  <c:v>8.167581699346405</c:v>
                </c:pt>
                <c:pt idx="1250">
                  <c:v>6.8711111111111114</c:v>
                </c:pt>
                <c:pt idx="1251">
                  <c:v>8.2700653594771243</c:v>
                </c:pt>
                <c:pt idx="1252">
                  <c:v>10.489673202614378</c:v>
                </c:pt>
                <c:pt idx="1253">
                  <c:v>11.806274509803922</c:v>
                </c:pt>
                <c:pt idx="1254">
                  <c:v>11.360522875816994</c:v>
                </c:pt>
                <c:pt idx="1255">
                  <c:v>8.3657516339869282</c:v>
                </c:pt>
                <c:pt idx="1256">
                  <c:v>5.9594771241830067</c:v>
                </c:pt>
                <c:pt idx="1257">
                  <c:v>6.5231372549019602</c:v>
                </c:pt>
                <c:pt idx="1258">
                  <c:v>7.3448366013071897</c:v>
                </c:pt>
                <c:pt idx="1259">
                  <c:v>10.844705882352942</c:v>
                </c:pt>
                <c:pt idx="1260">
                  <c:v>12.058039215686275</c:v>
                </c:pt>
                <c:pt idx="1261">
                  <c:v>10.41202614379085</c:v>
                </c:pt>
                <c:pt idx="1262">
                  <c:v>8.0988235294117654</c:v>
                </c:pt>
                <c:pt idx="1263">
                  <c:v>6.8507189542483671</c:v>
                </c:pt>
                <c:pt idx="1264">
                  <c:v>4.1453594771241828</c:v>
                </c:pt>
                <c:pt idx="1265">
                  <c:v>3.1576470588235295</c:v>
                </c:pt>
                <c:pt idx="1266">
                  <c:v>3.1550326797385622</c:v>
                </c:pt>
                <c:pt idx="1267">
                  <c:v>2.7503267973856209</c:v>
                </c:pt>
                <c:pt idx="1268">
                  <c:v>1.5620915032679741</c:v>
                </c:pt>
                <c:pt idx="1269">
                  <c:v>1.5905882352941179</c:v>
                </c:pt>
                <c:pt idx="1270">
                  <c:v>2.4705882352941178</c:v>
                </c:pt>
                <c:pt idx="1271">
                  <c:v>3.5312418300653592</c:v>
                </c:pt>
                <c:pt idx="1272">
                  <c:v>3.9989542483660134</c:v>
                </c:pt>
                <c:pt idx="1273">
                  <c:v>4.035816993464052</c:v>
                </c:pt>
                <c:pt idx="1274">
                  <c:v>3.3390849673202614</c:v>
                </c:pt>
                <c:pt idx="1275">
                  <c:v>2.2980392156862743</c:v>
                </c:pt>
                <c:pt idx="1276">
                  <c:v>1.1926797385620915</c:v>
                </c:pt>
                <c:pt idx="1277">
                  <c:v>0.52601307189542479</c:v>
                </c:pt>
                <c:pt idx="1278">
                  <c:v>0.40026143790849678</c:v>
                </c:pt>
                <c:pt idx="1279">
                  <c:v>0.30405228758169939</c:v>
                </c:pt>
                <c:pt idx="1280">
                  <c:v>0.24888888888888891</c:v>
                </c:pt>
                <c:pt idx="1281">
                  <c:v>0.69019607843137265</c:v>
                </c:pt>
                <c:pt idx="1282">
                  <c:v>2.6159477124183006</c:v>
                </c:pt>
                <c:pt idx="1283">
                  <c:v>2.6413071895424838</c:v>
                </c:pt>
                <c:pt idx="1284">
                  <c:v>2.4143790849673206</c:v>
                </c:pt>
                <c:pt idx="1285">
                  <c:v>2.9377777777777778</c:v>
                </c:pt>
                <c:pt idx="1286">
                  <c:v>2.6454901960784318</c:v>
                </c:pt>
                <c:pt idx="1287">
                  <c:v>0.71973856209150333</c:v>
                </c:pt>
                <c:pt idx="1288">
                  <c:v>0.69437908496732026</c:v>
                </c:pt>
                <c:pt idx="1289">
                  <c:v>0.69437908496732026</c:v>
                </c:pt>
                <c:pt idx="1290">
                  <c:v>0.14901960784313728</c:v>
                </c:pt>
                <c:pt idx="1291">
                  <c:v>0</c:v>
                </c:pt>
                <c:pt idx="1292">
                  <c:v>0.46640522875816992</c:v>
                </c:pt>
                <c:pt idx="1293">
                  <c:v>1.1573856209150326</c:v>
                </c:pt>
                <c:pt idx="1294">
                  <c:v>2.0284967320261442</c:v>
                </c:pt>
                <c:pt idx="1295">
                  <c:v>2.0535947712418303</c:v>
                </c:pt>
                <c:pt idx="1296">
                  <c:v>3.4878431372549024</c:v>
                </c:pt>
                <c:pt idx="1297">
                  <c:v>4.0133333333333336</c:v>
                </c:pt>
                <c:pt idx="1298">
                  <c:v>6.1283660130718953</c:v>
                </c:pt>
                <c:pt idx="1299">
                  <c:v>7.0946405228758165</c:v>
                </c:pt>
                <c:pt idx="1300">
                  <c:v>7.514771241830065</c:v>
                </c:pt>
                <c:pt idx="1301">
                  <c:v>6.423006535947712</c:v>
                </c:pt>
                <c:pt idx="1302">
                  <c:v>6.1163398692810462</c:v>
                </c:pt>
                <c:pt idx="1303">
                  <c:v>4.5435294117647063</c:v>
                </c:pt>
                <c:pt idx="1304">
                  <c:v>4.9275816993464057</c:v>
                </c:pt>
                <c:pt idx="1305">
                  <c:v>4.5416993464052293</c:v>
                </c:pt>
                <c:pt idx="1306">
                  <c:v>4.1992156862745098</c:v>
                </c:pt>
                <c:pt idx="1307">
                  <c:v>3.5139869281045755</c:v>
                </c:pt>
                <c:pt idx="1308">
                  <c:v>2.2807843137254902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0.11869281045751634</c:v>
                </c:pt>
                <c:pt idx="1313">
                  <c:v>0.11869281045751634</c:v>
                </c:pt>
                <c:pt idx="1314">
                  <c:v>0.11869281045751634</c:v>
                </c:pt>
                <c:pt idx="1315">
                  <c:v>0.11869281045751634</c:v>
                </c:pt>
                <c:pt idx="1316">
                  <c:v>0.11869281045751634</c:v>
                </c:pt>
                <c:pt idx="1317">
                  <c:v>0</c:v>
                </c:pt>
                <c:pt idx="1318">
                  <c:v>0</c:v>
                </c:pt>
                <c:pt idx="1319">
                  <c:v>1.1254901960784314</c:v>
                </c:pt>
                <c:pt idx="1320">
                  <c:v>2.1077124183006539</c:v>
                </c:pt>
                <c:pt idx="1321">
                  <c:v>5.1542483660130722</c:v>
                </c:pt>
                <c:pt idx="1322">
                  <c:v>9.4141176470588253</c:v>
                </c:pt>
                <c:pt idx="1323">
                  <c:v>12.73045751633987</c:v>
                </c:pt>
                <c:pt idx="1324">
                  <c:v>12.486535947712419</c:v>
                </c:pt>
                <c:pt idx="1325">
                  <c:v>12.872156862745101</c:v>
                </c:pt>
                <c:pt idx="1326">
                  <c:v>11.369673202614381</c:v>
                </c:pt>
                <c:pt idx="1327">
                  <c:v>11.463529411764707</c:v>
                </c:pt>
                <c:pt idx="1328">
                  <c:v>13.08653594771242</c:v>
                </c:pt>
                <c:pt idx="1329">
                  <c:v>15.6721568627451</c:v>
                </c:pt>
                <c:pt idx="1330">
                  <c:v>17.14562091503268</c:v>
                </c:pt>
                <c:pt idx="1331">
                  <c:v>15.884444444444446</c:v>
                </c:pt>
                <c:pt idx="1332">
                  <c:v>11.54326797385621</c:v>
                </c:pt>
                <c:pt idx="1333">
                  <c:v>8.297254901960784</c:v>
                </c:pt>
                <c:pt idx="1334">
                  <c:v>7.8130718954248382</c:v>
                </c:pt>
                <c:pt idx="1335">
                  <c:v>8.1534640522875819</c:v>
                </c:pt>
                <c:pt idx="1336">
                  <c:v>13.556862745098041</c:v>
                </c:pt>
                <c:pt idx="1337">
                  <c:v>15.311372549019609</c:v>
                </c:pt>
                <c:pt idx="1338">
                  <c:v>13.618039215686276</c:v>
                </c:pt>
                <c:pt idx="1339">
                  <c:v>11.058039215686275</c:v>
                </c:pt>
                <c:pt idx="1340">
                  <c:v>9.1534640522875836</c:v>
                </c:pt>
                <c:pt idx="1341">
                  <c:v>4.4585620915032687</c:v>
                </c:pt>
                <c:pt idx="1342">
                  <c:v>2.9296732026143792</c:v>
                </c:pt>
                <c:pt idx="1343">
                  <c:v>3.1132026143790856</c:v>
                </c:pt>
                <c:pt idx="1344">
                  <c:v>3.1861437908496733</c:v>
                </c:pt>
                <c:pt idx="1345">
                  <c:v>1.997908496732026</c:v>
                </c:pt>
                <c:pt idx="1346">
                  <c:v>2.1688888888888886</c:v>
                </c:pt>
                <c:pt idx="1347">
                  <c:v>3.074771241830065</c:v>
                </c:pt>
                <c:pt idx="1348">
                  <c:v>4.12156862745098</c:v>
                </c:pt>
                <c:pt idx="1349">
                  <c:v>4.6975163398692814</c:v>
                </c:pt>
                <c:pt idx="1350">
                  <c:v>4.6797385620915035</c:v>
                </c:pt>
                <c:pt idx="1351">
                  <c:v>3.5555555555555562</c:v>
                </c:pt>
                <c:pt idx="1352">
                  <c:v>2.4883660130718956</c:v>
                </c:pt>
                <c:pt idx="1353">
                  <c:v>1.2580392156862745</c:v>
                </c:pt>
                <c:pt idx="1354">
                  <c:v>0.18614379084967322</c:v>
                </c:pt>
                <c:pt idx="1355">
                  <c:v>0.11503267973856209</c:v>
                </c:pt>
                <c:pt idx="1356">
                  <c:v>0.30379084967320263</c:v>
                </c:pt>
                <c:pt idx="1357">
                  <c:v>0.38169934640522873</c:v>
                </c:pt>
                <c:pt idx="1358">
                  <c:v>1.4028758169934641</c:v>
                </c:pt>
                <c:pt idx="1359">
                  <c:v>3.3385620915032677</c:v>
                </c:pt>
                <c:pt idx="1360">
                  <c:v>3.3639215686274504</c:v>
                </c:pt>
                <c:pt idx="1361">
                  <c:v>3.1369934640522876</c:v>
                </c:pt>
                <c:pt idx="1362">
                  <c:v>3.5275816993464049</c:v>
                </c:pt>
                <c:pt idx="1363">
                  <c:v>2.6491503267973862</c:v>
                </c:pt>
                <c:pt idx="1364">
                  <c:v>0.7134640522875817</c:v>
                </c:pt>
                <c:pt idx="1365">
                  <c:v>0.68810457516339874</c:v>
                </c:pt>
                <c:pt idx="1366">
                  <c:v>0.68810457516339874</c:v>
                </c:pt>
                <c:pt idx="1367">
                  <c:v>0.16496732026143793</c:v>
                </c:pt>
                <c:pt idx="1368">
                  <c:v>2.2222222222222223E-2</c:v>
                </c:pt>
                <c:pt idx="1369">
                  <c:v>0.19869281045751636</c:v>
                </c:pt>
                <c:pt idx="1370">
                  <c:v>0.4729411764705882</c:v>
                </c:pt>
                <c:pt idx="1371">
                  <c:v>0.98692810457516345</c:v>
                </c:pt>
                <c:pt idx="1372">
                  <c:v>0.98352941176470587</c:v>
                </c:pt>
                <c:pt idx="1373">
                  <c:v>2.5547712418300654</c:v>
                </c:pt>
                <c:pt idx="1374">
                  <c:v>3.5003921568627447</c:v>
                </c:pt>
                <c:pt idx="1375">
                  <c:v>5.4854901960784304</c:v>
                </c:pt>
                <c:pt idx="1376">
                  <c:v>6.0656209150326799</c:v>
                </c:pt>
                <c:pt idx="1377">
                  <c:v>6.4005228758169928</c:v>
                </c:pt>
                <c:pt idx="1378">
                  <c:v>5.2146405228758166</c:v>
                </c:pt>
                <c:pt idx="1379">
                  <c:v>4.8454901960784316</c:v>
                </c:pt>
                <c:pt idx="1380">
                  <c:v>3.997124183006536</c:v>
                </c:pt>
                <c:pt idx="1381">
                  <c:v>5.2143790849673195</c:v>
                </c:pt>
                <c:pt idx="1382">
                  <c:v>4.9790849673202615</c:v>
                </c:pt>
                <c:pt idx="1383">
                  <c:v>4.5937254901960793</c:v>
                </c:pt>
                <c:pt idx="1384">
                  <c:v>3.8407843137254911</c:v>
                </c:pt>
                <c:pt idx="1385">
                  <c:v>2.4298039215686278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0.7756862745098041</c:v>
                </c:pt>
                <c:pt idx="1397">
                  <c:v>1.5213071895424837</c:v>
                </c:pt>
                <c:pt idx="1398">
                  <c:v>4.1500653594771242</c:v>
                </c:pt>
                <c:pt idx="1399">
                  <c:v>8.2661437908496733</c:v>
                </c:pt>
                <c:pt idx="1400">
                  <c:v>11.579346405228758</c:v>
                </c:pt>
                <c:pt idx="1401">
                  <c:v>12.887058823529411</c:v>
                </c:pt>
                <c:pt idx="1402">
                  <c:v>15.110849673202615</c:v>
                </c:pt>
                <c:pt idx="1403">
                  <c:v>15.232156862745097</c:v>
                </c:pt>
                <c:pt idx="1404">
                  <c:v>16.813856209150327</c:v>
                </c:pt>
                <c:pt idx="1405">
                  <c:v>18.513464052287581</c:v>
                </c:pt>
                <c:pt idx="1406">
                  <c:v>19.92575163398693</c:v>
                </c:pt>
                <c:pt idx="1407">
                  <c:v>19.399999999999999</c:v>
                </c:pt>
                <c:pt idx="1408">
                  <c:v>16.929673202614378</c:v>
                </c:pt>
                <c:pt idx="1409">
                  <c:v>11.244444444444447</c:v>
                </c:pt>
                <c:pt idx="1410">
                  <c:v>7.9249673202614392</c:v>
                </c:pt>
                <c:pt idx="1411">
                  <c:v>7.4122875816993474</c:v>
                </c:pt>
                <c:pt idx="1412">
                  <c:v>8.1898039215686271</c:v>
                </c:pt>
                <c:pt idx="1413">
                  <c:v>13.740653594771242</c:v>
                </c:pt>
                <c:pt idx="1414">
                  <c:v>15.100392156862744</c:v>
                </c:pt>
                <c:pt idx="1415">
                  <c:v>13.407058823529411</c:v>
                </c:pt>
                <c:pt idx="1416">
                  <c:v>10.633725490196079</c:v>
                </c:pt>
                <c:pt idx="1417">
                  <c:v>8.2622222222222224</c:v>
                </c:pt>
                <c:pt idx="1418">
                  <c:v>3.3223529411764701</c:v>
                </c:pt>
                <c:pt idx="1419">
                  <c:v>2.1882352941176473</c:v>
                </c:pt>
                <c:pt idx="1420">
                  <c:v>2.5354248366013072</c:v>
                </c:pt>
                <c:pt idx="1421">
                  <c:v>2.8216993464052282</c:v>
                </c:pt>
                <c:pt idx="1422">
                  <c:v>2.0609150326797385</c:v>
                </c:pt>
                <c:pt idx="1423">
                  <c:v>2.3262745098039219</c:v>
                </c:pt>
                <c:pt idx="1424">
                  <c:v>3.1202614379084972</c:v>
                </c:pt>
                <c:pt idx="1425">
                  <c:v>4.4070588235294119</c:v>
                </c:pt>
                <c:pt idx="1426">
                  <c:v>5.0847058823529414</c:v>
                </c:pt>
                <c:pt idx="1427">
                  <c:v>5.1869281045751627</c:v>
                </c:pt>
                <c:pt idx="1428">
                  <c:v>4.3741176470588234</c:v>
                </c:pt>
                <c:pt idx="1429">
                  <c:v>3.6460130718954251</c:v>
                </c:pt>
                <c:pt idx="1430">
                  <c:v>2.179607843137255</c:v>
                </c:pt>
                <c:pt idx="1431">
                  <c:v>1.0060130718954248</c:v>
                </c:pt>
                <c:pt idx="1432">
                  <c:v>0.81490196078431365</c:v>
                </c:pt>
                <c:pt idx="1433">
                  <c:v>0.69856209150326798</c:v>
                </c:pt>
                <c:pt idx="1434">
                  <c:v>0.54928104575163406</c:v>
                </c:pt>
                <c:pt idx="1435">
                  <c:v>1.3997385620915033</c:v>
                </c:pt>
                <c:pt idx="1436">
                  <c:v>3.7239215686274507</c:v>
                </c:pt>
                <c:pt idx="1437">
                  <c:v>3.9785620915032682</c:v>
                </c:pt>
                <c:pt idx="1438">
                  <c:v>3.7516339869281046</c:v>
                </c:pt>
                <c:pt idx="1439">
                  <c:v>3.6062745098039217</c:v>
                </c:pt>
                <c:pt idx="1440">
                  <c:v>2.5882352941176472</c:v>
                </c:pt>
                <c:pt idx="1441">
                  <c:v>0.26405228758169941</c:v>
                </c:pt>
                <c:pt idx="1442">
                  <c:v>9.4117647058823539E-3</c:v>
                </c:pt>
                <c:pt idx="1443">
                  <c:v>0.14614379084967319</c:v>
                </c:pt>
                <c:pt idx="1444">
                  <c:v>0.52915032679738561</c:v>
                </c:pt>
                <c:pt idx="1445">
                  <c:v>1.4405228758169937</c:v>
                </c:pt>
                <c:pt idx="1446">
                  <c:v>1.5589542483660133</c:v>
                </c:pt>
                <c:pt idx="1447">
                  <c:v>2.09281045751634</c:v>
                </c:pt>
                <c:pt idx="1448">
                  <c:v>2.5560784313725495</c:v>
                </c:pt>
                <c:pt idx="1449">
                  <c:v>2.2117647058823531</c:v>
                </c:pt>
                <c:pt idx="1450">
                  <c:v>2.7001307189542483</c:v>
                </c:pt>
                <c:pt idx="1451">
                  <c:v>4.1649673202614386</c:v>
                </c:pt>
                <c:pt idx="1452">
                  <c:v>5.6949019607843141</c:v>
                </c:pt>
                <c:pt idx="1453">
                  <c:v>6.2266666666666666</c:v>
                </c:pt>
                <c:pt idx="1454">
                  <c:v>6.2015686274509809</c:v>
                </c:pt>
                <c:pt idx="1455">
                  <c:v>5.1871895424836598</c:v>
                </c:pt>
                <c:pt idx="1456">
                  <c:v>4.1568627450980395</c:v>
                </c:pt>
                <c:pt idx="1457">
                  <c:v>3.3380392156862744</c:v>
                </c:pt>
                <c:pt idx="1458">
                  <c:v>4.4096732026143792</c:v>
                </c:pt>
                <c:pt idx="1459">
                  <c:v>5.6407843137254909</c:v>
                </c:pt>
                <c:pt idx="1460">
                  <c:v>5.255424836601307</c:v>
                </c:pt>
                <c:pt idx="1461">
                  <c:v>4.7024836601307198</c:v>
                </c:pt>
                <c:pt idx="1462">
                  <c:v>3.4575163398692816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0.7756862745098041</c:v>
                </c:pt>
                <c:pt idx="1474">
                  <c:v>0.89333333333333342</c:v>
                </c:pt>
                <c:pt idx="1475">
                  <c:v>2.3346405228758171</c:v>
                </c:pt>
                <c:pt idx="1476">
                  <c:v>5.5469281045751639</c:v>
                </c:pt>
                <c:pt idx="1477">
                  <c:v>8.7743790849673218</c:v>
                </c:pt>
                <c:pt idx="1478">
                  <c:v>10.098300653594771</c:v>
                </c:pt>
                <c:pt idx="1479">
                  <c:v>13.512941176470589</c:v>
                </c:pt>
                <c:pt idx="1480">
                  <c:v>16.058039215686275</c:v>
                </c:pt>
                <c:pt idx="1481">
                  <c:v>18.406535947712417</c:v>
                </c:pt>
                <c:pt idx="1482">
                  <c:v>18.696993464052287</c:v>
                </c:pt>
                <c:pt idx="1483">
                  <c:v>19.361045751633988</c:v>
                </c:pt>
                <c:pt idx="1484">
                  <c:v>18.243921568627453</c:v>
                </c:pt>
                <c:pt idx="1485">
                  <c:v>14.477124183006536</c:v>
                </c:pt>
                <c:pt idx="1486">
                  <c:v>8.9257516339869287</c:v>
                </c:pt>
                <c:pt idx="1487">
                  <c:v>6.8611764705882363</c:v>
                </c:pt>
                <c:pt idx="1488">
                  <c:v>6.8154248366013084</c:v>
                </c:pt>
                <c:pt idx="1489">
                  <c:v>7.3388235294117656</c:v>
                </c:pt>
                <c:pt idx="1490">
                  <c:v>12.074771241830067</c:v>
                </c:pt>
                <c:pt idx="1491">
                  <c:v>13.411241830065363</c:v>
                </c:pt>
                <c:pt idx="1492">
                  <c:v>11.957908496732028</c:v>
                </c:pt>
                <c:pt idx="1493">
                  <c:v>9.287581699346406</c:v>
                </c:pt>
                <c:pt idx="1494">
                  <c:v>6.6925490196078421</c:v>
                </c:pt>
                <c:pt idx="1495">
                  <c:v>1.8109803921568628</c:v>
                </c:pt>
                <c:pt idx="1496">
                  <c:v>0.47137254901960784</c:v>
                </c:pt>
                <c:pt idx="1497">
                  <c:v>0.81202614379084959</c:v>
                </c:pt>
                <c:pt idx="1498">
                  <c:v>1.2188235294117646</c:v>
                </c:pt>
                <c:pt idx="1499">
                  <c:v>0.94457516339869285</c:v>
                </c:pt>
                <c:pt idx="1500">
                  <c:v>1.6836601307189545</c:v>
                </c:pt>
                <c:pt idx="1501">
                  <c:v>2.127843137254902</c:v>
                </c:pt>
                <c:pt idx="1502">
                  <c:v>4.117647058823529</c:v>
                </c:pt>
                <c:pt idx="1503">
                  <c:v>5.816209150326797</c:v>
                </c:pt>
                <c:pt idx="1504">
                  <c:v>6.2269281045751637</c:v>
                </c:pt>
                <c:pt idx="1505">
                  <c:v>5.8515032679738557</c:v>
                </c:pt>
                <c:pt idx="1506">
                  <c:v>5.8739869281045749</c:v>
                </c:pt>
                <c:pt idx="1507">
                  <c:v>3.7111111111111112</c:v>
                </c:pt>
                <c:pt idx="1508">
                  <c:v>1.6091503267973857</c:v>
                </c:pt>
                <c:pt idx="1509">
                  <c:v>1.4983006535947714</c:v>
                </c:pt>
                <c:pt idx="1510">
                  <c:v>1.2718954248366012</c:v>
                </c:pt>
                <c:pt idx="1511">
                  <c:v>0.95372549019607844</c:v>
                </c:pt>
                <c:pt idx="1512">
                  <c:v>1.8041830065359477</c:v>
                </c:pt>
                <c:pt idx="1513">
                  <c:v>4.0969934640522876</c:v>
                </c:pt>
                <c:pt idx="1514">
                  <c:v>3.9856209150326802</c:v>
                </c:pt>
                <c:pt idx="1515">
                  <c:v>3.9827450980392163</c:v>
                </c:pt>
                <c:pt idx="1516">
                  <c:v>4.4543790849673206</c:v>
                </c:pt>
                <c:pt idx="1517">
                  <c:v>3.4363398692810461</c:v>
                </c:pt>
                <c:pt idx="1518">
                  <c:v>1.0925490196078431</c:v>
                </c:pt>
                <c:pt idx="1519">
                  <c:v>0.83477124183006535</c:v>
                </c:pt>
                <c:pt idx="1520">
                  <c:v>0.8371241830065359</c:v>
                </c:pt>
                <c:pt idx="1521">
                  <c:v>0.92653594771241843</c:v>
                </c:pt>
                <c:pt idx="1522">
                  <c:v>2.5354248366013072</c:v>
                </c:pt>
                <c:pt idx="1523">
                  <c:v>3.2020915032679742</c:v>
                </c:pt>
                <c:pt idx="1524">
                  <c:v>5.0295424836601308</c:v>
                </c:pt>
                <c:pt idx="1525">
                  <c:v>6.4551633986928101</c:v>
                </c:pt>
                <c:pt idx="1526">
                  <c:v>5.9200000000000008</c:v>
                </c:pt>
                <c:pt idx="1527">
                  <c:v>5.3924183006535955</c:v>
                </c:pt>
                <c:pt idx="1528">
                  <c:v>5.8836601307189547</c:v>
                </c:pt>
                <c:pt idx="1529">
                  <c:v>6.2052287581699348</c:v>
                </c:pt>
                <c:pt idx="1530">
                  <c:v>5.6141176470588237</c:v>
                </c:pt>
                <c:pt idx="1531">
                  <c:v>5.4334640522875821</c:v>
                </c:pt>
                <c:pt idx="1532">
                  <c:v>4.6394771241830073</c:v>
                </c:pt>
                <c:pt idx="1533">
                  <c:v>3.6392156862745093</c:v>
                </c:pt>
                <c:pt idx="1534">
                  <c:v>2.397385620915033</c:v>
                </c:pt>
                <c:pt idx="1535">
                  <c:v>2.0572549019607846</c:v>
                </c:pt>
                <c:pt idx="1536">
                  <c:v>3.3848366013071902</c:v>
                </c:pt>
                <c:pt idx="1537">
                  <c:v>3.1623529411764713</c:v>
                </c:pt>
                <c:pt idx="1538">
                  <c:v>3.0047058823529413</c:v>
                </c:pt>
                <c:pt idx="1539">
                  <c:v>2.0975163398692809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0.60104575163398688</c:v>
                </c:pt>
                <c:pt idx="1551">
                  <c:v>0.68</c:v>
                </c:pt>
                <c:pt idx="1552">
                  <c:v>1.0509803921568628</c:v>
                </c:pt>
                <c:pt idx="1553">
                  <c:v>2.4998692810457519</c:v>
                </c:pt>
                <c:pt idx="1554">
                  <c:v>5.4585620915032687</c:v>
                </c:pt>
                <c:pt idx="1555">
                  <c:v>7.2930718954248377</c:v>
                </c:pt>
                <c:pt idx="1556">
                  <c:v>10.837385620915033</c:v>
                </c:pt>
                <c:pt idx="1557">
                  <c:v>14.388235294117647</c:v>
                </c:pt>
                <c:pt idx="1558">
                  <c:v>17.522614379084967</c:v>
                </c:pt>
                <c:pt idx="1559">
                  <c:v>16.41202614379085</c:v>
                </c:pt>
                <c:pt idx="1560">
                  <c:v>15.956078431372552</c:v>
                </c:pt>
                <c:pt idx="1561">
                  <c:v>14.487320261437908</c:v>
                </c:pt>
                <c:pt idx="1562">
                  <c:v>10.781960784313725</c:v>
                </c:pt>
                <c:pt idx="1563">
                  <c:v>6.2018300653594762</c:v>
                </c:pt>
                <c:pt idx="1564">
                  <c:v>4.730457516339869</c:v>
                </c:pt>
                <c:pt idx="1565">
                  <c:v>3.769411764705882</c:v>
                </c:pt>
                <c:pt idx="1566">
                  <c:v>3.5615686274509804</c:v>
                </c:pt>
                <c:pt idx="1567">
                  <c:v>8.0235294117647076</c:v>
                </c:pt>
                <c:pt idx="1568">
                  <c:v>9.3568627450980397</c:v>
                </c:pt>
                <c:pt idx="1569">
                  <c:v>8.9801307189542499</c:v>
                </c:pt>
                <c:pt idx="1570">
                  <c:v>7.9615686274509807</c:v>
                </c:pt>
                <c:pt idx="1571">
                  <c:v>6.0149019607843144</c:v>
                </c:pt>
                <c:pt idx="1572">
                  <c:v>1.3364705882352941</c:v>
                </c:pt>
                <c:pt idx="1573">
                  <c:v>0</c:v>
                </c:pt>
                <c:pt idx="1574">
                  <c:v>0.31189542483660132</c:v>
                </c:pt>
                <c:pt idx="1575">
                  <c:v>0.65281045751633981</c:v>
                </c:pt>
                <c:pt idx="1576">
                  <c:v>0.65281045751633981</c:v>
                </c:pt>
                <c:pt idx="1577">
                  <c:v>1.1618300653594773</c:v>
                </c:pt>
                <c:pt idx="1578">
                  <c:v>1.547450980392157</c:v>
                </c:pt>
                <c:pt idx="1579">
                  <c:v>3.442091503267974</c:v>
                </c:pt>
                <c:pt idx="1580">
                  <c:v>5.2870588235294127</c:v>
                </c:pt>
                <c:pt idx="1581">
                  <c:v>5.7670588235294131</c:v>
                </c:pt>
                <c:pt idx="1582">
                  <c:v>5.6956862745098036</c:v>
                </c:pt>
                <c:pt idx="1583">
                  <c:v>5.8146405228758171</c:v>
                </c:pt>
                <c:pt idx="1584">
                  <c:v>3.8339869281045753</c:v>
                </c:pt>
                <c:pt idx="1585">
                  <c:v>2.002875816993464</c:v>
                </c:pt>
                <c:pt idx="1586">
                  <c:v>3.1432679738562093</c:v>
                </c:pt>
                <c:pt idx="1587">
                  <c:v>3.3898039215686278</c:v>
                </c:pt>
                <c:pt idx="1588">
                  <c:v>3.04</c:v>
                </c:pt>
                <c:pt idx="1589">
                  <c:v>3.8227450980392161</c:v>
                </c:pt>
                <c:pt idx="1590">
                  <c:v>5.2841830065359483</c:v>
                </c:pt>
                <c:pt idx="1591">
                  <c:v>3.915294117647059</c:v>
                </c:pt>
                <c:pt idx="1592">
                  <c:v>3.6232679738562088</c:v>
                </c:pt>
                <c:pt idx="1593">
                  <c:v>4.7866666666666671</c:v>
                </c:pt>
                <c:pt idx="1594">
                  <c:v>3.7780392156862748</c:v>
                </c:pt>
                <c:pt idx="1595">
                  <c:v>1.9618300653594771</c:v>
                </c:pt>
                <c:pt idx="1596">
                  <c:v>1.7103267973856211</c:v>
                </c:pt>
                <c:pt idx="1597">
                  <c:v>1.9142483660130716</c:v>
                </c:pt>
                <c:pt idx="1598">
                  <c:v>1.5882352941176474</c:v>
                </c:pt>
                <c:pt idx="1599">
                  <c:v>4.3111111111111109</c:v>
                </c:pt>
                <c:pt idx="1600">
                  <c:v>6.3103267973856205</c:v>
                </c:pt>
                <c:pt idx="1601">
                  <c:v>9.7312418300653594</c:v>
                </c:pt>
                <c:pt idx="1602">
                  <c:v>11.489411764705883</c:v>
                </c:pt>
                <c:pt idx="1603">
                  <c:v>10.677908496732027</c:v>
                </c:pt>
                <c:pt idx="1604">
                  <c:v>9.0363398692810453</c:v>
                </c:pt>
                <c:pt idx="1605">
                  <c:v>8.7916339869281046</c:v>
                </c:pt>
                <c:pt idx="1606">
                  <c:v>8.1309803921568644</c:v>
                </c:pt>
                <c:pt idx="1607">
                  <c:v>6.8219607843137267</c:v>
                </c:pt>
                <c:pt idx="1608">
                  <c:v>6.6413071895424824</c:v>
                </c:pt>
                <c:pt idx="1609">
                  <c:v>5.7132026143790844</c:v>
                </c:pt>
                <c:pt idx="1610">
                  <c:v>4.327581699346406</c:v>
                </c:pt>
                <c:pt idx="1611">
                  <c:v>2.2431372549019608</c:v>
                </c:pt>
                <c:pt idx="1612">
                  <c:v>1.8535947712418299</c:v>
                </c:pt>
                <c:pt idx="1613">
                  <c:v>3.3168627450980392</c:v>
                </c:pt>
                <c:pt idx="1614">
                  <c:v>3.2703267973856205</c:v>
                </c:pt>
                <c:pt idx="1615">
                  <c:v>2.9014379084967321</c:v>
                </c:pt>
                <c:pt idx="1616">
                  <c:v>2.2256209150326796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4.2614379084967319E-2</c:v>
                </c:pt>
                <c:pt idx="1630">
                  <c:v>1.6522875816993463</c:v>
                </c:pt>
                <c:pt idx="1631">
                  <c:v>5.3058823529411772</c:v>
                </c:pt>
                <c:pt idx="1632">
                  <c:v>8.9952941176470596</c:v>
                </c:pt>
                <c:pt idx="1633">
                  <c:v>12.747712418300654</c:v>
                </c:pt>
                <c:pt idx="1634">
                  <c:v>16.235294117647058</c:v>
                </c:pt>
                <c:pt idx="1635">
                  <c:v>17.873464052287581</c:v>
                </c:pt>
                <c:pt idx="1636">
                  <c:v>15.187712418300654</c:v>
                </c:pt>
                <c:pt idx="1637">
                  <c:v>12.68653594771242</c:v>
                </c:pt>
                <c:pt idx="1638">
                  <c:v>10.096993464052288</c:v>
                </c:pt>
                <c:pt idx="1639">
                  <c:v>6.6716339869281045</c:v>
                </c:pt>
                <c:pt idx="1640">
                  <c:v>3.440261437908497</c:v>
                </c:pt>
                <c:pt idx="1641">
                  <c:v>2.5681045751633986</c:v>
                </c:pt>
                <c:pt idx="1642">
                  <c:v>1.4491503267973858</c:v>
                </c:pt>
                <c:pt idx="1643">
                  <c:v>1.0044444444444445</c:v>
                </c:pt>
                <c:pt idx="1644">
                  <c:v>3.9359477124183013</c:v>
                </c:pt>
                <c:pt idx="1645">
                  <c:v>4.9877124183006529</c:v>
                </c:pt>
                <c:pt idx="1646">
                  <c:v>4.8920261437908499</c:v>
                </c:pt>
                <c:pt idx="1647">
                  <c:v>4.8227450980392153</c:v>
                </c:pt>
                <c:pt idx="1648">
                  <c:v>4.1045751633986933</c:v>
                </c:pt>
                <c:pt idx="1649">
                  <c:v>1.0682352941176472</c:v>
                </c:pt>
                <c:pt idx="1650">
                  <c:v>0</c:v>
                </c:pt>
                <c:pt idx="1651">
                  <c:v>0.30248366013071898</c:v>
                </c:pt>
                <c:pt idx="1652">
                  <c:v>0.59947712418300658</c:v>
                </c:pt>
                <c:pt idx="1653">
                  <c:v>0.59947712418300658</c:v>
                </c:pt>
                <c:pt idx="1654">
                  <c:v>0.74509803921568629</c:v>
                </c:pt>
                <c:pt idx="1655">
                  <c:v>1.0355555555555558</c:v>
                </c:pt>
                <c:pt idx="1656">
                  <c:v>2.8115032679738561</c:v>
                </c:pt>
                <c:pt idx="1657">
                  <c:v>4.4687581699346408</c:v>
                </c:pt>
                <c:pt idx="1658">
                  <c:v>4.926274509803922</c:v>
                </c:pt>
                <c:pt idx="1659">
                  <c:v>5.2183006535947714</c:v>
                </c:pt>
                <c:pt idx="1660">
                  <c:v>5.4352941176470591</c:v>
                </c:pt>
                <c:pt idx="1661">
                  <c:v>4.3424836601307195</c:v>
                </c:pt>
                <c:pt idx="1662">
                  <c:v>5.3688888888888888</c:v>
                </c:pt>
                <c:pt idx="1663">
                  <c:v>7.2167320261437906</c:v>
                </c:pt>
                <c:pt idx="1664">
                  <c:v>7.6115032679738555</c:v>
                </c:pt>
                <c:pt idx="1665">
                  <c:v>7.2368627450980396</c:v>
                </c:pt>
                <c:pt idx="1666">
                  <c:v>6.840522875816994</c:v>
                </c:pt>
                <c:pt idx="1667">
                  <c:v>4.2873202614379089</c:v>
                </c:pt>
                <c:pt idx="1668">
                  <c:v>2.2143790849673204</c:v>
                </c:pt>
                <c:pt idx="1669">
                  <c:v>1.9539869281045752</c:v>
                </c:pt>
                <c:pt idx="1670">
                  <c:v>3.5406535947712423</c:v>
                </c:pt>
                <c:pt idx="1671">
                  <c:v>2.9513725490196081</c:v>
                </c:pt>
                <c:pt idx="1672">
                  <c:v>2.5239215686274514</c:v>
                </c:pt>
                <c:pt idx="1673">
                  <c:v>2.2915032679738561</c:v>
                </c:pt>
                <c:pt idx="1674">
                  <c:v>2.3505882352941176</c:v>
                </c:pt>
                <c:pt idx="1675">
                  <c:v>1.7918954248366015</c:v>
                </c:pt>
                <c:pt idx="1676">
                  <c:v>5.2650980392156868</c:v>
                </c:pt>
                <c:pt idx="1677">
                  <c:v>7.6316339869281036</c:v>
                </c:pt>
                <c:pt idx="1678">
                  <c:v>11.058823529411768</c:v>
                </c:pt>
                <c:pt idx="1679">
                  <c:v>12.781960784313727</c:v>
                </c:pt>
                <c:pt idx="1680">
                  <c:v>11.801830065359477</c:v>
                </c:pt>
                <c:pt idx="1681">
                  <c:v>9.4099346405228772</c:v>
                </c:pt>
                <c:pt idx="1682">
                  <c:v>8.8010457516339873</c:v>
                </c:pt>
                <c:pt idx="1683">
                  <c:v>8.1341176470588241</c:v>
                </c:pt>
                <c:pt idx="1684">
                  <c:v>6.8250980392156864</c:v>
                </c:pt>
                <c:pt idx="1685">
                  <c:v>6.6444444444444448</c:v>
                </c:pt>
                <c:pt idx="1686">
                  <c:v>5.7163398692810468</c:v>
                </c:pt>
                <c:pt idx="1687">
                  <c:v>4.3401307189542484</c:v>
                </c:pt>
                <c:pt idx="1688">
                  <c:v>2.2556862745098041</c:v>
                </c:pt>
                <c:pt idx="1689">
                  <c:v>1.8661437908496734</c:v>
                </c:pt>
                <c:pt idx="1690">
                  <c:v>3.329411764705883</c:v>
                </c:pt>
                <c:pt idx="1691">
                  <c:v>3.2828758169934642</c:v>
                </c:pt>
                <c:pt idx="1692">
                  <c:v>2.9077124183006537</c:v>
                </c:pt>
                <c:pt idx="1693">
                  <c:v>2.2609150326797387</c:v>
                </c:pt>
                <c:pt idx="1694">
                  <c:v>4.4705882352941179E-2</c:v>
                </c:pt>
                <c:pt idx="1695">
                  <c:v>3.529411764705883E-2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1.3330718954248366</c:v>
                </c:pt>
                <c:pt idx="1707">
                  <c:v>4.8988235294117644</c:v>
                </c:pt>
                <c:pt idx="1708">
                  <c:v>8.8616993464052296</c:v>
                </c:pt>
                <c:pt idx="1709">
                  <c:v>11.983790849673204</c:v>
                </c:pt>
                <c:pt idx="1710">
                  <c:v>15.215163398692811</c:v>
                </c:pt>
                <c:pt idx="1711">
                  <c:v>16.520784313725493</c:v>
                </c:pt>
                <c:pt idx="1712">
                  <c:v>14.856470588235293</c:v>
                </c:pt>
                <c:pt idx="1713">
                  <c:v>11.02169934640523</c:v>
                </c:pt>
                <c:pt idx="1714">
                  <c:v>7.9738562091503251</c:v>
                </c:pt>
                <c:pt idx="1715">
                  <c:v>4.7675816993464055</c:v>
                </c:pt>
                <c:pt idx="1716">
                  <c:v>2.5764705882352947</c:v>
                </c:pt>
                <c:pt idx="1717">
                  <c:v>2.3437908496732027</c:v>
                </c:pt>
                <c:pt idx="1718">
                  <c:v>3.9984313725490201</c:v>
                </c:pt>
                <c:pt idx="1719">
                  <c:v>3.9469281045751634</c:v>
                </c:pt>
                <c:pt idx="1720">
                  <c:v>3.9613071895424841</c:v>
                </c:pt>
                <c:pt idx="1721">
                  <c:v>4.3610457516339869</c:v>
                </c:pt>
                <c:pt idx="1722">
                  <c:v>2.8049673202614378</c:v>
                </c:pt>
                <c:pt idx="1723">
                  <c:v>1.0222222222222224</c:v>
                </c:pt>
                <c:pt idx="1724">
                  <c:v>0.9994771241830066</c:v>
                </c:pt>
                <c:pt idx="1725">
                  <c:v>0.96000000000000019</c:v>
                </c:pt>
                <c:pt idx="1726">
                  <c:v>0.11267973856209151</c:v>
                </c:pt>
                <c:pt idx="1727">
                  <c:v>0</c:v>
                </c:pt>
                <c:pt idx="1728">
                  <c:v>0.16366013071895427</c:v>
                </c:pt>
                <c:pt idx="1729">
                  <c:v>0.16366013071895427</c:v>
                </c:pt>
                <c:pt idx="1730">
                  <c:v>0.16366013071895427</c:v>
                </c:pt>
                <c:pt idx="1731">
                  <c:v>0.16366013071895427</c:v>
                </c:pt>
                <c:pt idx="1732">
                  <c:v>0.31869281045751635</c:v>
                </c:pt>
                <c:pt idx="1733">
                  <c:v>1.9597385620915035</c:v>
                </c:pt>
                <c:pt idx="1734">
                  <c:v>3.5024836601307192</c:v>
                </c:pt>
                <c:pt idx="1735">
                  <c:v>3.9113725490196081</c:v>
                </c:pt>
                <c:pt idx="1736">
                  <c:v>4.3108496732026138</c:v>
                </c:pt>
                <c:pt idx="1737">
                  <c:v>4.6086274509803928</c:v>
                </c:pt>
                <c:pt idx="1738">
                  <c:v>4.1626143790849675</c:v>
                </c:pt>
                <c:pt idx="1739">
                  <c:v>6.8716339869281047</c:v>
                </c:pt>
                <c:pt idx="1740">
                  <c:v>8.8700653594771239</c:v>
                </c:pt>
                <c:pt idx="1741">
                  <c:v>9.3030065359477128</c:v>
                </c:pt>
                <c:pt idx="1742">
                  <c:v>8.8567320261437903</c:v>
                </c:pt>
                <c:pt idx="1743">
                  <c:v>7.6169934640522881</c:v>
                </c:pt>
                <c:pt idx="1744">
                  <c:v>3.7858823529411767</c:v>
                </c:pt>
                <c:pt idx="1745">
                  <c:v>1.6109803921568626</c:v>
                </c:pt>
                <c:pt idx="1746">
                  <c:v>1.8060130718954248</c:v>
                </c:pt>
                <c:pt idx="1747">
                  <c:v>3.5984313725490198</c:v>
                </c:pt>
                <c:pt idx="1748">
                  <c:v>3.4888888888888898</c:v>
                </c:pt>
                <c:pt idx="1749">
                  <c:v>3.0682352941176472</c:v>
                </c:pt>
                <c:pt idx="1750">
                  <c:v>2.8358169934640522</c:v>
                </c:pt>
                <c:pt idx="1751">
                  <c:v>2.4394771241830067</c:v>
                </c:pt>
                <c:pt idx="1752">
                  <c:v>2.8614379084967325</c:v>
                </c:pt>
                <c:pt idx="1753">
                  <c:v>7.5869281045751649</c:v>
                </c:pt>
                <c:pt idx="1754">
                  <c:v>9.9631372549019623</c:v>
                </c:pt>
                <c:pt idx="1755">
                  <c:v>13.390326797385622</c:v>
                </c:pt>
                <c:pt idx="1756">
                  <c:v>15.110326797385623</c:v>
                </c:pt>
                <c:pt idx="1757">
                  <c:v>13.070065359477123</c:v>
                </c:pt>
                <c:pt idx="1758">
                  <c:v>9.2002614379084964</c:v>
                </c:pt>
                <c:pt idx="1759">
                  <c:v>8.3905882352941177</c:v>
                </c:pt>
                <c:pt idx="1760">
                  <c:v>7.6556862745098044</c:v>
                </c:pt>
                <c:pt idx="1761">
                  <c:v>6.333333333333333</c:v>
                </c:pt>
                <c:pt idx="1762">
                  <c:v>6.1526797385620924</c:v>
                </c:pt>
                <c:pt idx="1763">
                  <c:v>5.287581699346406</c:v>
                </c:pt>
                <c:pt idx="1764">
                  <c:v>4.0128104575163395</c:v>
                </c:pt>
                <c:pt idx="1765">
                  <c:v>1.8185620915032683</c:v>
                </c:pt>
                <c:pt idx="1766">
                  <c:v>1.3555555555555554</c:v>
                </c:pt>
                <c:pt idx="1767">
                  <c:v>2.7597385620915036</c:v>
                </c:pt>
                <c:pt idx="1768">
                  <c:v>2.8664052287581701</c:v>
                </c:pt>
                <c:pt idx="1769">
                  <c:v>2.5809150326797385</c:v>
                </c:pt>
                <c:pt idx="1770">
                  <c:v>2.1150326797385621</c:v>
                </c:pt>
                <c:pt idx="1771">
                  <c:v>0.10640522875816993</c:v>
                </c:pt>
                <c:pt idx="1772">
                  <c:v>8.4183006535947721E-2</c:v>
                </c:pt>
                <c:pt idx="1773">
                  <c:v>0</c:v>
                </c:pt>
                <c:pt idx="1774">
                  <c:v>0</c:v>
                </c:pt>
                <c:pt idx="1775">
                  <c:v>3.2418300653594773E-2</c:v>
                </c:pt>
                <c:pt idx="1776">
                  <c:v>6.1699346405228762E-2</c:v>
                </c:pt>
                <c:pt idx="1777">
                  <c:v>6.1699346405228762E-2</c:v>
                </c:pt>
                <c:pt idx="1778">
                  <c:v>6.1699346405228762E-2</c:v>
                </c:pt>
                <c:pt idx="1779">
                  <c:v>6.1699346405228762E-2</c:v>
                </c:pt>
                <c:pt idx="1780">
                  <c:v>2.9281045751633986E-2</c:v>
                </c:pt>
                <c:pt idx="1781">
                  <c:v>0</c:v>
                </c:pt>
                <c:pt idx="1782">
                  <c:v>0</c:v>
                </c:pt>
                <c:pt idx="1783">
                  <c:v>1.8857516339869285</c:v>
                </c:pt>
                <c:pt idx="1784">
                  <c:v>5.7785620915032689</c:v>
                </c:pt>
                <c:pt idx="1785">
                  <c:v>9.7414379084967333</c:v>
                </c:pt>
                <c:pt idx="1786">
                  <c:v>12.015686274509804</c:v>
                </c:pt>
                <c:pt idx="1787">
                  <c:v>14.369673202614383</c:v>
                </c:pt>
                <c:pt idx="1788">
                  <c:v>13.868235294117648</c:v>
                </c:pt>
                <c:pt idx="1789">
                  <c:v>10.405228758169935</c:v>
                </c:pt>
                <c:pt idx="1790">
                  <c:v>6.4423529411764715</c:v>
                </c:pt>
                <c:pt idx="1791">
                  <c:v>4.1681045751633992</c:v>
                </c:pt>
                <c:pt idx="1792">
                  <c:v>1.8141176470588236</c:v>
                </c:pt>
                <c:pt idx="1793">
                  <c:v>1.8522875816993467</c:v>
                </c:pt>
                <c:pt idx="1794">
                  <c:v>4.2125490196078434</c:v>
                </c:pt>
                <c:pt idx="1795">
                  <c:v>6.3126797385620916</c:v>
                </c:pt>
                <c:pt idx="1796">
                  <c:v>6.335424836601308</c:v>
                </c:pt>
                <c:pt idx="1797">
                  <c:v>6.335424836601308</c:v>
                </c:pt>
                <c:pt idx="1798">
                  <c:v>4.9129411764705884</c:v>
                </c:pt>
                <c:pt idx="1799">
                  <c:v>2.1228758169934645</c:v>
                </c:pt>
                <c:pt idx="1800">
                  <c:v>0.3968627450980392</c:v>
                </c:pt>
                <c:pt idx="1801">
                  <c:v>0.43006535947712421</c:v>
                </c:pt>
                <c:pt idx="1802">
                  <c:v>0.43006535947712421</c:v>
                </c:pt>
                <c:pt idx="1803">
                  <c:v>0.43006535947712421</c:v>
                </c:pt>
                <c:pt idx="1804">
                  <c:v>0.43006535947712421</c:v>
                </c:pt>
                <c:pt idx="1805">
                  <c:v>5.5947712418300648E-2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0.91790849673202612</c:v>
                </c:pt>
                <c:pt idx="1811">
                  <c:v>2.0295424836601308</c:v>
                </c:pt>
                <c:pt idx="1812">
                  <c:v>2.3184313725490195</c:v>
                </c:pt>
                <c:pt idx="1813">
                  <c:v>2.4128104575163403</c:v>
                </c:pt>
                <c:pt idx="1814">
                  <c:v>2.6384313725490203</c:v>
                </c:pt>
                <c:pt idx="1815">
                  <c:v>2.9116339869281043</c:v>
                </c:pt>
                <c:pt idx="1816">
                  <c:v>6.0517647058823529</c:v>
                </c:pt>
                <c:pt idx="1817">
                  <c:v>8.1701960784313741</c:v>
                </c:pt>
                <c:pt idx="1818">
                  <c:v>8.9082352941176488</c:v>
                </c:pt>
                <c:pt idx="1819">
                  <c:v>8.7414379084967315</c:v>
                </c:pt>
                <c:pt idx="1820">
                  <c:v>7.9775163398692817</c:v>
                </c:pt>
                <c:pt idx="1821">
                  <c:v>3.7869281045751633</c:v>
                </c:pt>
                <c:pt idx="1822">
                  <c:v>1.3827450980392157</c:v>
                </c:pt>
                <c:pt idx="1823">
                  <c:v>1.5777777777777777</c:v>
                </c:pt>
                <c:pt idx="1824">
                  <c:v>3.3461437908496734</c:v>
                </c:pt>
                <c:pt idx="1825">
                  <c:v>2.9315032679738562</c:v>
                </c:pt>
                <c:pt idx="1826">
                  <c:v>2.870326797385621</c:v>
                </c:pt>
                <c:pt idx="1827">
                  <c:v>2.8671895424836604</c:v>
                </c:pt>
                <c:pt idx="1828">
                  <c:v>2.3341176470588239</c:v>
                </c:pt>
                <c:pt idx="1829">
                  <c:v>2.3871895424836604</c:v>
                </c:pt>
                <c:pt idx="1830">
                  <c:v>6.3500653594771252</c:v>
                </c:pt>
                <c:pt idx="1831">
                  <c:v>8.6656209150326795</c:v>
                </c:pt>
                <c:pt idx="1832">
                  <c:v>11.752679738562092</c:v>
                </c:pt>
                <c:pt idx="1833">
                  <c:v>13.015686274509804</c:v>
                </c:pt>
                <c:pt idx="1834">
                  <c:v>11.267973856209151</c:v>
                </c:pt>
                <c:pt idx="1835">
                  <c:v>7.3722875816993474</c:v>
                </c:pt>
                <c:pt idx="1836">
                  <c:v>5.8768627450980384</c:v>
                </c:pt>
                <c:pt idx="1837">
                  <c:v>4.5866666666666669</c:v>
                </c:pt>
                <c:pt idx="1838">
                  <c:v>2.9675816993464053</c:v>
                </c:pt>
                <c:pt idx="1839">
                  <c:v>2.8350326797385623</c:v>
                </c:pt>
                <c:pt idx="1840">
                  <c:v>2.7552941176470589</c:v>
                </c:pt>
                <c:pt idx="1841">
                  <c:v>2.2269281045751637</c:v>
                </c:pt>
                <c:pt idx="1842">
                  <c:v>0.92810457516339862</c:v>
                </c:pt>
                <c:pt idx="1843">
                  <c:v>1.08</c:v>
                </c:pt>
                <c:pt idx="1844">
                  <c:v>1.3484967320261441</c:v>
                </c:pt>
                <c:pt idx="1845">
                  <c:v>1.4551633986928103</c:v>
                </c:pt>
                <c:pt idx="1846">
                  <c:v>1.1696732026143792</c:v>
                </c:pt>
                <c:pt idx="1847">
                  <c:v>0.7037908496732026</c:v>
                </c:pt>
                <c:pt idx="1848">
                  <c:v>0.10640522875816993</c:v>
                </c:pt>
                <c:pt idx="1849">
                  <c:v>8.4183006535947721E-2</c:v>
                </c:pt>
                <c:pt idx="1850">
                  <c:v>0</c:v>
                </c:pt>
                <c:pt idx="1851">
                  <c:v>3.1372549019607842E-3</c:v>
                </c:pt>
                <c:pt idx="1852">
                  <c:v>0.40915032679738567</c:v>
                </c:pt>
                <c:pt idx="1853">
                  <c:v>0.92810457516339862</c:v>
                </c:pt>
                <c:pt idx="1854">
                  <c:v>0.92810457516339862</c:v>
                </c:pt>
                <c:pt idx="1855">
                  <c:v>0.92810457516339862</c:v>
                </c:pt>
                <c:pt idx="1856">
                  <c:v>0.92496732026143802</c:v>
                </c:pt>
                <c:pt idx="1857">
                  <c:v>0.51895424836601312</c:v>
                </c:pt>
                <c:pt idx="1858">
                  <c:v>0</c:v>
                </c:pt>
                <c:pt idx="1859">
                  <c:v>0</c:v>
                </c:pt>
                <c:pt idx="1860">
                  <c:v>1.8857516339869285</c:v>
                </c:pt>
                <c:pt idx="1861">
                  <c:v>5.7785620915032689</c:v>
                </c:pt>
                <c:pt idx="1862">
                  <c:v>9.7414379084967333</c:v>
                </c:pt>
                <c:pt idx="1863">
                  <c:v>11.999477124183009</c:v>
                </c:pt>
                <c:pt idx="1864">
                  <c:v>13.790588235294118</c:v>
                </c:pt>
                <c:pt idx="1865">
                  <c:v>12.052810457516339</c:v>
                </c:pt>
                <c:pt idx="1866">
                  <c:v>8.16</c:v>
                </c:pt>
                <c:pt idx="1867">
                  <c:v>4.1971241830065367</c:v>
                </c:pt>
                <c:pt idx="1868">
                  <c:v>1.9390849673202615</c:v>
                </c:pt>
                <c:pt idx="1869">
                  <c:v>0.14797385620915032</c:v>
                </c:pt>
                <c:pt idx="1870">
                  <c:v>1.4224836601307191</c:v>
                </c:pt>
                <c:pt idx="1871">
                  <c:v>4.2125490196078434</c:v>
                </c:pt>
                <c:pt idx="1872">
                  <c:v>6.3126797385620916</c:v>
                </c:pt>
                <c:pt idx="1873">
                  <c:v>6.335424836601308</c:v>
                </c:pt>
                <c:pt idx="1874">
                  <c:v>6.335424836601308</c:v>
                </c:pt>
                <c:pt idx="1875">
                  <c:v>4.9129411764705884</c:v>
                </c:pt>
                <c:pt idx="1876">
                  <c:v>2.1294117647058823</c:v>
                </c:pt>
                <c:pt idx="1877">
                  <c:v>0.67398692810457506</c:v>
                </c:pt>
                <c:pt idx="1878">
                  <c:v>1.5537254901960784</c:v>
                </c:pt>
                <c:pt idx="1879">
                  <c:v>1.6258823529411766</c:v>
                </c:pt>
                <c:pt idx="1880">
                  <c:v>1.6258823529411766</c:v>
                </c:pt>
                <c:pt idx="1881">
                  <c:v>1.6193464052287581</c:v>
                </c:pt>
                <c:pt idx="1882">
                  <c:v>0.97464052287581704</c:v>
                </c:pt>
                <c:pt idx="1883">
                  <c:v>7.2156862745098041E-2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9.6993464052287579E-2</c:v>
                </c:pt>
                <c:pt idx="1888">
                  <c:v>0.54980392156862745</c:v>
                </c:pt>
                <c:pt idx="1889">
                  <c:v>0.54980392156862745</c:v>
                </c:pt>
                <c:pt idx="1890">
                  <c:v>0.54980392156862745</c:v>
                </c:pt>
                <c:pt idx="1891">
                  <c:v>0.60653594771241826</c:v>
                </c:pt>
                <c:pt idx="1892">
                  <c:v>1.7006535947712418</c:v>
                </c:pt>
                <c:pt idx="1893">
                  <c:v>5.4486274509803918</c:v>
                </c:pt>
                <c:pt idx="1894">
                  <c:v>7.4867973856209158</c:v>
                </c:pt>
                <c:pt idx="1895">
                  <c:v>8.309542483660131</c:v>
                </c:pt>
                <c:pt idx="1896">
                  <c:v>8.3116339869281042</c:v>
                </c:pt>
                <c:pt idx="1897">
                  <c:v>7.5477124183006534</c:v>
                </c:pt>
                <c:pt idx="1898">
                  <c:v>3.3853594771241831</c:v>
                </c:pt>
                <c:pt idx="1899">
                  <c:v>1.3471895424836602</c:v>
                </c:pt>
                <c:pt idx="1900">
                  <c:v>1.3435294117647059</c:v>
                </c:pt>
                <c:pt idx="1901">
                  <c:v>2.4854901960784317</c:v>
                </c:pt>
                <c:pt idx="1902">
                  <c:v>2.0708496732026145</c:v>
                </c:pt>
                <c:pt idx="1903">
                  <c:v>2.0324183006535952</c:v>
                </c:pt>
                <c:pt idx="1904">
                  <c:v>2.0324183006535952</c:v>
                </c:pt>
                <c:pt idx="1905">
                  <c:v>1.6337254901960785</c:v>
                </c:pt>
                <c:pt idx="1906">
                  <c:v>1.9898039215686274</c:v>
                </c:pt>
                <c:pt idx="1907">
                  <c:v>5.2551633986928108</c:v>
                </c:pt>
                <c:pt idx="1908">
                  <c:v>7.0224836601307201</c:v>
                </c:pt>
                <c:pt idx="1909">
                  <c:v>8.8569934640522874</c:v>
                </c:pt>
                <c:pt idx="1910">
                  <c:v>9.2857516339869299</c:v>
                </c:pt>
                <c:pt idx="1911">
                  <c:v>7.7288888888888891</c:v>
                </c:pt>
                <c:pt idx="1912">
                  <c:v>4.4509803921568629</c:v>
                </c:pt>
                <c:pt idx="1913">
                  <c:v>3.2833986928104575</c:v>
                </c:pt>
                <c:pt idx="1914">
                  <c:v>2.060130718954249</c:v>
                </c:pt>
                <c:pt idx="1915">
                  <c:v>1.2109803921568627</c:v>
                </c:pt>
                <c:pt idx="1916">
                  <c:v>1.2109803921568627</c:v>
                </c:pt>
                <c:pt idx="1917">
                  <c:v>1.2109803921568627</c:v>
                </c:pt>
                <c:pt idx="1918">
                  <c:v>0.90300653594771241</c:v>
                </c:pt>
                <c:pt idx="1919">
                  <c:v>0.29176470588235298</c:v>
                </c:pt>
                <c:pt idx="1920">
                  <c:v>0.29803921568627456</c:v>
                </c:pt>
                <c:pt idx="1921">
                  <c:v>0.43372549019607848</c:v>
                </c:pt>
                <c:pt idx="1922">
                  <c:v>0.47555555555555568</c:v>
                </c:pt>
                <c:pt idx="1923">
                  <c:v>0.19006535947712419</c:v>
                </c:pt>
                <c:pt idx="1924">
                  <c:v>0.22222222222222227</c:v>
                </c:pt>
                <c:pt idx="1925">
                  <c:v>0.10640522875816993</c:v>
                </c:pt>
                <c:pt idx="1926">
                  <c:v>8.4183006535947721E-2</c:v>
                </c:pt>
                <c:pt idx="1927">
                  <c:v>0</c:v>
                </c:pt>
                <c:pt idx="1928">
                  <c:v>3.1372549019607842E-3</c:v>
                </c:pt>
                <c:pt idx="1929">
                  <c:v>0.40915032679738567</c:v>
                </c:pt>
                <c:pt idx="1930">
                  <c:v>0.92810457516339862</c:v>
                </c:pt>
                <c:pt idx="1931">
                  <c:v>0.92810457516339862</c:v>
                </c:pt>
                <c:pt idx="1932">
                  <c:v>0.92810457516339862</c:v>
                </c:pt>
                <c:pt idx="1933">
                  <c:v>1.109281045751634</c:v>
                </c:pt>
                <c:pt idx="1934">
                  <c:v>0.70326797385620932</c:v>
                </c:pt>
                <c:pt idx="1935">
                  <c:v>0.18431372549019606</c:v>
                </c:pt>
                <c:pt idx="1936">
                  <c:v>0.18431372549019606</c:v>
                </c:pt>
                <c:pt idx="1937">
                  <c:v>2.0700653594771241</c:v>
                </c:pt>
                <c:pt idx="1938">
                  <c:v>5.4954248366013072</c:v>
                </c:pt>
                <c:pt idx="1939">
                  <c:v>8.1830065359477118</c:v>
                </c:pt>
                <c:pt idx="1940">
                  <c:v>9.9777777777777779</c:v>
                </c:pt>
                <c:pt idx="1941">
                  <c:v>11.677908496732028</c:v>
                </c:pt>
                <c:pt idx="1942">
                  <c:v>9.9401307189542472</c:v>
                </c:pt>
                <c:pt idx="1943">
                  <c:v>6.3304575163398704</c:v>
                </c:pt>
                <c:pt idx="1944">
                  <c:v>3.6428758169934645</c:v>
                </c:pt>
                <c:pt idx="1945">
                  <c:v>1.8481045751633989</c:v>
                </c:pt>
                <c:pt idx="1946">
                  <c:v>0.14797385620915032</c:v>
                </c:pt>
                <c:pt idx="1947">
                  <c:v>1.4224836601307191</c:v>
                </c:pt>
                <c:pt idx="1948">
                  <c:v>4.2125490196078434</c:v>
                </c:pt>
                <c:pt idx="1949">
                  <c:v>6.3126797385620916</c:v>
                </c:pt>
                <c:pt idx="1950">
                  <c:v>6.335424836601308</c:v>
                </c:pt>
                <c:pt idx="1951">
                  <c:v>6.335424836601308</c:v>
                </c:pt>
                <c:pt idx="1952">
                  <c:v>4.9783006535947711</c:v>
                </c:pt>
                <c:pt idx="1953">
                  <c:v>3.2875816993464055</c:v>
                </c:pt>
                <c:pt idx="1954">
                  <c:v>2.3934640522875816</c:v>
                </c:pt>
                <c:pt idx="1955">
                  <c:v>3.6175163398692809</c:v>
                </c:pt>
                <c:pt idx="1956">
                  <c:v>4.1921568627450982</c:v>
                </c:pt>
                <c:pt idx="1957">
                  <c:v>4.1728104575163396</c:v>
                </c:pt>
                <c:pt idx="1958">
                  <c:v>3.6729411764705886</c:v>
                </c:pt>
                <c:pt idx="1959">
                  <c:v>2.4669281045751634</c:v>
                </c:pt>
                <c:pt idx="1960">
                  <c:v>1.2201307189542485</c:v>
                </c:pt>
                <c:pt idx="1961">
                  <c:v>0.64549019607843139</c:v>
                </c:pt>
                <c:pt idx="1962">
                  <c:v>0.59947712418300658</c:v>
                </c:pt>
                <c:pt idx="1963">
                  <c:v>0</c:v>
                </c:pt>
                <c:pt idx="1964">
                  <c:v>0.27921568627450982</c:v>
                </c:pt>
                <c:pt idx="1965">
                  <c:v>1.2826143790849673</c:v>
                </c:pt>
                <c:pt idx="1966">
                  <c:v>1.2826143790849673</c:v>
                </c:pt>
                <c:pt idx="1967">
                  <c:v>1.2826143790849673</c:v>
                </c:pt>
                <c:pt idx="1968">
                  <c:v>1.3077124183006537</c:v>
                </c:pt>
                <c:pt idx="1969">
                  <c:v>2.1613071895424838</c:v>
                </c:pt>
                <c:pt idx="1970">
                  <c:v>5.0549019607843144</c:v>
                </c:pt>
                <c:pt idx="1971">
                  <c:v>5.8418300653594777</c:v>
                </c:pt>
                <c:pt idx="1972">
                  <c:v>5.9932026143790855</c:v>
                </c:pt>
                <c:pt idx="1973">
                  <c:v>6.0269281045751635</c:v>
                </c:pt>
                <c:pt idx="1974">
                  <c:v>5.3213071895424848</c:v>
                </c:pt>
                <c:pt idx="1975">
                  <c:v>1.4627450980392156</c:v>
                </c:pt>
                <c:pt idx="1976">
                  <c:v>0.67581699346405233</c:v>
                </c:pt>
                <c:pt idx="1977">
                  <c:v>1.1597385620915033</c:v>
                </c:pt>
                <c:pt idx="1978">
                  <c:v>1.6099346405228758</c:v>
                </c:pt>
                <c:pt idx="1979">
                  <c:v>1.1952941176470588</c:v>
                </c:pt>
                <c:pt idx="1980">
                  <c:v>1.1568627450980393</c:v>
                </c:pt>
                <c:pt idx="1981">
                  <c:v>1.1568627450980393</c:v>
                </c:pt>
                <c:pt idx="1982">
                  <c:v>0.55660130718954248</c:v>
                </c:pt>
                <c:pt idx="1983">
                  <c:v>1.3281045751633989</c:v>
                </c:pt>
                <c:pt idx="1984">
                  <c:v>3.4794771241830067</c:v>
                </c:pt>
                <c:pt idx="1985">
                  <c:v>3.9111111111111114</c:v>
                </c:pt>
                <c:pt idx="1986">
                  <c:v>4.4904575163398697</c:v>
                </c:pt>
                <c:pt idx="1987">
                  <c:v>4.7790849673202622</c:v>
                </c:pt>
                <c:pt idx="1988">
                  <c:v>3.4985620915032678</c:v>
                </c:pt>
                <c:pt idx="1989">
                  <c:v>1.3346405228758169</c:v>
                </c:pt>
                <c:pt idx="1990">
                  <c:v>0.90614379084967323</c:v>
                </c:pt>
                <c:pt idx="1991">
                  <c:v>0.32679738562091504</c:v>
                </c:pt>
                <c:pt idx="1992">
                  <c:v>3.1372549019607842E-3</c:v>
                </c:pt>
                <c:pt idx="1993">
                  <c:v>3.1372549019607842E-3</c:v>
                </c:pt>
                <c:pt idx="1994">
                  <c:v>3.1372549019607842E-3</c:v>
                </c:pt>
                <c:pt idx="1995">
                  <c:v>1.2549019607843137E-2</c:v>
                </c:pt>
                <c:pt idx="1996">
                  <c:v>1.2549019607843137E-2</c:v>
                </c:pt>
                <c:pt idx="1997">
                  <c:v>1.2549019607843137E-2</c:v>
                </c:pt>
                <c:pt idx="1998">
                  <c:v>1.2549019607843137E-2</c:v>
                </c:pt>
                <c:pt idx="1999">
                  <c:v>1.2549019607843137E-2</c:v>
                </c:pt>
                <c:pt idx="2000">
                  <c:v>6.2745098039215684E-3</c:v>
                </c:pt>
                <c:pt idx="2001">
                  <c:v>3.8431372549019606E-2</c:v>
                </c:pt>
                <c:pt idx="2002">
                  <c:v>0.10640522875816993</c:v>
                </c:pt>
                <c:pt idx="2003">
                  <c:v>8.4183006535947721E-2</c:v>
                </c:pt>
                <c:pt idx="2004">
                  <c:v>0</c:v>
                </c:pt>
                <c:pt idx="2005">
                  <c:v>3.1372549019607842E-3</c:v>
                </c:pt>
                <c:pt idx="2006">
                  <c:v>0.40915032679738567</c:v>
                </c:pt>
                <c:pt idx="2007">
                  <c:v>0.92810457516339862</c:v>
                </c:pt>
                <c:pt idx="2008">
                  <c:v>0.93777777777777782</c:v>
                </c:pt>
                <c:pt idx="2009">
                  <c:v>1.3767320261437908</c:v>
                </c:pt>
                <c:pt idx="2010">
                  <c:v>2.2190849673202613</c:v>
                </c:pt>
                <c:pt idx="2011">
                  <c:v>1.8224836601307193</c:v>
                </c:pt>
                <c:pt idx="2012">
                  <c:v>1.303529411764706</c:v>
                </c:pt>
                <c:pt idx="2013">
                  <c:v>1.2938562091503267</c:v>
                </c:pt>
                <c:pt idx="2014">
                  <c:v>2.6980392156862751</c:v>
                </c:pt>
                <c:pt idx="2015">
                  <c:v>4.4329411764705879</c:v>
                </c:pt>
                <c:pt idx="2016">
                  <c:v>5.3879738562091513</c:v>
                </c:pt>
                <c:pt idx="2017">
                  <c:v>5.9226143790849681</c:v>
                </c:pt>
                <c:pt idx="2018">
                  <c:v>7.5756862745098044</c:v>
                </c:pt>
                <c:pt idx="2019">
                  <c:v>7.1202614379084972</c:v>
                </c:pt>
                <c:pt idx="2020">
                  <c:v>4.8875816993464056</c:v>
                </c:pt>
                <c:pt idx="2021">
                  <c:v>3.9231372549019605</c:v>
                </c:pt>
                <c:pt idx="2022">
                  <c:v>3.3884967320261445</c:v>
                </c:pt>
                <c:pt idx="2023">
                  <c:v>1.735424836601307</c:v>
                </c:pt>
                <c:pt idx="2024">
                  <c:v>1.7701960784313728</c:v>
                </c:pt>
                <c:pt idx="2025">
                  <c:v>4.1960784313725492</c:v>
                </c:pt>
                <c:pt idx="2026">
                  <c:v>6.2005228758169944</c:v>
                </c:pt>
                <c:pt idx="2027">
                  <c:v>6.2232679738562089</c:v>
                </c:pt>
                <c:pt idx="2028">
                  <c:v>6.2562091503267974</c:v>
                </c:pt>
                <c:pt idx="2029">
                  <c:v>5.0075816993464057</c:v>
                </c:pt>
                <c:pt idx="2030">
                  <c:v>3.7220915032679742</c:v>
                </c:pt>
                <c:pt idx="2031">
                  <c:v>3.1247058823529414</c:v>
                </c:pt>
                <c:pt idx="2032">
                  <c:v>4.4067973856209148</c:v>
                </c:pt>
                <c:pt idx="2033">
                  <c:v>5.0797385620915039</c:v>
                </c:pt>
                <c:pt idx="2034">
                  <c:v>5.1390849673202617</c:v>
                </c:pt>
                <c:pt idx="2035">
                  <c:v>5.6449673202614372</c:v>
                </c:pt>
                <c:pt idx="2036">
                  <c:v>4.417516339869282</c:v>
                </c:pt>
                <c:pt idx="2037">
                  <c:v>3.1126797385620919</c:v>
                </c:pt>
                <c:pt idx="2038">
                  <c:v>2.4099346405228759</c:v>
                </c:pt>
                <c:pt idx="2039">
                  <c:v>2.2143790849673204</c:v>
                </c:pt>
                <c:pt idx="2040">
                  <c:v>0.28000000000000003</c:v>
                </c:pt>
                <c:pt idx="2041">
                  <c:v>0.65568627450980399</c:v>
                </c:pt>
                <c:pt idx="2042">
                  <c:v>1.930718954248366</c:v>
                </c:pt>
                <c:pt idx="2043">
                  <c:v>1.9275816993464054</c:v>
                </c:pt>
                <c:pt idx="2044">
                  <c:v>1.8899346405228756</c:v>
                </c:pt>
                <c:pt idx="2045">
                  <c:v>1.8366013071895426</c:v>
                </c:pt>
                <c:pt idx="2046">
                  <c:v>1.6543790849673203</c:v>
                </c:pt>
                <c:pt idx="2047">
                  <c:v>1.6504575163398691</c:v>
                </c:pt>
                <c:pt idx="2048">
                  <c:v>1.7524183006535947</c:v>
                </c:pt>
                <c:pt idx="2049">
                  <c:v>1.7524183006535947</c:v>
                </c:pt>
                <c:pt idx="2050">
                  <c:v>1.804967320261438</c:v>
                </c:pt>
                <c:pt idx="2051">
                  <c:v>1.8496732026143792</c:v>
                </c:pt>
                <c:pt idx="2052">
                  <c:v>0.61699346405228761</c:v>
                </c:pt>
                <c:pt idx="2053">
                  <c:v>0.51503267973856226</c:v>
                </c:pt>
                <c:pt idx="2054">
                  <c:v>0.97045751633986932</c:v>
                </c:pt>
                <c:pt idx="2055">
                  <c:v>1.0193464052287582</c:v>
                </c:pt>
                <c:pt idx="2056">
                  <c:v>0.61411764705882355</c:v>
                </c:pt>
                <c:pt idx="2057">
                  <c:v>0.57568627450980392</c:v>
                </c:pt>
                <c:pt idx="2058">
                  <c:v>0.57568627450980392</c:v>
                </c:pt>
                <c:pt idx="2059">
                  <c:v>0.12026143790849673</c:v>
                </c:pt>
                <c:pt idx="2060">
                  <c:v>1.1244444444444444</c:v>
                </c:pt>
                <c:pt idx="2061">
                  <c:v>2.5254901960784313</c:v>
                </c:pt>
                <c:pt idx="2062">
                  <c:v>2.5898039215686275</c:v>
                </c:pt>
                <c:pt idx="2063">
                  <c:v>3.1628758169934641</c:v>
                </c:pt>
                <c:pt idx="2064">
                  <c:v>4.1738562091503271</c:v>
                </c:pt>
                <c:pt idx="2065">
                  <c:v>3.094901960784314</c:v>
                </c:pt>
                <c:pt idx="2066">
                  <c:v>1.681307189542484</c:v>
                </c:pt>
                <c:pt idx="2067">
                  <c:v>1.6169934640522876</c:v>
                </c:pt>
                <c:pt idx="2068">
                  <c:v>1.043921568627451</c:v>
                </c:pt>
                <c:pt idx="2069">
                  <c:v>3.2941176470588238E-2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2.2222222222222223E-2</c:v>
                </c:pt>
                <c:pt idx="2075">
                  <c:v>7.0326797385620921E-2</c:v>
                </c:pt>
                <c:pt idx="2076">
                  <c:v>7.0326797385620921E-2</c:v>
                </c:pt>
                <c:pt idx="2077">
                  <c:v>7.0326797385620921E-2</c:v>
                </c:pt>
                <c:pt idx="2078">
                  <c:v>7.346405228758171E-2</c:v>
                </c:pt>
                <c:pt idx="2079">
                  <c:v>6.1699346405228762E-2</c:v>
                </c:pt>
                <c:pt idx="2080">
                  <c:v>4.8888888888888898E-2</c:v>
                </c:pt>
                <c:pt idx="2081">
                  <c:v>0</c:v>
                </c:pt>
                <c:pt idx="2082">
                  <c:v>3.1372549019607842E-3</c:v>
                </c:pt>
                <c:pt idx="2083">
                  <c:v>0.40915032679738567</c:v>
                </c:pt>
                <c:pt idx="2084">
                  <c:v>0.92810457516339862</c:v>
                </c:pt>
                <c:pt idx="2085">
                  <c:v>1.0065359477124185</c:v>
                </c:pt>
                <c:pt idx="2086">
                  <c:v>2.7461437908496733</c:v>
                </c:pt>
                <c:pt idx="2087">
                  <c:v>4.6206535947712428</c:v>
                </c:pt>
                <c:pt idx="2088">
                  <c:v>4.2240522875817001</c:v>
                </c:pt>
                <c:pt idx="2089">
                  <c:v>3.7050980392156863</c:v>
                </c:pt>
                <c:pt idx="2090">
                  <c:v>3.6266666666666665</c:v>
                </c:pt>
                <c:pt idx="2091">
                  <c:v>2.4397385620915033</c:v>
                </c:pt>
                <c:pt idx="2092">
                  <c:v>0.8891503267973857</c:v>
                </c:pt>
                <c:pt idx="2093">
                  <c:v>0.87973856209150347</c:v>
                </c:pt>
                <c:pt idx="2094">
                  <c:v>1.3411764705882354</c:v>
                </c:pt>
                <c:pt idx="2095">
                  <c:v>3.2423529411764709</c:v>
                </c:pt>
                <c:pt idx="2096">
                  <c:v>4.3213071895424839</c:v>
                </c:pt>
                <c:pt idx="2097">
                  <c:v>5.8190849673202623</c:v>
                </c:pt>
                <c:pt idx="2098">
                  <c:v>6.1568627450980387</c:v>
                </c:pt>
                <c:pt idx="2099">
                  <c:v>5.6954248366013074</c:v>
                </c:pt>
                <c:pt idx="2100">
                  <c:v>3.7942483660130719</c:v>
                </c:pt>
                <c:pt idx="2101">
                  <c:v>3.1375163398692809</c:v>
                </c:pt>
                <c:pt idx="2102">
                  <c:v>2.4339869281045754</c:v>
                </c:pt>
                <c:pt idx="2103">
                  <c:v>2.4135947712418302</c:v>
                </c:pt>
                <c:pt idx="2104">
                  <c:v>2.5555555555555558</c:v>
                </c:pt>
                <c:pt idx="2105">
                  <c:v>2.9741176470588235</c:v>
                </c:pt>
                <c:pt idx="2106">
                  <c:v>2.5257516339869279</c:v>
                </c:pt>
                <c:pt idx="2107">
                  <c:v>2.8925490196078436</c:v>
                </c:pt>
                <c:pt idx="2108">
                  <c:v>3.9822222222222226</c:v>
                </c:pt>
                <c:pt idx="2109">
                  <c:v>5.1450980392156866</c:v>
                </c:pt>
                <c:pt idx="2110">
                  <c:v>5.4324183006535955</c:v>
                </c:pt>
                <c:pt idx="2111">
                  <c:v>5.5124183006535938</c:v>
                </c:pt>
                <c:pt idx="2112">
                  <c:v>7.9511111111111124</c:v>
                </c:pt>
                <c:pt idx="2113">
                  <c:v>6.8917647058823528</c:v>
                </c:pt>
                <c:pt idx="2114">
                  <c:v>5.586928104575164</c:v>
                </c:pt>
                <c:pt idx="2115">
                  <c:v>4.8841830065359479</c:v>
                </c:pt>
                <c:pt idx="2116">
                  <c:v>5.1168627450980395</c:v>
                </c:pt>
                <c:pt idx="2117">
                  <c:v>1.3673202614379085</c:v>
                </c:pt>
                <c:pt idx="2118">
                  <c:v>1.5908496732026143</c:v>
                </c:pt>
                <c:pt idx="2119">
                  <c:v>3.2457516339869281</c:v>
                </c:pt>
                <c:pt idx="2120">
                  <c:v>3.4894117647058827</c:v>
                </c:pt>
                <c:pt idx="2121">
                  <c:v>2.7160784313725492</c:v>
                </c:pt>
                <c:pt idx="2122">
                  <c:v>2.5388235294117645</c:v>
                </c:pt>
                <c:pt idx="2123">
                  <c:v>2.1325490196078434</c:v>
                </c:pt>
                <c:pt idx="2124">
                  <c:v>0.87660130718954254</c:v>
                </c:pt>
                <c:pt idx="2125">
                  <c:v>0.72209150326797389</c:v>
                </c:pt>
                <c:pt idx="2126">
                  <c:v>0.69254901960784321</c:v>
                </c:pt>
                <c:pt idx="2127">
                  <c:v>0.74483660130718954</c:v>
                </c:pt>
                <c:pt idx="2128">
                  <c:v>0.88810457516339869</c:v>
                </c:pt>
                <c:pt idx="2129">
                  <c:v>0.51816993464052286</c:v>
                </c:pt>
                <c:pt idx="2130">
                  <c:v>0.42588235294117649</c:v>
                </c:pt>
                <c:pt idx="2131">
                  <c:v>0.38954248366013072</c:v>
                </c:pt>
                <c:pt idx="2132">
                  <c:v>0.36549019607843147</c:v>
                </c:pt>
                <c:pt idx="2133">
                  <c:v>6.0392156862745093E-2</c:v>
                </c:pt>
                <c:pt idx="2134">
                  <c:v>3.137254901960785E-2</c:v>
                </c:pt>
                <c:pt idx="2135">
                  <c:v>3.137254901960785E-2</c:v>
                </c:pt>
                <c:pt idx="2136">
                  <c:v>3.137254901960785E-2</c:v>
                </c:pt>
                <c:pt idx="2137">
                  <c:v>3.2679738562091512E-2</c:v>
                </c:pt>
                <c:pt idx="2138">
                  <c:v>0.18143790849673203</c:v>
                </c:pt>
                <c:pt idx="2139">
                  <c:v>0.23607843137254905</c:v>
                </c:pt>
                <c:pt idx="2140">
                  <c:v>0.80915032679738574</c:v>
                </c:pt>
                <c:pt idx="2141">
                  <c:v>1.8201307189542486</c:v>
                </c:pt>
                <c:pt idx="2142">
                  <c:v>1.8235294117647061</c:v>
                </c:pt>
                <c:pt idx="2143">
                  <c:v>1.6716339869281047</c:v>
                </c:pt>
                <c:pt idx="2144">
                  <c:v>1.6169934640522876</c:v>
                </c:pt>
                <c:pt idx="2145">
                  <c:v>1.043921568627451</c:v>
                </c:pt>
                <c:pt idx="2146">
                  <c:v>3.2941176470588238E-2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7.2941176470588245E-2</c:v>
                </c:pt>
                <c:pt idx="2152">
                  <c:v>0.28627450980392161</c:v>
                </c:pt>
                <c:pt idx="2153">
                  <c:v>0.28941176470588242</c:v>
                </c:pt>
                <c:pt idx="2154">
                  <c:v>0.28941176470588242</c:v>
                </c:pt>
                <c:pt idx="2155">
                  <c:v>0.28941176470588242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3.1372549019607842E-3</c:v>
                </c:pt>
                <c:pt idx="2160">
                  <c:v>0.37673202614379092</c:v>
                </c:pt>
                <c:pt idx="2161">
                  <c:v>0.86640522875816994</c:v>
                </c:pt>
                <c:pt idx="2162">
                  <c:v>0.94483660130718949</c:v>
                </c:pt>
                <c:pt idx="2163">
                  <c:v>2.8386928104575166</c:v>
                </c:pt>
                <c:pt idx="2164">
                  <c:v>5.4005228758169936</c:v>
                </c:pt>
                <c:pt idx="2165">
                  <c:v>5.5764705882352938</c:v>
                </c:pt>
                <c:pt idx="2166">
                  <c:v>5.1715032679738568</c:v>
                </c:pt>
                <c:pt idx="2167">
                  <c:v>5.0930718954248366</c:v>
                </c:pt>
                <c:pt idx="2168">
                  <c:v>3.1992156862745103</c:v>
                </c:pt>
                <c:pt idx="2169">
                  <c:v>0.634248366013072</c:v>
                </c:pt>
                <c:pt idx="2170">
                  <c:v>8.4705882352941173E-2</c:v>
                </c:pt>
                <c:pt idx="2171">
                  <c:v>0.10745098039215686</c:v>
                </c:pt>
                <c:pt idx="2172">
                  <c:v>1.2875816993464051</c:v>
                </c:pt>
                <c:pt idx="2173">
                  <c:v>3.703790849673203</c:v>
                </c:pt>
                <c:pt idx="2174">
                  <c:v>7.2067973856209155</c:v>
                </c:pt>
                <c:pt idx="2175">
                  <c:v>9.9937254901960788</c:v>
                </c:pt>
                <c:pt idx="2176">
                  <c:v>10.169934640522877</c:v>
                </c:pt>
                <c:pt idx="2177">
                  <c:v>8.9929411764705875</c:v>
                </c:pt>
                <c:pt idx="2178">
                  <c:v>6.5767320261437918</c:v>
                </c:pt>
                <c:pt idx="2179">
                  <c:v>3.0737254901960784</c:v>
                </c:pt>
                <c:pt idx="2180">
                  <c:v>0.32941176470588235</c:v>
                </c:pt>
                <c:pt idx="2181">
                  <c:v>1.0541176470588236</c:v>
                </c:pt>
                <c:pt idx="2182">
                  <c:v>3.168627450980392</c:v>
                </c:pt>
                <c:pt idx="2183">
                  <c:v>5.6266666666666669</c:v>
                </c:pt>
                <c:pt idx="2184">
                  <c:v>7.4081045751634003</c:v>
                </c:pt>
                <c:pt idx="2185">
                  <c:v>8.4078431372549023</c:v>
                </c:pt>
                <c:pt idx="2186">
                  <c:v>8.6483660130718967</c:v>
                </c:pt>
                <c:pt idx="2187">
                  <c:v>8.0907189542483664</c:v>
                </c:pt>
                <c:pt idx="2188">
                  <c:v>7.007843137254901</c:v>
                </c:pt>
                <c:pt idx="2189">
                  <c:v>9.5615686274509812</c:v>
                </c:pt>
                <c:pt idx="2190">
                  <c:v>8.9016993464052288</c:v>
                </c:pt>
                <c:pt idx="2191">
                  <c:v>7.6528104575163409</c:v>
                </c:pt>
                <c:pt idx="2192">
                  <c:v>6.0959477124183019</c:v>
                </c:pt>
                <c:pt idx="2193">
                  <c:v>5.9108496732026152</c:v>
                </c:pt>
                <c:pt idx="2194">
                  <c:v>1.9001307189542487</c:v>
                </c:pt>
                <c:pt idx="2195">
                  <c:v>2.1477124183006535</c:v>
                </c:pt>
                <c:pt idx="2196">
                  <c:v>4.1728104575163396</c:v>
                </c:pt>
                <c:pt idx="2197">
                  <c:v>4.6473202614379092</c:v>
                </c:pt>
                <c:pt idx="2198">
                  <c:v>3.8907189542483662</c:v>
                </c:pt>
                <c:pt idx="2199">
                  <c:v>3.5662745098039217</c:v>
                </c:pt>
                <c:pt idx="2200">
                  <c:v>3.1343790849673203</c:v>
                </c:pt>
                <c:pt idx="2201">
                  <c:v>2.1513725490196074</c:v>
                </c:pt>
                <c:pt idx="2202">
                  <c:v>2.5113725490196082</c:v>
                </c:pt>
                <c:pt idx="2203">
                  <c:v>3.3257516339869282</c:v>
                </c:pt>
                <c:pt idx="2204">
                  <c:v>3.3320261437908498</c:v>
                </c:pt>
                <c:pt idx="2205">
                  <c:v>3.133856209150327</c:v>
                </c:pt>
                <c:pt idx="2206">
                  <c:v>2.091764705882353</c:v>
                </c:pt>
                <c:pt idx="2207">
                  <c:v>1.2541176470588236</c:v>
                </c:pt>
                <c:pt idx="2208">
                  <c:v>6.2745098039215684E-3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9.4117647058823539E-3</c:v>
                </c:pt>
                <c:pt idx="2217">
                  <c:v>0.51137254901960782</c:v>
                </c:pt>
                <c:pt idx="2218">
                  <c:v>1.5223529411764707</c:v>
                </c:pt>
                <c:pt idx="2219">
                  <c:v>1.5552941176470587</c:v>
                </c:pt>
                <c:pt idx="2220">
                  <c:v>1.5552941176470587</c:v>
                </c:pt>
                <c:pt idx="2221">
                  <c:v>1.5458823529411767</c:v>
                </c:pt>
                <c:pt idx="2222">
                  <c:v>1.043921568627451</c:v>
                </c:pt>
                <c:pt idx="2223">
                  <c:v>3.2941176470588238E-2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1.5947712418300657E-2</c:v>
                </c:pt>
                <c:pt idx="2228">
                  <c:v>9.2026143790849682E-2</c:v>
                </c:pt>
                <c:pt idx="2229">
                  <c:v>0.3728104575163399</c:v>
                </c:pt>
                <c:pt idx="2230">
                  <c:v>0.385359477124183</c:v>
                </c:pt>
                <c:pt idx="2231">
                  <c:v>0.385359477124183</c:v>
                </c:pt>
                <c:pt idx="2232">
                  <c:v>0.36941176470588238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7.8431372549019607E-2</c:v>
                </c:pt>
                <c:pt idx="2240">
                  <c:v>1.9722875816993466</c:v>
                </c:pt>
                <c:pt idx="2241">
                  <c:v>4.6614379084967323</c:v>
                </c:pt>
                <c:pt idx="2242">
                  <c:v>7.4120261437908503</c:v>
                </c:pt>
                <c:pt idx="2243">
                  <c:v>9.2167320261437915</c:v>
                </c:pt>
                <c:pt idx="2244">
                  <c:v>9.2350326797385627</c:v>
                </c:pt>
                <c:pt idx="2245">
                  <c:v>7.341176470588235</c:v>
                </c:pt>
                <c:pt idx="2246">
                  <c:v>4.7874509803921574</c:v>
                </c:pt>
                <c:pt idx="2247">
                  <c:v>2.4763398692810457</c:v>
                </c:pt>
                <c:pt idx="2248">
                  <c:v>1.6499346405228756</c:v>
                </c:pt>
                <c:pt idx="2249">
                  <c:v>3.43921568627451</c:v>
                </c:pt>
                <c:pt idx="2250">
                  <c:v>7.3626143790849676</c:v>
                </c:pt>
                <c:pt idx="2251">
                  <c:v>12.552418300653596</c:v>
                </c:pt>
                <c:pt idx="2252">
                  <c:v>15.166535947712418</c:v>
                </c:pt>
                <c:pt idx="2253">
                  <c:v>14.901960784313726</c:v>
                </c:pt>
                <c:pt idx="2254">
                  <c:v>13.051241830065361</c:v>
                </c:pt>
                <c:pt idx="2255">
                  <c:v>9.1278431372549012</c:v>
                </c:pt>
                <c:pt idx="2256">
                  <c:v>3.8026143790849671</c:v>
                </c:pt>
                <c:pt idx="2257">
                  <c:v>0.7916339869281046</c:v>
                </c:pt>
                <c:pt idx="2258">
                  <c:v>1.0862745098039215</c:v>
                </c:pt>
                <c:pt idx="2259">
                  <c:v>3.5882352941176476</c:v>
                </c:pt>
                <c:pt idx="2260">
                  <c:v>8.5040522875816986</c:v>
                </c:pt>
                <c:pt idx="2261">
                  <c:v>10.827189542483662</c:v>
                </c:pt>
                <c:pt idx="2262">
                  <c:v>11.556339869281047</c:v>
                </c:pt>
                <c:pt idx="2263">
                  <c:v>10.950326797385621</c:v>
                </c:pt>
                <c:pt idx="2264">
                  <c:v>10.311633986928104</c:v>
                </c:pt>
                <c:pt idx="2265">
                  <c:v>8.6841830065359478</c:v>
                </c:pt>
                <c:pt idx="2266">
                  <c:v>12.798692810457517</c:v>
                </c:pt>
                <c:pt idx="2267">
                  <c:v>12.760000000000002</c:v>
                </c:pt>
                <c:pt idx="2268">
                  <c:v>12.367058823529414</c:v>
                </c:pt>
                <c:pt idx="2269">
                  <c:v>10.471633986928104</c:v>
                </c:pt>
                <c:pt idx="2270">
                  <c:v>8.417254901960785</c:v>
                </c:pt>
                <c:pt idx="2271">
                  <c:v>2.3450980392156864</c:v>
                </c:pt>
                <c:pt idx="2272">
                  <c:v>2.19764705882353</c:v>
                </c:pt>
                <c:pt idx="2273">
                  <c:v>4.0515032679738567</c:v>
                </c:pt>
                <c:pt idx="2274">
                  <c:v>4.5482352941176476</c:v>
                </c:pt>
                <c:pt idx="2275">
                  <c:v>3.7477124183006536</c:v>
                </c:pt>
                <c:pt idx="2276">
                  <c:v>3.382222222222222</c:v>
                </c:pt>
                <c:pt idx="2277">
                  <c:v>2.9947712418300654</c:v>
                </c:pt>
                <c:pt idx="2278">
                  <c:v>2.17359477124183</c:v>
                </c:pt>
                <c:pt idx="2279">
                  <c:v>2.6556862745098044</c:v>
                </c:pt>
                <c:pt idx="2280">
                  <c:v>3.4732026143790851</c:v>
                </c:pt>
                <c:pt idx="2281">
                  <c:v>3.4794771241830067</c:v>
                </c:pt>
                <c:pt idx="2282">
                  <c:v>3.2813071895424835</c:v>
                </c:pt>
                <c:pt idx="2283">
                  <c:v>2.2392156862745098</c:v>
                </c:pt>
                <c:pt idx="2284">
                  <c:v>1.2572549019607844</c:v>
                </c:pt>
                <c:pt idx="2285">
                  <c:v>6.2745098039215684E-3</c:v>
                </c:pt>
                <c:pt idx="2286">
                  <c:v>0</c:v>
                </c:pt>
                <c:pt idx="2287">
                  <c:v>0.62692810457516346</c:v>
                </c:pt>
                <c:pt idx="2288">
                  <c:v>0.73254901960784313</c:v>
                </c:pt>
                <c:pt idx="2289">
                  <c:v>0.73254901960784313</c:v>
                </c:pt>
                <c:pt idx="2290">
                  <c:v>0.73254901960784313</c:v>
                </c:pt>
                <c:pt idx="2291">
                  <c:v>0.73254901960784313</c:v>
                </c:pt>
                <c:pt idx="2292">
                  <c:v>0.10562091503267974</c:v>
                </c:pt>
                <c:pt idx="2293">
                  <c:v>9.4117647058823539E-3</c:v>
                </c:pt>
                <c:pt idx="2294">
                  <c:v>0.34771241830065364</c:v>
                </c:pt>
                <c:pt idx="2295">
                  <c:v>1.2274509803921569</c:v>
                </c:pt>
                <c:pt idx="2296">
                  <c:v>1.260392156862745</c:v>
                </c:pt>
                <c:pt idx="2297">
                  <c:v>1.260392156862745</c:v>
                </c:pt>
                <c:pt idx="2298">
                  <c:v>1.2509803921568627</c:v>
                </c:pt>
                <c:pt idx="2299">
                  <c:v>0.91267973856209161</c:v>
                </c:pt>
                <c:pt idx="2300">
                  <c:v>3.2941176470588238E-2</c:v>
                </c:pt>
                <c:pt idx="2301">
                  <c:v>0</c:v>
                </c:pt>
                <c:pt idx="2302">
                  <c:v>0</c:v>
                </c:pt>
                <c:pt idx="2303">
                  <c:v>4.1830065359477121E-2</c:v>
                </c:pt>
                <c:pt idx="2304">
                  <c:v>0.33751633986928103</c:v>
                </c:pt>
                <c:pt idx="2305">
                  <c:v>0.41986928104575161</c:v>
                </c:pt>
                <c:pt idx="2306">
                  <c:v>0.70065359477124189</c:v>
                </c:pt>
                <c:pt idx="2307">
                  <c:v>0.79503267973856206</c:v>
                </c:pt>
                <c:pt idx="2308">
                  <c:v>0.81124183006535944</c:v>
                </c:pt>
                <c:pt idx="2309">
                  <c:v>0.51555555555555554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7.8431372549019607E-2</c:v>
                </c:pt>
                <c:pt idx="2317">
                  <c:v>1.9722875816993466</c:v>
                </c:pt>
                <c:pt idx="2318">
                  <c:v>4.4967320261437909</c:v>
                </c:pt>
                <c:pt idx="2319">
                  <c:v>8.7738562091503276</c:v>
                </c:pt>
                <c:pt idx="2320">
                  <c:v>12.29045751633987</c:v>
                </c:pt>
                <c:pt idx="2321">
                  <c:v>12.731241830065359</c:v>
                </c:pt>
                <c:pt idx="2322">
                  <c:v>10.837385620915033</c:v>
                </c:pt>
                <c:pt idx="2323">
                  <c:v>8.5675816993464053</c:v>
                </c:pt>
                <c:pt idx="2324">
                  <c:v>5.5498039215686275</c:v>
                </c:pt>
                <c:pt idx="2325">
                  <c:v>3.3430065359477124</c:v>
                </c:pt>
                <c:pt idx="2326">
                  <c:v>5.5594771241830072</c:v>
                </c:pt>
                <c:pt idx="2327">
                  <c:v>11.189542483660134</c:v>
                </c:pt>
                <c:pt idx="2328">
                  <c:v>17.233725490196079</c:v>
                </c:pt>
                <c:pt idx="2329">
                  <c:v>19.027973856209151</c:v>
                </c:pt>
                <c:pt idx="2330">
                  <c:v>18.460653594771244</c:v>
                </c:pt>
                <c:pt idx="2331">
                  <c:v>15.783006535947711</c:v>
                </c:pt>
                <c:pt idx="2332">
                  <c:v>10.152941176470589</c:v>
                </c:pt>
                <c:pt idx="2333">
                  <c:v>3.8541176470588234</c:v>
                </c:pt>
                <c:pt idx="2334">
                  <c:v>0.84313725490196079</c:v>
                </c:pt>
                <c:pt idx="2335">
                  <c:v>1.1090196078431374</c:v>
                </c:pt>
                <c:pt idx="2336">
                  <c:v>3.7728104575163401</c:v>
                </c:pt>
                <c:pt idx="2337">
                  <c:v>8.9566013071895423</c:v>
                </c:pt>
                <c:pt idx="2338">
                  <c:v>10.671111111111109</c:v>
                </c:pt>
                <c:pt idx="2339">
                  <c:v>10.8718954248366</c:v>
                </c:pt>
                <c:pt idx="2340">
                  <c:v>9.9281045751633989</c:v>
                </c:pt>
                <c:pt idx="2341">
                  <c:v>8.6023529411764716</c:v>
                </c:pt>
                <c:pt idx="2342">
                  <c:v>7.3077124183006532</c:v>
                </c:pt>
                <c:pt idx="2343">
                  <c:v>13.145882352941177</c:v>
                </c:pt>
                <c:pt idx="2344">
                  <c:v>14.198431372549019</c:v>
                </c:pt>
                <c:pt idx="2345">
                  <c:v>14.149542483660133</c:v>
                </c:pt>
                <c:pt idx="2346">
                  <c:v>12.756601307189545</c:v>
                </c:pt>
                <c:pt idx="2347">
                  <c:v>10.104575163398694</c:v>
                </c:pt>
                <c:pt idx="2348">
                  <c:v>2.9299346405228759</c:v>
                </c:pt>
                <c:pt idx="2349">
                  <c:v>2.0596078431372549</c:v>
                </c:pt>
                <c:pt idx="2350">
                  <c:v>3.3236601307189546</c:v>
                </c:pt>
                <c:pt idx="2351">
                  <c:v>3.8235294117647056</c:v>
                </c:pt>
                <c:pt idx="2352">
                  <c:v>3.0198692810457519</c:v>
                </c:pt>
                <c:pt idx="2353">
                  <c:v>2.6418300653594775</c:v>
                </c:pt>
                <c:pt idx="2354">
                  <c:v>2.4143790849673206</c:v>
                </c:pt>
                <c:pt idx="2355">
                  <c:v>2.176732026143791</c:v>
                </c:pt>
                <c:pt idx="2356">
                  <c:v>2.6556862745098044</c:v>
                </c:pt>
                <c:pt idx="2357">
                  <c:v>3.4732026143790851</c:v>
                </c:pt>
                <c:pt idx="2358">
                  <c:v>3.4794771241830067</c:v>
                </c:pt>
                <c:pt idx="2359">
                  <c:v>3.2813071895424835</c:v>
                </c:pt>
                <c:pt idx="2360">
                  <c:v>2.2392156862745098</c:v>
                </c:pt>
                <c:pt idx="2361">
                  <c:v>1.2572549019607844</c:v>
                </c:pt>
                <c:pt idx="2362">
                  <c:v>6.2745098039215684E-3</c:v>
                </c:pt>
                <c:pt idx="2363">
                  <c:v>6.2745098039215684E-3</c:v>
                </c:pt>
                <c:pt idx="2364">
                  <c:v>1.7411764705882353</c:v>
                </c:pt>
                <c:pt idx="2365">
                  <c:v>2.5722875816993467</c:v>
                </c:pt>
                <c:pt idx="2366">
                  <c:v>2.5722875816993467</c:v>
                </c:pt>
                <c:pt idx="2367">
                  <c:v>2.5722875816993467</c:v>
                </c:pt>
                <c:pt idx="2368">
                  <c:v>2.566013071895425</c:v>
                </c:pt>
                <c:pt idx="2369">
                  <c:v>0.83111111111111124</c:v>
                </c:pt>
                <c:pt idx="2370">
                  <c:v>0</c:v>
                </c:pt>
                <c:pt idx="2371">
                  <c:v>0</c:v>
                </c:pt>
                <c:pt idx="2372">
                  <c:v>0.68732026143790859</c:v>
                </c:pt>
                <c:pt idx="2373">
                  <c:v>0.72026143790849684</c:v>
                </c:pt>
                <c:pt idx="2374">
                  <c:v>0.72026143790849684</c:v>
                </c:pt>
                <c:pt idx="2375">
                  <c:v>0.72026143790849684</c:v>
                </c:pt>
                <c:pt idx="2376">
                  <c:v>0.72026143790849684</c:v>
                </c:pt>
                <c:pt idx="2377">
                  <c:v>3.2941176470588238E-2</c:v>
                </c:pt>
                <c:pt idx="2378">
                  <c:v>0</c:v>
                </c:pt>
                <c:pt idx="2379">
                  <c:v>0</c:v>
                </c:pt>
                <c:pt idx="2380">
                  <c:v>9.9346405228758178E-2</c:v>
                </c:pt>
                <c:pt idx="2381">
                  <c:v>0.51032679738562103</c:v>
                </c:pt>
                <c:pt idx="2382">
                  <c:v>0.62718954248366021</c:v>
                </c:pt>
                <c:pt idx="2383">
                  <c:v>0.90797385620915039</c:v>
                </c:pt>
                <c:pt idx="2384">
                  <c:v>1.0023529411764707</c:v>
                </c:pt>
                <c:pt idx="2385">
                  <c:v>0.96104575163398698</c:v>
                </c:pt>
                <c:pt idx="2386">
                  <c:v>0.5500653594771242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6.8758169934640526E-2</c:v>
                </c:pt>
                <c:pt idx="2394">
                  <c:v>1.5236601307189541</c:v>
                </c:pt>
                <c:pt idx="2395">
                  <c:v>3.4329411764705884</c:v>
                </c:pt>
                <c:pt idx="2396">
                  <c:v>8.6177777777777784</c:v>
                </c:pt>
                <c:pt idx="2397">
                  <c:v>12.717124183006536</c:v>
                </c:pt>
                <c:pt idx="2398">
                  <c:v>13.43607843137255</c:v>
                </c:pt>
                <c:pt idx="2399">
                  <c:v>12.024313725490197</c:v>
                </c:pt>
                <c:pt idx="2400">
                  <c:v>10.647320261437912</c:v>
                </c:pt>
                <c:pt idx="2401">
                  <c:v>6.7218300653594776</c:v>
                </c:pt>
                <c:pt idx="2402">
                  <c:v>3.9322875816993461</c:v>
                </c:pt>
                <c:pt idx="2403">
                  <c:v>5.6909803921568631</c:v>
                </c:pt>
                <c:pt idx="2404">
                  <c:v>11.244444444444447</c:v>
                </c:pt>
                <c:pt idx="2405">
                  <c:v>16.779084967320262</c:v>
                </c:pt>
                <c:pt idx="2406">
                  <c:v>18.573333333333338</c:v>
                </c:pt>
                <c:pt idx="2407">
                  <c:v>18.346405228758172</c:v>
                </c:pt>
                <c:pt idx="2408">
                  <c:v>16.057777777777776</c:v>
                </c:pt>
                <c:pt idx="2409">
                  <c:v>10.461176470588237</c:v>
                </c:pt>
                <c:pt idx="2410">
                  <c:v>4.3942483660130724</c:v>
                </c:pt>
                <c:pt idx="2411">
                  <c:v>1.3832679738562093</c:v>
                </c:pt>
                <c:pt idx="2412">
                  <c:v>1.3087581699346407</c:v>
                </c:pt>
                <c:pt idx="2413">
                  <c:v>3.7398692810457521</c:v>
                </c:pt>
                <c:pt idx="2414">
                  <c:v>8.8151633986928104</c:v>
                </c:pt>
                <c:pt idx="2415">
                  <c:v>10.809150326797388</c:v>
                </c:pt>
                <c:pt idx="2416">
                  <c:v>11.358169934640523</c:v>
                </c:pt>
                <c:pt idx="2417">
                  <c:v>11.915555555555555</c:v>
                </c:pt>
                <c:pt idx="2418">
                  <c:v>12.199738562091506</c:v>
                </c:pt>
                <c:pt idx="2419">
                  <c:v>12.025620915032681</c:v>
                </c:pt>
                <c:pt idx="2420">
                  <c:v>16.460392156862746</c:v>
                </c:pt>
                <c:pt idx="2421">
                  <c:v>16.985098039215689</c:v>
                </c:pt>
                <c:pt idx="2422">
                  <c:v>15.435032679738566</c:v>
                </c:pt>
                <c:pt idx="2423">
                  <c:v>12.83816993464052</c:v>
                </c:pt>
                <c:pt idx="2424">
                  <c:v>9.1427450980392173</c:v>
                </c:pt>
                <c:pt idx="2425">
                  <c:v>3.1440522875816992</c:v>
                </c:pt>
                <c:pt idx="2426">
                  <c:v>2.6075816993464049</c:v>
                </c:pt>
                <c:pt idx="2427">
                  <c:v>3.8308496732026152</c:v>
                </c:pt>
                <c:pt idx="2428">
                  <c:v>3.9701960784313726</c:v>
                </c:pt>
                <c:pt idx="2429">
                  <c:v>3.3633986928104576</c:v>
                </c:pt>
                <c:pt idx="2430">
                  <c:v>3.0684967320261443</c:v>
                </c:pt>
                <c:pt idx="2431">
                  <c:v>3.0671895424836602</c:v>
                </c:pt>
                <c:pt idx="2432">
                  <c:v>2.9226143790849672</c:v>
                </c:pt>
                <c:pt idx="2433">
                  <c:v>3.3890196078431374</c:v>
                </c:pt>
                <c:pt idx="2434">
                  <c:v>4.0410457516339875</c:v>
                </c:pt>
                <c:pt idx="2435">
                  <c:v>3.9121568627450984</c:v>
                </c:pt>
                <c:pt idx="2436">
                  <c:v>3.3335947712418297</c:v>
                </c:pt>
                <c:pt idx="2437">
                  <c:v>2.2392156862745098</c:v>
                </c:pt>
                <c:pt idx="2438">
                  <c:v>1.2572549019607844</c:v>
                </c:pt>
                <c:pt idx="2439">
                  <c:v>6.2745098039215684E-3</c:v>
                </c:pt>
                <c:pt idx="2440">
                  <c:v>6.2745098039215684E-3</c:v>
                </c:pt>
                <c:pt idx="2441">
                  <c:v>1.7443137254901964</c:v>
                </c:pt>
                <c:pt idx="2442">
                  <c:v>2.5785620915032679</c:v>
                </c:pt>
                <c:pt idx="2443">
                  <c:v>2.5785620915032679</c:v>
                </c:pt>
                <c:pt idx="2444">
                  <c:v>2.5785620915032679</c:v>
                </c:pt>
                <c:pt idx="2445">
                  <c:v>2.5722875816993467</c:v>
                </c:pt>
                <c:pt idx="2446">
                  <c:v>0.83424836601307173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0.11816993464052288</c:v>
                </c:pt>
                <c:pt idx="2458">
                  <c:v>0.52915032679738561</c:v>
                </c:pt>
                <c:pt idx="2459">
                  <c:v>0.62379084967320264</c:v>
                </c:pt>
                <c:pt idx="2460">
                  <c:v>0.85647058823529409</c:v>
                </c:pt>
                <c:pt idx="2461">
                  <c:v>0.95084967320261449</c:v>
                </c:pt>
                <c:pt idx="2462">
                  <c:v>0.89071895424836611</c:v>
                </c:pt>
                <c:pt idx="2463">
                  <c:v>0.47973856209150328</c:v>
                </c:pt>
                <c:pt idx="2464">
                  <c:v>1.9084967320261437E-2</c:v>
                </c:pt>
                <c:pt idx="2465">
                  <c:v>2.8496732026143789E-2</c:v>
                </c:pt>
                <c:pt idx="2466">
                  <c:v>4.4183006535947714E-2</c:v>
                </c:pt>
                <c:pt idx="2467">
                  <c:v>0.11424836601307191</c:v>
                </c:pt>
                <c:pt idx="2468">
                  <c:v>0.14954248366013073</c:v>
                </c:pt>
                <c:pt idx="2469">
                  <c:v>0.57281045751633985</c:v>
                </c:pt>
                <c:pt idx="2470">
                  <c:v>1.0758169934640522</c:v>
                </c:pt>
                <c:pt idx="2471">
                  <c:v>1.9707189542483661</c:v>
                </c:pt>
                <c:pt idx="2472">
                  <c:v>2.7871895424836608</c:v>
                </c:pt>
                <c:pt idx="2473">
                  <c:v>7.9398692810457518</c:v>
                </c:pt>
                <c:pt idx="2474">
                  <c:v>11.645490196078432</c:v>
                </c:pt>
                <c:pt idx="2475">
                  <c:v>12.027189542483658</c:v>
                </c:pt>
                <c:pt idx="2476">
                  <c:v>11.924967320261439</c:v>
                </c:pt>
                <c:pt idx="2477">
                  <c:v>11.702483660130721</c:v>
                </c:pt>
                <c:pt idx="2478">
                  <c:v>7.7738562091503267</c:v>
                </c:pt>
                <c:pt idx="2479">
                  <c:v>4.9665359477124182</c:v>
                </c:pt>
                <c:pt idx="2480">
                  <c:v>6.1074509803921568</c:v>
                </c:pt>
                <c:pt idx="2481">
                  <c:v>11.158692810457516</c:v>
                </c:pt>
                <c:pt idx="2482">
                  <c:v>15.414117647058825</c:v>
                </c:pt>
                <c:pt idx="2483">
                  <c:v>17.03294117647059</c:v>
                </c:pt>
                <c:pt idx="2484">
                  <c:v>16.775163398692811</c:v>
                </c:pt>
                <c:pt idx="2485">
                  <c:v>14.997908496732027</c:v>
                </c:pt>
                <c:pt idx="2486">
                  <c:v>9.1383006535947722</c:v>
                </c:pt>
                <c:pt idx="2487">
                  <c:v>4.3798692810457522</c:v>
                </c:pt>
                <c:pt idx="2488">
                  <c:v>2.5419607843137255</c:v>
                </c:pt>
                <c:pt idx="2489">
                  <c:v>2.368366013071896</c:v>
                </c:pt>
                <c:pt idx="2490">
                  <c:v>4.4138562091503273</c:v>
                </c:pt>
                <c:pt idx="2491">
                  <c:v>9.1364705882352943</c:v>
                </c:pt>
                <c:pt idx="2492">
                  <c:v>11.833464052287582</c:v>
                </c:pt>
                <c:pt idx="2493">
                  <c:v>13.102222222222222</c:v>
                </c:pt>
                <c:pt idx="2494">
                  <c:v>13.969934640522874</c:v>
                </c:pt>
                <c:pt idx="2495">
                  <c:v>15.792679738562095</c:v>
                </c:pt>
                <c:pt idx="2496">
                  <c:v>16.860392156862748</c:v>
                </c:pt>
                <c:pt idx="2497">
                  <c:v>18.970718954248369</c:v>
                </c:pt>
                <c:pt idx="2498">
                  <c:v>17.609934640522876</c:v>
                </c:pt>
                <c:pt idx="2499">
                  <c:v>15.848627450980393</c:v>
                </c:pt>
                <c:pt idx="2500">
                  <c:v>12.5440522875817</c:v>
                </c:pt>
                <c:pt idx="2501">
                  <c:v>7.2070588235294109</c:v>
                </c:pt>
                <c:pt idx="2502">
                  <c:v>2.5511111111111111</c:v>
                </c:pt>
                <c:pt idx="2503">
                  <c:v>3.1398692810457525</c:v>
                </c:pt>
                <c:pt idx="2504">
                  <c:v>6.1500653594771242</c:v>
                </c:pt>
                <c:pt idx="2505">
                  <c:v>6.079738562091503</c:v>
                </c:pt>
                <c:pt idx="2506">
                  <c:v>6.5118954248366014</c:v>
                </c:pt>
                <c:pt idx="2507">
                  <c:v>7.1775163398692809</c:v>
                </c:pt>
                <c:pt idx="2508">
                  <c:v>6.8653594771241835</c:v>
                </c:pt>
                <c:pt idx="2509">
                  <c:v>5.1576470588235299</c:v>
                </c:pt>
                <c:pt idx="2510">
                  <c:v>6.0337254901960788</c:v>
                </c:pt>
                <c:pt idx="2511">
                  <c:v>6.5618300653594774</c:v>
                </c:pt>
                <c:pt idx="2512">
                  <c:v>5.7385620915032671</c:v>
                </c:pt>
                <c:pt idx="2513">
                  <c:v>4.5137254901960784</c:v>
                </c:pt>
                <c:pt idx="2514">
                  <c:v>3.1955555555555555</c:v>
                </c:pt>
                <c:pt idx="2515">
                  <c:v>1.5683660130718955</c:v>
                </c:pt>
                <c:pt idx="2516">
                  <c:v>0.15477124183006535</c:v>
                </c:pt>
                <c:pt idx="2517">
                  <c:v>6.2745098039215684E-3</c:v>
                </c:pt>
                <c:pt idx="2518">
                  <c:v>1.7443137254901964</c:v>
                </c:pt>
                <c:pt idx="2519">
                  <c:v>2.5785620915032679</c:v>
                </c:pt>
                <c:pt idx="2520">
                  <c:v>2.5785620915032679</c:v>
                </c:pt>
                <c:pt idx="2521">
                  <c:v>2.5785620915032679</c:v>
                </c:pt>
                <c:pt idx="2522">
                  <c:v>2.5722875816993467</c:v>
                </c:pt>
                <c:pt idx="2523">
                  <c:v>0.83424836601307173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0.11816993464052288</c:v>
                </c:pt>
                <c:pt idx="2535">
                  <c:v>0.52915032679738561</c:v>
                </c:pt>
                <c:pt idx="2536">
                  <c:v>0.57307189542483672</c:v>
                </c:pt>
                <c:pt idx="2537">
                  <c:v>0.64052287581699341</c:v>
                </c:pt>
                <c:pt idx="2538">
                  <c:v>0.73176470588235287</c:v>
                </c:pt>
                <c:pt idx="2539">
                  <c:v>0.67163398692810472</c:v>
                </c:pt>
                <c:pt idx="2540">
                  <c:v>0.26065359477124184</c:v>
                </c:pt>
                <c:pt idx="2541">
                  <c:v>2.8496732026143789E-2</c:v>
                </c:pt>
                <c:pt idx="2542">
                  <c:v>3.7908496732026141E-2</c:v>
                </c:pt>
                <c:pt idx="2543">
                  <c:v>0.12183006535947713</c:v>
                </c:pt>
                <c:pt idx="2544">
                  <c:v>0.19503267973856209</c:v>
                </c:pt>
                <c:pt idx="2545">
                  <c:v>0.98875816993464039</c:v>
                </c:pt>
                <c:pt idx="2546">
                  <c:v>3.0708496732026145</c:v>
                </c:pt>
                <c:pt idx="2547">
                  <c:v>5.1090196078431376</c:v>
                </c:pt>
                <c:pt idx="2548">
                  <c:v>6.1989542483660145</c:v>
                </c:pt>
                <c:pt idx="2549">
                  <c:v>6.6198692810457507</c:v>
                </c:pt>
                <c:pt idx="2550">
                  <c:v>10.579084967320263</c:v>
                </c:pt>
                <c:pt idx="2551">
                  <c:v>12.531764705882354</c:v>
                </c:pt>
                <c:pt idx="2552">
                  <c:v>11.562614379084966</c:v>
                </c:pt>
                <c:pt idx="2553">
                  <c:v>11.692287581699347</c:v>
                </c:pt>
                <c:pt idx="2554">
                  <c:v>11.862222222222224</c:v>
                </c:pt>
                <c:pt idx="2555">
                  <c:v>8.3686274509803926</c:v>
                </c:pt>
                <c:pt idx="2556">
                  <c:v>5.8833986928104576</c:v>
                </c:pt>
                <c:pt idx="2557">
                  <c:v>7.0983006535947712</c:v>
                </c:pt>
                <c:pt idx="2558">
                  <c:v>12.229281045751634</c:v>
                </c:pt>
                <c:pt idx="2559">
                  <c:v>16.793986928104577</c:v>
                </c:pt>
                <c:pt idx="2560">
                  <c:v>16.815424836601306</c:v>
                </c:pt>
                <c:pt idx="2561">
                  <c:v>16.036601307189546</c:v>
                </c:pt>
                <c:pt idx="2562">
                  <c:v>13.997908496732023</c:v>
                </c:pt>
                <c:pt idx="2563">
                  <c:v>7.5633986928104582</c:v>
                </c:pt>
                <c:pt idx="2564">
                  <c:v>2.9837908496732028</c:v>
                </c:pt>
                <c:pt idx="2565">
                  <c:v>4.3529411764705888</c:v>
                </c:pt>
                <c:pt idx="2566">
                  <c:v>3.9137254901960783</c:v>
                </c:pt>
                <c:pt idx="2567">
                  <c:v>4.2632679738562098</c:v>
                </c:pt>
                <c:pt idx="2568">
                  <c:v>7.0543790849673211</c:v>
                </c:pt>
                <c:pt idx="2569">
                  <c:v>8.9699346405228759</c:v>
                </c:pt>
                <c:pt idx="2570">
                  <c:v>8.629281045751636</c:v>
                </c:pt>
                <c:pt idx="2571">
                  <c:v>10.046274509803922</c:v>
                </c:pt>
                <c:pt idx="2572">
                  <c:v>12.713986928104577</c:v>
                </c:pt>
                <c:pt idx="2573">
                  <c:v>15.278431372549022</c:v>
                </c:pt>
                <c:pt idx="2574">
                  <c:v>18.087058823529414</c:v>
                </c:pt>
                <c:pt idx="2575">
                  <c:v>16.691241830065358</c:v>
                </c:pt>
                <c:pt idx="2576">
                  <c:v>14.929934640522879</c:v>
                </c:pt>
                <c:pt idx="2577">
                  <c:v>12.479477124183004</c:v>
                </c:pt>
                <c:pt idx="2578">
                  <c:v>7.2264052287581704</c:v>
                </c:pt>
                <c:pt idx="2579">
                  <c:v>2.0183006535947712</c:v>
                </c:pt>
                <c:pt idx="2580">
                  <c:v>2.694640522875817</c:v>
                </c:pt>
                <c:pt idx="2581">
                  <c:v>5.9730718954248365</c:v>
                </c:pt>
                <c:pt idx="2582">
                  <c:v>6.2760784313725484</c:v>
                </c:pt>
                <c:pt idx="2583">
                  <c:v>7.123660130718954</c:v>
                </c:pt>
                <c:pt idx="2584">
                  <c:v>8.9498039215686269</c:v>
                </c:pt>
                <c:pt idx="2585">
                  <c:v>8.7254901960784323</c:v>
                </c:pt>
                <c:pt idx="2586">
                  <c:v>6.407320261437909</c:v>
                </c:pt>
                <c:pt idx="2587">
                  <c:v>7.0028758169934635</c:v>
                </c:pt>
                <c:pt idx="2588">
                  <c:v>6.6624836601307189</c:v>
                </c:pt>
                <c:pt idx="2589">
                  <c:v>4.8321568627450988</c:v>
                </c:pt>
                <c:pt idx="2590">
                  <c:v>3.4666666666666668</c:v>
                </c:pt>
                <c:pt idx="2591">
                  <c:v>2.4907189542483663</c:v>
                </c:pt>
                <c:pt idx="2592">
                  <c:v>0.77071895424836601</c:v>
                </c:pt>
                <c:pt idx="2593">
                  <c:v>0.16104575163398693</c:v>
                </c:pt>
                <c:pt idx="2594">
                  <c:v>6.2745098039215684E-3</c:v>
                </c:pt>
                <c:pt idx="2595">
                  <c:v>1.7443137254901964</c:v>
                </c:pt>
                <c:pt idx="2596">
                  <c:v>2.5785620915032679</c:v>
                </c:pt>
                <c:pt idx="2597">
                  <c:v>2.5785620915032679</c:v>
                </c:pt>
                <c:pt idx="2598">
                  <c:v>2.5785620915032679</c:v>
                </c:pt>
                <c:pt idx="2599">
                  <c:v>2.5722875816993467</c:v>
                </c:pt>
                <c:pt idx="2600">
                  <c:v>0.83424836601307173</c:v>
                </c:pt>
                <c:pt idx="2601">
                  <c:v>0</c:v>
                </c:pt>
                <c:pt idx="2602">
                  <c:v>0</c:v>
                </c:pt>
                <c:pt idx="2603">
                  <c:v>7.7647058823529416E-2</c:v>
                </c:pt>
                <c:pt idx="2604">
                  <c:v>8.3921568627450982E-2</c:v>
                </c:pt>
                <c:pt idx="2605">
                  <c:v>9.0196078431372562E-2</c:v>
                </c:pt>
                <c:pt idx="2606">
                  <c:v>9.0196078431372562E-2</c:v>
                </c:pt>
                <c:pt idx="2607">
                  <c:v>9.0196078431372562E-2</c:v>
                </c:pt>
                <c:pt idx="2608">
                  <c:v>1.2549019607843137E-2</c:v>
                </c:pt>
                <c:pt idx="2609">
                  <c:v>6.2745098039215684E-3</c:v>
                </c:pt>
                <c:pt idx="2610">
                  <c:v>0</c:v>
                </c:pt>
                <c:pt idx="2611">
                  <c:v>0.11816993464052288</c:v>
                </c:pt>
                <c:pt idx="2612">
                  <c:v>0.5132026143790851</c:v>
                </c:pt>
                <c:pt idx="2613">
                  <c:v>0.55398692810457528</c:v>
                </c:pt>
                <c:pt idx="2614">
                  <c:v>0.55398692810457528</c:v>
                </c:pt>
                <c:pt idx="2615">
                  <c:v>0.74431372549019603</c:v>
                </c:pt>
                <c:pt idx="2616">
                  <c:v>0.82745098039215692</c:v>
                </c:pt>
                <c:pt idx="2617">
                  <c:v>0.43241830065359477</c:v>
                </c:pt>
                <c:pt idx="2618">
                  <c:v>2.8496732026143789E-2</c:v>
                </c:pt>
                <c:pt idx="2619">
                  <c:v>0.14222222222222222</c:v>
                </c:pt>
                <c:pt idx="2620">
                  <c:v>0.92026143790849668</c:v>
                </c:pt>
                <c:pt idx="2621">
                  <c:v>1.9916339869281046</c:v>
                </c:pt>
                <c:pt idx="2622">
                  <c:v>3.0562091503267976</c:v>
                </c:pt>
                <c:pt idx="2623">
                  <c:v>6.2538562091503271</c:v>
                </c:pt>
                <c:pt idx="2624">
                  <c:v>8.5477124183006552</c:v>
                </c:pt>
                <c:pt idx="2625">
                  <c:v>8.9435294117647057</c:v>
                </c:pt>
                <c:pt idx="2626">
                  <c:v>8.2420915032679751</c:v>
                </c:pt>
                <c:pt idx="2627">
                  <c:v>9.7294117647058833</c:v>
                </c:pt>
                <c:pt idx="2628">
                  <c:v>8.886274509803922</c:v>
                </c:pt>
                <c:pt idx="2629">
                  <c:v>7.6922875816993459</c:v>
                </c:pt>
                <c:pt idx="2630">
                  <c:v>8.0943790849673203</c:v>
                </c:pt>
                <c:pt idx="2631">
                  <c:v>8.2530718954248368</c:v>
                </c:pt>
                <c:pt idx="2632">
                  <c:v>6.521045751633987</c:v>
                </c:pt>
                <c:pt idx="2633">
                  <c:v>5.4990849673202629</c:v>
                </c:pt>
                <c:pt idx="2634">
                  <c:v>7.4300653594771244</c:v>
                </c:pt>
                <c:pt idx="2635">
                  <c:v>11.575686274509803</c:v>
                </c:pt>
                <c:pt idx="2636">
                  <c:v>15.767843137254903</c:v>
                </c:pt>
                <c:pt idx="2637">
                  <c:v>16.463529411764707</c:v>
                </c:pt>
                <c:pt idx="2638">
                  <c:v>15.471633986928106</c:v>
                </c:pt>
                <c:pt idx="2639">
                  <c:v>12.549542483660133</c:v>
                </c:pt>
                <c:pt idx="2640">
                  <c:v>6.8279738562091499</c:v>
                </c:pt>
                <c:pt idx="2641">
                  <c:v>2.7594771241830069</c:v>
                </c:pt>
                <c:pt idx="2642">
                  <c:v>3.8938562091503277</c:v>
                </c:pt>
                <c:pt idx="2643">
                  <c:v>3.8847058823529412</c:v>
                </c:pt>
                <c:pt idx="2644">
                  <c:v>3.8467973856209148</c:v>
                </c:pt>
                <c:pt idx="2645">
                  <c:v>4.1801307189542483</c:v>
                </c:pt>
                <c:pt idx="2646">
                  <c:v>5.5443137254901957</c:v>
                </c:pt>
                <c:pt idx="2647">
                  <c:v>5.2036601307189549</c:v>
                </c:pt>
                <c:pt idx="2648">
                  <c:v>6.6206535947712419</c:v>
                </c:pt>
                <c:pt idx="2649">
                  <c:v>9.2972549019607857</c:v>
                </c:pt>
                <c:pt idx="2650">
                  <c:v>12.429281045751635</c:v>
                </c:pt>
                <c:pt idx="2651">
                  <c:v>13.858300653594771</c:v>
                </c:pt>
                <c:pt idx="2652">
                  <c:v>12.111895424836602</c:v>
                </c:pt>
                <c:pt idx="2653">
                  <c:v>10.341176470588234</c:v>
                </c:pt>
                <c:pt idx="2654">
                  <c:v>8.301437908496732</c:v>
                </c:pt>
                <c:pt idx="2655">
                  <c:v>4.8946405228758172</c:v>
                </c:pt>
                <c:pt idx="2656">
                  <c:v>1.5733333333333335</c:v>
                </c:pt>
                <c:pt idx="2657">
                  <c:v>2.5633986928104577</c:v>
                </c:pt>
                <c:pt idx="2658">
                  <c:v>5.5932026143790861</c:v>
                </c:pt>
                <c:pt idx="2659">
                  <c:v>5.8899346405228759</c:v>
                </c:pt>
                <c:pt idx="2660">
                  <c:v>6.7877124183006545</c:v>
                </c:pt>
                <c:pt idx="2661">
                  <c:v>8.654901960784315</c:v>
                </c:pt>
                <c:pt idx="2662">
                  <c:v>8.4705882352941195</c:v>
                </c:pt>
                <c:pt idx="2663">
                  <c:v>6.4104575163398696</c:v>
                </c:pt>
                <c:pt idx="2664">
                  <c:v>6.8679738562091499</c:v>
                </c:pt>
                <c:pt idx="2665">
                  <c:v>6.5181699346405226</c:v>
                </c:pt>
                <c:pt idx="2666">
                  <c:v>4.6878431372549025</c:v>
                </c:pt>
                <c:pt idx="2667">
                  <c:v>3.3192156862745099</c:v>
                </c:pt>
                <c:pt idx="2668">
                  <c:v>2.343267973856209</c:v>
                </c:pt>
                <c:pt idx="2669">
                  <c:v>0.7675816993464053</c:v>
                </c:pt>
                <c:pt idx="2670">
                  <c:v>0.16104575163398693</c:v>
                </c:pt>
                <c:pt idx="2671">
                  <c:v>6.2745098039215684E-3</c:v>
                </c:pt>
                <c:pt idx="2672">
                  <c:v>1.1173856209150328</c:v>
                </c:pt>
                <c:pt idx="2673">
                  <c:v>1.8460130718954249</c:v>
                </c:pt>
                <c:pt idx="2674">
                  <c:v>1.8460130718954249</c:v>
                </c:pt>
                <c:pt idx="2675">
                  <c:v>1.8460130718954249</c:v>
                </c:pt>
                <c:pt idx="2676">
                  <c:v>1.839738562091503</c:v>
                </c:pt>
                <c:pt idx="2677">
                  <c:v>0.72862745098039217</c:v>
                </c:pt>
                <c:pt idx="2678">
                  <c:v>0</c:v>
                </c:pt>
                <c:pt idx="2679">
                  <c:v>2.5882352941176474E-2</c:v>
                </c:pt>
                <c:pt idx="2680">
                  <c:v>0.55398692810457528</c:v>
                </c:pt>
                <c:pt idx="2681">
                  <c:v>1.6041830065359479</c:v>
                </c:pt>
                <c:pt idx="2682">
                  <c:v>2.5202614379084971</c:v>
                </c:pt>
                <c:pt idx="2683">
                  <c:v>2.6603921568627453</c:v>
                </c:pt>
                <c:pt idx="2684">
                  <c:v>2.6345098039215693</c:v>
                </c:pt>
                <c:pt idx="2685">
                  <c:v>2.1064052287581698</c:v>
                </c:pt>
                <c:pt idx="2686">
                  <c:v>1.0562091503267976</c:v>
                </c:pt>
                <c:pt idx="2687">
                  <c:v>0.14013071895424839</c:v>
                </c:pt>
                <c:pt idx="2688">
                  <c:v>7.6339869281045747E-2</c:v>
                </c:pt>
                <c:pt idx="2689">
                  <c:v>0.19163398692810457</c:v>
                </c:pt>
                <c:pt idx="2690">
                  <c:v>0.2261437908496732</c:v>
                </c:pt>
                <c:pt idx="2691">
                  <c:v>0.2261437908496732</c:v>
                </c:pt>
                <c:pt idx="2692">
                  <c:v>0.33464052287581697</c:v>
                </c:pt>
                <c:pt idx="2693">
                  <c:v>0.40156862745098038</c:v>
                </c:pt>
                <c:pt idx="2694">
                  <c:v>0.28627450980392161</c:v>
                </c:pt>
                <c:pt idx="2695">
                  <c:v>2.8496732026143789E-2</c:v>
                </c:pt>
                <c:pt idx="2696">
                  <c:v>0.14222222222222222</c:v>
                </c:pt>
                <c:pt idx="2697">
                  <c:v>1.1252287581699347</c:v>
                </c:pt>
                <c:pt idx="2698">
                  <c:v>2.3518954248366013</c:v>
                </c:pt>
                <c:pt idx="2699">
                  <c:v>3.4196078431372552</c:v>
                </c:pt>
                <c:pt idx="2700">
                  <c:v>6.7228758169934633</c:v>
                </c:pt>
                <c:pt idx="2701">
                  <c:v>9.0167320261437922</c:v>
                </c:pt>
                <c:pt idx="2702">
                  <c:v>9.2075816993464059</c:v>
                </c:pt>
                <c:pt idx="2703">
                  <c:v>8.3343790849673187</c:v>
                </c:pt>
                <c:pt idx="2704">
                  <c:v>8.3281045751633993</c:v>
                </c:pt>
                <c:pt idx="2705">
                  <c:v>6.113986928104576</c:v>
                </c:pt>
                <c:pt idx="2706">
                  <c:v>5.6820915032679737</c:v>
                </c:pt>
                <c:pt idx="2707">
                  <c:v>6.6371241830065362</c:v>
                </c:pt>
                <c:pt idx="2708">
                  <c:v>6.7275816993464055</c:v>
                </c:pt>
                <c:pt idx="2709">
                  <c:v>5.6661437908496737</c:v>
                </c:pt>
                <c:pt idx="2710">
                  <c:v>6.0167320261437913</c:v>
                </c:pt>
                <c:pt idx="2711">
                  <c:v>6.3521568627450975</c:v>
                </c:pt>
                <c:pt idx="2712">
                  <c:v>8.9586928104575154</c:v>
                </c:pt>
                <c:pt idx="2713">
                  <c:v>12.602091503267973</c:v>
                </c:pt>
                <c:pt idx="2714">
                  <c:v>14.117647058823533</c:v>
                </c:pt>
                <c:pt idx="2715">
                  <c:v>12.989803921568628</c:v>
                </c:pt>
                <c:pt idx="2716">
                  <c:v>10.878431372549018</c:v>
                </c:pt>
                <c:pt idx="2717">
                  <c:v>6.1430065359477117</c:v>
                </c:pt>
                <c:pt idx="2718">
                  <c:v>2.7079738562091507</c:v>
                </c:pt>
                <c:pt idx="2719">
                  <c:v>3.8423529411764701</c:v>
                </c:pt>
                <c:pt idx="2720">
                  <c:v>3.8619607843137258</c:v>
                </c:pt>
                <c:pt idx="2721">
                  <c:v>3.6622222222222223</c:v>
                </c:pt>
                <c:pt idx="2722">
                  <c:v>3.6622222222222223</c:v>
                </c:pt>
                <c:pt idx="2723">
                  <c:v>4.5422222222222226</c:v>
                </c:pt>
                <c:pt idx="2724">
                  <c:v>4.1686274509803924</c:v>
                </c:pt>
                <c:pt idx="2725">
                  <c:v>5.5790849673202612</c:v>
                </c:pt>
                <c:pt idx="2726">
                  <c:v>8.4402614379084966</c:v>
                </c:pt>
                <c:pt idx="2727">
                  <c:v>11.258823529411764</c:v>
                </c:pt>
                <c:pt idx="2728">
                  <c:v>11.457516339869283</c:v>
                </c:pt>
                <c:pt idx="2729">
                  <c:v>9.1811764705882357</c:v>
                </c:pt>
                <c:pt idx="2730">
                  <c:v>7.4107189542483667</c:v>
                </c:pt>
                <c:pt idx="2731">
                  <c:v>5.3709803921568628</c:v>
                </c:pt>
                <c:pt idx="2732">
                  <c:v>2.6078431372549025</c:v>
                </c:pt>
                <c:pt idx="2733">
                  <c:v>0.99477124183006549</c:v>
                </c:pt>
                <c:pt idx="2734">
                  <c:v>2.623790849673203</c:v>
                </c:pt>
                <c:pt idx="2735">
                  <c:v>5.6852287581699352</c:v>
                </c:pt>
                <c:pt idx="2736">
                  <c:v>6.1513725490196078</c:v>
                </c:pt>
                <c:pt idx="2737">
                  <c:v>7.0554248366013086</c:v>
                </c:pt>
                <c:pt idx="2738">
                  <c:v>8.9288888888888884</c:v>
                </c:pt>
                <c:pt idx="2739">
                  <c:v>8.6684967320261439</c:v>
                </c:pt>
                <c:pt idx="2740">
                  <c:v>6.5830065359477121</c:v>
                </c:pt>
                <c:pt idx="2741">
                  <c:v>6.8711111111111114</c:v>
                </c:pt>
                <c:pt idx="2742">
                  <c:v>6.5181699346405226</c:v>
                </c:pt>
                <c:pt idx="2743">
                  <c:v>4.6878431372549025</c:v>
                </c:pt>
                <c:pt idx="2744">
                  <c:v>3.3192156862745099</c:v>
                </c:pt>
                <c:pt idx="2745">
                  <c:v>2.343267973856209</c:v>
                </c:pt>
                <c:pt idx="2746">
                  <c:v>0.7675816993464053</c:v>
                </c:pt>
                <c:pt idx="2747">
                  <c:v>0.16104575163398693</c:v>
                </c:pt>
                <c:pt idx="2748">
                  <c:v>9.9346405228758171E-3</c:v>
                </c:pt>
                <c:pt idx="2749">
                  <c:v>0.38509803921568625</c:v>
                </c:pt>
                <c:pt idx="2750">
                  <c:v>0.8237908496732026</c:v>
                </c:pt>
                <c:pt idx="2751">
                  <c:v>1.3738562091503268</c:v>
                </c:pt>
                <c:pt idx="2752">
                  <c:v>1.6015686274509808</c:v>
                </c:pt>
                <c:pt idx="2753">
                  <c:v>1.5916339869281046</c:v>
                </c:pt>
                <c:pt idx="2754">
                  <c:v>1.2164705882352942</c:v>
                </c:pt>
                <c:pt idx="2755">
                  <c:v>0.77777777777777768</c:v>
                </c:pt>
                <c:pt idx="2756">
                  <c:v>0.25673202614379087</c:v>
                </c:pt>
                <c:pt idx="2757">
                  <c:v>0.62980392156862741</c:v>
                </c:pt>
                <c:pt idx="2758">
                  <c:v>2.1087581699346405</c:v>
                </c:pt>
                <c:pt idx="2759">
                  <c:v>4.3019607843137253</c:v>
                </c:pt>
                <c:pt idx="2760">
                  <c:v>5.5443137254901957</c:v>
                </c:pt>
                <c:pt idx="2761">
                  <c:v>5.5939869281045747</c:v>
                </c:pt>
                <c:pt idx="2762">
                  <c:v>4.9932026143790855</c:v>
                </c:pt>
                <c:pt idx="2763">
                  <c:v>3.5142483660130726</c:v>
                </c:pt>
                <c:pt idx="2764">
                  <c:v>1.3210457516339871</c:v>
                </c:pt>
                <c:pt idx="2765">
                  <c:v>9.7516339869281043E-2</c:v>
                </c:pt>
                <c:pt idx="2766">
                  <c:v>1.8823529411764708E-2</c:v>
                </c:pt>
                <c:pt idx="2767">
                  <c:v>1.8823529411764708E-2</c:v>
                </c:pt>
                <c:pt idx="2768">
                  <c:v>1.8823529411764708E-2</c:v>
                </c:pt>
                <c:pt idx="2769">
                  <c:v>0.12732026143790851</c:v>
                </c:pt>
                <c:pt idx="2770">
                  <c:v>0.25176470588235295</c:v>
                </c:pt>
                <c:pt idx="2771">
                  <c:v>0.25176470588235295</c:v>
                </c:pt>
                <c:pt idx="2772">
                  <c:v>2.8496732026143789E-2</c:v>
                </c:pt>
                <c:pt idx="2773">
                  <c:v>0.14222222222222222</c:v>
                </c:pt>
                <c:pt idx="2774">
                  <c:v>1.217516339869281</c:v>
                </c:pt>
                <c:pt idx="2775">
                  <c:v>2.6820915032679742</c:v>
                </c:pt>
                <c:pt idx="2776">
                  <c:v>3.8057516339869277</c:v>
                </c:pt>
                <c:pt idx="2777">
                  <c:v>7.1090196078431367</c:v>
                </c:pt>
                <c:pt idx="2778">
                  <c:v>9.4028758169934648</c:v>
                </c:pt>
                <c:pt idx="2779">
                  <c:v>9.5014379084967331</c:v>
                </c:pt>
                <c:pt idx="2780">
                  <c:v>8.5662745098039217</c:v>
                </c:pt>
                <c:pt idx="2781">
                  <c:v>8.4833986928104572</c:v>
                </c:pt>
                <c:pt idx="2782">
                  <c:v>7.9265359477124182</c:v>
                </c:pt>
                <c:pt idx="2783">
                  <c:v>8.0779084967320252</c:v>
                </c:pt>
                <c:pt idx="2784">
                  <c:v>9.6332026143790852</c:v>
                </c:pt>
                <c:pt idx="2785">
                  <c:v>10.164183006535948</c:v>
                </c:pt>
                <c:pt idx="2786">
                  <c:v>9.9877124183006547</c:v>
                </c:pt>
                <c:pt idx="2787">
                  <c:v>9.1398692810457529</c:v>
                </c:pt>
                <c:pt idx="2788">
                  <c:v>8.6632679738562093</c:v>
                </c:pt>
                <c:pt idx="2789">
                  <c:v>9.3602614379084965</c:v>
                </c:pt>
                <c:pt idx="2790">
                  <c:v>12.271372549019608</c:v>
                </c:pt>
                <c:pt idx="2791">
                  <c:v>12.922614379084967</c:v>
                </c:pt>
                <c:pt idx="2792">
                  <c:v>10.995555555555557</c:v>
                </c:pt>
                <c:pt idx="2793">
                  <c:v>8.9132026143790863</c:v>
                </c:pt>
                <c:pt idx="2794">
                  <c:v>5.4870588235294129</c:v>
                </c:pt>
                <c:pt idx="2795">
                  <c:v>2.1678431372549025</c:v>
                </c:pt>
                <c:pt idx="2796">
                  <c:v>3.3022222222222219</c:v>
                </c:pt>
                <c:pt idx="2797">
                  <c:v>3.6622222222222223</c:v>
                </c:pt>
                <c:pt idx="2798">
                  <c:v>3.6622222222222223</c:v>
                </c:pt>
                <c:pt idx="2799">
                  <c:v>3.6622222222222223</c:v>
                </c:pt>
                <c:pt idx="2800">
                  <c:v>3.8739869281045753</c:v>
                </c:pt>
                <c:pt idx="2801">
                  <c:v>2.951111111111111</c:v>
                </c:pt>
                <c:pt idx="2802">
                  <c:v>2.8023529411764709</c:v>
                </c:pt>
                <c:pt idx="2803">
                  <c:v>3.9552941176470586</c:v>
                </c:pt>
                <c:pt idx="2804">
                  <c:v>6.1573856209150328</c:v>
                </c:pt>
                <c:pt idx="2805">
                  <c:v>7.1333333333333329</c:v>
                </c:pt>
                <c:pt idx="2806">
                  <c:v>5.4718954248366005</c:v>
                </c:pt>
                <c:pt idx="2807">
                  <c:v>6.241568627450981</c:v>
                </c:pt>
                <c:pt idx="2808">
                  <c:v>5.5338562091503265</c:v>
                </c:pt>
                <c:pt idx="2809">
                  <c:v>3.3809150326797388</c:v>
                </c:pt>
                <c:pt idx="2810">
                  <c:v>1.5471895424836601</c:v>
                </c:pt>
                <c:pt idx="2811">
                  <c:v>2.7443137254901964</c:v>
                </c:pt>
                <c:pt idx="2812">
                  <c:v>4.7955555555555565</c:v>
                </c:pt>
                <c:pt idx="2813">
                  <c:v>6.3539869281045762</c:v>
                </c:pt>
                <c:pt idx="2814">
                  <c:v>7.1270588235294126</c:v>
                </c:pt>
                <c:pt idx="2815">
                  <c:v>8.9769934640522884</c:v>
                </c:pt>
                <c:pt idx="2816">
                  <c:v>8.7024836601307189</c:v>
                </c:pt>
                <c:pt idx="2817">
                  <c:v>6.5939869281045755</c:v>
                </c:pt>
                <c:pt idx="2818">
                  <c:v>6.1660130718954242</c:v>
                </c:pt>
                <c:pt idx="2819">
                  <c:v>5.9503267973856202</c:v>
                </c:pt>
                <c:pt idx="2820">
                  <c:v>4.2551633986928108</c:v>
                </c:pt>
                <c:pt idx="2821">
                  <c:v>3.2669281045751637</c:v>
                </c:pt>
                <c:pt idx="2822">
                  <c:v>2.343267973856209</c:v>
                </c:pt>
                <c:pt idx="2823">
                  <c:v>0.7675816993464053</c:v>
                </c:pt>
                <c:pt idx="2824">
                  <c:v>0.16104575163398693</c:v>
                </c:pt>
                <c:pt idx="2825">
                  <c:v>8.5751633986928102E-2</c:v>
                </c:pt>
                <c:pt idx="2826">
                  <c:v>0.5367320261437909</c:v>
                </c:pt>
                <c:pt idx="2827">
                  <c:v>1.0496732026143791</c:v>
                </c:pt>
                <c:pt idx="2828">
                  <c:v>1.8475816993464054</c:v>
                </c:pt>
                <c:pt idx="2829">
                  <c:v>2.169673202614379</c:v>
                </c:pt>
                <c:pt idx="2830">
                  <c:v>2.083921568627451</c:v>
                </c:pt>
                <c:pt idx="2831">
                  <c:v>1.6329411764705886</c:v>
                </c:pt>
                <c:pt idx="2832">
                  <c:v>1.1231372549019607</c:v>
                </c:pt>
                <c:pt idx="2833">
                  <c:v>1.0755555555555556</c:v>
                </c:pt>
                <c:pt idx="2834">
                  <c:v>1.9803921568627452</c:v>
                </c:pt>
                <c:pt idx="2835">
                  <c:v>4.1913725490196079</c:v>
                </c:pt>
                <c:pt idx="2836">
                  <c:v>7.4088888888888889</c:v>
                </c:pt>
                <c:pt idx="2837">
                  <c:v>9.0569934640522884</c:v>
                </c:pt>
                <c:pt idx="2838">
                  <c:v>8.3918954248366031</c:v>
                </c:pt>
                <c:pt idx="2839">
                  <c:v>7.1649673202614386</c:v>
                </c:pt>
                <c:pt idx="2840">
                  <c:v>4.9539869281045759</c:v>
                </c:pt>
                <c:pt idx="2841">
                  <c:v>1.7364705882352942</c:v>
                </c:pt>
                <c:pt idx="2842">
                  <c:v>8.5228758169934637E-2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0.10849673202614379</c:v>
                </c:pt>
                <c:pt idx="2847">
                  <c:v>0.25176470588235295</c:v>
                </c:pt>
                <c:pt idx="2848">
                  <c:v>0.25176470588235295</c:v>
                </c:pt>
                <c:pt idx="2849">
                  <c:v>9.4117647058823539E-3</c:v>
                </c:pt>
                <c:pt idx="2850">
                  <c:v>0.11372549019607842</c:v>
                </c:pt>
                <c:pt idx="2851">
                  <c:v>2.0295424836601308</c:v>
                </c:pt>
                <c:pt idx="2852">
                  <c:v>4.8386928104575162</c:v>
                </c:pt>
                <c:pt idx="2853">
                  <c:v>7.029803921568627</c:v>
                </c:pt>
                <c:pt idx="2854">
                  <c:v>10.549803921568628</c:v>
                </c:pt>
                <c:pt idx="2855">
                  <c:v>13.692026143790848</c:v>
                </c:pt>
                <c:pt idx="2856">
                  <c:v>12.606274509803923</c:v>
                </c:pt>
                <c:pt idx="2857">
                  <c:v>10.444444444444445</c:v>
                </c:pt>
                <c:pt idx="2858">
                  <c:v>9.303790849673204</c:v>
                </c:pt>
                <c:pt idx="2859">
                  <c:v>8.5037908496732033</c:v>
                </c:pt>
                <c:pt idx="2860">
                  <c:v>7.7098039215686276</c:v>
                </c:pt>
                <c:pt idx="2861">
                  <c:v>9.0125490196078424</c:v>
                </c:pt>
                <c:pt idx="2862">
                  <c:v>10.213333333333335</c:v>
                </c:pt>
                <c:pt idx="2863">
                  <c:v>10.334640522875818</c:v>
                </c:pt>
                <c:pt idx="2864">
                  <c:v>9.5660130718954246</c:v>
                </c:pt>
                <c:pt idx="2865">
                  <c:v>8.9992156862745105</c:v>
                </c:pt>
                <c:pt idx="2866">
                  <c:v>9.76</c:v>
                </c:pt>
                <c:pt idx="2867">
                  <c:v>11.553725490196079</c:v>
                </c:pt>
                <c:pt idx="2868">
                  <c:v>11.73516339869281</c:v>
                </c:pt>
                <c:pt idx="2869">
                  <c:v>9.7743790849673218</c:v>
                </c:pt>
                <c:pt idx="2870">
                  <c:v>7.8886274509803922</c:v>
                </c:pt>
                <c:pt idx="2871">
                  <c:v>4.9950326797385625</c:v>
                </c:pt>
                <c:pt idx="2872">
                  <c:v>1.8444444444444446</c:v>
                </c:pt>
                <c:pt idx="2873">
                  <c:v>2.1435294117647059</c:v>
                </c:pt>
                <c:pt idx="2874">
                  <c:v>2.4606535947712422</c:v>
                </c:pt>
                <c:pt idx="2875">
                  <c:v>2.4606535947712422</c:v>
                </c:pt>
                <c:pt idx="2876">
                  <c:v>2.4606535947712422</c:v>
                </c:pt>
                <c:pt idx="2877">
                  <c:v>1.9694117647058822</c:v>
                </c:pt>
                <c:pt idx="2878">
                  <c:v>0.32679738562091504</c:v>
                </c:pt>
                <c:pt idx="2879">
                  <c:v>9.6732026143790846E-3</c:v>
                </c:pt>
                <c:pt idx="2880">
                  <c:v>0.2857516339869281</c:v>
                </c:pt>
                <c:pt idx="2881">
                  <c:v>1.7118954248366014</c:v>
                </c:pt>
                <c:pt idx="2882">
                  <c:v>3.1396078431372554</c:v>
                </c:pt>
                <c:pt idx="2883">
                  <c:v>3.248366013071895</c:v>
                </c:pt>
                <c:pt idx="2884">
                  <c:v>5.7113725490196083</c:v>
                </c:pt>
                <c:pt idx="2885">
                  <c:v>5.7294117647058824</c:v>
                </c:pt>
                <c:pt idx="2886">
                  <c:v>4.303267973856209</c:v>
                </c:pt>
                <c:pt idx="2887">
                  <c:v>2.8818300653594773</c:v>
                </c:pt>
                <c:pt idx="2888">
                  <c:v>3.0530718954248366</c:v>
                </c:pt>
                <c:pt idx="2889">
                  <c:v>1.4554248366013072</c:v>
                </c:pt>
                <c:pt idx="2890">
                  <c:v>2.6920261437908497</c:v>
                </c:pt>
                <c:pt idx="2891">
                  <c:v>3.1618300653594775</c:v>
                </c:pt>
                <c:pt idx="2892">
                  <c:v>4.1688888888888895</c:v>
                </c:pt>
                <c:pt idx="2893">
                  <c:v>4.0562091503267981</c:v>
                </c:pt>
                <c:pt idx="2894">
                  <c:v>3.4917647058823529</c:v>
                </c:pt>
                <c:pt idx="2895">
                  <c:v>3.0705882352941178</c:v>
                </c:pt>
                <c:pt idx="2896">
                  <c:v>3.0115032679738558</c:v>
                </c:pt>
                <c:pt idx="2897">
                  <c:v>2.0107189542483663</c:v>
                </c:pt>
                <c:pt idx="2898">
                  <c:v>1.8337254901960787</c:v>
                </c:pt>
                <c:pt idx="2899">
                  <c:v>1.5328104575163402</c:v>
                </c:pt>
                <c:pt idx="2900">
                  <c:v>0.42326797385620918</c:v>
                </c:pt>
                <c:pt idx="2901">
                  <c:v>6.7973856209150335E-2</c:v>
                </c:pt>
                <c:pt idx="2902">
                  <c:v>0.37176470588235294</c:v>
                </c:pt>
                <c:pt idx="2903">
                  <c:v>0.87790849673202609</c:v>
                </c:pt>
                <c:pt idx="2904">
                  <c:v>1.3908496732026145</c:v>
                </c:pt>
                <c:pt idx="2905">
                  <c:v>2.188758169934641</c:v>
                </c:pt>
                <c:pt idx="2906">
                  <c:v>2.4554248366013072</c:v>
                </c:pt>
                <c:pt idx="2907">
                  <c:v>2.1390849673202617</c:v>
                </c:pt>
                <c:pt idx="2908">
                  <c:v>1.6329411764705886</c:v>
                </c:pt>
                <c:pt idx="2909">
                  <c:v>1.2949019607843137</c:v>
                </c:pt>
                <c:pt idx="2910">
                  <c:v>2.8420915032679739</c:v>
                </c:pt>
                <c:pt idx="2911">
                  <c:v>4.7461437908496729</c:v>
                </c:pt>
                <c:pt idx="2912">
                  <c:v>7.3448366013071897</c:v>
                </c:pt>
                <c:pt idx="2913">
                  <c:v>10.568627450980394</c:v>
                </c:pt>
                <c:pt idx="2914">
                  <c:v>12.044967320261437</c:v>
                </c:pt>
                <c:pt idx="2915">
                  <c:v>9.7850980392156863</c:v>
                </c:pt>
                <c:pt idx="2916">
                  <c:v>7.5589542483660139</c:v>
                </c:pt>
                <c:pt idx="2917">
                  <c:v>4.9602614379084971</c:v>
                </c:pt>
                <c:pt idx="2918">
                  <c:v>1.7364705882352942</c:v>
                </c:pt>
                <c:pt idx="2919">
                  <c:v>8.5228758169934637E-2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0.10849673202614379</c:v>
                </c:pt>
                <c:pt idx="2924">
                  <c:v>0.25176470588235295</c:v>
                </c:pt>
                <c:pt idx="2925">
                  <c:v>0.25176470588235295</c:v>
                </c:pt>
                <c:pt idx="2926">
                  <c:v>6.5359477124183009E-3</c:v>
                </c:pt>
                <c:pt idx="2927">
                  <c:v>0.10431372549019607</c:v>
                </c:pt>
                <c:pt idx="2928">
                  <c:v>1.9518954248366016</c:v>
                </c:pt>
                <c:pt idx="2929">
                  <c:v>4.7579084967320266</c:v>
                </c:pt>
                <c:pt idx="2930">
                  <c:v>6.3090196078431378</c:v>
                </c:pt>
                <c:pt idx="2931">
                  <c:v>9.9495424836601298</c:v>
                </c:pt>
                <c:pt idx="2932">
                  <c:v>13.788235294117648</c:v>
                </c:pt>
                <c:pt idx="2933">
                  <c:v>14.062745098039215</c:v>
                </c:pt>
                <c:pt idx="2934">
                  <c:v>13.088888888888889</c:v>
                </c:pt>
                <c:pt idx="2935">
                  <c:v>13.316862745098041</c:v>
                </c:pt>
                <c:pt idx="2936">
                  <c:v>12.477647058823532</c:v>
                </c:pt>
                <c:pt idx="2937">
                  <c:v>10.802875816993465</c:v>
                </c:pt>
                <c:pt idx="2938">
                  <c:v>10.31843137254902</c:v>
                </c:pt>
                <c:pt idx="2939">
                  <c:v>10.33437908496732</c:v>
                </c:pt>
                <c:pt idx="2940">
                  <c:v>9.7270588235294113</c:v>
                </c:pt>
                <c:pt idx="2941">
                  <c:v>8.6491503267973862</c:v>
                </c:pt>
                <c:pt idx="2942">
                  <c:v>8.0052287581699346</c:v>
                </c:pt>
                <c:pt idx="2943">
                  <c:v>7.882352941176471</c:v>
                </c:pt>
                <c:pt idx="2944">
                  <c:v>7.688627450980392</c:v>
                </c:pt>
                <c:pt idx="2945">
                  <c:v>7.0183006535947712</c:v>
                </c:pt>
                <c:pt idx="2946">
                  <c:v>5.2949019607843146</c:v>
                </c:pt>
                <c:pt idx="2947">
                  <c:v>3.6705882352941175</c:v>
                </c:pt>
                <c:pt idx="2948">
                  <c:v>2.1558169934640521</c:v>
                </c:pt>
                <c:pt idx="2949">
                  <c:v>0.50457516339869279</c:v>
                </c:pt>
                <c:pt idx="2950">
                  <c:v>3.1372549019607842E-3</c:v>
                </c:pt>
                <c:pt idx="2951">
                  <c:v>3.1372549019607842E-3</c:v>
                </c:pt>
                <c:pt idx="2952">
                  <c:v>3.1372549019607842E-3</c:v>
                </c:pt>
                <c:pt idx="2953">
                  <c:v>3.1372549019607842E-3</c:v>
                </c:pt>
                <c:pt idx="2954">
                  <c:v>0</c:v>
                </c:pt>
                <c:pt idx="2955">
                  <c:v>0</c:v>
                </c:pt>
                <c:pt idx="2956">
                  <c:v>6.2745098039215684E-3</c:v>
                </c:pt>
                <c:pt idx="2957">
                  <c:v>0.50483660130718966</c:v>
                </c:pt>
                <c:pt idx="2958">
                  <c:v>1.7179084967320262</c:v>
                </c:pt>
                <c:pt idx="2959">
                  <c:v>2.3322875816993465</c:v>
                </c:pt>
                <c:pt idx="2960">
                  <c:v>2.4507189542483663</c:v>
                </c:pt>
                <c:pt idx="2961">
                  <c:v>5.0065359477124183</c:v>
                </c:pt>
                <c:pt idx="2962">
                  <c:v>5.0530718954248366</c:v>
                </c:pt>
                <c:pt idx="2963">
                  <c:v>3.8400000000000007</c:v>
                </c:pt>
                <c:pt idx="2964">
                  <c:v>3.2318954248366012</c:v>
                </c:pt>
                <c:pt idx="2965">
                  <c:v>3.2915032679738561</c:v>
                </c:pt>
                <c:pt idx="2966">
                  <c:v>0.95633986928104586</c:v>
                </c:pt>
                <c:pt idx="2967">
                  <c:v>1.3377777777777782</c:v>
                </c:pt>
                <c:pt idx="2968">
                  <c:v>1.3754248366013073</c:v>
                </c:pt>
                <c:pt idx="2969">
                  <c:v>1.3691503267973859</c:v>
                </c:pt>
                <c:pt idx="2970">
                  <c:v>1.1942483660130718</c:v>
                </c:pt>
                <c:pt idx="2971">
                  <c:v>0.96732026143790839</c:v>
                </c:pt>
                <c:pt idx="2972">
                  <c:v>1.4154248366013074</c:v>
                </c:pt>
                <c:pt idx="2973">
                  <c:v>2.2533333333333334</c:v>
                </c:pt>
                <c:pt idx="2974">
                  <c:v>2.2596078431372546</c:v>
                </c:pt>
                <c:pt idx="2975">
                  <c:v>2.2564705882352944</c:v>
                </c:pt>
                <c:pt idx="2976">
                  <c:v>2.2564705882352944</c:v>
                </c:pt>
                <c:pt idx="2977">
                  <c:v>0.88183006535947706</c:v>
                </c:pt>
                <c:pt idx="2978">
                  <c:v>0.10718954248366014</c:v>
                </c:pt>
                <c:pt idx="2979">
                  <c:v>1.2122875816993464</c:v>
                </c:pt>
                <c:pt idx="2980">
                  <c:v>1.9890196078431375</c:v>
                </c:pt>
                <c:pt idx="2981">
                  <c:v>2.5145098039215688</c:v>
                </c:pt>
                <c:pt idx="2982">
                  <c:v>3.3124183006535945</c:v>
                </c:pt>
                <c:pt idx="2983">
                  <c:v>3.5335947712418303</c:v>
                </c:pt>
                <c:pt idx="2984">
                  <c:v>2.4222222222222225</c:v>
                </c:pt>
                <c:pt idx="2985">
                  <c:v>1.6454901960784314</c:v>
                </c:pt>
                <c:pt idx="2986">
                  <c:v>1.2949019607843137</c:v>
                </c:pt>
                <c:pt idx="2987">
                  <c:v>2.9968627450980394</c:v>
                </c:pt>
                <c:pt idx="2988">
                  <c:v>4.9908496732026144</c:v>
                </c:pt>
                <c:pt idx="2989">
                  <c:v>7.5832679738562092</c:v>
                </c:pt>
                <c:pt idx="2990">
                  <c:v>10.800784313725492</c:v>
                </c:pt>
                <c:pt idx="2991">
                  <c:v>12.277124183006537</c:v>
                </c:pt>
                <c:pt idx="2992">
                  <c:v>9.8624836601307191</c:v>
                </c:pt>
                <c:pt idx="2993">
                  <c:v>7.5464052287581707</c:v>
                </c:pt>
                <c:pt idx="2994">
                  <c:v>4.9539869281045759</c:v>
                </c:pt>
                <c:pt idx="2995">
                  <c:v>1.7364705882352942</c:v>
                </c:pt>
                <c:pt idx="2996">
                  <c:v>8.5228758169934637E-2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3.607843137254902E-2</c:v>
                </c:pt>
                <c:pt idx="3004">
                  <c:v>0</c:v>
                </c:pt>
                <c:pt idx="3005">
                  <c:v>1.1534640522875816</c:v>
                </c:pt>
                <c:pt idx="3006">
                  <c:v>2.9613071895424841</c:v>
                </c:pt>
                <c:pt idx="3007">
                  <c:v>4.3890196078431378</c:v>
                </c:pt>
                <c:pt idx="3008">
                  <c:v>8.0426143790849682</c:v>
                </c:pt>
                <c:pt idx="3009">
                  <c:v>12.137516339869279</c:v>
                </c:pt>
                <c:pt idx="3010">
                  <c:v>14.945098039215686</c:v>
                </c:pt>
                <c:pt idx="3011">
                  <c:v>16.561830065359477</c:v>
                </c:pt>
                <c:pt idx="3012">
                  <c:v>17.806797385620914</c:v>
                </c:pt>
                <c:pt idx="3013">
                  <c:v>16.957385620915034</c:v>
                </c:pt>
                <c:pt idx="3014">
                  <c:v>14.898823529411764</c:v>
                </c:pt>
                <c:pt idx="3015">
                  <c:v>12.303006535947713</c:v>
                </c:pt>
                <c:pt idx="3016">
                  <c:v>10.726535947712417</c:v>
                </c:pt>
                <c:pt idx="3017">
                  <c:v>9.22562091503268</c:v>
                </c:pt>
                <c:pt idx="3018">
                  <c:v>7.490980392156863</c:v>
                </c:pt>
                <c:pt idx="3019">
                  <c:v>5.5218300653594765</c:v>
                </c:pt>
                <c:pt idx="3020">
                  <c:v>4.8771241830065364</c:v>
                </c:pt>
                <c:pt idx="3021">
                  <c:v>3.3691503267973855</c:v>
                </c:pt>
                <c:pt idx="3022">
                  <c:v>2.1973856209150329</c:v>
                </c:pt>
                <c:pt idx="3023">
                  <c:v>1.127843137254902</c:v>
                </c:pt>
                <c:pt idx="3024">
                  <c:v>1.0606535947712419</c:v>
                </c:pt>
                <c:pt idx="3025">
                  <c:v>0.34013071895424835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2.9542483660130719E-2</c:v>
                </c:pt>
                <c:pt idx="3033">
                  <c:v>4.8366013071895433E-2</c:v>
                </c:pt>
                <c:pt idx="3034">
                  <c:v>0.59869281045751632</c:v>
                </c:pt>
                <c:pt idx="3035">
                  <c:v>2.0447058823529414</c:v>
                </c:pt>
                <c:pt idx="3036">
                  <c:v>2.5223529411764707</c:v>
                </c:pt>
                <c:pt idx="3037">
                  <c:v>2.6175163398692813</c:v>
                </c:pt>
                <c:pt idx="3038">
                  <c:v>5.1639215686274511</c:v>
                </c:pt>
                <c:pt idx="3039">
                  <c:v>6.3223529411764705</c:v>
                </c:pt>
                <c:pt idx="3040">
                  <c:v>4.9715032679738558</c:v>
                </c:pt>
                <c:pt idx="3041">
                  <c:v>4.5001307189542485</c:v>
                </c:pt>
                <c:pt idx="3042">
                  <c:v>4.5377777777777775</c:v>
                </c:pt>
                <c:pt idx="3043">
                  <c:v>2.1994771241830069</c:v>
                </c:pt>
                <c:pt idx="3044">
                  <c:v>1.4013071895424838</c:v>
                </c:pt>
                <c:pt idx="3045">
                  <c:v>1.3375163398692813</c:v>
                </c:pt>
                <c:pt idx="3046">
                  <c:v>1.3312418300653595</c:v>
                </c:pt>
                <c:pt idx="3047">
                  <c:v>1.1688888888888891</c:v>
                </c:pt>
                <c:pt idx="3048">
                  <c:v>1.0243137254901962</c:v>
                </c:pt>
                <c:pt idx="3049">
                  <c:v>2.6115032679738559</c:v>
                </c:pt>
                <c:pt idx="3050">
                  <c:v>4.23764705882353</c:v>
                </c:pt>
                <c:pt idx="3051">
                  <c:v>4.2439215686274503</c:v>
                </c:pt>
                <c:pt idx="3052">
                  <c:v>4.2439215686274503</c:v>
                </c:pt>
                <c:pt idx="3053">
                  <c:v>4.1615686274509809</c:v>
                </c:pt>
                <c:pt idx="3054">
                  <c:v>1.6637908496732026</c:v>
                </c:pt>
                <c:pt idx="3055">
                  <c:v>0.10718954248366014</c:v>
                </c:pt>
                <c:pt idx="3056">
                  <c:v>1.2154248366013072</c:v>
                </c:pt>
                <c:pt idx="3057">
                  <c:v>1.9921568627450981</c:v>
                </c:pt>
                <c:pt idx="3058">
                  <c:v>2.5176470588235293</c:v>
                </c:pt>
                <c:pt idx="3059">
                  <c:v>3.3155555555555556</c:v>
                </c:pt>
                <c:pt idx="3060">
                  <c:v>3.5367320261437913</c:v>
                </c:pt>
                <c:pt idx="3061">
                  <c:v>2.4222222222222225</c:v>
                </c:pt>
                <c:pt idx="3062">
                  <c:v>1.6454901960784314</c:v>
                </c:pt>
                <c:pt idx="3063">
                  <c:v>1.2949019607843137</c:v>
                </c:pt>
                <c:pt idx="3064">
                  <c:v>2.9709803921568629</c:v>
                </c:pt>
                <c:pt idx="3065">
                  <c:v>4.5145098039215688</c:v>
                </c:pt>
                <c:pt idx="3066">
                  <c:v>6.0630065359477125</c:v>
                </c:pt>
                <c:pt idx="3067">
                  <c:v>8.3707189542483658</c:v>
                </c:pt>
                <c:pt idx="3068">
                  <c:v>9.7069281045751641</c:v>
                </c:pt>
                <c:pt idx="3069">
                  <c:v>7.3181699346405233</c:v>
                </c:pt>
                <c:pt idx="3070">
                  <c:v>5.4525490196078428</c:v>
                </c:pt>
                <c:pt idx="3071">
                  <c:v>3.9040522875816994</c:v>
                </c:pt>
                <c:pt idx="3072">
                  <c:v>1.5963398692810458</c:v>
                </c:pt>
                <c:pt idx="3073">
                  <c:v>8.5228758169934637E-2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3.607843137254902E-2</c:v>
                </c:pt>
                <c:pt idx="3081">
                  <c:v>0</c:v>
                </c:pt>
                <c:pt idx="3082">
                  <c:v>1.8444444444444446</c:v>
                </c:pt>
                <c:pt idx="3083">
                  <c:v>3.7848366013071897</c:v>
                </c:pt>
                <c:pt idx="3084">
                  <c:v>5.8235294117647056</c:v>
                </c:pt>
                <c:pt idx="3085">
                  <c:v>10.733856209150327</c:v>
                </c:pt>
                <c:pt idx="3086">
                  <c:v>15.493594771241831</c:v>
                </c:pt>
                <c:pt idx="3087">
                  <c:v>17.689673202614383</c:v>
                </c:pt>
                <c:pt idx="3088">
                  <c:v>19.170718954248368</c:v>
                </c:pt>
                <c:pt idx="3089">
                  <c:v>19.768627450980393</c:v>
                </c:pt>
                <c:pt idx="3090">
                  <c:v>17.215947712418302</c:v>
                </c:pt>
                <c:pt idx="3091">
                  <c:v>13.30797385620915</c:v>
                </c:pt>
                <c:pt idx="3092">
                  <c:v>10.079738562091503</c:v>
                </c:pt>
                <c:pt idx="3093">
                  <c:v>8.4718954248366014</c:v>
                </c:pt>
                <c:pt idx="3094">
                  <c:v>7.0070588235294125</c:v>
                </c:pt>
                <c:pt idx="3095">
                  <c:v>5.2802614379084973</c:v>
                </c:pt>
                <c:pt idx="3096">
                  <c:v>4.4794771241830071</c:v>
                </c:pt>
                <c:pt idx="3097">
                  <c:v>3.6671895424836607</c:v>
                </c:pt>
                <c:pt idx="3098">
                  <c:v>1.8535947712418299</c:v>
                </c:pt>
                <c:pt idx="3099">
                  <c:v>0.6818300653594771</c:v>
                </c:pt>
                <c:pt idx="3100">
                  <c:v>5.0980392156862744E-2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1.0292810457516341</c:v>
                </c:pt>
                <c:pt idx="3110">
                  <c:v>1.7341176470588235</c:v>
                </c:pt>
                <c:pt idx="3111">
                  <c:v>2.2875816993464055</c:v>
                </c:pt>
                <c:pt idx="3112">
                  <c:v>3.8499346405228758</c:v>
                </c:pt>
                <c:pt idx="3113">
                  <c:v>4.3626143790849676</c:v>
                </c:pt>
                <c:pt idx="3114">
                  <c:v>3.7064052287581695</c:v>
                </c:pt>
                <c:pt idx="3115">
                  <c:v>5.6888888888888891</c:v>
                </c:pt>
                <c:pt idx="3116">
                  <c:v>7.3202614379084965</c:v>
                </c:pt>
                <c:pt idx="3117">
                  <c:v>5.8760784313725489</c:v>
                </c:pt>
                <c:pt idx="3118">
                  <c:v>5.3633986928104562</c:v>
                </c:pt>
                <c:pt idx="3119">
                  <c:v>5.0543790849673211</c:v>
                </c:pt>
                <c:pt idx="3120">
                  <c:v>2.5686274509803924</c:v>
                </c:pt>
                <c:pt idx="3121">
                  <c:v>1.121830065359477</c:v>
                </c:pt>
                <c:pt idx="3122">
                  <c:v>1.0318954248366015</c:v>
                </c:pt>
                <c:pt idx="3123">
                  <c:v>1.0543790849673202</c:v>
                </c:pt>
                <c:pt idx="3124">
                  <c:v>1.1236601307189544</c:v>
                </c:pt>
                <c:pt idx="3125">
                  <c:v>1.0044444444444445</c:v>
                </c:pt>
                <c:pt idx="3126">
                  <c:v>2.7641830065359478</c:v>
                </c:pt>
                <c:pt idx="3127">
                  <c:v>4.3934640522875821</c:v>
                </c:pt>
                <c:pt idx="3128">
                  <c:v>4.377254901960784</c:v>
                </c:pt>
                <c:pt idx="3129">
                  <c:v>4.2564705882352944</c:v>
                </c:pt>
                <c:pt idx="3130">
                  <c:v>4.4677124183006542</c:v>
                </c:pt>
                <c:pt idx="3131">
                  <c:v>1.9699346405228757</c:v>
                </c:pt>
                <c:pt idx="3132">
                  <c:v>0.41333333333333333</c:v>
                </c:pt>
                <c:pt idx="3133">
                  <c:v>1.5116339869281048</c:v>
                </c:pt>
                <c:pt idx="3134">
                  <c:v>1.9037908496732026</c:v>
                </c:pt>
                <c:pt idx="3135">
                  <c:v>1.7001307189542481</c:v>
                </c:pt>
                <c:pt idx="3136">
                  <c:v>1.9479738562091502</c:v>
                </c:pt>
                <c:pt idx="3137">
                  <c:v>1.9414379084967324</c:v>
                </c:pt>
                <c:pt idx="3138">
                  <c:v>0.83686274509803926</c:v>
                </c:pt>
                <c:pt idx="3139">
                  <c:v>0.43215686274509807</c:v>
                </c:pt>
                <c:pt idx="3140">
                  <c:v>0.51712418300653595</c:v>
                </c:pt>
                <c:pt idx="3141">
                  <c:v>2.7401307189542483</c:v>
                </c:pt>
                <c:pt idx="3142">
                  <c:v>4.4386928104575167</c:v>
                </c:pt>
                <c:pt idx="3143">
                  <c:v>5.5584313725490198</c:v>
                </c:pt>
                <c:pt idx="3144">
                  <c:v>6.5890196078431371</c:v>
                </c:pt>
                <c:pt idx="3145">
                  <c:v>6.8230065359477123</c:v>
                </c:pt>
                <c:pt idx="3146">
                  <c:v>4.3586928104575167</c:v>
                </c:pt>
                <c:pt idx="3147">
                  <c:v>2.565751633986928</c:v>
                </c:pt>
                <c:pt idx="3148">
                  <c:v>1.4460130718954249</c:v>
                </c:pt>
                <c:pt idx="3149">
                  <c:v>0.41542483660130719</c:v>
                </c:pt>
                <c:pt idx="3150">
                  <c:v>6.5359477124183009E-3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3.607843137254902E-2</c:v>
                </c:pt>
                <c:pt idx="3158">
                  <c:v>0.16104575163398693</c:v>
                </c:pt>
                <c:pt idx="3159">
                  <c:v>3.1911111111111108</c:v>
                </c:pt>
                <c:pt idx="3160">
                  <c:v>5.8130718954248364</c:v>
                </c:pt>
                <c:pt idx="3161">
                  <c:v>9.1074509803921586</c:v>
                </c:pt>
                <c:pt idx="3162">
                  <c:v>16.284444444444446</c:v>
                </c:pt>
                <c:pt idx="3163">
                  <c:v>21.550326797385623</c:v>
                </c:pt>
                <c:pt idx="3164">
                  <c:v>22.741960784313729</c:v>
                </c:pt>
                <c:pt idx="3165">
                  <c:v>23.31947712418301</c:v>
                </c:pt>
                <c:pt idx="3166">
                  <c:v>21.76522875816994</c:v>
                </c:pt>
                <c:pt idx="3167">
                  <c:v>14.705882352941178</c:v>
                </c:pt>
                <c:pt idx="3168">
                  <c:v>9.2789542483660146</c:v>
                </c:pt>
                <c:pt idx="3169">
                  <c:v>5.2261437908496733</c:v>
                </c:pt>
                <c:pt idx="3170">
                  <c:v>2.9461437908496735</c:v>
                </c:pt>
                <c:pt idx="3171">
                  <c:v>1.5134640522875817</c:v>
                </c:pt>
                <c:pt idx="3172">
                  <c:v>1.5678431372549022</c:v>
                </c:pt>
                <c:pt idx="3173">
                  <c:v>1.5678431372549022</c:v>
                </c:pt>
                <c:pt idx="3174">
                  <c:v>1.3989542483660131</c:v>
                </c:pt>
                <c:pt idx="3175">
                  <c:v>0.48261437908496724</c:v>
                </c:pt>
                <c:pt idx="3176">
                  <c:v>0.75320261437908509</c:v>
                </c:pt>
                <c:pt idx="3177">
                  <c:v>1.0402614379084969</c:v>
                </c:pt>
                <c:pt idx="3178">
                  <c:v>1.0433986928104575</c:v>
                </c:pt>
                <c:pt idx="3179">
                  <c:v>1.0433986928104575</c:v>
                </c:pt>
                <c:pt idx="3180">
                  <c:v>1.0402614379084969</c:v>
                </c:pt>
                <c:pt idx="3181">
                  <c:v>0.4622222222222222</c:v>
                </c:pt>
                <c:pt idx="3182">
                  <c:v>3.1372549019607842E-3</c:v>
                </c:pt>
                <c:pt idx="3183">
                  <c:v>0</c:v>
                </c:pt>
                <c:pt idx="3184">
                  <c:v>9.4117647058823539E-3</c:v>
                </c:pt>
                <c:pt idx="3185">
                  <c:v>9.4117647058823539E-3</c:v>
                </c:pt>
                <c:pt idx="3186">
                  <c:v>1.1074509803921568</c:v>
                </c:pt>
                <c:pt idx="3187">
                  <c:v>1.8185620915032683</c:v>
                </c:pt>
                <c:pt idx="3188">
                  <c:v>3.0101960784313726</c:v>
                </c:pt>
                <c:pt idx="3189">
                  <c:v>4.0711111111111116</c:v>
                </c:pt>
                <c:pt idx="3190">
                  <c:v>4.2386928104575166</c:v>
                </c:pt>
                <c:pt idx="3191">
                  <c:v>3.5294117647058831</c:v>
                </c:pt>
                <c:pt idx="3192">
                  <c:v>4.6305882352941188</c:v>
                </c:pt>
                <c:pt idx="3193">
                  <c:v>5.6269281045751631</c:v>
                </c:pt>
                <c:pt idx="3194">
                  <c:v>4.674771241830066</c:v>
                </c:pt>
                <c:pt idx="3195">
                  <c:v>4.5071895424836601</c:v>
                </c:pt>
                <c:pt idx="3196">
                  <c:v>4.1184313725490194</c:v>
                </c:pt>
                <c:pt idx="3197">
                  <c:v>2.3061437908496734</c:v>
                </c:pt>
                <c:pt idx="3198">
                  <c:v>0.12758169934640526</c:v>
                </c:pt>
                <c:pt idx="3199">
                  <c:v>9.4117647058823539E-3</c:v>
                </c:pt>
                <c:pt idx="3200">
                  <c:v>0.37516339869281046</c:v>
                </c:pt>
                <c:pt idx="3201">
                  <c:v>1.6407843137254903</c:v>
                </c:pt>
                <c:pt idx="3202">
                  <c:v>1.951111111111111</c:v>
                </c:pt>
                <c:pt idx="3203">
                  <c:v>4.4394771241830071</c:v>
                </c:pt>
                <c:pt idx="3204">
                  <c:v>6.0969934640522885</c:v>
                </c:pt>
                <c:pt idx="3205">
                  <c:v>5.7670588235294131</c:v>
                </c:pt>
                <c:pt idx="3206">
                  <c:v>5.379346405228759</c:v>
                </c:pt>
                <c:pt idx="3207">
                  <c:v>6.8449673202614383</c:v>
                </c:pt>
                <c:pt idx="3208">
                  <c:v>4.3600000000000003</c:v>
                </c:pt>
                <c:pt idx="3209">
                  <c:v>2.8033986928104575</c:v>
                </c:pt>
                <c:pt idx="3210">
                  <c:v>3.7963398692810455</c:v>
                </c:pt>
                <c:pt idx="3211">
                  <c:v>3.2441830065359474</c:v>
                </c:pt>
                <c:pt idx="3212">
                  <c:v>1.4807843137254904</c:v>
                </c:pt>
                <c:pt idx="3213">
                  <c:v>1.4679738562091502</c:v>
                </c:pt>
                <c:pt idx="3214">
                  <c:v>1.3670588235294121</c:v>
                </c:pt>
                <c:pt idx="3215">
                  <c:v>0.33830065359477118</c:v>
                </c:pt>
                <c:pt idx="3216">
                  <c:v>1.2549019607843137E-2</c:v>
                </c:pt>
                <c:pt idx="3217">
                  <c:v>0.17176470588235293</c:v>
                </c:pt>
                <c:pt idx="3218">
                  <c:v>1.9213071895424836</c:v>
                </c:pt>
                <c:pt idx="3219">
                  <c:v>3.0881045751633991</c:v>
                </c:pt>
                <c:pt idx="3220">
                  <c:v>3.4758169934640524</c:v>
                </c:pt>
                <c:pt idx="3221">
                  <c:v>3.482091503267974</c:v>
                </c:pt>
                <c:pt idx="3222">
                  <c:v>3.310326797385621</c:v>
                </c:pt>
                <c:pt idx="3223">
                  <c:v>1.56078431372549</c:v>
                </c:pt>
                <c:pt idx="3224">
                  <c:v>0.39398692810457514</c:v>
                </c:pt>
                <c:pt idx="3225">
                  <c:v>6.2745098039215684E-3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4.2352941176470586E-2</c:v>
                </c:pt>
                <c:pt idx="3235">
                  <c:v>0.2541176470588235</c:v>
                </c:pt>
                <c:pt idx="3236">
                  <c:v>2.6747712418300651</c:v>
                </c:pt>
                <c:pt idx="3237">
                  <c:v>3.914248366013072</c:v>
                </c:pt>
                <c:pt idx="3238">
                  <c:v>6.187450980392156</c:v>
                </c:pt>
                <c:pt idx="3239">
                  <c:v>12.835816993464054</c:v>
                </c:pt>
                <c:pt idx="3240">
                  <c:v>16.699607843137258</c:v>
                </c:pt>
                <c:pt idx="3241">
                  <c:v>18.088104575163403</c:v>
                </c:pt>
                <c:pt idx="3242">
                  <c:v>19.920784313725491</c:v>
                </c:pt>
                <c:pt idx="3243">
                  <c:v>19.374901960784314</c:v>
                </c:pt>
                <c:pt idx="3244">
                  <c:v>12.834771241830065</c:v>
                </c:pt>
                <c:pt idx="3245">
                  <c:v>8.7231372549019603</c:v>
                </c:pt>
                <c:pt idx="3246">
                  <c:v>4.9139869281045758</c:v>
                </c:pt>
                <c:pt idx="3247">
                  <c:v>1.841830065359477</c:v>
                </c:pt>
                <c:pt idx="3248">
                  <c:v>0.11450980392156862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3.1372549019607842E-3</c:v>
                </c:pt>
                <c:pt idx="3253">
                  <c:v>0.88575163398692813</c:v>
                </c:pt>
                <c:pt idx="3254">
                  <c:v>2.3945098039215691</c:v>
                </c:pt>
                <c:pt idx="3255">
                  <c:v>3.0149019607843139</c:v>
                </c:pt>
                <c:pt idx="3256">
                  <c:v>4.251764705882354</c:v>
                </c:pt>
                <c:pt idx="3257">
                  <c:v>4.5296732026143784</c:v>
                </c:pt>
                <c:pt idx="3258">
                  <c:v>3.6470588235294121</c:v>
                </c:pt>
                <c:pt idx="3259">
                  <c:v>2.4149019607843139</c:v>
                </c:pt>
                <c:pt idx="3260">
                  <c:v>3.216470588235294</c:v>
                </c:pt>
                <c:pt idx="3261">
                  <c:v>2.8023529411764709</c:v>
                </c:pt>
                <c:pt idx="3262">
                  <c:v>2.8624836601307186</c:v>
                </c:pt>
                <c:pt idx="3263">
                  <c:v>3.9605228758169937</c:v>
                </c:pt>
                <c:pt idx="3264">
                  <c:v>4.3950326797385628</c:v>
                </c:pt>
                <c:pt idx="3265">
                  <c:v>5.0415686274509799</c:v>
                </c:pt>
                <c:pt idx="3266">
                  <c:v>5.0669281045751635</c:v>
                </c:pt>
                <c:pt idx="3267">
                  <c:v>4.8332026143790854</c:v>
                </c:pt>
                <c:pt idx="3268">
                  <c:v>4.0711111111111116</c:v>
                </c:pt>
                <c:pt idx="3269">
                  <c:v>3.6901960784313723</c:v>
                </c:pt>
                <c:pt idx="3270">
                  <c:v>3.5155555555555558</c:v>
                </c:pt>
                <c:pt idx="3271">
                  <c:v>2.7856209150326796</c:v>
                </c:pt>
                <c:pt idx="3272">
                  <c:v>2.6781699346405232</c:v>
                </c:pt>
                <c:pt idx="3273">
                  <c:v>2.3422222222222229</c:v>
                </c:pt>
                <c:pt idx="3274">
                  <c:v>2.0120261437908495</c:v>
                </c:pt>
                <c:pt idx="3275">
                  <c:v>0.11816993464052288</c:v>
                </c:pt>
                <c:pt idx="3276">
                  <c:v>0.38274509803921575</c:v>
                </c:pt>
                <c:pt idx="3277">
                  <c:v>0.77699346405228764</c:v>
                </c:pt>
                <c:pt idx="3278">
                  <c:v>2.3824836601307191</c:v>
                </c:pt>
                <c:pt idx="3279">
                  <c:v>2.9077124183006537</c:v>
                </c:pt>
                <c:pt idx="3280">
                  <c:v>5.1563398692810463</c:v>
                </c:pt>
                <c:pt idx="3281">
                  <c:v>6.4279738562091495</c:v>
                </c:pt>
                <c:pt idx="3282">
                  <c:v>6.0925490196078433</c:v>
                </c:pt>
                <c:pt idx="3283">
                  <c:v>6.139869281045752</c:v>
                </c:pt>
                <c:pt idx="3284">
                  <c:v>7.4849673202614371</c:v>
                </c:pt>
                <c:pt idx="3285">
                  <c:v>5.2491503267973858</c:v>
                </c:pt>
                <c:pt idx="3286">
                  <c:v>3.6402614379084972</c:v>
                </c:pt>
                <c:pt idx="3287">
                  <c:v>4.3796078431372552</c:v>
                </c:pt>
                <c:pt idx="3288">
                  <c:v>2.9973856209150331</c:v>
                </c:pt>
                <c:pt idx="3289">
                  <c:v>1.1396078431372549</c:v>
                </c:pt>
                <c:pt idx="3290">
                  <c:v>1.126797385620915</c:v>
                </c:pt>
                <c:pt idx="3291">
                  <c:v>1.0813071895424837</c:v>
                </c:pt>
                <c:pt idx="3292">
                  <c:v>0.28313725490196079</c:v>
                </c:pt>
                <c:pt idx="3293">
                  <c:v>1.2549019607843137E-2</c:v>
                </c:pt>
                <c:pt idx="3294">
                  <c:v>0</c:v>
                </c:pt>
                <c:pt idx="3295">
                  <c:v>0.15477124183006535</c:v>
                </c:pt>
                <c:pt idx="3296">
                  <c:v>0.32235294117647062</c:v>
                </c:pt>
                <c:pt idx="3297">
                  <c:v>0.32235294117647062</c:v>
                </c:pt>
                <c:pt idx="3298">
                  <c:v>0.32235294117647062</c:v>
                </c:pt>
                <c:pt idx="3299">
                  <c:v>0.32235294117647062</c:v>
                </c:pt>
                <c:pt idx="3300">
                  <c:v>0.16758169934640524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3.5816993464052295E-2</c:v>
                </c:pt>
                <c:pt idx="3312">
                  <c:v>0.2541176470588235</c:v>
                </c:pt>
                <c:pt idx="3313">
                  <c:v>3.2190849673202617</c:v>
                </c:pt>
                <c:pt idx="3314">
                  <c:v>5.243660130718955</c:v>
                </c:pt>
                <c:pt idx="3315">
                  <c:v>7.4496732026143793</c:v>
                </c:pt>
                <c:pt idx="3316">
                  <c:v>12.318692810457517</c:v>
                </c:pt>
                <c:pt idx="3317">
                  <c:v>13.950849673202613</c:v>
                </c:pt>
                <c:pt idx="3318">
                  <c:v>13.085490196078434</c:v>
                </c:pt>
                <c:pt idx="3319">
                  <c:v>12.653333333333334</c:v>
                </c:pt>
                <c:pt idx="3320">
                  <c:v>11.340915032679739</c:v>
                </c:pt>
                <c:pt idx="3321">
                  <c:v>6.5082352941176467</c:v>
                </c:pt>
                <c:pt idx="3322">
                  <c:v>4.6282352941176477</c:v>
                </c:pt>
                <c:pt idx="3323">
                  <c:v>2.5286274509803919</c:v>
                </c:pt>
                <c:pt idx="3324">
                  <c:v>0.93620915032679741</c:v>
                </c:pt>
                <c:pt idx="3325">
                  <c:v>4.2614379084967319E-2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3.1372549019607842E-3</c:v>
                </c:pt>
                <c:pt idx="3330">
                  <c:v>1.3550326797385621</c:v>
                </c:pt>
                <c:pt idx="3331">
                  <c:v>3.3220915032679739</c:v>
                </c:pt>
                <c:pt idx="3332">
                  <c:v>4.4366013071895427</c:v>
                </c:pt>
                <c:pt idx="3333">
                  <c:v>6.3390849673202618</c:v>
                </c:pt>
                <c:pt idx="3334">
                  <c:v>7.2308496732026146</c:v>
                </c:pt>
                <c:pt idx="3335">
                  <c:v>5.8789542483660133</c:v>
                </c:pt>
                <c:pt idx="3336">
                  <c:v>4.3780392156862753</c:v>
                </c:pt>
                <c:pt idx="3337">
                  <c:v>6.415424836601308</c:v>
                </c:pt>
                <c:pt idx="3338">
                  <c:v>6.6431372549019612</c:v>
                </c:pt>
                <c:pt idx="3339">
                  <c:v>6.7095424836601305</c:v>
                </c:pt>
                <c:pt idx="3340">
                  <c:v>7.8075816993464064</c:v>
                </c:pt>
                <c:pt idx="3341">
                  <c:v>8.0462745098039221</c:v>
                </c:pt>
                <c:pt idx="3342">
                  <c:v>6.7403921568627458</c:v>
                </c:pt>
                <c:pt idx="3343">
                  <c:v>5.3375163398692802</c:v>
                </c:pt>
                <c:pt idx="3344">
                  <c:v>4.4836601307189552</c:v>
                </c:pt>
                <c:pt idx="3345">
                  <c:v>3.7215686274509805</c:v>
                </c:pt>
                <c:pt idx="3346">
                  <c:v>3.2478431372549017</c:v>
                </c:pt>
                <c:pt idx="3347">
                  <c:v>3.0447058823529414</c:v>
                </c:pt>
                <c:pt idx="3348">
                  <c:v>2.900130718954248</c:v>
                </c:pt>
                <c:pt idx="3349">
                  <c:v>3.0154248366013072</c:v>
                </c:pt>
                <c:pt idx="3350">
                  <c:v>3.2810457516339868</c:v>
                </c:pt>
                <c:pt idx="3351">
                  <c:v>3.4734640522875821</c:v>
                </c:pt>
                <c:pt idx="3352">
                  <c:v>2.0122875816993466</c:v>
                </c:pt>
                <c:pt idx="3353">
                  <c:v>1.9166013071895425</c:v>
                </c:pt>
                <c:pt idx="3354">
                  <c:v>2.1712418300653598</c:v>
                </c:pt>
                <c:pt idx="3355">
                  <c:v>3.882352941176471</c:v>
                </c:pt>
                <c:pt idx="3356">
                  <c:v>5.1743790849673212</c:v>
                </c:pt>
                <c:pt idx="3357">
                  <c:v>7.7333333333333343</c:v>
                </c:pt>
                <c:pt idx="3358">
                  <c:v>8.0611764705882365</c:v>
                </c:pt>
                <c:pt idx="3359">
                  <c:v>7.9730718954248365</c:v>
                </c:pt>
                <c:pt idx="3360">
                  <c:v>8.9694117647058818</c:v>
                </c:pt>
                <c:pt idx="3361">
                  <c:v>9.5422222222222235</c:v>
                </c:pt>
                <c:pt idx="3362">
                  <c:v>6.8912418300653595</c:v>
                </c:pt>
                <c:pt idx="3363">
                  <c:v>6.0763398692810453</c:v>
                </c:pt>
                <c:pt idx="3364">
                  <c:v>5.6901960784313719</c:v>
                </c:pt>
                <c:pt idx="3365">
                  <c:v>2.3811764705882354</c:v>
                </c:pt>
                <c:pt idx="3366">
                  <c:v>9.2810457516339859E-2</c:v>
                </c:pt>
                <c:pt idx="3367">
                  <c:v>3.1372549019607842E-3</c:v>
                </c:pt>
                <c:pt idx="3368">
                  <c:v>3.1372549019607842E-3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6.2745098039215684E-3</c:v>
                </c:pt>
                <c:pt idx="3389">
                  <c:v>0.2541176470588235</c:v>
                </c:pt>
                <c:pt idx="3390">
                  <c:v>3.2583006535947714</c:v>
                </c:pt>
                <c:pt idx="3391">
                  <c:v>5.3113725490196089</c:v>
                </c:pt>
                <c:pt idx="3392">
                  <c:v>7.5579084967320256</c:v>
                </c:pt>
                <c:pt idx="3393">
                  <c:v>12.347189542483662</c:v>
                </c:pt>
                <c:pt idx="3394">
                  <c:v>14.914248366013071</c:v>
                </c:pt>
                <c:pt idx="3395">
                  <c:v>12.389019607843139</c:v>
                </c:pt>
                <c:pt idx="3396">
                  <c:v>10.335947712418301</c:v>
                </c:pt>
                <c:pt idx="3397">
                  <c:v>8.0894117647058827</c:v>
                </c:pt>
                <c:pt idx="3398">
                  <c:v>3.2938562091503272</c:v>
                </c:pt>
                <c:pt idx="3399">
                  <c:v>0.53464052287581698</c:v>
                </c:pt>
                <c:pt idx="3400">
                  <c:v>5.5686274509803915E-2</c:v>
                </c:pt>
                <c:pt idx="3401">
                  <c:v>5.5686274509803915E-2</c:v>
                </c:pt>
                <c:pt idx="3402">
                  <c:v>5.5686274509803915E-2</c:v>
                </c:pt>
                <c:pt idx="3403">
                  <c:v>5.5686274509803915E-2</c:v>
                </c:pt>
                <c:pt idx="3404">
                  <c:v>0</c:v>
                </c:pt>
                <c:pt idx="3405">
                  <c:v>0</c:v>
                </c:pt>
                <c:pt idx="3406">
                  <c:v>3.1372549019607842E-3</c:v>
                </c:pt>
                <c:pt idx="3407">
                  <c:v>3.036862745098039</c:v>
                </c:pt>
                <c:pt idx="3408">
                  <c:v>5.8373856209150334</c:v>
                </c:pt>
                <c:pt idx="3409">
                  <c:v>7.1903267973856213</c:v>
                </c:pt>
                <c:pt idx="3410">
                  <c:v>10.263006535947712</c:v>
                </c:pt>
                <c:pt idx="3411">
                  <c:v>12.699869281045752</c:v>
                </c:pt>
                <c:pt idx="3412">
                  <c:v>9.6661437908496737</c:v>
                </c:pt>
                <c:pt idx="3413">
                  <c:v>7.417254901960785</c:v>
                </c:pt>
                <c:pt idx="3414">
                  <c:v>9.4522875816993466</c:v>
                </c:pt>
                <c:pt idx="3415">
                  <c:v>9.7490196078431381</c:v>
                </c:pt>
                <c:pt idx="3416">
                  <c:v>8.4454901960784312</c:v>
                </c:pt>
                <c:pt idx="3417">
                  <c:v>9.5139869281045755</c:v>
                </c:pt>
                <c:pt idx="3418">
                  <c:v>9.6546405228758179</c:v>
                </c:pt>
                <c:pt idx="3419">
                  <c:v>8.0609150326797394</c:v>
                </c:pt>
                <c:pt idx="3420">
                  <c:v>5.1628758169934645</c:v>
                </c:pt>
                <c:pt idx="3421">
                  <c:v>4.095947712418301</c:v>
                </c:pt>
                <c:pt idx="3422">
                  <c:v>3.3571241830065364</c:v>
                </c:pt>
                <c:pt idx="3423">
                  <c:v>2.8928104575163403</c:v>
                </c:pt>
                <c:pt idx="3424">
                  <c:v>1.5777777777777777</c:v>
                </c:pt>
                <c:pt idx="3425">
                  <c:v>1.8972549019607843</c:v>
                </c:pt>
                <c:pt idx="3426">
                  <c:v>3.2094117647058824</c:v>
                </c:pt>
                <c:pt idx="3427">
                  <c:v>4.8473202614379085</c:v>
                </c:pt>
                <c:pt idx="3428">
                  <c:v>6.3181699346405233</c:v>
                </c:pt>
                <c:pt idx="3429">
                  <c:v>6.9926797385620922</c:v>
                </c:pt>
                <c:pt idx="3430">
                  <c:v>6.7315032679738573</c:v>
                </c:pt>
                <c:pt idx="3431">
                  <c:v>5.8271895424836595</c:v>
                </c:pt>
                <c:pt idx="3432">
                  <c:v>6.1722875816993472</c:v>
                </c:pt>
                <c:pt idx="3433">
                  <c:v>6.1066666666666665</c:v>
                </c:pt>
                <c:pt idx="3434">
                  <c:v>6.626666666666666</c:v>
                </c:pt>
                <c:pt idx="3435">
                  <c:v>6.1299346405228752</c:v>
                </c:pt>
                <c:pt idx="3436">
                  <c:v>6.1939869281045761</c:v>
                </c:pt>
                <c:pt idx="3437">
                  <c:v>8.2935947712418301</c:v>
                </c:pt>
                <c:pt idx="3438">
                  <c:v>9.2556862745098023</c:v>
                </c:pt>
                <c:pt idx="3439">
                  <c:v>7.6779084967320257</c:v>
                </c:pt>
                <c:pt idx="3440">
                  <c:v>7.644967320261439</c:v>
                </c:pt>
                <c:pt idx="3441">
                  <c:v>7.1035294117647059</c:v>
                </c:pt>
                <c:pt idx="3442">
                  <c:v>2.6912418300653598</c:v>
                </c:pt>
                <c:pt idx="3443">
                  <c:v>9.5947712418300662E-2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6.2745098039215684E-3</c:v>
                </c:pt>
                <c:pt idx="3466">
                  <c:v>0.2541176470588235</c:v>
                </c:pt>
                <c:pt idx="3467">
                  <c:v>2.3623529411764705</c:v>
                </c:pt>
                <c:pt idx="3468">
                  <c:v>4.1275816993464058</c:v>
                </c:pt>
                <c:pt idx="3469">
                  <c:v>5.7762091503267978</c:v>
                </c:pt>
                <c:pt idx="3470">
                  <c:v>9.3437908496732014</c:v>
                </c:pt>
                <c:pt idx="3471">
                  <c:v>12.976209150326799</c:v>
                </c:pt>
                <c:pt idx="3472">
                  <c:v>12.991895424836603</c:v>
                </c:pt>
                <c:pt idx="3473">
                  <c:v>11.908496732026144</c:v>
                </c:pt>
                <c:pt idx="3474">
                  <c:v>10.315816993464054</c:v>
                </c:pt>
                <c:pt idx="3475">
                  <c:v>7.4439215686274514</c:v>
                </c:pt>
                <c:pt idx="3476">
                  <c:v>4.6732026143790852</c:v>
                </c:pt>
                <c:pt idx="3477">
                  <c:v>2.9424836601307192</c:v>
                </c:pt>
                <c:pt idx="3478">
                  <c:v>2.2606535947712421</c:v>
                </c:pt>
                <c:pt idx="3479">
                  <c:v>2.2047058823529415</c:v>
                </c:pt>
                <c:pt idx="3480">
                  <c:v>1.5027450980392159</c:v>
                </c:pt>
                <c:pt idx="3481">
                  <c:v>0.39320261437908499</c:v>
                </c:pt>
                <c:pt idx="3482">
                  <c:v>0</c:v>
                </c:pt>
                <c:pt idx="3483">
                  <c:v>3.1372549019607842E-3</c:v>
                </c:pt>
                <c:pt idx="3484">
                  <c:v>3.0826143790849674</c:v>
                </c:pt>
                <c:pt idx="3485">
                  <c:v>5.9505882352941173</c:v>
                </c:pt>
                <c:pt idx="3486">
                  <c:v>7.6183006535947717</c:v>
                </c:pt>
                <c:pt idx="3487">
                  <c:v>11.12156862745098</c:v>
                </c:pt>
                <c:pt idx="3488">
                  <c:v>13.571503267973855</c:v>
                </c:pt>
                <c:pt idx="3489">
                  <c:v>10.498300653594772</c:v>
                </c:pt>
                <c:pt idx="3490">
                  <c:v>8.2624836601307194</c:v>
                </c:pt>
                <c:pt idx="3491">
                  <c:v>10.040522875816993</c:v>
                </c:pt>
                <c:pt idx="3492">
                  <c:v>9.9098039215686278</c:v>
                </c:pt>
                <c:pt idx="3493">
                  <c:v>8.5932026143790861</c:v>
                </c:pt>
                <c:pt idx="3494">
                  <c:v>8.6556862745098044</c:v>
                </c:pt>
                <c:pt idx="3495">
                  <c:v>8.0298039215686288</c:v>
                </c:pt>
                <c:pt idx="3496">
                  <c:v>6.37516339869281</c:v>
                </c:pt>
                <c:pt idx="3497">
                  <c:v>3.3576470588235297</c:v>
                </c:pt>
                <c:pt idx="3498">
                  <c:v>2.2556862745098041</c:v>
                </c:pt>
                <c:pt idx="3499">
                  <c:v>2.3730718954248364</c:v>
                </c:pt>
                <c:pt idx="3500">
                  <c:v>2.9879738562091505</c:v>
                </c:pt>
                <c:pt idx="3501">
                  <c:v>1.5610457516339868</c:v>
                </c:pt>
                <c:pt idx="3502">
                  <c:v>2.1484967320261439</c:v>
                </c:pt>
                <c:pt idx="3503">
                  <c:v>4.2972549019607849</c:v>
                </c:pt>
                <c:pt idx="3504">
                  <c:v>6.9916339869281048</c:v>
                </c:pt>
                <c:pt idx="3505">
                  <c:v>8.0755555555555567</c:v>
                </c:pt>
                <c:pt idx="3506">
                  <c:v>9.1375163398692809</c:v>
                </c:pt>
                <c:pt idx="3507">
                  <c:v>8.9166013071895449</c:v>
                </c:pt>
                <c:pt idx="3508">
                  <c:v>7.1882352941176464</c:v>
                </c:pt>
                <c:pt idx="3509">
                  <c:v>6.487058823529412</c:v>
                </c:pt>
                <c:pt idx="3510">
                  <c:v>6.4151633986928109</c:v>
                </c:pt>
                <c:pt idx="3511">
                  <c:v>6.6627450980392169</c:v>
                </c:pt>
                <c:pt idx="3512">
                  <c:v>5.9741176470588231</c:v>
                </c:pt>
                <c:pt idx="3513">
                  <c:v>6.0606535947712423</c:v>
                </c:pt>
                <c:pt idx="3514">
                  <c:v>8.2810457516339877</c:v>
                </c:pt>
                <c:pt idx="3515">
                  <c:v>8.9495424836601316</c:v>
                </c:pt>
                <c:pt idx="3516">
                  <c:v>7.3717647058823532</c:v>
                </c:pt>
                <c:pt idx="3517">
                  <c:v>7.3388235294117656</c:v>
                </c:pt>
                <c:pt idx="3518">
                  <c:v>6.7973856209150343</c:v>
                </c:pt>
                <c:pt idx="3519">
                  <c:v>2.3976470588235297</c:v>
                </c:pt>
                <c:pt idx="3520">
                  <c:v>9.5947712418300662E-2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6.2745098039215684E-3</c:v>
                </c:pt>
                <c:pt idx="3543">
                  <c:v>9.3071895424836612E-2</c:v>
                </c:pt>
                <c:pt idx="3544">
                  <c:v>0.9233986928104575</c:v>
                </c:pt>
                <c:pt idx="3545">
                  <c:v>1.7691503267973856</c:v>
                </c:pt>
                <c:pt idx="3546">
                  <c:v>2.1061437908496732</c:v>
                </c:pt>
                <c:pt idx="3547">
                  <c:v>3.4070588235294119</c:v>
                </c:pt>
                <c:pt idx="3548">
                  <c:v>6.9623529411764702</c:v>
                </c:pt>
                <c:pt idx="3549">
                  <c:v>9.7597385620915027</c:v>
                </c:pt>
                <c:pt idx="3550">
                  <c:v>10.727058823529415</c:v>
                </c:pt>
                <c:pt idx="3551">
                  <c:v>10.970718954248365</c:v>
                </c:pt>
                <c:pt idx="3552">
                  <c:v>10.740915032679739</c:v>
                </c:pt>
                <c:pt idx="3553">
                  <c:v>9.8596078431372547</c:v>
                </c:pt>
                <c:pt idx="3554">
                  <c:v>7.6407843137254901</c:v>
                </c:pt>
                <c:pt idx="3555">
                  <c:v>5.8433986928104584</c:v>
                </c:pt>
                <c:pt idx="3556">
                  <c:v>5.2627450980392156</c:v>
                </c:pt>
                <c:pt idx="3557">
                  <c:v>4.1853594771241829</c:v>
                </c:pt>
                <c:pt idx="3558">
                  <c:v>1.4245751633986932</c:v>
                </c:pt>
                <c:pt idx="3559">
                  <c:v>1.5686274509803925E-2</c:v>
                </c:pt>
                <c:pt idx="3560">
                  <c:v>0</c:v>
                </c:pt>
                <c:pt idx="3561">
                  <c:v>2.5139869281045755</c:v>
                </c:pt>
                <c:pt idx="3562">
                  <c:v>4.9550326797385624</c:v>
                </c:pt>
                <c:pt idx="3563">
                  <c:v>6.6196078431372554</c:v>
                </c:pt>
                <c:pt idx="3564">
                  <c:v>10.191895424836602</c:v>
                </c:pt>
                <c:pt idx="3565">
                  <c:v>12.737777777777779</c:v>
                </c:pt>
                <c:pt idx="3566">
                  <c:v>10.230065359477123</c:v>
                </c:pt>
                <c:pt idx="3567">
                  <c:v>8.4211764705882359</c:v>
                </c:pt>
                <c:pt idx="3568">
                  <c:v>10.20235294117647</c:v>
                </c:pt>
                <c:pt idx="3569">
                  <c:v>9.9932026143790846</c:v>
                </c:pt>
                <c:pt idx="3570">
                  <c:v>8.5837908496732034</c:v>
                </c:pt>
                <c:pt idx="3571">
                  <c:v>8.5775163398692804</c:v>
                </c:pt>
                <c:pt idx="3572">
                  <c:v>7.9453594771241827</c:v>
                </c:pt>
                <c:pt idx="3573">
                  <c:v>5.6525490196078447</c:v>
                </c:pt>
                <c:pt idx="3574">
                  <c:v>2.5537254901960789</c:v>
                </c:pt>
                <c:pt idx="3575">
                  <c:v>2.1934640522875819</c:v>
                </c:pt>
                <c:pt idx="3576">
                  <c:v>4.471111111111111</c:v>
                </c:pt>
                <c:pt idx="3577">
                  <c:v>6.1071895424836597</c:v>
                </c:pt>
                <c:pt idx="3578">
                  <c:v>5.3681045751633993</c:v>
                </c:pt>
                <c:pt idx="3579">
                  <c:v>6.3403921568627446</c:v>
                </c:pt>
                <c:pt idx="3580">
                  <c:v>8.9239215686274527</c:v>
                </c:pt>
                <c:pt idx="3581">
                  <c:v>9.7069281045751641</c:v>
                </c:pt>
                <c:pt idx="3582">
                  <c:v>9.8538562091503277</c:v>
                </c:pt>
                <c:pt idx="3583">
                  <c:v>11.374901960784316</c:v>
                </c:pt>
                <c:pt idx="3584">
                  <c:v>11.450980392156863</c:v>
                </c:pt>
                <c:pt idx="3585">
                  <c:v>8.3960784313725494</c:v>
                </c:pt>
                <c:pt idx="3586">
                  <c:v>6.4470588235294128</c:v>
                </c:pt>
                <c:pt idx="3587">
                  <c:v>6.0692810457516337</c:v>
                </c:pt>
                <c:pt idx="3588">
                  <c:v>5.8081045751633988</c:v>
                </c:pt>
                <c:pt idx="3589">
                  <c:v>4.5283660130718957</c:v>
                </c:pt>
                <c:pt idx="3590">
                  <c:v>4.7354248366013065</c:v>
                </c:pt>
                <c:pt idx="3591">
                  <c:v>7.1581699346405232</c:v>
                </c:pt>
                <c:pt idx="3592">
                  <c:v>6.5722875816993467</c:v>
                </c:pt>
                <c:pt idx="3593">
                  <c:v>4.9816993464052297</c:v>
                </c:pt>
                <c:pt idx="3594">
                  <c:v>4.9487581699346412</c:v>
                </c:pt>
                <c:pt idx="3595">
                  <c:v>4.4368627450980398</c:v>
                </c:pt>
                <c:pt idx="3596">
                  <c:v>0.90248366013071901</c:v>
                </c:pt>
                <c:pt idx="3597">
                  <c:v>8.3137254901960791E-2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0.15189542483660132</c:v>
                </c:pt>
                <c:pt idx="3621">
                  <c:v>1.0261437908496733</c:v>
                </c:pt>
                <c:pt idx="3622">
                  <c:v>1.9074509803921569</c:v>
                </c:pt>
                <c:pt idx="3623">
                  <c:v>2.1628758169934641</c:v>
                </c:pt>
                <c:pt idx="3624">
                  <c:v>3.3524183006535946</c:v>
                </c:pt>
                <c:pt idx="3625">
                  <c:v>7.1858823529411771</c:v>
                </c:pt>
                <c:pt idx="3626">
                  <c:v>11.133071895424838</c:v>
                </c:pt>
                <c:pt idx="3627">
                  <c:v>12.447581699346404</c:v>
                </c:pt>
                <c:pt idx="3628">
                  <c:v>12.866143790849671</c:v>
                </c:pt>
                <c:pt idx="3629">
                  <c:v>13.673725490196079</c:v>
                </c:pt>
                <c:pt idx="3630">
                  <c:v>13.525228758169934</c:v>
                </c:pt>
                <c:pt idx="3631">
                  <c:v>11.303790849673202</c:v>
                </c:pt>
                <c:pt idx="3632">
                  <c:v>9.3218300653594781</c:v>
                </c:pt>
                <c:pt idx="3633">
                  <c:v>8.6478431372549025</c:v>
                </c:pt>
                <c:pt idx="3634">
                  <c:v>6.650718954248366</c:v>
                </c:pt>
                <c:pt idx="3635">
                  <c:v>2.8993464052287581</c:v>
                </c:pt>
                <c:pt idx="3636">
                  <c:v>0.63764705882352934</c:v>
                </c:pt>
                <c:pt idx="3637">
                  <c:v>0.42692810457516339</c:v>
                </c:pt>
                <c:pt idx="3638">
                  <c:v>2.7628758169934637</c:v>
                </c:pt>
                <c:pt idx="3639">
                  <c:v>4.9132026143790855</c:v>
                </c:pt>
                <c:pt idx="3640">
                  <c:v>5.9168627450980384</c:v>
                </c:pt>
                <c:pt idx="3641">
                  <c:v>8.9458823529411777</c:v>
                </c:pt>
                <c:pt idx="3642">
                  <c:v>12.090718954248366</c:v>
                </c:pt>
                <c:pt idx="3643">
                  <c:v>9.7610457516339881</c:v>
                </c:pt>
                <c:pt idx="3644">
                  <c:v>7.9662745098039212</c:v>
                </c:pt>
                <c:pt idx="3645">
                  <c:v>8.9009150326797393</c:v>
                </c:pt>
                <c:pt idx="3646">
                  <c:v>8.0833986928104569</c:v>
                </c:pt>
                <c:pt idx="3647">
                  <c:v>5.7307189542483661</c:v>
                </c:pt>
                <c:pt idx="3648">
                  <c:v>5.724444444444444</c:v>
                </c:pt>
                <c:pt idx="3649">
                  <c:v>5.3688888888888888</c:v>
                </c:pt>
                <c:pt idx="3650">
                  <c:v>3.3450980392156859</c:v>
                </c:pt>
                <c:pt idx="3651">
                  <c:v>1.2549019607843137</c:v>
                </c:pt>
                <c:pt idx="3652">
                  <c:v>3.2452287581699348</c:v>
                </c:pt>
                <c:pt idx="3653">
                  <c:v>6.187450980392156</c:v>
                </c:pt>
                <c:pt idx="3654">
                  <c:v>8.2000000000000011</c:v>
                </c:pt>
                <c:pt idx="3655">
                  <c:v>8.6998692810457516</c:v>
                </c:pt>
                <c:pt idx="3656">
                  <c:v>9.6854901960784314</c:v>
                </c:pt>
                <c:pt idx="3657">
                  <c:v>11.669542483660129</c:v>
                </c:pt>
                <c:pt idx="3658">
                  <c:v>12.027973856209149</c:v>
                </c:pt>
                <c:pt idx="3659">
                  <c:v>11.922614379084965</c:v>
                </c:pt>
                <c:pt idx="3660">
                  <c:v>13.947973856209151</c:v>
                </c:pt>
                <c:pt idx="3661">
                  <c:v>14.066143790849672</c:v>
                </c:pt>
                <c:pt idx="3662">
                  <c:v>10.161568627450981</c:v>
                </c:pt>
                <c:pt idx="3663">
                  <c:v>7.9152941176470595</c:v>
                </c:pt>
                <c:pt idx="3664">
                  <c:v>7.3262745098039206</c:v>
                </c:pt>
                <c:pt idx="3665">
                  <c:v>6.4525490196078437</c:v>
                </c:pt>
                <c:pt idx="3666">
                  <c:v>4.9220915032679748</c:v>
                </c:pt>
                <c:pt idx="3667">
                  <c:v>4.5458823529411765</c:v>
                </c:pt>
                <c:pt idx="3668">
                  <c:v>6.2509803921568627</c:v>
                </c:pt>
                <c:pt idx="3669">
                  <c:v>5.6577777777777785</c:v>
                </c:pt>
                <c:pt idx="3670">
                  <c:v>4.0894117647058827</c:v>
                </c:pt>
                <c:pt idx="3671">
                  <c:v>4.0564705882352952</c:v>
                </c:pt>
                <c:pt idx="3672">
                  <c:v>3.6164705882352939</c:v>
                </c:pt>
                <c:pt idx="3673">
                  <c:v>0.85699346405228749</c:v>
                </c:pt>
                <c:pt idx="3674">
                  <c:v>0.1320261437908497</c:v>
                </c:pt>
                <c:pt idx="3675">
                  <c:v>4.8888888888888898E-2</c:v>
                </c:pt>
                <c:pt idx="3676">
                  <c:v>4.8888888888888898E-2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0.27921568627450982</c:v>
                </c:pt>
                <c:pt idx="3698">
                  <c:v>0.85908496732026152</c:v>
                </c:pt>
                <c:pt idx="3699">
                  <c:v>1.1626143790849672</c:v>
                </c:pt>
                <c:pt idx="3700">
                  <c:v>1.3827450980392157</c:v>
                </c:pt>
                <c:pt idx="3701">
                  <c:v>2.5722875816993467</c:v>
                </c:pt>
                <c:pt idx="3702">
                  <c:v>6.4758169934640524</c:v>
                </c:pt>
                <c:pt idx="3703">
                  <c:v>10.94169934640523</c:v>
                </c:pt>
                <c:pt idx="3704">
                  <c:v>12.833986928104578</c:v>
                </c:pt>
                <c:pt idx="3705">
                  <c:v>13.287843137254903</c:v>
                </c:pt>
                <c:pt idx="3706">
                  <c:v>14.50248366013072</c:v>
                </c:pt>
                <c:pt idx="3707">
                  <c:v>14.202614379084968</c:v>
                </c:pt>
                <c:pt idx="3708">
                  <c:v>12.253071895424837</c:v>
                </c:pt>
                <c:pt idx="3709">
                  <c:v>10.409934640522875</c:v>
                </c:pt>
                <c:pt idx="3710">
                  <c:v>9.7359477124183016</c:v>
                </c:pt>
                <c:pt idx="3711">
                  <c:v>7.3317647058823532</c:v>
                </c:pt>
                <c:pt idx="3712">
                  <c:v>3.7430065359477123</c:v>
                </c:pt>
                <c:pt idx="3713">
                  <c:v>2.338300653594771</c:v>
                </c:pt>
                <c:pt idx="3714">
                  <c:v>3.3035294117647065</c:v>
                </c:pt>
                <c:pt idx="3715">
                  <c:v>5.7456209150326805</c:v>
                </c:pt>
                <c:pt idx="3716">
                  <c:v>7.9675816993464057</c:v>
                </c:pt>
                <c:pt idx="3717">
                  <c:v>8.2684967320261453</c:v>
                </c:pt>
                <c:pt idx="3718">
                  <c:v>9.3215686274509828</c:v>
                </c:pt>
                <c:pt idx="3719">
                  <c:v>11.376209150326797</c:v>
                </c:pt>
                <c:pt idx="3720">
                  <c:v>8.940392156862746</c:v>
                </c:pt>
                <c:pt idx="3721">
                  <c:v>6.8844444444444459</c:v>
                </c:pt>
                <c:pt idx="3722">
                  <c:v>6.5832679738562092</c:v>
                </c:pt>
                <c:pt idx="3723">
                  <c:v>5.0810457516339875</c:v>
                </c:pt>
                <c:pt idx="3724">
                  <c:v>1.8836601307189547</c:v>
                </c:pt>
                <c:pt idx="3725">
                  <c:v>1.8773856209150328</c:v>
                </c:pt>
                <c:pt idx="3726">
                  <c:v>1.7113725490196074</c:v>
                </c:pt>
                <c:pt idx="3727">
                  <c:v>1.4175163398692812</c:v>
                </c:pt>
                <c:pt idx="3728">
                  <c:v>1.2041830065359478</c:v>
                </c:pt>
                <c:pt idx="3729">
                  <c:v>5.489150326797386</c:v>
                </c:pt>
                <c:pt idx="3730">
                  <c:v>8.4635294117647053</c:v>
                </c:pt>
                <c:pt idx="3731">
                  <c:v>10.476078431372551</c:v>
                </c:pt>
                <c:pt idx="3732">
                  <c:v>10.975947712418302</c:v>
                </c:pt>
                <c:pt idx="3733">
                  <c:v>10.927581699346407</c:v>
                </c:pt>
                <c:pt idx="3734">
                  <c:v>11.024052287581702</c:v>
                </c:pt>
                <c:pt idx="3735">
                  <c:v>10.748758169934641</c:v>
                </c:pt>
                <c:pt idx="3736">
                  <c:v>10.223006535947713</c:v>
                </c:pt>
                <c:pt idx="3737">
                  <c:v>12.066666666666666</c:v>
                </c:pt>
                <c:pt idx="3738">
                  <c:v>12.545098039215688</c:v>
                </c:pt>
                <c:pt idx="3739">
                  <c:v>8.7955555555555556</c:v>
                </c:pt>
                <c:pt idx="3740">
                  <c:v>6.9647058823529413</c:v>
                </c:pt>
                <c:pt idx="3741">
                  <c:v>6.5715032679738563</c:v>
                </c:pt>
                <c:pt idx="3742">
                  <c:v>4.56078431372549</c:v>
                </c:pt>
                <c:pt idx="3743">
                  <c:v>3.1016993464052285</c:v>
                </c:pt>
                <c:pt idx="3744">
                  <c:v>2.4467973856209149</c:v>
                </c:pt>
                <c:pt idx="3745">
                  <c:v>2.6818300653594775</c:v>
                </c:pt>
                <c:pt idx="3746">
                  <c:v>1.8983006535947711</c:v>
                </c:pt>
                <c:pt idx="3747">
                  <c:v>1.6169934640522876</c:v>
                </c:pt>
                <c:pt idx="3748">
                  <c:v>1.9537254901960786</c:v>
                </c:pt>
                <c:pt idx="3749">
                  <c:v>2.8441830065359479</c:v>
                </c:pt>
                <c:pt idx="3750">
                  <c:v>1.8766013071895424</c:v>
                </c:pt>
                <c:pt idx="3751">
                  <c:v>1.5665359477124181</c:v>
                </c:pt>
                <c:pt idx="3752">
                  <c:v>1.5150326797385623</c:v>
                </c:pt>
                <c:pt idx="3753">
                  <c:v>1.1783006535947713</c:v>
                </c:pt>
                <c:pt idx="3754">
                  <c:v>0.13568627450980392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0.27921568627450982</c:v>
                </c:pt>
                <c:pt idx="3775">
                  <c:v>0.81986928104575163</c:v>
                </c:pt>
                <c:pt idx="3776">
                  <c:v>1.1074509803921568</c:v>
                </c:pt>
                <c:pt idx="3777">
                  <c:v>1.7108496732026146</c:v>
                </c:pt>
                <c:pt idx="3778">
                  <c:v>2.042875816993464</c:v>
                </c:pt>
                <c:pt idx="3779">
                  <c:v>4.7628758169934651</c:v>
                </c:pt>
                <c:pt idx="3780">
                  <c:v>10.150065359477125</c:v>
                </c:pt>
                <c:pt idx="3781">
                  <c:v>12.061437908496734</c:v>
                </c:pt>
                <c:pt idx="3782">
                  <c:v>12.494901960784313</c:v>
                </c:pt>
                <c:pt idx="3783">
                  <c:v>16.19294117647059</c:v>
                </c:pt>
                <c:pt idx="3784">
                  <c:v>17.675816993464053</c:v>
                </c:pt>
                <c:pt idx="3785">
                  <c:v>14.84418300653595</c:v>
                </c:pt>
                <c:pt idx="3786">
                  <c:v>12.997908496732025</c:v>
                </c:pt>
                <c:pt idx="3787">
                  <c:v>11.973856209150327</c:v>
                </c:pt>
                <c:pt idx="3788">
                  <c:v>7.9437908496732037</c:v>
                </c:pt>
                <c:pt idx="3789">
                  <c:v>3.7558169934640526</c:v>
                </c:pt>
                <c:pt idx="3790">
                  <c:v>2.758431372549019</c:v>
                </c:pt>
                <c:pt idx="3791">
                  <c:v>3.9911111111111106</c:v>
                </c:pt>
                <c:pt idx="3792">
                  <c:v>4.7450980392156863</c:v>
                </c:pt>
                <c:pt idx="3793">
                  <c:v>6.1665359477124175</c:v>
                </c:pt>
                <c:pt idx="3794">
                  <c:v>6.2290196078431368</c:v>
                </c:pt>
                <c:pt idx="3795">
                  <c:v>5.7108496732026151</c:v>
                </c:pt>
                <c:pt idx="3796">
                  <c:v>6.1529411764705877</c:v>
                </c:pt>
                <c:pt idx="3797">
                  <c:v>5.7095424836601305</c:v>
                </c:pt>
                <c:pt idx="3798">
                  <c:v>4.3686274509803926</c:v>
                </c:pt>
                <c:pt idx="3799">
                  <c:v>4.0698039215686279</c:v>
                </c:pt>
                <c:pt idx="3800">
                  <c:v>2.4922875816993466</c:v>
                </c:pt>
                <c:pt idx="3801">
                  <c:v>0.46483660130718968</c:v>
                </c:pt>
                <c:pt idx="3802">
                  <c:v>0.14143790849673205</c:v>
                </c:pt>
                <c:pt idx="3803">
                  <c:v>6.0915032679738565E-2</c:v>
                </c:pt>
                <c:pt idx="3804">
                  <c:v>3.1372549019607842E-3</c:v>
                </c:pt>
                <c:pt idx="3805">
                  <c:v>1.0418300653594772</c:v>
                </c:pt>
                <c:pt idx="3806">
                  <c:v>6.1633986928104578</c:v>
                </c:pt>
                <c:pt idx="3807">
                  <c:v>10.019084967320262</c:v>
                </c:pt>
                <c:pt idx="3808">
                  <c:v>12.170718954248368</c:v>
                </c:pt>
                <c:pt idx="3809">
                  <c:v>12.670588235294117</c:v>
                </c:pt>
                <c:pt idx="3810">
                  <c:v>12.309281045751636</c:v>
                </c:pt>
                <c:pt idx="3811">
                  <c:v>10.585359477124184</c:v>
                </c:pt>
                <c:pt idx="3812">
                  <c:v>8.0627450980392172</c:v>
                </c:pt>
                <c:pt idx="3813">
                  <c:v>6.1226143790849665</c:v>
                </c:pt>
                <c:pt idx="3814">
                  <c:v>6.994248366013073</c:v>
                </c:pt>
                <c:pt idx="3815">
                  <c:v>7.7301960784313719</c:v>
                </c:pt>
                <c:pt idx="3816">
                  <c:v>5.2711111111111109</c:v>
                </c:pt>
                <c:pt idx="3817">
                  <c:v>5.7874509803921566</c:v>
                </c:pt>
                <c:pt idx="3818">
                  <c:v>7.5064052287581697</c:v>
                </c:pt>
                <c:pt idx="3819">
                  <c:v>6.4209150326797397</c:v>
                </c:pt>
                <c:pt idx="3820">
                  <c:v>5.0172549019607846</c:v>
                </c:pt>
                <c:pt idx="3821">
                  <c:v>4.1082352941176472</c:v>
                </c:pt>
                <c:pt idx="3822">
                  <c:v>2.2588235294117651</c:v>
                </c:pt>
                <c:pt idx="3823">
                  <c:v>0.34718954248366013</c:v>
                </c:pt>
                <c:pt idx="3824">
                  <c:v>0.11267973856209151</c:v>
                </c:pt>
                <c:pt idx="3825">
                  <c:v>0.4366013071895426</c:v>
                </c:pt>
                <c:pt idx="3826">
                  <c:v>2.0891503267973861</c:v>
                </c:pt>
                <c:pt idx="3827">
                  <c:v>2.8750326797385624</c:v>
                </c:pt>
                <c:pt idx="3828">
                  <c:v>2.9087581699346408</c:v>
                </c:pt>
                <c:pt idx="3829">
                  <c:v>3.3858823529411763</c:v>
                </c:pt>
                <c:pt idx="3830">
                  <c:v>3.0716339869281049</c:v>
                </c:pt>
                <c:pt idx="3831">
                  <c:v>1.3895424836601309</c:v>
                </c:pt>
                <c:pt idx="3832">
                  <c:v>0.6036601307189543</c:v>
                </c:pt>
                <c:pt idx="3833">
                  <c:v>0.55111111111111111</c:v>
                </c:pt>
                <c:pt idx="3834">
                  <c:v>2.2483660130718956E-2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0.34352941176470586</c:v>
                </c:pt>
                <c:pt idx="3852">
                  <c:v>0.9581699346405228</c:v>
                </c:pt>
                <c:pt idx="3853">
                  <c:v>1.2457516339869281</c:v>
                </c:pt>
                <c:pt idx="3854">
                  <c:v>2.3445751633986931</c:v>
                </c:pt>
                <c:pt idx="3855">
                  <c:v>2.7132026143790848</c:v>
                </c:pt>
                <c:pt idx="3856">
                  <c:v>3.6833986928104578</c:v>
                </c:pt>
                <c:pt idx="3857">
                  <c:v>7.6554248366013073</c:v>
                </c:pt>
                <c:pt idx="3858">
                  <c:v>8.9045751633986931</c:v>
                </c:pt>
                <c:pt idx="3859">
                  <c:v>8.9939869281045741</c:v>
                </c:pt>
                <c:pt idx="3860">
                  <c:v>13.149281045751636</c:v>
                </c:pt>
                <c:pt idx="3861">
                  <c:v>15.402352941176471</c:v>
                </c:pt>
                <c:pt idx="3862">
                  <c:v>13.518692810457516</c:v>
                </c:pt>
                <c:pt idx="3863">
                  <c:v>12.501176470588236</c:v>
                </c:pt>
                <c:pt idx="3864">
                  <c:v>12.583267973856211</c:v>
                </c:pt>
                <c:pt idx="3865">
                  <c:v>8.7916339869281046</c:v>
                </c:pt>
                <c:pt idx="3866">
                  <c:v>5.6747712418300651</c:v>
                </c:pt>
                <c:pt idx="3867">
                  <c:v>6.2849673202614378</c:v>
                </c:pt>
                <c:pt idx="3868">
                  <c:v>7.8609150326797401</c:v>
                </c:pt>
                <c:pt idx="3869">
                  <c:v>7.4384313725490205</c:v>
                </c:pt>
                <c:pt idx="3870">
                  <c:v>8.4525490196078437</c:v>
                </c:pt>
                <c:pt idx="3871">
                  <c:v>8.132026143790851</c:v>
                </c:pt>
                <c:pt idx="3872">
                  <c:v>5.9688888888888894</c:v>
                </c:pt>
                <c:pt idx="3873">
                  <c:v>6.2146405228758175</c:v>
                </c:pt>
                <c:pt idx="3874">
                  <c:v>5.9647058823529404</c:v>
                </c:pt>
                <c:pt idx="3875">
                  <c:v>4.2627450980392156</c:v>
                </c:pt>
                <c:pt idx="3876">
                  <c:v>4.6026143790849678</c:v>
                </c:pt>
                <c:pt idx="3877">
                  <c:v>3.4525490196078432</c:v>
                </c:pt>
                <c:pt idx="3878">
                  <c:v>1.1116339869281047</c:v>
                </c:pt>
                <c:pt idx="3879">
                  <c:v>0.51372549019607849</c:v>
                </c:pt>
                <c:pt idx="3880">
                  <c:v>0.46928104575163399</c:v>
                </c:pt>
                <c:pt idx="3881">
                  <c:v>0</c:v>
                </c:pt>
                <c:pt idx="3882">
                  <c:v>1.0677124183006534</c:v>
                </c:pt>
                <c:pt idx="3883">
                  <c:v>7.0494117647058836</c:v>
                </c:pt>
                <c:pt idx="3884">
                  <c:v>12.994509803921568</c:v>
                </c:pt>
                <c:pt idx="3885">
                  <c:v>14.977254901960784</c:v>
                </c:pt>
                <c:pt idx="3886">
                  <c:v>15.206274509803919</c:v>
                </c:pt>
                <c:pt idx="3887">
                  <c:v>14.644444444444446</c:v>
                </c:pt>
                <c:pt idx="3888">
                  <c:v>11.258823529411764</c:v>
                </c:pt>
                <c:pt idx="3889">
                  <c:v>5.7338562091503267</c:v>
                </c:pt>
                <c:pt idx="3890">
                  <c:v>4.0324183006535943</c:v>
                </c:pt>
                <c:pt idx="3891">
                  <c:v>4.9024836601307191</c:v>
                </c:pt>
                <c:pt idx="3892">
                  <c:v>5.6211764705882361</c:v>
                </c:pt>
                <c:pt idx="3893">
                  <c:v>4.0920261437908492</c:v>
                </c:pt>
                <c:pt idx="3894">
                  <c:v>5.9579084967320259</c:v>
                </c:pt>
                <c:pt idx="3895">
                  <c:v>8.2342483660130732</c:v>
                </c:pt>
                <c:pt idx="3896">
                  <c:v>7.421176470588235</c:v>
                </c:pt>
                <c:pt idx="3897">
                  <c:v>6.2904575163398704</c:v>
                </c:pt>
                <c:pt idx="3898">
                  <c:v>5.3482352941176474</c:v>
                </c:pt>
                <c:pt idx="3899">
                  <c:v>3.0622222222222222</c:v>
                </c:pt>
                <c:pt idx="3900">
                  <c:v>0.52339869281045759</c:v>
                </c:pt>
                <c:pt idx="3901">
                  <c:v>0.29202614379084968</c:v>
                </c:pt>
                <c:pt idx="3902">
                  <c:v>0.53803921568627455</c:v>
                </c:pt>
                <c:pt idx="3903">
                  <c:v>2.0954248366013073</c:v>
                </c:pt>
                <c:pt idx="3904">
                  <c:v>2.9383006535947715</c:v>
                </c:pt>
                <c:pt idx="3905">
                  <c:v>3.5239215686274514</c:v>
                </c:pt>
                <c:pt idx="3906">
                  <c:v>4.9633986928104585</c:v>
                </c:pt>
                <c:pt idx="3907">
                  <c:v>5.1074509803921577</c:v>
                </c:pt>
                <c:pt idx="3908">
                  <c:v>3.4543790849673202</c:v>
                </c:pt>
                <c:pt idx="3909">
                  <c:v>2.6339869281045756</c:v>
                </c:pt>
                <c:pt idx="3910">
                  <c:v>2.0295424836601308</c:v>
                </c:pt>
                <c:pt idx="3911">
                  <c:v>0.53542483660130724</c:v>
                </c:pt>
                <c:pt idx="3912">
                  <c:v>5.1503267973856202E-2</c:v>
                </c:pt>
                <c:pt idx="3913">
                  <c:v>2.2483660130718956E-2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0.99163398692810478</c:v>
                </c:pt>
                <c:pt idx="3929">
                  <c:v>1.6449673202614379</c:v>
                </c:pt>
                <c:pt idx="3930">
                  <c:v>1.932549019607843</c:v>
                </c:pt>
                <c:pt idx="3931">
                  <c:v>3.0407843137254904</c:v>
                </c:pt>
                <c:pt idx="3932">
                  <c:v>3.914248366013072</c:v>
                </c:pt>
                <c:pt idx="3933">
                  <c:v>5.0988235294117645</c:v>
                </c:pt>
                <c:pt idx="3934">
                  <c:v>8.9707189542483672</c:v>
                </c:pt>
                <c:pt idx="3935">
                  <c:v>9.706666666666667</c:v>
                </c:pt>
                <c:pt idx="3936">
                  <c:v>9.2619607843137253</c:v>
                </c:pt>
                <c:pt idx="3937">
                  <c:v>12.734640522875818</c:v>
                </c:pt>
                <c:pt idx="3938">
                  <c:v>12.603137254901961</c:v>
                </c:pt>
                <c:pt idx="3939">
                  <c:v>9.7652287581699344</c:v>
                </c:pt>
                <c:pt idx="3940">
                  <c:v>9.8099346405228776</c:v>
                </c:pt>
                <c:pt idx="3941">
                  <c:v>11.602352941176472</c:v>
                </c:pt>
                <c:pt idx="3942">
                  <c:v>8.7074509803921583</c:v>
                </c:pt>
                <c:pt idx="3943">
                  <c:v>7.3349019607843147</c:v>
                </c:pt>
                <c:pt idx="3944">
                  <c:v>9.054117647058824</c:v>
                </c:pt>
                <c:pt idx="3945">
                  <c:v>10.225098039215686</c:v>
                </c:pt>
                <c:pt idx="3946">
                  <c:v>8.8326797385620903</c:v>
                </c:pt>
                <c:pt idx="3947">
                  <c:v>9.0988235294117654</c:v>
                </c:pt>
                <c:pt idx="3948">
                  <c:v>8.5560784313725495</c:v>
                </c:pt>
                <c:pt idx="3949">
                  <c:v>6.2305882352941175</c:v>
                </c:pt>
                <c:pt idx="3950">
                  <c:v>6.2394771241830069</c:v>
                </c:pt>
                <c:pt idx="3951">
                  <c:v>5.7864052287581691</c:v>
                </c:pt>
                <c:pt idx="3952">
                  <c:v>4.1134640522875809</c:v>
                </c:pt>
                <c:pt idx="3953">
                  <c:v>4.8677124183006537</c:v>
                </c:pt>
                <c:pt idx="3954">
                  <c:v>3.7866666666666666</c:v>
                </c:pt>
                <c:pt idx="3955">
                  <c:v>1.5385620915032681</c:v>
                </c:pt>
                <c:pt idx="3956">
                  <c:v>0.92810457516339862</c:v>
                </c:pt>
                <c:pt idx="3957">
                  <c:v>0.88366013071895422</c:v>
                </c:pt>
                <c:pt idx="3958">
                  <c:v>0</c:v>
                </c:pt>
                <c:pt idx="3959">
                  <c:v>1.0677124183006534</c:v>
                </c:pt>
                <c:pt idx="3960">
                  <c:v>6.2865359477124185</c:v>
                </c:pt>
                <c:pt idx="3961">
                  <c:v>11.76967320261438</c:v>
                </c:pt>
                <c:pt idx="3962">
                  <c:v>13.714771241830066</c:v>
                </c:pt>
                <c:pt idx="3963">
                  <c:v>13.890980392156862</c:v>
                </c:pt>
                <c:pt idx="3964">
                  <c:v>13.035032679738562</c:v>
                </c:pt>
                <c:pt idx="3965">
                  <c:v>9.2358169934640522</c:v>
                </c:pt>
                <c:pt idx="3966">
                  <c:v>3.9926797385620914</c:v>
                </c:pt>
                <c:pt idx="3967">
                  <c:v>2.2509803921568627</c:v>
                </c:pt>
                <c:pt idx="3968">
                  <c:v>2.6650980392156862</c:v>
                </c:pt>
                <c:pt idx="3969">
                  <c:v>3.0867973856209154</c:v>
                </c:pt>
                <c:pt idx="3970">
                  <c:v>2.5633986928104577</c:v>
                </c:pt>
                <c:pt idx="3971">
                  <c:v>5.2556862745098041</c:v>
                </c:pt>
                <c:pt idx="3972">
                  <c:v>8.4305882352941186</c:v>
                </c:pt>
                <c:pt idx="3973">
                  <c:v>8.663006535947714</c:v>
                </c:pt>
                <c:pt idx="3974">
                  <c:v>8.1422222222222231</c:v>
                </c:pt>
                <c:pt idx="3975">
                  <c:v>7.3864052287581696</c:v>
                </c:pt>
                <c:pt idx="3976">
                  <c:v>4.4541176470588244</c:v>
                </c:pt>
                <c:pt idx="3977">
                  <c:v>1.0946405228758169</c:v>
                </c:pt>
                <c:pt idx="3978">
                  <c:v>0.33594771241830068</c:v>
                </c:pt>
                <c:pt idx="3979">
                  <c:v>0.5913725490196079</c:v>
                </c:pt>
                <c:pt idx="3980">
                  <c:v>2.1456209150326799</c:v>
                </c:pt>
                <c:pt idx="3981">
                  <c:v>2.9947712418300654</c:v>
                </c:pt>
                <c:pt idx="3982">
                  <c:v>3.8679738562091504</c:v>
                </c:pt>
                <c:pt idx="3983">
                  <c:v>5.8371241830065363</c:v>
                </c:pt>
                <c:pt idx="3984">
                  <c:v>6.2823529411764714</c:v>
                </c:pt>
                <c:pt idx="3985">
                  <c:v>5.0240522875816991</c:v>
                </c:pt>
                <c:pt idx="3986">
                  <c:v>4.5403921568627448</c:v>
                </c:pt>
                <c:pt idx="3987">
                  <c:v>3.6483660130718953</c:v>
                </c:pt>
                <c:pt idx="3988">
                  <c:v>1.6151633986928104</c:v>
                </c:pt>
                <c:pt idx="3989">
                  <c:v>0.80183006535947698</c:v>
                </c:pt>
                <c:pt idx="3990">
                  <c:v>0.36549019607843147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9.2549019607843147E-2</c:v>
                </c:pt>
                <c:pt idx="3997">
                  <c:v>9.2549019607843147E-2</c:v>
                </c:pt>
                <c:pt idx="3998">
                  <c:v>9.2549019607843147E-2</c:v>
                </c:pt>
                <c:pt idx="3999">
                  <c:v>9.2549019607843147E-2</c:v>
                </c:pt>
                <c:pt idx="4000">
                  <c:v>9.2549019607843147E-2</c:v>
                </c:pt>
                <c:pt idx="4001">
                  <c:v>0</c:v>
                </c:pt>
                <c:pt idx="4002">
                  <c:v>0</c:v>
                </c:pt>
                <c:pt idx="4003">
                  <c:v>2.9542483660130719E-2</c:v>
                </c:pt>
                <c:pt idx="4004">
                  <c:v>0</c:v>
                </c:pt>
                <c:pt idx="4005">
                  <c:v>0.87503267973856214</c:v>
                </c:pt>
                <c:pt idx="4006">
                  <c:v>1.2376470588235295</c:v>
                </c:pt>
                <c:pt idx="4007">
                  <c:v>1.4575163398692812</c:v>
                </c:pt>
                <c:pt idx="4008">
                  <c:v>2.565751633986928</c:v>
                </c:pt>
                <c:pt idx="4009">
                  <c:v>3.4520261437908504</c:v>
                </c:pt>
                <c:pt idx="4010">
                  <c:v>6.3461437908496734</c:v>
                </c:pt>
                <c:pt idx="4011">
                  <c:v>10.536209150326798</c:v>
                </c:pt>
                <c:pt idx="4012">
                  <c:v>11.246797385620916</c:v>
                </c:pt>
                <c:pt idx="4013">
                  <c:v>10.708758169934638</c:v>
                </c:pt>
                <c:pt idx="4014">
                  <c:v>13.24888888888889</c:v>
                </c:pt>
                <c:pt idx="4015">
                  <c:v>10.448366013071897</c:v>
                </c:pt>
                <c:pt idx="4016">
                  <c:v>6.3918954248366013</c:v>
                </c:pt>
                <c:pt idx="4017">
                  <c:v>6.463006535947712</c:v>
                </c:pt>
                <c:pt idx="4018">
                  <c:v>9.89045751633987</c:v>
                </c:pt>
                <c:pt idx="4019">
                  <c:v>8.086013071895426</c:v>
                </c:pt>
                <c:pt idx="4020">
                  <c:v>7.884444444444445</c:v>
                </c:pt>
                <c:pt idx="4021">
                  <c:v>10.456470588235295</c:v>
                </c:pt>
                <c:pt idx="4022">
                  <c:v>11.690980392156865</c:v>
                </c:pt>
                <c:pt idx="4023">
                  <c:v>8.6303267973856208</c:v>
                </c:pt>
                <c:pt idx="4024">
                  <c:v>7.9667973856209153</c:v>
                </c:pt>
                <c:pt idx="4025">
                  <c:v>7.4760784313725495</c:v>
                </c:pt>
                <c:pt idx="4026">
                  <c:v>4.5409150326797389</c:v>
                </c:pt>
                <c:pt idx="4027">
                  <c:v>3.7048366013071896</c:v>
                </c:pt>
                <c:pt idx="4028">
                  <c:v>3.3939869281045754</c:v>
                </c:pt>
                <c:pt idx="4029">
                  <c:v>2.8635294117647061</c:v>
                </c:pt>
                <c:pt idx="4030">
                  <c:v>3.8705882352941177</c:v>
                </c:pt>
                <c:pt idx="4031">
                  <c:v>3.7500653594771238</c:v>
                </c:pt>
                <c:pt idx="4032">
                  <c:v>2.3500653594771244</c:v>
                </c:pt>
                <c:pt idx="4033">
                  <c:v>1.7239215686274512</c:v>
                </c:pt>
                <c:pt idx="4034">
                  <c:v>1.4745098039215685</c:v>
                </c:pt>
                <c:pt idx="4035">
                  <c:v>0.72444444444444456</c:v>
                </c:pt>
                <c:pt idx="4036">
                  <c:v>1.3547712418300653</c:v>
                </c:pt>
                <c:pt idx="4037">
                  <c:v>4.6399999999999997</c:v>
                </c:pt>
                <c:pt idx="4038">
                  <c:v>10.130196078431373</c:v>
                </c:pt>
                <c:pt idx="4039">
                  <c:v>11.822483660130718</c:v>
                </c:pt>
                <c:pt idx="4040">
                  <c:v>11.420653594771242</c:v>
                </c:pt>
                <c:pt idx="4041">
                  <c:v>10.780915032679742</c:v>
                </c:pt>
                <c:pt idx="4042">
                  <c:v>7.5116339869281052</c:v>
                </c:pt>
                <c:pt idx="4043">
                  <c:v>2.0214379084967322</c:v>
                </c:pt>
                <c:pt idx="4044">
                  <c:v>0.22980392156862747</c:v>
                </c:pt>
                <c:pt idx="4045">
                  <c:v>9.8300653594771248E-2</c:v>
                </c:pt>
                <c:pt idx="4046">
                  <c:v>9.5163398692810472E-2</c:v>
                </c:pt>
                <c:pt idx="4047">
                  <c:v>0.42797385620915035</c:v>
                </c:pt>
                <c:pt idx="4048">
                  <c:v>3.5100653594771245</c:v>
                </c:pt>
                <c:pt idx="4049">
                  <c:v>8.2279738562091502</c:v>
                </c:pt>
                <c:pt idx="4050">
                  <c:v>9.8481045751633989</c:v>
                </c:pt>
                <c:pt idx="4051">
                  <c:v>10.105620915032681</c:v>
                </c:pt>
                <c:pt idx="4052">
                  <c:v>9.9288888888888902</c:v>
                </c:pt>
                <c:pt idx="4053">
                  <c:v>6.9192156862745087</c:v>
                </c:pt>
                <c:pt idx="4054">
                  <c:v>2.3811764705882354</c:v>
                </c:pt>
                <c:pt idx="4055">
                  <c:v>0.82509803921568625</c:v>
                </c:pt>
                <c:pt idx="4056">
                  <c:v>0.93568627450980379</c:v>
                </c:pt>
                <c:pt idx="4057">
                  <c:v>2.4094117647058826</c:v>
                </c:pt>
                <c:pt idx="4058">
                  <c:v>3.2815686274509805</c:v>
                </c:pt>
                <c:pt idx="4059">
                  <c:v>5.7751633986928121</c:v>
                </c:pt>
                <c:pt idx="4060">
                  <c:v>10.107712418300654</c:v>
                </c:pt>
                <c:pt idx="4061">
                  <c:v>12.17934640522876</c:v>
                </c:pt>
                <c:pt idx="4062">
                  <c:v>11.049411764705884</c:v>
                </c:pt>
                <c:pt idx="4063">
                  <c:v>10.470326797385621</c:v>
                </c:pt>
                <c:pt idx="4064">
                  <c:v>7.7176470588235304</c:v>
                </c:pt>
                <c:pt idx="4065">
                  <c:v>3.3210457516339873</c:v>
                </c:pt>
                <c:pt idx="4066">
                  <c:v>0.88130718954248366</c:v>
                </c:pt>
                <c:pt idx="4067">
                  <c:v>0.36549019607843147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5.1241830065359477E-2</c:v>
                </c:pt>
                <c:pt idx="4073">
                  <c:v>0.67686274509803934</c:v>
                </c:pt>
                <c:pt idx="4074">
                  <c:v>0.7573856209150327</c:v>
                </c:pt>
                <c:pt idx="4075">
                  <c:v>1.1294117647058826</c:v>
                </c:pt>
                <c:pt idx="4076">
                  <c:v>1.1294117647058826</c:v>
                </c:pt>
                <c:pt idx="4077">
                  <c:v>1.0781699346405229</c:v>
                </c:pt>
                <c:pt idx="4078">
                  <c:v>0.45254901960784322</c:v>
                </c:pt>
                <c:pt idx="4079">
                  <c:v>0.37202614379084975</c:v>
                </c:pt>
                <c:pt idx="4080">
                  <c:v>2.9542483660130719E-2</c:v>
                </c:pt>
                <c:pt idx="4081">
                  <c:v>0</c:v>
                </c:pt>
                <c:pt idx="4082">
                  <c:v>0.7477124183006536</c:v>
                </c:pt>
                <c:pt idx="4083">
                  <c:v>0.86039215686274506</c:v>
                </c:pt>
                <c:pt idx="4084">
                  <c:v>0.87294117647058822</c:v>
                </c:pt>
                <c:pt idx="4085">
                  <c:v>1.965228758169935</c:v>
                </c:pt>
                <c:pt idx="4086">
                  <c:v>3.1022222222222227</c:v>
                </c:pt>
                <c:pt idx="4087">
                  <c:v>6.1210457516339858</c:v>
                </c:pt>
                <c:pt idx="4088">
                  <c:v>10.336732026143791</c:v>
                </c:pt>
                <c:pt idx="4089">
                  <c:v>11.254640522875818</c:v>
                </c:pt>
                <c:pt idx="4090">
                  <c:v>10.732549019607845</c:v>
                </c:pt>
                <c:pt idx="4091">
                  <c:v>12.614901960784314</c:v>
                </c:pt>
                <c:pt idx="4092">
                  <c:v>9.7709803921568632</c:v>
                </c:pt>
                <c:pt idx="4093">
                  <c:v>5.4426143790849668</c:v>
                </c:pt>
                <c:pt idx="4094">
                  <c:v>5.3749019607843138</c:v>
                </c:pt>
                <c:pt idx="4095">
                  <c:v>9.8941176470588239</c:v>
                </c:pt>
                <c:pt idx="4096">
                  <c:v>8.7035294117647055</c:v>
                </c:pt>
                <c:pt idx="4097">
                  <c:v>8.3615686274509819</c:v>
                </c:pt>
                <c:pt idx="4098">
                  <c:v>10.076601307189542</c:v>
                </c:pt>
                <c:pt idx="4099">
                  <c:v>10.135163398692811</c:v>
                </c:pt>
                <c:pt idx="4100">
                  <c:v>5.5189542483660139</c:v>
                </c:pt>
                <c:pt idx="4101">
                  <c:v>4.2402614379084964</c:v>
                </c:pt>
                <c:pt idx="4102">
                  <c:v>4.1390849673202617</c:v>
                </c:pt>
                <c:pt idx="4103">
                  <c:v>3.3994771241830066</c:v>
                </c:pt>
                <c:pt idx="4104">
                  <c:v>3.8593464052287585</c:v>
                </c:pt>
                <c:pt idx="4105">
                  <c:v>4.2122875816993464</c:v>
                </c:pt>
                <c:pt idx="4106">
                  <c:v>4.351372549019608</c:v>
                </c:pt>
                <c:pt idx="4107">
                  <c:v>5.177777777777778</c:v>
                </c:pt>
                <c:pt idx="4108">
                  <c:v>4.2467973856209156</c:v>
                </c:pt>
                <c:pt idx="4109">
                  <c:v>2.8656209150326801</c:v>
                </c:pt>
                <c:pt idx="4110">
                  <c:v>2.0619607843137255</c:v>
                </c:pt>
                <c:pt idx="4111">
                  <c:v>2.830326797385621</c:v>
                </c:pt>
                <c:pt idx="4112">
                  <c:v>3.482091503267974</c:v>
                </c:pt>
                <c:pt idx="4113">
                  <c:v>3.7066666666666666</c:v>
                </c:pt>
                <c:pt idx="4114">
                  <c:v>6.3351633986928109</c:v>
                </c:pt>
                <c:pt idx="4115">
                  <c:v>12.831633986928107</c:v>
                </c:pt>
                <c:pt idx="4116">
                  <c:v>13.24496732026144</c:v>
                </c:pt>
                <c:pt idx="4117">
                  <c:v>11.418823529411766</c:v>
                </c:pt>
                <c:pt idx="4118">
                  <c:v>11.152941176470588</c:v>
                </c:pt>
                <c:pt idx="4119">
                  <c:v>8.5620915032679736</c:v>
                </c:pt>
                <c:pt idx="4120">
                  <c:v>2.1424836601307189</c:v>
                </c:pt>
                <c:pt idx="4121">
                  <c:v>0.36993464052287578</c:v>
                </c:pt>
                <c:pt idx="4122">
                  <c:v>0.23843137254901961</c:v>
                </c:pt>
                <c:pt idx="4123">
                  <c:v>0.23529411764705882</c:v>
                </c:pt>
                <c:pt idx="4124">
                  <c:v>0.52130718954248367</c:v>
                </c:pt>
                <c:pt idx="4125">
                  <c:v>3.0316339869281048</c:v>
                </c:pt>
                <c:pt idx="4126">
                  <c:v>6.7835294117647056</c:v>
                </c:pt>
                <c:pt idx="4127">
                  <c:v>8.1301960784313714</c:v>
                </c:pt>
                <c:pt idx="4128">
                  <c:v>9.8933333333333344</c:v>
                </c:pt>
                <c:pt idx="4129">
                  <c:v>10.518954248366015</c:v>
                </c:pt>
                <c:pt idx="4130">
                  <c:v>8.7848366013071892</c:v>
                </c:pt>
                <c:pt idx="4131">
                  <c:v>6.0169934640522875</c:v>
                </c:pt>
                <c:pt idx="4132">
                  <c:v>4.9764705882352942</c:v>
                </c:pt>
                <c:pt idx="4133">
                  <c:v>3.4928104575163408</c:v>
                </c:pt>
                <c:pt idx="4134">
                  <c:v>3.2214379084967324</c:v>
                </c:pt>
                <c:pt idx="4135">
                  <c:v>3.3071895424836604</c:v>
                </c:pt>
                <c:pt idx="4136">
                  <c:v>6.1294117647058819</c:v>
                </c:pt>
                <c:pt idx="4137">
                  <c:v>11.345882352941178</c:v>
                </c:pt>
                <c:pt idx="4138">
                  <c:v>13.84653594771242</c:v>
                </c:pt>
                <c:pt idx="4139">
                  <c:v>13.684444444444448</c:v>
                </c:pt>
                <c:pt idx="4140">
                  <c:v>13.088627450980393</c:v>
                </c:pt>
                <c:pt idx="4141">
                  <c:v>9.1840522875817001</c:v>
                </c:pt>
                <c:pt idx="4142">
                  <c:v>3.6614379084967319</c:v>
                </c:pt>
                <c:pt idx="4143">
                  <c:v>0.88130718954248366</c:v>
                </c:pt>
                <c:pt idx="4144">
                  <c:v>0.36549019607843147</c:v>
                </c:pt>
                <c:pt idx="4145">
                  <c:v>4.0784313725490191E-2</c:v>
                </c:pt>
                <c:pt idx="4146">
                  <c:v>7.2156862745098041E-2</c:v>
                </c:pt>
                <c:pt idx="4147">
                  <c:v>7.2156862745098041E-2</c:v>
                </c:pt>
                <c:pt idx="4148">
                  <c:v>7.2156862745098041E-2</c:v>
                </c:pt>
                <c:pt idx="4149">
                  <c:v>0.12339869281045752</c:v>
                </c:pt>
                <c:pt idx="4150">
                  <c:v>0.71764705882352942</c:v>
                </c:pt>
                <c:pt idx="4151">
                  <c:v>0.80183006535947698</c:v>
                </c:pt>
                <c:pt idx="4152">
                  <c:v>1.1738562091503268</c:v>
                </c:pt>
                <c:pt idx="4153">
                  <c:v>1.1738562091503268</c:v>
                </c:pt>
                <c:pt idx="4154">
                  <c:v>1.1226143790849674</c:v>
                </c:pt>
                <c:pt idx="4155">
                  <c:v>0.48758169934640522</c:v>
                </c:pt>
                <c:pt idx="4156">
                  <c:v>0.37202614379084975</c:v>
                </c:pt>
                <c:pt idx="4157">
                  <c:v>2.9542483660130719E-2</c:v>
                </c:pt>
                <c:pt idx="4158">
                  <c:v>0</c:v>
                </c:pt>
                <c:pt idx="4159">
                  <c:v>0.7477124183006536</c:v>
                </c:pt>
                <c:pt idx="4160">
                  <c:v>0.86039215686274506</c:v>
                </c:pt>
                <c:pt idx="4161">
                  <c:v>0.86039215686274506</c:v>
                </c:pt>
                <c:pt idx="4162">
                  <c:v>1.3814379084967319</c:v>
                </c:pt>
                <c:pt idx="4163">
                  <c:v>2.3270588235294118</c:v>
                </c:pt>
                <c:pt idx="4164">
                  <c:v>5.0826143790849674</c:v>
                </c:pt>
                <c:pt idx="4165">
                  <c:v>8.1979084967320262</c:v>
                </c:pt>
                <c:pt idx="4166">
                  <c:v>9.1252287581699356</c:v>
                </c:pt>
                <c:pt idx="4167">
                  <c:v>8.8115032679738565</c:v>
                </c:pt>
                <c:pt idx="4168">
                  <c:v>9.2593464052287597</c:v>
                </c:pt>
                <c:pt idx="4169">
                  <c:v>6.0237908496732029</c:v>
                </c:pt>
                <c:pt idx="4170">
                  <c:v>2.7958169934640522</c:v>
                </c:pt>
                <c:pt idx="4171">
                  <c:v>2.7312418300653598</c:v>
                </c:pt>
                <c:pt idx="4172">
                  <c:v>7.6596078431372563</c:v>
                </c:pt>
                <c:pt idx="4173">
                  <c:v>8.0949019607843145</c:v>
                </c:pt>
                <c:pt idx="4174">
                  <c:v>8.4078431372549023</c:v>
                </c:pt>
                <c:pt idx="4175">
                  <c:v>9.7155555555555555</c:v>
                </c:pt>
                <c:pt idx="4176">
                  <c:v>9.5066666666666659</c:v>
                </c:pt>
                <c:pt idx="4177">
                  <c:v>4.8376470588235296</c:v>
                </c:pt>
                <c:pt idx="4178">
                  <c:v>3.5895424836601304</c:v>
                </c:pt>
                <c:pt idx="4179">
                  <c:v>3.5233986928104573</c:v>
                </c:pt>
                <c:pt idx="4180">
                  <c:v>4.0901960784313731</c:v>
                </c:pt>
                <c:pt idx="4181">
                  <c:v>5.6810457516339872</c:v>
                </c:pt>
                <c:pt idx="4182">
                  <c:v>5.9450980392156874</c:v>
                </c:pt>
                <c:pt idx="4183">
                  <c:v>6.0535947712418317</c:v>
                </c:pt>
                <c:pt idx="4184">
                  <c:v>6.8449673202614383</c:v>
                </c:pt>
                <c:pt idx="4185">
                  <c:v>5.1111111111111116</c:v>
                </c:pt>
                <c:pt idx="4186">
                  <c:v>2.882352941176471</c:v>
                </c:pt>
                <c:pt idx="4187">
                  <c:v>2.228758169934641</c:v>
                </c:pt>
                <c:pt idx="4188">
                  <c:v>3.8815686274509806</c:v>
                </c:pt>
                <c:pt idx="4189">
                  <c:v>4.7173856209150324</c:v>
                </c:pt>
                <c:pt idx="4190">
                  <c:v>5.1270588235294126</c:v>
                </c:pt>
                <c:pt idx="4191">
                  <c:v>8.125751633986928</c:v>
                </c:pt>
                <c:pt idx="4192">
                  <c:v>14.668496732026142</c:v>
                </c:pt>
                <c:pt idx="4193">
                  <c:v>14.061437908496734</c:v>
                </c:pt>
                <c:pt idx="4194">
                  <c:v>12.051241830065361</c:v>
                </c:pt>
                <c:pt idx="4195">
                  <c:v>11.500915032679739</c:v>
                </c:pt>
                <c:pt idx="4196">
                  <c:v>8.6007843137254909</c:v>
                </c:pt>
                <c:pt idx="4197">
                  <c:v>2.0959477124183006</c:v>
                </c:pt>
                <c:pt idx="4198">
                  <c:v>0.45934640522875819</c:v>
                </c:pt>
                <c:pt idx="4199">
                  <c:v>0.327843137254902</c:v>
                </c:pt>
                <c:pt idx="4200">
                  <c:v>0.327843137254902</c:v>
                </c:pt>
                <c:pt idx="4201">
                  <c:v>0.4054901960784314</c:v>
                </c:pt>
                <c:pt idx="4202">
                  <c:v>1.9189542483660131</c:v>
                </c:pt>
                <c:pt idx="4203">
                  <c:v>5.1320261437908501</c:v>
                </c:pt>
                <c:pt idx="4204">
                  <c:v>6.5207843137254908</c:v>
                </c:pt>
                <c:pt idx="4205">
                  <c:v>8.802614379084968</c:v>
                </c:pt>
                <c:pt idx="4206">
                  <c:v>11.47764705882353</c:v>
                </c:pt>
                <c:pt idx="4207">
                  <c:v>12.256470588235295</c:v>
                </c:pt>
                <c:pt idx="4208">
                  <c:v>11.494379084967322</c:v>
                </c:pt>
                <c:pt idx="4209">
                  <c:v>11.716601307189542</c:v>
                </c:pt>
                <c:pt idx="4210">
                  <c:v>9.878169934640523</c:v>
                </c:pt>
                <c:pt idx="4211">
                  <c:v>7.0556862745098039</c:v>
                </c:pt>
                <c:pt idx="4212">
                  <c:v>4.9657516339869279</c:v>
                </c:pt>
                <c:pt idx="4213">
                  <c:v>6.2747712418300665</c:v>
                </c:pt>
                <c:pt idx="4214">
                  <c:v>9.6577777777777793</c:v>
                </c:pt>
                <c:pt idx="4215">
                  <c:v>11.972026143790849</c:v>
                </c:pt>
                <c:pt idx="4216">
                  <c:v>12.443137254901961</c:v>
                </c:pt>
                <c:pt idx="4217">
                  <c:v>12.491241830065361</c:v>
                </c:pt>
                <c:pt idx="4218">
                  <c:v>8.6329411764705881</c:v>
                </c:pt>
                <c:pt idx="4219">
                  <c:v>3.6389542483660131</c:v>
                </c:pt>
                <c:pt idx="4220">
                  <c:v>0.88130718954248366</c:v>
                </c:pt>
                <c:pt idx="4221">
                  <c:v>0.36549019607843147</c:v>
                </c:pt>
                <c:pt idx="4222">
                  <c:v>9.8562091503267973E-2</c:v>
                </c:pt>
                <c:pt idx="4223">
                  <c:v>0.19032679738562094</c:v>
                </c:pt>
                <c:pt idx="4224">
                  <c:v>0.19032679738562094</c:v>
                </c:pt>
                <c:pt idx="4225">
                  <c:v>0.19032679738562094</c:v>
                </c:pt>
                <c:pt idx="4226">
                  <c:v>0.24156862745098037</c:v>
                </c:pt>
                <c:pt idx="4227">
                  <c:v>0.77803921568627443</c:v>
                </c:pt>
                <c:pt idx="4228">
                  <c:v>0.80183006535947698</c:v>
                </c:pt>
                <c:pt idx="4229">
                  <c:v>1.1738562091503268</c:v>
                </c:pt>
                <c:pt idx="4230">
                  <c:v>1.1738562091503268</c:v>
                </c:pt>
                <c:pt idx="4231">
                  <c:v>1.1226143790849674</c:v>
                </c:pt>
                <c:pt idx="4232">
                  <c:v>0.48758169934640522</c:v>
                </c:pt>
                <c:pt idx="4233">
                  <c:v>0.37202614379084975</c:v>
                </c:pt>
                <c:pt idx="4234">
                  <c:v>2.9542483660130719E-2</c:v>
                </c:pt>
                <c:pt idx="4235">
                  <c:v>0.18535947712418299</c:v>
                </c:pt>
                <c:pt idx="4236">
                  <c:v>0.8687581699346405</c:v>
                </c:pt>
                <c:pt idx="4237">
                  <c:v>0.90745098039215699</c:v>
                </c:pt>
                <c:pt idx="4238">
                  <c:v>0.90745098039215699</c:v>
                </c:pt>
                <c:pt idx="4239">
                  <c:v>0.91686274509803933</c:v>
                </c:pt>
                <c:pt idx="4240">
                  <c:v>1.5186928104575164</c:v>
                </c:pt>
                <c:pt idx="4241">
                  <c:v>5.0473202614379087</c:v>
                </c:pt>
                <c:pt idx="4242">
                  <c:v>8.0616993464052289</c:v>
                </c:pt>
                <c:pt idx="4243">
                  <c:v>8.9694117647058818</c:v>
                </c:pt>
                <c:pt idx="4244">
                  <c:v>8.9600000000000009</c:v>
                </c:pt>
                <c:pt idx="4245">
                  <c:v>8.3704575163398705</c:v>
                </c:pt>
                <c:pt idx="4246">
                  <c:v>4.287581699346406</c:v>
                </c:pt>
                <c:pt idx="4247">
                  <c:v>1.2345098039215685</c:v>
                </c:pt>
                <c:pt idx="4248">
                  <c:v>1.0230065359477123</c:v>
                </c:pt>
                <c:pt idx="4249">
                  <c:v>4.9011764705882355</c:v>
                </c:pt>
                <c:pt idx="4250">
                  <c:v>5.8000000000000007</c:v>
                </c:pt>
                <c:pt idx="4251">
                  <c:v>6.101960784313726</c:v>
                </c:pt>
                <c:pt idx="4252">
                  <c:v>6.195294117647058</c:v>
                </c:pt>
                <c:pt idx="4253">
                  <c:v>5.6431372549019612</c:v>
                </c:pt>
                <c:pt idx="4254">
                  <c:v>2.10483660130719</c:v>
                </c:pt>
                <c:pt idx="4255">
                  <c:v>1.1966013071895425</c:v>
                </c:pt>
                <c:pt idx="4256">
                  <c:v>1.3226143790849674</c:v>
                </c:pt>
                <c:pt idx="4257">
                  <c:v>3.2875816993464055</c:v>
                </c:pt>
                <c:pt idx="4258">
                  <c:v>5.0616993464052289</c:v>
                </c:pt>
                <c:pt idx="4259">
                  <c:v>5.171764705882353</c:v>
                </c:pt>
                <c:pt idx="4260">
                  <c:v>5.6282352941176468</c:v>
                </c:pt>
                <c:pt idx="4261">
                  <c:v>5.9077124183006537</c:v>
                </c:pt>
                <c:pt idx="4262">
                  <c:v>4.1087581699346414</c:v>
                </c:pt>
                <c:pt idx="4263">
                  <c:v>2.2130718954248367</c:v>
                </c:pt>
                <c:pt idx="4264">
                  <c:v>1.8433986928104573</c:v>
                </c:pt>
                <c:pt idx="4265">
                  <c:v>3.6810457516339867</c:v>
                </c:pt>
                <c:pt idx="4266">
                  <c:v>4.9861437908496731</c:v>
                </c:pt>
                <c:pt idx="4267">
                  <c:v>5.2512418300653598</c:v>
                </c:pt>
                <c:pt idx="4268">
                  <c:v>7.5077124183006552</c:v>
                </c:pt>
                <c:pt idx="4269">
                  <c:v>11.924967320261439</c:v>
                </c:pt>
                <c:pt idx="4270">
                  <c:v>10.837385620915033</c:v>
                </c:pt>
                <c:pt idx="4271">
                  <c:v>8.7369934640522882</c:v>
                </c:pt>
                <c:pt idx="4272">
                  <c:v>8.2125490196078452</c:v>
                </c:pt>
                <c:pt idx="4273">
                  <c:v>6.0481045751633991</c:v>
                </c:pt>
                <c:pt idx="4274">
                  <c:v>1.6656209150326797</c:v>
                </c:pt>
                <c:pt idx="4275">
                  <c:v>0.29307189542483664</c:v>
                </c:pt>
                <c:pt idx="4276">
                  <c:v>0.25176470588235295</c:v>
                </c:pt>
                <c:pt idx="4277">
                  <c:v>0.25176470588235295</c:v>
                </c:pt>
                <c:pt idx="4278">
                  <c:v>0.20104575163398694</c:v>
                </c:pt>
                <c:pt idx="4279">
                  <c:v>1.2779084967320262</c:v>
                </c:pt>
                <c:pt idx="4280">
                  <c:v>3.9398692810457514</c:v>
                </c:pt>
                <c:pt idx="4281">
                  <c:v>5.3286274509803926</c:v>
                </c:pt>
                <c:pt idx="4282">
                  <c:v>7.539084967320262</c:v>
                </c:pt>
                <c:pt idx="4283">
                  <c:v>10.823790849673205</c:v>
                </c:pt>
                <c:pt idx="4284">
                  <c:v>12.306928104575164</c:v>
                </c:pt>
                <c:pt idx="4285">
                  <c:v>12.181960784313727</c:v>
                </c:pt>
                <c:pt idx="4286">
                  <c:v>12.618300653594773</c:v>
                </c:pt>
                <c:pt idx="4287">
                  <c:v>10.867712418300655</c:v>
                </c:pt>
                <c:pt idx="4288">
                  <c:v>7.5639215686274532</c:v>
                </c:pt>
                <c:pt idx="4289">
                  <c:v>5.1492810457516338</c:v>
                </c:pt>
                <c:pt idx="4290">
                  <c:v>5.8964705882352932</c:v>
                </c:pt>
                <c:pt idx="4291">
                  <c:v>8.099869281045752</c:v>
                </c:pt>
                <c:pt idx="4292">
                  <c:v>9.936209150326798</c:v>
                </c:pt>
                <c:pt idx="4293">
                  <c:v>10.378300653594772</c:v>
                </c:pt>
                <c:pt idx="4294">
                  <c:v>10.460915032679738</c:v>
                </c:pt>
                <c:pt idx="4295">
                  <c:v>7.1545098039215693</c:v>
                </c:pt>
                <c:pt idx="4296">
                  <c:v>3.1260130718954247</c:v>
                </c:pt>
                <c:pt idx="4297">
                  <c:v>0.82980392156862748</c:v>
                </c:pt>
                <c:pt idx="4298">
                  <c:v>0.34300653594771241</c:v>
                </c:pt>
                <c:pt idx="4299">
                  <c:v>9.8562091503267973E-2</c:v>
                </c:pt>
                <c:pt idx="4300">
                  <c:v>0.19032679738562094</c:v>
                </c:pt>
                <c:pt idx="4301">
                  <c:v>0.19032679738562094</c:v>
                </c:pt>
                <c:pt idx="4302">
                  <c:v>0.19032679738562094</c:v>
                </c:pt>
                <c:pt idx="4303">
                  <c:v>0.24156862745098037</c:v>
                </c:pt>
                <c:pt idx="4304">
                  <c:v>0.77803921568627443</c:v>
                </c:pt>
                <c:pt idx="4305">
                  <c:v>0.80183006535947698</c:v>
                </c:pt>
                <c:pt idx="4306">
                  <c:v>1.1738562091503268</c:v>
                </c:pt>
                <c:pt idx="4307">
                  <c:v>1.1738562091503268</c:v>
                </c:pt>
                <c:pt idx="4308">
                  <c:v>1.1226143790849674</c:v>
                </c:pt>
                <c:pt idx="4309">
                  <c:v>0.48758169934640522</c:v>
                </c:pt>
                <c:pt idx="4310">
                  <c:v>0.37202614379084975</c:v>
                </c:pt>
                <c:pt idx="4311">
                  <c:v>2.9542483660130719E-2</c:v>
                </c:pt>
                <c:pt idx="4312">
                  <c:v>0.18535947712418299</c:v>
                </c:pt>
                <c:pt idx="4313">
                  <c:v>0.2206535947712418</c:v>
                </c:pt>
                <c:pt idx="4314">
                  <c:v>0.22379084967320259</c:v>
                </c:pt>
                <c:pt idx="4315">
                  <c:v>0.89673202614379099</c:v>
                </c:pt>
                <c:pt idx="4316">
                  <c:v>1.7147712418300658</c:v>
                </c:pt>
                <c:pt idx="4317">
                  <c:v>2.2376470588235295</c:v>
                </c:pt>
                <c:pt idx="4318">
                  <c:v>5.7322875816993459</c:v>
                </c:pt>
                <c:pt idx="4319">
                  <c:v>8.223790849673204</c:v>
                </c:pt>
                <c:pt idx="4320">
                  <c:v>7.8405228758169931</c:v>
                </c:pt>
                <c:pt idx="4321">
                  <c:v>7.0224836601307201</c:v>
                </c:pt>
                <c:pt idx="4322">
                  <c:v>6.3142483660130724</c:v>
                </c:pt>
                <c:pt idx="4323">
                  <c:v>2.784313725490196</c:v>
                </c:pt>
                <c:pt idx="4324">
                  <c:v>0.28967320261437912</c:v>
                </c:pt>
                <c:pt idx="4325">
                  <c:v>0.1315032679738562</c:v>
                </c:pt>
                <c:pt idx="4326">
                  <c:v>2.8240522875816998</c:v>
                </c:pt>
                <c:pt idx="4327">
                  <c:v>3.5709803921568626</c:v>
                </c:pt>
                <c:pt idx="4328">
                  <c:v>5.580915032679739</c:v>
                </c:pt>
                <c:pt idx="4329">
                  <c:v>5.580915032679739</c:v>
                </c:pt>
                <c:pt idx="4330">
                  <c:v>5.4494117647058822</c:v>
                </c:pt>
                <c:pt idx="4331">
                  <c:v>2.8684967320261441</c:v>
                </c:pt>
                <c:pt idx="4332">
                  <c:v>2.3066666666666666</c:v>
                </c:pt>
                <c:pt idx="4333">
                  <c:v>0.85385620915032678</c:v>
                </c:pt>
                <c:pt idx="4334">
                  <c:v>2.912156862745098</c:v>
                </c:pt>
                <c:pt idx="4335">
                  <c:v>4.9346405228758163</c:v>
                </c:pt>
                <c:pt idx="4336">
                  <c:v>5.3351633986928109</c:v>
                </c:pt>
                <c:pt idx="4337">
                  <c:v>5.8010457516339882</c:v>
                </c:pt>
                <c:pt idx="4338">
                  <c:v>6.1720261437908492</c:v>
                </c:pt>
                <c:pt idx="4339">
                  <c:v>5.2630065359477127</c:v>
                </c:pt>
                <c:pt idx="4340">
                  <c:v>3.6041830065359481</c:v>
                </c:pt>
                <c:pt idx="4341">
                  <c:v>3.1722875816993468</c:v>
                </c:pt>
                <c:pt idx="4342">
                  <c:v>5.0036601307189548</c:v>
                </c:pt>
                <c:pt idx="4343">
                  <c:v>6.2172549019607839</c:v>
                </c:pt>
                <c:pt idx="4344">
                  <c:v>5.5924183006535957</c:v>
                </c:pt>
                <c:pt idx="4345">
                  <c:v>7.4943790849673197</c:v>
                </c:pt>
                <c:pt idx="4346">
                  <c:v>10.665359477124186</c:v>
                </c:pt>
                <c:pt idx="4347">
                  <c:v>9.2635294117647042</c:v>
                </c:pt>
                <c:pt idx="4348">
                  <c:v>7.1887581699346406</c:v>
                </c:pt>
                <c:pt idx="4349">
                  <c:v>6.7649673202614382</c:v>
                </c:pt>
                <c:pt idx="4350">
                  <c:v>4.6169934640522881</c:v>
                </c:pt>
                <c:pt idx="4351">
                  <c:v>1.4807843137254904</c:v>
                </c:pt>
                <c:pt idx="4352">
                  <c:v>0.42248366013071897</c:v>
                </c:pt>
                <c:pt idx="4353">
                  <c:v>0.35555555555555557</c:v>
                </c:pt>
                <c:pt idx="4354">
                  <c:v>0.25490196078431376</c:v>
                </c:pt>
                <c:pt idx="4355">
                  <c:v>0.17856209150326799</c:v>
                </c:pt>
                <c:pt idx="4356">
                  <c:v>0.54457516339869283</c:v>
                </c:pt>
                <c:pt idx="4357">
                  <c:v>2.3858823529411763</c:v>
                </c:pt>
                <c:pt idx="4358">
                  <c:v>3.2379084967320262</c:v>
                </c:pt>
                <c:pt idx="4359">
                  <c:v>5.4295424836601303</c:v>
                </c:pt>
                <c:pt idx="4360">
                  <c:v>8.7210457516339872</c:v>
                </c:pt>
                <c:pt idx="4361">
                  <c:v>10.915032679738562</c:v>
                </c:pt>
                <c:pt idx="4362">
                  <c:v>11.610718954248364</c:v>
                </c:pt>
                <c:pt idx="4363">
                  <c:v>12.574379084967322</c:v>
                </c:pt>
                <c:pt idx="4364">
                  <c:v>10.814379084967321</c:v>
                </c:pt>
                <c:pt idx="4365">
                  <c:v>7.5137254901960784</c:v>
                </c:pt>
                <c:pt idx="4366">
                  <c:v>5.0928104575163404</c:v>
                </c:pt>
                <c:pt idx="4367">
                  <c:v>5.5524183006535948</c:v>
                </c:pt>
                <c:pt idx="4368">
                  <c:v>7.2261437908496724</c:v>
                </c:pt>
                <c:pt idx="4369">
                  <c:v>8.7613071895424834</c:v>
                </c:pt>
                <c:pt idx="4370">
                  <c:v>8.8086274509803939</c:v>
                </c:pt>
                <c:pt idx="4371">
                  <c:v>8.5545098039215688</c:v>
                </c:pt>
                <c:pt idx="4372">
                  <c:v>5.5356862745098043</c:v>
                </c:pt>
                <c:pt idx="4373">
                  <c:v>2.0462745098039217</c:v>
                </c:pt>
                <c:pt idx="4374">
                  <c:v>7.9477124183006537E-2</c:v>
                </c:pt>
                <c:pt idx="4375">
                  <c:v>0</c:v>
                </c:pt>
                <c:pt idx="4376">
                  <c:v>9.8562091503267973E-2</c:v>
                </c:pt>
                <c:pt idx="4377">
                  <c:v>0.19032679738562094</c:v>
                </c:pt>
                <c:pt idx="4378">
                  <c:v>0.19032679738562094</c:v>
                </c:pt>
                <c:pt idx="4379">
                  <c:v>0.19032679738562094</c:v>
                </c:pt>
                <c:pt idx="4380">
                  <c:v>0.24156862745098037</c:v>
                </c:pt>
                <c:pt idx="4381">
                  <c:v>0.68862745098039224</c:v>
                </c:pt>
                <c:pt idx="4382">
                  <c:v>0.94013071895424838</c:v>
                </c:pt>
                <c:pt idx="4383">
                  <c:v>1.3121568627450981</c:v>
                </c:pt>
                <c:pt idx="4384">
                  <c:v>1.3121568627450981</c:v>
                </c:pt>
                <c:pt idx="4385">
                  <c:v>1.2609150326797387</c:v>
                </c:pt>
                <c:pt idx="4386">
                  <c:v>0.71529411764705886</c:v>
                </c:pt>
                <c:pt idx="4387">
                  <c:v>0.37202614379084975</c:v>
                </c:pt>
                <c:pt idx="4388">
                  <c:v>0</c:v>
                </c:pt>
                <c:pt idx="4389">
                  <c:v>0.18535947712418299</c:v>
                </c:pt>
                <c:pt idx="4390">
                  <c:v>0.18535947712418299</c:v>
                </c:pt>
                <c:pt idx="4391">
                  <c:v>0.18849673202614378</c:v>
                </c:pt>
                <c:pt idx="4392">
                  <c:v>0.90326797385620905</c:v>
                </c:pt>
                <c:pt idx="4393">
                  <c:v>2.4407843137254903</c:v>
                </c:pt>
                <c:pt idx="4394">
                  <c:v>3.341176470588235</c:v>
                </c:pt>
                <c:pt idx="4395">
                  <c:v>5.1335947712418308</c:v>
                </c:pt>
                <c:pt idx="4396">
                  <c:v>6.6653594771241833</c:v>
                </c:pt>
                <c:pt idx="4397">
                  <c:v>6.0264052287581693</c:v>
                </c:pt>
                <c:pt idx="4398">
                  <c:v>4.4888888888888889</c:v>
                </c:pt>
                <c:pt idx="4399">
                  <c:v>3.4031372549019618</c:v>
                </c:pt>
                <c:pt idx="4400">
                  <c:v>1.6107189542483662</c:v>
                </c:pt>
                <c:pt idx="4401">
                  <c:v>7.5816993464052282E-2</c:v>
                </c:pt>
                <c:pt idx="4402">
                  <c:v>0</c:v>
                </c:pt>
                <c:pt idx="4403">
                  <c:v>1.1968627450980394</c:v>
                </c:pt>
                <c:pt idx="4404">
                  <c:v>2.6013071895424837</c:v>
                </c:pt>
                <c:pt idx="4405">
                  <c:v>5.6185620915032679</c:v>
                </c:pt>
                <c:pt idx="4406">
                  <c:v>5.7466666666666679</c:v>
                </c:pt>
                <c:pt idx="4407">
                  <c:v>5.8156862745098046</c:v>
                </c:pt>
                <c:pt idx="4408">
                  <c:v>4.8193464052287585</c:v>
                </c:pt>
                <c:pt idx="4409">
                  <c:v>3.6000000000000005</c:v>
                </c:pt>
                <c:pt idx="4410">
                  <c:v>0.95111111111111135</c:v>
                </c:pt>
                <c:pt idx="4411">
                  <c:v>3.0169934640522875</c:v>
                </c:pt>
                <c:pt idx="4412">
                  <c:v>5.5469281045751639</c:v>
                </c:pt>
                <c:pt idx="4413">
                  <c:v>6.4274509803921562</c:v>
                </c:pt>
                <c:pt idx="4414">
                  <c:v>7.5827450980392159</c:v>
                </c:pt>
                <c:pt idx="4415">
                  <c:v>8.4400000000000013</c:v>
                </c:pt>
                <c:pt idx="4416">
                  <c:v>8.2026143790849684</c:v>
                </c:pt>
                <c:pt idx="4417">
                  <c:v>6.9061437908496739</c:v>
                </c:pt>
                <c:pt idx="4418">
                  <c:v>6.0810457516339866</c:v>
                </c:pt>
                <c:pt idx="4419">
                  <c:v>7.0444444444444443</c:v>
                </c:pt>
                <c:pt idx="4420">
                  <c:v>7.4303267973856215</c:v>
                </c:pt>
                <c:pt idx="4421">
                  <c:v>5.9665359477124182</c:v>
                </c:pt>
                <c:pt idx="4422">
                  <c:v>7.6491503267973862</c:v>
                </c:pt>
                <c:pt idx="4423">
                  <c:v>11.084183006535948</c:v>
                </c:pt>
                <c:pt idx="4424">
                  <c:v>10.266666666666667</c:v>
                </c:pt>
                <c:pt idx="4425">
                  <c:v>9.1202614379084981</c:v>
                </c:pt>
                <c:pt idx="4426">
                  <c:v>9.609150326797387</c:v>
                </c:pt>
                <c:pt idx="4427">
                  <c:v>6.876601307189544</c:v>
                </c:pt>
                <c:pt idx="4428">
                  <c:v>4.2054901960784319</c:v>
                </c:pt>
                <c:pt idx="4429">
                  <c:v>3.1498039215686275</c:v>
                </c:pt>
                <c:pt idx="4430">
                  <c:v>2.6847058823529411</c:v>
                </c:pt>
                <c:pt idx="4431">
                  <c:v>1.7030065359477125</c:v>
                </c:pt>
                <c:pt idx="4432">
                  <c:v>1.4504575163398692</c:v>
                </c:pt>
                <c:pt idx="4433">
                  <c:v>0.47921568627450978</c:v>
                </c:pt>
                <c:pt idx="4434">
                  <c:v>0.36549019607843147</c:v>
                </c:pt>
                <c:pt idx="4435">
                  <c:v>0.42013071895424842</c:v>
                </c:pt>
                <c:pt idx="4436">
                  <c:v>2.4669281045751634</c:v>
                </c:pt>
                <c:pt idx="4437">
                  <c:v>5.7681045751633988</c:v>
                </c:pt>
                <c:pt idx="4438">
                  <c:v>8.3777777777777782</c:v>
                </c:pt>
                <c:pt idx="4439">
                  <c:v>10.568366013071897</c:v>
                </c:pt>
                <c:pt idx="4440">
                  <c:v>12.329411764705883</c:v>
                </c:pt>
                <c:pt idx="4441">
                  <c:v>10.714248366013072</c:v>
                </c:pt>
                <c:pt idx="4442">
                  <c:v>7.445228758169935</c:v>
                </c:pt>
                <c:pt idx="4443">
                  <c:v>4.9456209150326798</c:v>
                </c:pt>
                <c:pt idx="4444">
                  <c:v>3.5963398692810462</c:v>
                </c:pt>
                <c:pt idx="4445">
                  <c:v>2.9066666666666663</c:v>
                </c:pt>
                <c:pt idx="4446">
                  <c:v>2.8154248366013075</c:v>
                </c:pt>
                <c:pt idx="4447">
                  <c:v>2.7832679738562094</c:v>
                </c:pt>
                <c:pt idx="4448">
                  <c:v>2.6245751633986929</c:v>
                </c:pt>
                <c:pt idx="4449">
                  <c:v>1.4664052287581697</c:v>
                </c:pt>
                <c:pt idx="4450">
                  <c:v>0.34039215686274515</c:v>
                </c:pt>
                <c:pt idx="4451">
                  <c:v>0</c:v>
                </c:pt>
                <c:pt idx="4452">
                  <c:v>0</c:v>
                </c:pt>
                <c:pt idx="4453">
                  <c:v>9.8562091503267973E-2</c:v>
                </c:pt>
                <c:pt idx="4454">
                  <c:v>0.19032679738562094</c:v>
                </c:pt>
                <c:pt idx="4455">
                  <c:v>0.19032679738562094</c:v>
                </c:pt>
                <c:pt idx="4456">
                  <c:v>0.19032679738562094</c:v>
                </c:pt>
                <c:pt idx="4457">
                  <c:v>0.19032679738562094</c:v>
                </c:pt>
                <c:pt idx="4458">
                  <c:v>0.10431372549019607</c:v>
                </c:pt>
                <c:pt idx="4459">
                  <c:v>0.27529411764705886</c:v>
                </c:pt>
                <c:pt idx="4460">
                  <c:v>0.27529411764705886</c:v>
                </c:pt>
                <c:pt idx="4461">
                  <c:v>0.27529411764705886</c:v>
                </c:pt>
                <c:pt idx="4462">
                  <c:v>0.27529411764705886</c:v>
                </c:pt>
                <c:pt idx="4463">
                  <c:v>0.2627450980392157</c:v>
                </c:pt>
                <c:pt idx="4464">
                  <c:v>0</c:v>
                </c:pt>
                <c:pt idx="4465">
                  <c:v>0</c:v>
                </c:pt>
                <c:pt idx="4466">
                  <c:v>0.20732026143790852</c:v>
                </c:pt>
                <c:pt idx="4467">
                  <c:v>0.2742483660130719</c:v>
                </c:pt>
                <c:pt idx="4468">
                  <c:v>0.27738562091503266</c:v>
                </c:pt>
                <c:pt idx="4469">
                  <c:v>1.2606535947712418</c:v>
                </c:pt>
                <c:pt idx="4470">
                  <c:v>2.9986928104575168</c:v>
                </c:pt>
                <c:pt idx="4471">
                  <c:v>3.6264052287581703</c:v>
                </c:pt>
                <c:pt idx="4472">
                  <c:v>5.1921568627450982</c:v>
                </c:pt>
                <c:pt idx="4473">
                  <c:v>7.3113725490196098</c:v>
                </c:pt>
                <c:pt idx="4474">
                  <c:v>7.7184313725490208</c:v>
                </c:pt>
                <c:pt idx="4475">
                  <c:v>6.0460130718954259</c:v>
                </c:pt>
                <c:pt idx="4476">
                  <c:v>5.2109803921568636</c:v>
                </c:pt>
                <c:pt idx="4477">
                  <c:v>3.5783006535947721</c:v>
                </c:pt>
                <c:pt idx="4478">
                  <c:v>1.4559477124183005</c:v>
                </c:pt>
                <c:pt idx="4479">
                  <c:v>6.5620915032679736E-2</c:v>
                </c:pt>
                <c:pt idx="4480">
                  <c:v>0.10509803921568628</c:v>
                </c:pt>
                <c:pt idx="4481">
                  <c:v>1.3027450980392159</c:v>
                </c:pt>
                <c:pt idx="4482">
                  <c:v>4.9257516339869287</c:v>
                </c:pt>
                <c:pt idx="4483">
                  <c:v>5.3343790849673214</c:v>
                </c:pt>
                <c:pt idx="4484">
                  <c:v>6.4219607843137254</c:v>
                </c:pt>
                <c:pt idx="4485">
                  <c:v>7.4337254901960783</c:v>
                </c:pt>
                <c:pt idx="4486">
                  <c:v>6.2996078431372551</c:v>
                </c:pt>
                <c:pt idx="4487">
                  <c:v>2.8418300653594772</c:v>
                </c:pt>
                <c:pt idx="4488">
                  <c:v>3.7513725490196079</c:v>
                </c:pt>
                <c:pt idx="4489">
                  <c:v>4.5769934640522871</c:v>
                </c:pt>
                <c:pt idx="4490">
                  <c:v>5.7233986928104574</c:v>
                </c:pt>
                <c:pt idx="4491">
                  <c:v>8.3066666666666666</c:v>
                </c:pt>
                <c:pt idx="4492">
                  <c:v>9.9320261437908499</c:v>
                </c:pt>
                <c:pt idx="4493">
                  <c:v>11.054640522875816</c:v>
                </c:pt>
                <c:pt idx="4494">
                  <c:v>11.017516339869282</c:v>
                </c:pt>
                <c:pt idx="4495">
                  <c:v>9.7215686274509814</c:v>
                </c:pt>
                <c:pt idx="4496">
                  <c:v>8.0996078431372549</c:v>
                </c:pt>
                <c:pt idx="4497">
                  <c:v>6.7662745098039219</c:v>
                </c:pt>
                <c:pt idx="4498">
                  <c:v>4.9492810457516336</c:v>
                </c:pt>
                <c:pt idx="4499">
                  <c:v>5.8013071895424835</c:v>
                </c:pt>
                <c:pt idx="4500">
                  <c:v>7.6488888888888891</c:v>
                </c:pt>
                <c:pt idx="4501">
                  <c:v>8.7971241830065363</c:v>
                </c:pt>
                <c:pt idx="4502">
                  <c:v>9.4086274509803918</c:v>
                </c:pt>
                <c:pt idx="4503">
                  <c:v>10.086797385620915</c:v>
                </c:pt>
                <c:pt idx="4504">
                  <c:v>8.2159477124183002</c:v>
                </c:pt>
                <c:pt idx="4505">
                  <c:v>7.0475816993464058</c:v>
                </c:pt>
                <c:pt idx="4506">
                  <c:v>5.3550326797385619</c:v>
                </c:pt>
                <c:pt idx="4507">
                  <c:v>4.2862745098039214</c:v>
                </c:pt>
                <c:pt idx="4508">
                  <c:v>2.9843137254901957</c:v>
                </c:pt>
                <c:pt idx="4509">
                  <c:v>2.1270588235294121</c:v>
                </c:pt>
                <c:pt idx="4510">
                  <c:v>0.48052287581699349</c:v>
                </c:pt>
                <c:pt idx="4511">
                  <c:v>0.29803921568627456</c:v>
                </c:pt>
                <c:pt idx="4512">
                  <c:v>0.38901960784313722</c:v>
                </c:pt>
                <c:pt idx="4513">
                  <c:v>1.388235294117647</c:v>
                </c:pt>
                <c:pt idx="4514">
                  <c:v>4.5273202614379082</c:v>
                </c:pt>
                <c:pt idx="4515">
                  <c:v>7.1226143790849683</c:v>
                </c:pt>
                <c:pt idx="4516">
                  <c:v>9.2609150326797405</c:v>
                </c:pt>
                <c:pt idx="4517">
                  <c:v>10.698300653594773</c:v>
                </c:pt>
                <c:pt idx="4518">
                  <c:v>9.8857516339869278</c:v>
                </c:pt>
                <c:pt idx="4519">
                  <c:v>6.7560784313725488</c:v>
                </c:pt>
                <c:pt idx="4520">
                  <c:v>4.1670588235294117</c:v>
                </c:pt>
                <c:pt idx="4521">
                  <c:v>1.7369934640522877</c:v>
                </c:pt>
                <c:pt idx="4522">
                  <c:v>0.23790849673202613</c:v>
                </c:pt>
                <c:pt idx="4523">
                  <c:v>0.43529411764705883</c:v>
                </c:pt>
                <c:pt idx="4524">
                  <c:v>1.289934640522876</c:v>
                </c:pt>
                <c:pt idx="4525">
                  <c:v>1.3926797385620913</c:v>
                </c:pt>
                <c:pt idx="4526">
                  <c:v>1.3864052287581698</c:v>
                </c:pt>
                <c:pt idx="4527">
                  <c:v>1.3571241830065359</c:v>
                </c:pt>
                <c:pt idx="4528">
                  <c:v>0.97307189542483652</c:v>
                </c:pt>
                <c:pt idx="4529">
                  <c:v>0.10901960784313727</c:v>
                </c:pt>
                <c:pt idx="4530">
                  <c:v>5.7777777777777775E-2</c:v>
                </c:pt>
                <c:pt idx="4531">
                  <c:v>0.11816993464052288</c:v>
                </c:pt>
                <c:pt idx="4532">
                  <c:v>0.11816993464052288</c:v>
                </c:pt>
                <c:pt idx="4533">
                  <c:v>0.11816993464052288</c:v>
                </c:pt>
                <c:pt idx="4534">
                  <c:v>0.11816993464052288</c:v>
                </c:pt>
                <c:pt idx="4535">
                  <c:v>6.3529411764705876E-2</c:v>
                </c:pt>
                <c:pt idx="4536">
                  <c:v>0.23084967320261437</c:v>
                </c:pt>
                <c:pt idx="4537">
                  <c:v>0.23084967320261437</c:v>
                </c:pt>
                <c:pt idx="4538">
                  <c:v>0.23084967320261437</c:v>
                </c:pt>
                <c:pt idx="4539">
                  <c:v>0.23084967320261437</c:v>
                </c:pt>
                <c:pt idx="4540">
                  <c:v>0.22771241830065359</c:v>
                </c:pt>
                <c:pt idx="4541">
                  <c:v>0</c:v>
                </c:pt>
                <c:pt idx="4542">
                  <c:v>0</c:v>
                </c:pt>
                <c:pt idx="4543">
                  <c:v>0.28758169934640526</c:v>
                </c:pt>
                <c:pt idx="4544">
                  <c:v>0.46405228758169931</c:v>
                </c:pt>
                <c:pt idx="4545">
                  <c:v>0.48941176470588238</c:v>
                </c:pt>
                <c:pt idx="4546">
                  <c:v>1.5560784313725489</c:v>
                </c:pt>
                <c:pt idx="4547">
                  <c:v>3.3100653594771243</c:v>
                </c:pt>
                <c:pt idx="4548">
                  <c:v>3.8575163398692811</c:v>
                </c:pt>
                <c:pt idx="4549">
                  <c:v>5.3137254901960791</c:v>
                </c:pt>
                <c:pt idx="4550">
                  <c:v>7.868235294117647</c:v>
                </c:pt>
                <c:pt idx="4551">
                  <c:v>10.602614379084969</c:v>
                </c:pt>
                <c:pt idx="4552">
                  <c:v>10.481568627450979</c:v>
                </c:pt>
                <c:pt idx="4553">
                  <c:v>9.7450980392156872</c:v>
                </c:pt>
                <c:pt idx="4554">
                  <c:v>8.1124183006535961</c:v>
                </c:pt>
                <c:pt idx="4555">
                  <c:v>5.5325490196078437</c:v>
                </c:pt>
                <c:pt idx="4556">
                  <c:v>1.7315032679738562</c:v>
                </c:pt>
                <c:pt idx="4557">
                  <c:v>0.1477124183006536</c:v>
                </c:pt>
                <c:pt idx="4558">
                  <c:v>1.3061437908496731</c:v>
                </c:pt>
                <c:pt idx="4559">
                  <c:v>4.9291503267973855</c:v>
                </c:pt>
                <c:pt idx="4560">
                  <c:v>5.4956862745098052</c:v>
                </c:pt>
                <c:pt idx="4561">
                  <c:v>7.3469281045751647</c:v>
                </c:pt>
                <c:pt idx="4562">
                  <c:v>8.5793464052287582</c:v>
                </c:pt>
                <c:pt idx="4563">
                  <c:v>7.3223529411764705</c:v>
                </c:pt>
                <c:pt idx="4564">
                  <c:v>3.8295424836601311</c:v>
                </c:pt>
                <c:pt idx="4565">
                  <c:v>3.6758169934640517</c:v>
                </c:pt>
                <c:pt idx="4566">
                  <c:v>2.9414379084967321</c:v>
                </c:pt>
                <c:pt idx="4567">
                  <c:v>4.7918954248366017</c:v>
                </c:pt>
                <c:pt idx="4568">
                  <c:v>9.3435294117647061</c:v>
                </c:pt>
                <c:pt idx="4569">
                  <c:v>11.646274509803922</c:v>
                </c:pt>
                <c:pt idx="4570">
                  <c:v>14.473464052287584</c:v>
                </c:pt>
                <c:pt idx="4571">
                  <c:v>16.244183006535948</c:v>
                </c:pt>
                <c:pt idx="4572">
                  <c:v>14.649150326797384</c:v>
                </c:pt>
                <c:pt idx="4573">
                  <c:v>10.237908496732027</c:v>
                </c:pt>
                <c:pt idx="4574">
                  <c:v>8.0909803921568635</c:v>
                </c:pt>
                <c:pt idx="4575">
                  <c:v>5.3001307189542484</c:v>
                </c:pt>
                <c:pt idx="4576">
                  <c:v>4.2946405228758175</c:v>
                </c:pt>
                <c:pt idx="4577">
                  <c:v>4.5903267973856208</c:v>
                </c:pt>
                <c:pt idx="4578">
                  <c:v>6.6198692810457507</c:v>
                </c:pt>
                <c:pt idx="4579">
                  <c:v>7.4122875816993474</c:v>
                </c:pt>
                <c:pt idx="4580">
                  <c:v>8.2650980392156868</c:v>
                </c:pt>
                <c:pt idx="4581">
                  <c:v>7.1633986928104587</c:v>
                </c:pt>
                <c:pt idx="4582">
                  <c:v>6.9615686274509798</c:v>
                </c:pt>
                <c:pt idx="4583">
                  <c:v>5.2721568627450983</c:v>
                </c:pt>
                <c:pt idx="4584">
                  <c:v>4.193725490196079</c:v>
                </c:pt>
                <c:pt idx="4585">
                  <c:v>2.8917647058823532</c:v>
                </c:pt>
                <c:pt idx="4586">
                  <c:v>2.1113725490196078</c:v>
                </c:pt>
                <c:pt idx="4587">
                  <c:v>0.48052287581699349</c:v>
                </c:pt>
                <c:pt idx="4588">
                  <c:v>0</c:v>
                </c:pt>
                <c:pt idx="4589">
                  <c:v>0.94405228758169923</c:v>
                </c:pt>
                <c:pt idx="4590">
                  <c:v>2.7769934640522878</c:v>
                </c:pt>
                <c:pt idx="4591">
                  <c:v>4.3592156862745099</c:v>
                </c:pt>
                <c:pt idx="4592">
                  <c:v>5.6794771241830064</c:v>
                </c:pt>
                <c:pt idx="4593">
                  <c:v>6.6721568627450978</c:v>
                </c:pt>
                <c:pt idx="4594">
                  <c:v>7.6964705882352948</c:v>
                </c:pt>
                <c:pt idx="4595">
                  <c:v>7.0300653594771259</c:v>
                </c:pt>
                <c:pt idx="4596">
                  <c:v>5.6355555555555563</c:v>
                </c:pt>
                <c:pt idx="4597">
                  <c:v>4.3448366013071897</c:v>
                </c:pt>
                <c:pt idx="4598">
                  <c:v>4.0436601307189548</c:v>
                </c:pt>
                <c:pt idx="4599">
                  <c:v>4.351372549019608</c:v>
                </c:pt>
                <c:pt idx="4600">
                  <c:v>5.1542483660130722</c:v>
                </c:pt>
                <c:pt idx="4601">
                  <c:v>6.6836601307189554</c:v>
                </c:pt>
                <c:pt idx="4602">
                  <c:v>7.299607843137256</c:v>
                </c:pt>
                <c:pt idx="4603">
                  <c:v>6.6081045751633987</c:v>
                </c:pt>
                <c:pt idx="4604">
                  <c:v>4.3320261437908503</c:v>
                </c:pt>
                <c:pt idx="4605">
                  <c:v>2.3626143790849676</c:v>
                </c:pt>
                <c:pt idx="4606">
                  <c:v>0.64549019607843139</c:v>
                </c:pt>
                <c:pt idx="4607">
                  <c:v>0</c:v>
                </c:pt>
                <c:pt idx="4608">
                  <c:v>6.2745098039215684E-3</c:v>
                </c:pt>
                <c:pt idx="4609">
                  <c:v>9.4117647058823539E-3</c:v>
                </c:pt>
                <c:pt idx="4610">
                  <c:v>9.4117647058823539E-3</c:v>
                </c:pt>
                <c:pt idx="4611">
                  <c:v>9.4117647058823539E-3</c:v>
                </c:pt>
                <c:pt idx="4612">
                  <c:v>1.2549019607843137E-2</c:v>
                </c:pt>
                <c:pt idx="4613">
                  <c:v>0.23398692810457516</c:v>
                </c:pt>
                <c:pt idx="4614">
                  <c:v>0.30117647058823532</c:v>
                </c:pt>
                <c:pt idx="4615">
                  <c:v>0.37568627450980396</c:v>
                </c:pt>
                <c:pt idx="4616">
                  <c:v>0.37568627450980396</c:v>
                </c:pt>
                <c:pt idx="4617">
                  <c:v>0.37254901960784315</c:v>
                </c:pt>
                <c:pt idx="4618">
                  <c:v>0.14483660130718956</c:v>
                </c:pt>
                <c:pt idx="4619">
                  <c:v>7.450980392156864E-2</c:v>
                </c:pt>
                <c:pt idx="4620">
                  <c:v>0.20130718954248367</c:v>
                </c:pt>
                <c:pt idx="4621">
                  <c:v>0.57359477124183011</c:v>
                </c:pt>
                <c:pt idx="4622">
                  <c:v>0.71686274509803927</c:v>
                </c:pt>
                <c:pt idx="4623">
                  <c:v>1.783529411764706</c:v>
                </c:pt>
                <c:pt idx="4624">
                  <c:v>3.5375163398692817</c:v>
                </c:pt>
                <c:pt idx="4625">
                  <c:v>4.1524183006535953</c:v>
                </c:pt>
                <c:pt idx="4626">
                  <c:v>4.6593464052287583</c:v>
                </c:pt>
                <c:pt idx="4627">
                  <c:v>7.0392156862745106</c:v>
                </c:pt>
                <c:pt idx="4628">
                  <c:v>10.853594771241831</c:v>
                </c:pt>
                <c:pt idx="4629">
                  <c:v>11.428758169934639</c:v>
                </c:pt>
                <c:pt idx="4630">
                  <c:v>10.717647058823529</c:v>
                </c:pt>
                <c:pt idx="4631">
                  <c:v>9.8384313725490191</c:v>
                </c:pt>
                <c:pt idx="4632">
                  <c:v>7.3152941176470589</c:v>
                </c:pt>
                <c:pt idx="4633">
                  <c:v>2.4373856209150331</c:v>
                </c:pt>
                <c:pt idx="4634">
                  <c:v>0.91738562091503273</c:v>
                </c:pt>
                <c:pt idx="4635">
                  <c:v>3.2282352941176469</c:v>
                </c:pt>
                <c:pt idx="4636">
                  <c:v>7.1330718954248375</c:v>
                </c:pt>
                <c:pt idx="4637">
                  <c:v>7.6996078431372563</c:v>
                </c:pt>
                <c:pt idx="4638">
                  <c:v>9.5477124183006552</c:v>
                </c:pt>
                <c:pt idx="4639">
                  <c:v>10.020130718954249</c:v>
                </c:pt>
                <c:pt idx="4640">
                  <c:v>7.6041830065359468</c:v>
                </c:pt>
                <c:pt idx="4641">
                  <c:v>3.6993464052287583</c:v>
                </c:pt>
                <c:pt idx="4642">
                  <c:v>3.3618300653594777</c:v>
                </c:pt>
                <c:pt idx="4643">
                  <c:v>2.6274509803921569</c:v>
                </c:pt>
                <c:pt idx="4644">
                  <c:v>4.4841830065359485</c:v>
                </c:pt>
                <c:pt idx="4645">
                  <c:v>9.7354248366013074</c:v>
                </c:pt>
                <c:pt idx="4646">
                  <c:v>13.156339869281046</c:v>
                </c:pt>
                <c:pt idx="4647">
                  <c:v>16.359477124183009</c:v>
                </c:pt>
                <c:pt idx="4648">
                  <c:v>18.353986928104579</c:v>
                </c:pt>
                <c:pt idx="4649">
                  <c:v>16.768888888888892</c:v>
                </c:pt>
                <c:pt idx="4650">
                  <c:v>11.517647058823529</c:v>
                </c:pt>
                <c:pt idx="4651">
                  <c:v>8.3827450980392157</c:v>
                </c:pt>
                <c:pt idx="4652">
                  <c:v>5.3997385620915033</c:v>
                </c:pt>
                <c:pt idx="4653">
                  <c:v>4.0460130718954259</c:v>
                </c:pt>
                <c:pt idx="4654">
                  <c:v>4.2535947712418301</c:v>
                </c:pt>
                <c:pt idx="4655">
                  <c:v>6.4172549019607841</c:v>
                </c:pt>
                <c:pt idx="4656">
                  <c:v>7.2096732026143791</c:v>
                </c:pt>
                <c:pt idx="4657">
                  <c:v>8.3069281045751637</c:v>
                </c:pt>
                <c:pt idx="4658">
                  <c:v>7.3456209150326801</c:v>
                </c:pt>
                <c:pt idx="4659">
                  <c:v>7.215686274509804</c:v>
                </c:pt>
                <c:pt idx="4660">
                  <c:v>5.5325490196078437</c:v>
                </c:pt>
                <c:pt idx="4661">
                  <c:v>4.4541176470588244</c:v>
                </c:pt>
                <c:pt idx="4662">
                  <c:v>2.9077124183006537</c:v>
                </c:pt>
                <c:pt idx="4663">
                  <c:v>2.1113725490196078</c:v>
                </c:pt>
                <c:pt idx="4664">
                  <c:v>0.48052287581699349</c:v>
                </c:pt>
                <c:pt idx="4665">
                  <c:v>4.6274509803921574E-2</c:v>
                </c:pt>
                <c:pt idx="4666">
                  <c:v>1.7704575163398695</c:v>
                </c:pt>
                <c:pt idx="4667">
                  <c:v>3.593725490196078</c:v>
                </c:pt>
                <c:pt idx="4668">
                  <c:v>4.5994771241830072</c:v>
                </c:pt>
                <c:pt idx="4669">
                  <c:v>5.6520261437908506</c:v>
                </c:pt>
                <c:pt idx="4670">
                  <c:v>6.5884967320261447</c:v>
                </c:pt>
                <c:pt idx="4671">
                  <c:v>7.6141176470588237</c:v>
                </c:pt>
                <c:pt idx="4672">
                  <c:v>8.0070588235294125</c:v>
                </c:pt>
                <c:pt idx="4673">
                  <c:v>7.4622222222222225</c:v>
                </c:pt>
                <c:pt idx="4674">
                  <c:v>6.6303267973856208</c:v>
                </c:pt>
                <c:pt idx="4675">
                  <c:v>6.8172549019607844</c:v>
                </c:pt>
                <c:pt idx="4676">
                  <c:v>8.3385620915032685</c:v>
                </c:pt>
                <c:pt idx="4677">
                  <c:v>9.3733333333333348</c:v>
                </c:pt>
                <c:pt idx="4678">
                  <c:v>12.927581699346405</c:v>
                </c:pt>
                <c:pt idx="4679">
                  <c:v>14.903529411764705</c:v>
                </c:pt>
                <c:pt idx="4680">
                  <c:v>14.738823529411764</c:v>
                </c:pt>
                <c:pt idx="4681">
                  <c:v>10.930718954248366</c:v>
                </c:pt>
                <c:pt idx="4682">
                  <c:v>7.6797385620915044</c:v>
                </c:pt>
                <c:pt idx="4683">
                  <c:v>3.6645751633986929</c:v>
                </c:pt>
                <c:pt idx="4684">
                  <c:v>1.5166013071895423</c:v>
                </c:pt>
                <c:pt idx="4685">
                  <c:v>0.7547712418300655</c:v>
                </c:pt>
                <c:pt idx="4686">
                  <c:v>0.68026143790849669</c:v>
                </c:pt>
                <c:pt idx="4687">
                  <c:v>0.68026143790849669</c:v>
                </c:pt>
                <c:pt idx="4688">
                  <c:v>0.68026143790849669</c:v>
                </c:pt>
                <c:pt idx="4689">
                  <c:v>0.63477124183006539</c:v>
                </c:pt>
                <c:pt idx="4690">
                  <c:v>0.61934640522875828</c:v>
                </c:pt>
                <c:pt idx="4691">
                  <c:v>0.31372549019607843</c:v>
                </c:pt>
                <c:pt idx="4692">
                  <c:v>0.4073202614379085</c:v>
                </c:pt>
                <c:pt idx="4693">
                  <c:v>0.4073202614379085</c:v>
                </c:pt>
                <c:pt idx="4694">
                  <c:v>0.40418300653594769</c:v>
                </c:pt>
                <c:pt idx="4695">
                  <c:v>0.17647058823529416</c:v>
                </c:pt>
                <c:pt idx="4696">
                  <c:v>9.3594771241830077E-2</c:v>
                </c:pt>
                <c:pt idx="4697">
                  <c:v>0.20130718954248367</c:v>
                </c:pt>
                <c:pt idx="4698">
                  <c:v>0.57359477124183011</c:v>
                </c:pt>
                <c:pt idx="4699">
                  <c:v>0.77620915032679749</c:v>
                </c:pt>
                <c:pt idx="4700">
                  <c:v>1.1699346405228759</c:v>
                </c:pt>
                <c:pt idx="4701">
                  <c:v>2.1058823529411765</c:v>
                </c:pt>
                <c:pt idx="4702">
                  <c:v>2.2949019607843142</c:v>
                </c:pt>
                <c:pt idx="4703">
                  <c:v>2.1924183006535949</c:v>
                </c:pt>
                <c:pt idx="4704">
                  <c:v>3.5066666666666668</c:v>
                </c:pt>
                <c:pt idx="4705">
                  <c:v>8.6405228758169947</c:v>
                </c:pt>
                <c:pt idx="4706">
                  <c:v>10.549281045751636</c:v>
                </c:pt>
                <c:pt idx="4707">
                  <c:v>10.2640522875817</c:v>
                </c:pt>
                <c:pt idx="4708">
                  <c:v>10.306928104575164</c:v>
                </c:pt>
                <c:pt idx="4709">
                  <c:v>10.330718954248367</c:v>
                </c:pt>
                <c:pt idx="4710">
                  <c:v>5.1584313725490194</c:v>
                </c:pt>
                <c:pt idx="4711">
                  <c:v>3.4397385620915033</c:v>
                </c:pt>
                <c:pt idx="4712">
                  <c:v>5.6802614379084968</c:v>
                </c:pt>
                <c:pt idx="4713">
                  <c:v>7.5043137254901966</c:v>
                </c:pt>
                <c:pt idx="4714">
                  <c:v>6.5301960784313726</c:v>
                </c:pt>
                <c:pt idx="4715">
                  <c:v>8.0261437908496731</c:v>
                </c:pt>
                <c:pt idx="4716">
                  <c:v>8.1816993464052299</c:v>
                </c:pt>
                <c:pt idx="4717">
                  <c:v>5.8360784313725489</c:v>
                </c:pt>
                <c:pt idx="4718">
                  <c:v>3.6993464052287583</c:v>
                </c:pt>
                <c:pt idx="4719">
                  <c:v>3.3971241830065364</c:v>
                </c:pt>
                <c:pt idx="4720">
                  <c:v>2.7247058823529411</c:v>
                </c:pt>
                <c:pt idx="4721">
                  <c:v>4.5160784313725495</c:v>
                </c:pt>
                <c:pt idx="4722">
                  <c:v>9.9780392156862767</c:v>
                </c:pt>
                <c:pt idx="4723">
                  <c:v>14.473464052287584</c:v>
                </c:pt>
                <c:pt idx="4724">
                  <c:v>17.856209150326798</c:v>
                </c:pt>
                <c:pt idx="4725">
                  <c:v>19.482875816993467</c:v>
                </c:pt>
                <c:pt idx="4726">
                  <c:v>17.963137254901962</c:v>
                </c:pt>
                <c:pt idx="4727">
                  <c:v>12.501176470588236</c:v>
                </c:pt>
                <c:pt idx="4728">
                  <c:v>8.291764705882354</c:v>
                </c:pt>
                <c:pt idx="4729">
                  <c:v>5.0938562091503261</c:v>
                </c:pt>
                <c:pt idx="4730">
                  <c:v>4.0460130718954259</c:v>
                </c:pt>
                <c:pt idx="4731">
                  <c:v>3.7890196078431377</c:v>
                </c:pt>
                <c:pt idx="4732">
                  <c:v>5.1837908496732021</c:v>
                </c:pt>
                <c:pt idx="4733">
                  <c:v>5.9505882352941173</c:v>
                </c:pt>
                <c:pt idx="4734">
                  <c:v>6.9600000000000009</c:v>
                </c:pt>
                <c:pt idx="4735">
                  <c:v>5.9986928104575172</c:v>
                </c:pt>
                <c:pt idx="4736">
                  <c:v>6.333333333333333</c:v>
                </c:pt>
                <c:pt idx="4737">
                  <c:v>5.419084967320261</c:v>
                </c:pt>
                <c:pt idx="4738">
                  <c:v>4.3662745098039215</c:v>
                </c:pt>
                <c:pt idx="4739">
                  <c:v>2.9077124183006537</c:v>
                </c:pt>
                <c:pt idx="4740">
                  <c:v>2.1113725490196078</c:v>
                </c:pt>
                <c:pt idx="4741">
                  <c:v>0.48052287581699349</c:v>
                </c:pt>
                <c:pt idx="4742">
                  <c:v>4.6274509803921574E-2</c:v>
                </c:pt>
                <c:pt idx="4743">
                  <c:v>1.8033986928104577</c:v>
                </c:pt>
                <c:pt idx="4744">
                  <c:v>3.6266666666666665</c:v>
                </c:pt>
                <c:pt idx="4745">
                  <c:v>4.6324183006535948</c:v>
                </c:pt>
                <c:pt idx="4746">
                  <c:v>5.6849673202614381</c:v>
                </c:pt>
                <c:pt idx="4747">
                  <c:v>6.6214379084967323</c:v>
                </c:pt>
                <c:pt idx="4748">
                  <c:v>7.6141176470588237</c:v>
                </c:pt>
                <c:pt idx="4749">
                  <c:v>8.5406535947712428</c:v>
                </c:pt>
                <c:pt idx="4750">
                  <c:v>8.6454901960784341</c:v>
                </c:pt>
                <c:pt idx="4751">
                  <c:v>7.8745098039215691</c:v>
                </c:pt>
                <c:pt idx="4752">
                  <c:v>8.3626143790849685</c:v>
                </c:pt>
                <c:pt idx="4753">
                  <c:v>10.720522875816995</c:v>
                </c:pt>
                <c:pt idx="4754">
                  <c:v>12.175947712418303</c:v>
                </c:pt>
                <c:pt idx="4755">
                  <c:v>17.60104575163399</c:v>
                </c:pt>
                <c:pt idx="4756">
                  <c:v>22.60235294117647</c:v>
                </c:pt>
                <c:pt idx="4757">
                  <c:v>23.93673202614379</c:v>
                </c:pt>
                <c:pt idx="4758">
                  <c:v>20.795294117647064</c:v>
                </c:pt>
                <c:pt idx="4759">
                  <c:v>17.324705882352941</c:v>
                </c:pt>
                <c:pt idx="4760">
                  <c:v>10.792156862745101</c:v>
                </c:pt>
                <c:pt idx="4761">
                  <c:v>5.9390849673202615</c:v>
                </c:pt>
                <c:pt idx="4762">
                  <c:v>3.661699346405229</c:v>
                </c:pt>
                <c:pt idx="4763">
                  <c:v>2.8026143790849676</c:v>
                </c:pt>
                <c:pt idx="4764">
                  <c:v>2.0679738562091505</c:v>
                </c:pt>
                <c:pt idx="4765">
                  <c:v>2.0648366013071895</c:v>
                </c:pt>
                <c:pt idx="4766">
                  <c:v>1.6350326797385621</c:v>
                </c:pt>
                <c:pt idx="4767">
                  <c:v>1.1071895424836602</c:v>
                </c:pt>
                <c:pt idx="4768">
                  <c:v>8.2875816993464052E-2</c:v>
                </c:pt>
                <c:pt idx="4769">
                  <c:v>0.17647058823529416</c:v>
                </c:pt>
                <c:pt idx="4770">
                  <c:v>0.17647058823529416</c:v>
                </c:pt>
                <c:pt idx="4771">
                  <c:v>0.17647058823529416</c:v>
                </c:pt>
                <c:pt idx="4772">
                  <c:v>0.17647058823529416</c:v>
                </c:pt>
                <c:pt idx="4773">
                  <c:v>9.3594771241830077E-2</c:v>
                </c:pt>
                <c:pt idx="4774">
                  <c:v>0.20130718954248367</c:v>
                </c:pt>
                <c:pt idx="4775">
                  <c:v>0.57359477124183011</c:v>
                </c:pt>
                <c:pt idx="4776">
                  <c:v>0.77620915032679749</c:v>
                </c:pt>
                <c:pt idx="4777">
                  <c:v>1.1281045751633987</c:v>
                </c:pt>
                <c:pt idx="4778">
                  <c:v>1.3445751633986929</c:v>
                </c:pt>
                <c:pt idx="4779">
                  <c:v>1.1432679738562093</c:v>
                </c:pt>
                <c:pt idx="4780">
                  <c:v>0.80601307189542493</c:v>
                </c:pt>
                <c:pt idx="4781">
                  <c:v>1.9869281045751634</c:v>
                </c:pt>
                <c:pt idx="4782">
                  <c:v>7.5602614379084967</c:v>
                </c:pt>
                <c:pt idx="4783">
                  <c:v>10.585359477124184</c:v>
                </c:pt>
                <c:pt idx="4784">
                  <c:v>10.690457516339869</c:v>
                </c:pt>
                <c:pt idx="4785">
                  <c:v>11.152418300653595</c:v>
                </c:pt>
                <c:pt idx="4786">
                  <c:v>11.683660130718955</c:v>
                </c:pt>
                <c:pt idx="4787">
                  <c:v>7.1942483660130714</c:v>
                </c:pt>
                <c:pt idx="4788">
                  <c:v>5.1050980392156866</c:v>
                </c:pt>
                <c:pt idx="4789">
                  <c:v>6.5173856209150332</c:v>
                </c:pt>
                <c:pt idx="4790">
                  <c:v>6.9694117647058835</c:v>
                </c:pt>
                <c:pt idx="4791">
                  <c:v>5.493071895424837</c:v>
                </c:pt>
                <c:pt idx="4792">
                  <c:v>5.8394771241830075</c:v>
                </c:pt>
                <c:pt idx="4793">
                  <c:v>5.8797385620915037</c:v>
                </c:pt>
                <c:pt idx="4794">
                  <c:v>4.3623529411764705</c:v>
                </c:pt>
                <c:pt idx="4795">
                  <c:v>3.4133333333333336</c:v>
                </c:pt>
                <c:pt idx="4796">
                  <c:v>3.5952941176470588</c:v>
                </c:pt>
                <c:pt idx="4797">
                  <c:v>3.0413071895424837</c:v>
                </c:pt>
                <c:pt idx="4798">
                  <c:v>5.2138562091503271</c:v>
                </c:pt>
                <c:pt idx="4799">
                  <c:v>10.137777777777778</c:v>
                </c:pt>
                <c:pt idx="4800">
                  <c:v>14.952941176470587</c:v>
                </c:pt>
                <c:pt idx="4801">
                  <c:v>18.614379084967322</c:v>
                </c:pt>
                <c:pt idx="4802">
                  <c:v>19.56313725490196</c:v>
                </c:pt>
                <c:pt idx="4803">
                  <c:v>17.956862745098043</c:v>
                </c:pt>
                <c:pt idx="4804">
                  <c:v>13.06483660130719</c:v>
                </c:pt>
                <c:pt idx="4805">
                  <c:v>8.5325490196078437</c:v>
                </c:pt>
                <c:pt idx="4806">
                  <c:v>4.696732026143791</c:v>
                </c:pt>
                <c:pt idx="4807">
                  <c:v>3.482091503267974</c:v>
                </c:pt>
                <c:pt idx="4808">
                  <c:v>1.9079738562091506</c:v>
                </c:pt>
                <c:pt idx="4809">
                  <c:v>2.562875816993464</c:v>
                </c:pt>
                <c:pt idx="4810">
                  <c:v>2.8933333333333335</c:v>
                </c:pt>
                <c:pt idx="4811">
                  <c:v>3.0248366013071899</c:v>
                </c:pt>
                <c:pt idx="4812">
                  <c:v>2.7176470588235295</c:v>
                </c:pt>
                <c:pt idx="4813">
                  <c:v>3.2588235294117647</c:v>
                </c:pt>
                <c:pt idx="4814">
                  <c:v>2.6441830065359482</c:v>
                </c:pt>
                <c:pt idx="4815">
                  <c:v>2.0308496732026144</c:v>
                </c:pt>
                <c:pt idx="4816">
                  <c:v>1.4533333333333331</c:v>
                </c:pt>
                <c:pt idx="4817">
                  <c:v>0.79816993464052288</c:v>
                </c:pt>
                <c:pt idx="4818">
                  <c:v>7.2156862745098041E-2</c:v>
                </c:pt>
                <c:pt idx="4819">
                  <c:v>4.6274509803921574E-2</c:v>
                </c:pt>
                <c:pt idx="4820">
                  <c:v>1.8033986928104577</c:v>
                </c:pt>
                <c:pt idx="4821">
                  <c:v>3.6266666666666665</c:v>
                </c:pt>
                <c:pt idx="4822">
                  <c:v>4.6324183006535948</c:v>
                </c:pt>
                <c:pt idx="4823">
                  <c:v>5.6292810457516342</c:v>
                </c:pt>
                <c:pt idx="4824">
                  <c:v>6.377254901960784</c:v>
                </c:pt>
                <c:pt idx="4825">
                  <c:v>7.3699346405228763</c:v>
                </c:pt>
                <c:pt idx="4826">
                  <c:v>8.2964705882352945</c:v>
                </c:pt>
                <c:pt idx="4827">
                  <c:v>8.4044444444444437</c:v>
                </c:pt>
                <c:pt idx="4828">
                  <c:v>7.8049673202614374</c:v>
                </c:pt>
                <c:pt idx="4829">
                  <c:v>9.6857516339869285</c:v>
                </c:pt>
                <c:pt idx="4830">
                  <c:v>12.718169934640525</c:v>
                </c:pt>
                <c:pt idx="4831">
                  <c:v>14.511633986928105</c:v>
                </c:pt>
                <c:pt idx="4832">
                  <c:v>20.901960784313729</c:v>
                </c:pt>
                <c:pt idx="4833">
                  <c:v>27.506928104575167</c:v>
                </c:pt>
                <c:pt idx="4834">
                  <c:v>29.550326797385623</c:v>
                </c:pt>
                <c:pt idx="4835">
                  <c:v>27.939084967320262</c:v>
                </c:pt>
                <c:pt idx="4836">
                  <c:v>25.551895424836601</c:v>
                </c:pt>
                <c:pt idx="4837">
                  <c:v>18.106928104575164</c:v>
                </c:pt>
                <c:pt idx="4838">
                  <c:v>12.656993464052288</c:v>
                </c:pt>
                <c:pt idx="4839">
                  <c:v>9.5244444444444447</c:v>
                </c:pt>
                <c:pt idx="4840">
                  <c:v>6.7328104575163401</c:v>
                </c:pt>
                <c:pt idx="4841">
                  <c:v>4.5767320261437918</c:v>
                </c:pt>
                <c:pt idx="4842">
                  <c:v>4.5176470588235302</c:v>
                </c:pt>
                <c:pt idx="4843">
                  <c:v>2.965228758169935</c:v>
                </c:pt>
                <c:pt idx="4844">
                  <c:v>1.3793464052287581</c:v>
                </c:pt>
                <c:pt idx="4845">
                  <c:v>8.2875816993464052E-2</c:v>
                </c:pt>
                <c:pt idx="4846">
                  <c:v>0.17647058823529416</c:v>
                </c:pt>
                <c:pt idx="4847">
                  <c:v>0.21464052287581703</c:v>
                </c:pt>
                <c:pt idx="4848">
                  <c:v>0.21464052287581703</c:v>
                </c:pt>
                <c:pt idx="4849">
                  <c:v>0.21464052287581703</c:v>
                </c:pt>
                <c:pt idx="4850">
                  <c:v>0.13176470588235295</c:v>
                </c:pt>
                <c:pt idx="4851">
                  <c:v>0.17934640522875814</c:v>
                </c:pt>
                <c:pt idx="4852">
                  <c:v>0.48470588235294121</c:v>
                </c:pt>
                <c:pt idx="4853">
                  <c:v>0.68732026143790859</c:v>
                </c:pt>
                <c:pt idx="4854">
                  <c:v>0.77071895424836601</c:v>
                </c:pt>
                <c:pt idx="4855">
                  <c:v>0.78666666666666674</c:v>
                </c:pt>
                <c:pt idx="4856">
                  <c:v>0.60732026143790852</c:v>
                </c:pt>
                <c:pt idx="4857">
                  <c:v>0.30196078431372553</c:v>
                </c:pt>
                <c:pt idx="4858">
                  <c:v>0.92052287581699366</c:v>
                </c:pt>
                <c:pt idx="4859">
                  <c:v>5.7709803921568623</c:v>
                </c:pt>
                <c:pt idx="4860">
                  <c:v>9.4760784313725495</c:v>
                </c:pt>
                <c:pt idx="4861">
                  <c:v>9.5811764705882361</c:v>
                </c:pt>
                <c:pt idx="4862">
                  <c:v>10.100915032679739</c:v>
                </c:pt>
                <c:pt idx="4863">
                  <c:v>11.194509803921569</c:v>
                </c:pt>
                <c:pt idx="4864">
                  <c:v>7.7027450980392143</c:v>
                </c:pt>
                <c:pt idx="4865">
                  <c:v>5.2363398692810463</c:v>
                </c:pt>
                <c:pt idx="4866">
                  <c:v>6.6486274509803911</c:v>
                </c:pt>
                <c:pt idx="4867">
                  <c:v>6.4499346405228755</c:v>
                </c:pt>
                <c:pt idx="4868">
                  <c:v>4.6930718954248363</c:v>
                </c:pt>
                <c:pt idx="4869">
                  <c:v>4.0146405228758173</c:v>
                </c:pt>
                <c:pt idx="4870">
                  <c:v>2.9247058823529417</c:v>
                </c:pt>
                <c:pt idx="4871">
                  <c:v>1.4073202614379086</c:v>
                </c:pt>
                <c:pt idx="4872">
                  <c:v>1.0862745098039215</c:v>
                </c:pt>
                <c:pt idx="4873">
                  <c:v>1.5916339869281046</c:v>
                </c:pt>
                <c:pt idx="4874">
                  <c:v>3.1477124183006535</c:v>
                </c:pt>
                <c:pt idx="4875">
                  <c:v>7.0562091503267972</c:v>
                </c:pt>
                <c:pt idx="4876">
                  <c:v>10.819084967320261</c:v>
                </c:pt>
                <c:pt idx="4877">
                  <c:v>15.094640522875817</c:v>
                </c:pt>
                <c:pt idx="4878">
                  <c:v>18.526535947712418</c:v>
                </c:pt>
                <c:pt idx="4879">
                  <c:v>18.310588235294119</c:v>
                </c:pt>
                <c:pt idx="4880">
                  <c:v>15.420130718954249</c:v>
                </c:pt>
                <c:pt idx="4881">
                  <c:v>11.689150326797385</c:v>
                </c:pt>
                <c:pt idx="4882">
                  <c:v>7.4264052287581697</c:v>
                </c:pt>
                <c:pt idx="4883">
                  <c:v>3.4507189542483663</c:v>
                </c:pt>
                <c:pt idx="4884">
                  <c:v>1.548496732026144</c:v>
                </c:pt>
                <c:pt idx="4885">
                  <c:v>0.36575163398692812</c:v>
                </c:pt>
                <c:pt idx="4886">
                  <c:v>0.33385620915032688</c:v>
                </c:pt>
                <c:pt idx="4887">
                  <c:v>0.33071895424836606</c:v>
                </c:pt>
                <c:pt idx="4888">
                  <c:v>0.46849673202614378</c:v>
                </c:pt>
                <c:pt idx="4889">
                  <c:v>0.28601307189542485</c:v>
                </c:pt>
                <c:pt idx="4890">
                  <c:v>0.28601307189542485</c:v>
                </c:pt>
                <c:pt idx="4891">
                  <c:v>0.28601307189542485</c:v>
                </c:pt>
                <c:pt idx="4892">
                  <c:v>0.27633986928104581</c:v>
                </c:pt>
                <c:pt idx="4893">
                  <c:v>1.9084967320261437E-2</c:v>
                </c:pt>
                <c:pt idx="4894">
                  <c:v>0</c:v>
                </c:pt>
                <c:pt idx="4895">
                  <c:v>0</c:v>
                </c:pt>
                <c:pt idx="4896">
                  <c:v>4.6274509803921574E-2</c:v>
                </c:pt>
                <c:pt idx="4897">
                  <c:v>1.763921568627451</c:v>
                </c:pt>
                <c:pt idx="4898">
                  <c:v>3.1291503267973857</c:v>
                </c:pt>
                <c:pt idx="4899">
                  <c:v>3.5197385620915034</c:v>
                </c:pt>
                <c:pt idx="4900">
                  <c:v>3.776470588235294</c:v>
                </c:pt>
                <c:pt idx="4901">
                  <c:v>3.7691503267973858</c:v>
                </c:pt>
                <c:pt idx="4902">
                  <c:v>4.8013071895424844</c:v>
                </c:pt>
                <c:pt idx="4903">
                  <c:v>6.2177777777777772</c:v>
                </c:pt>
                <c:pt idx="4904">
                  <c:v>7.0881045751633982</c:v>
                </c:pt>
                <c:pt idx="4905">
                  <c:v>7.2616993464052282</c:v>
                </c:pt>
                <c:pt idx="4906">
                  <c:v>10.28392156862745</c:v>
                </c:pt>
                <c:pt idx="4907">
                  <c:v>13.310065359477125</c:v>
                </c:pt>
                <c:pt idx="4908">
                  <c:v>14.687581699346406</c:v>
                </c:pt>
                <c:pt idx="4909">
                  <c:v>20.06666666666667</c:v>
                </c:pt>
                <c:pt idx="4910">
                  <c:v>26.628496732026147</c:v>
                </c:pt>
                <c:pt idx="4911">
                  <c:v>28.373856209150325</c:v>
                </c:pt>
                <c:pt idx="4912">
                  <c:v>27.624575163398696</c:v>
                </c:pt>
                <c:pt idx="4913">
                  <c:v>27.356862745098042</c:v>
                </c:pt>
                <c:pt idx="4914">
                  <c:v>21.355816993464053</c:v>
                </c:pt>
                <c:pt idx="4915">
                  <c:v>16.430588235294117</c:v>
                </c:pt>
                <c:pt idx="4916">
                  <c:v>13.986666666666666</c:v>
                </c:pt>
                <c:pt idx="4917">
                  <c:v>10.518954248366015</c:v>
                </c:pt>
                <c:pt idx="4918">
                  <c:v>6.6274509803921582</c:v>
                </c:pt>
                <c:pt idx="4919">
                  <c:v>5.9884967320261442</c:v>
                </c:pt>
                <c:pt idx="4920">
                  <c:v>3.9215686274509807</c:v>
                </c:pt>
                <c:pt idx="4921">
                  <c:v>1.5715032679738563</c:v>
                </c:pt>
                <c:pt idx="4922">
                  <c:v>9.5424836601307184E-2</c:v>
                </c:pt>
                <c:pt idx="4923">
                  <c:v>0.18901960784313729</c:v>
                </c:pt>
                <c:pt idx="4924">
                  <c:v>0.22718954248366013</c:v>
                </c:pt>
                <c:pt idx="4925">
                  <c:v>0.22718954248366013</c:v>
                </c:pt>
                <c:pt idx="4926">
                  <c:v>0.21464052287581703</c:v>
                </c:pt>
                <c:pt idx="4927">
                  <c:v>0.13176470588235295</c:v>
                </c:pt>
                <c:pt idx="4928">
                  <c:v>9.9084967320261438E-2</c:v>
                </c:pt>
                <c:pt idx="4929">
                  <c:v>0.29490196078431374</c:v>
                </c:pt>
                <c:pt idx="4930">
                  <c:v>0.47529411764705876</c:v>
                </c:pt>
                <c:pt idx="4931">
                  <c:v>0.47529411764705876</c:v>
                </c:pt>
                <c:pt idx="4932">
                  <c:v>0.47529411764705876</c:v>
                </c:pt>
                <c:pt idx="4933">
                  <c:v>0.37620915032679747</c:v>
                </c:pt>
                <c:pt idx="4934">
                  <c:v>0.18039215686274512</c:v>
                </c:pt>
                <c:pt idx="4935">
                  <c:v>1.3699346405228758</c:v>
                </c:pt>
                <c:pt idx="4936">
                  <c:v>4.061960784313726</c:v>
                </c:pt>
                <c:pt idx="4937">
                  <c:v>6.3006535947712425</c:v>
                </c:pt>
                <c:pt idx="4938">
                  <c:v>6.8491503267973863</c:v>
                </c:pt>
                <c:pt idx="4939">
                  <c:v>7.6185620915032688</c:v>
                </c:pt>
                <c:pt idx="4940">
                  <c:v>9.0253594771241836</c:v>
                </c:pt>
                <c:pt idx="4941">
                  <c:v>8.1722875816993472</c:v>
                </c:pt>
                <c:pt idx="4942">
                  <c:v>7.1850980392156867</c:v>
                </c:pt>
                <c:pt idx="4943">
                  <c:v>8.0946405228758174</c:v>
                </c:pt>
                <c:pt idx="4944">
                  <c:v>7.6462745098039226</c:v>
                </c:pt>
                <c:pt idx="4945">
                  <c:v>4.8695424836601315</c:v>
                </c:pt>
                <c:pt idx="4946">
                  <c:v>3.0305882352941178</c:v>
                </c:pt>
                <c:pt idx="4947">
                  <c:v>1.7790849673202613</c:v>
                </c:pt>
                <c:pt idx="4948">
                  <c:v>0.32104575163398696</c:v>
                </c:pt>
                <c:pt idx="4949">
                  <c:v>5.3594771241830069E-2</c:v>
                </c:pt>
                <c:pt idx="4950">
                  <c:v>1.2324183006535947</c:v>
                </c:pt>
                <c:pt idx="4951">
                  <c:v>5.0813071895424846</c:v>
                </c:pt>
                <c:pt idx="4952">
                  <c:v>9.6972549019607843</c:v>
                </c:pt>
                <c:pt idx="4953">
                  <c:v>12.55947712418301</c:v>
                </c:pt>
                <c:pt idx="4954">
                  <c:v>16.174379084967324</c:v>
                </c:pt>
                <c:pt idx="4955">
                  <c:v>18.272941176470589</c:v>
                </c:pt>
                <c:pt idx="4956">
                  <c:v>16.203660130718955</c:v>
                </c:pt>
                <c:pt idx="4957">
                  <c:v>13.05830065359477</c:v>
                </c:pt>
                <c:pt idx="4958">
                  <c:v>10.623006535947713</c:v>
                </c:pt>
                <c:pt idx="4959">
                  <c:v>6.9545098039215683</c:v>
                </c:pt>
                <c:pt idx="4960">
                  <c:v>3.6771241830065367</c:v>
                </c:pt>
                <c:pt idx="4961">
                  <c:v>1.8975163398692811</c:v>
                </c:pt>
                <c:pt idx="4962">
                  <c:v>0.42692810457516339</c:v>
                </c:pt>
                <c:pt idx="4963">
                  <c:v>0</c:v>
                </c:pt>
                <c:pt idx="4964">
                  <c:v>0</c:v>
                </c:pt>
                <c:pt idx="4965">
                  <c:v>0.25725490196078438</c:v>
                </c:pt>
                <c:pt idx="4966">
                  <c:v>0.27633986928104581</c:v>
                </c:pt>
                <c:pt idx="4967">
                  <c:v>0.27633986928104581</c:v>
                </c:pt>
                <c:pt idx="4968">
                  <c:v>0.27633986928104581</c:v>
                </c:pt>
                <c:pt idx="4969">
                  <c:v>0.27633986928104581</c:v>
                </c:pt>
                <c:pt idx="4970">
                  <c:v>1.9084967320261437E-2</c:v>
                </c:pt>
                <c:pt idx="4971">
                  <c:v>0</c:v>
                </c:pt>
                <c:pt idx="4972">
                  <c:v>0</c:v>
                </c:pt>
                <c:pt idx="4973">
                  <c:v>4.6274509803921574E-2</c:v>
                </c:pt>
                <c:pt idx="4974">
                  <c:v>0.85934640522875805</c:v>
                </c:pt>
                <c:pt idx="4975">
                  <c:v>0.85934640522875805</c:v>
                </c:pt>
                <c:pt idx="4976">
                  <c:v>0.85934640522875805</c:v>
                </c:pt>
                <c:pt idx="4977">
                  <c:v>0.85934640522875805</c:v>
                </c:pt>
                <c:pt idx="4978">
                  <c:v>0.8130718954248366</c:v>
                </c:pt>
                <c:pt idx="4979">
                  <c:v>0.99869281045751646</c:v>
                </c:pt>
                <c:pt idx="4980">
                  <c:v>3.009934640522876</c:v>
                </c:pt>
                <c:pt idx="4981">
                  <c:v>4.5126797385620918</c:v>
                </c:pt>
                <c:pt idx="4982">
                  <c:v>4.9796078431372548</c:v>
                </c:pt>
                <c:pt idx="4983">
                  <c:v>7.349281045751634</c:v>
                </c:pt>
                <c:pt idx="4984">
                  <c:v>9.8797385620915037</c:v>
                </c:pt>
                <c:pt idx="4985">
                  <c:v>10.442352941176472</c:v>
                </c:pt>
                <c:pt idx="4986">
                  <c:v>15.366274509803922</c:v>
                </c:pt>
                <c:pt idx="4987">
                  <c:v>22.851241830065362</c:v>
                </c:pt>
                <c:pt idx="4988">
                  <c:v>25.390588235294121</c:v>
                </c:pt>
                <c:pt idx="4989">
                  <c:v>27.078431372549019</c:v>
                </c:pt>
                <c:pt idx="4990">
                  <c:v>29.041307189542483</c:v>
                </c:pt>
                <c:pt idx="4991">
                  <c:v>23.779346405228754</c:v>
                </c:pt>
                <c:pt idx="4992">
                  <c:v>18.032156862745101</c:v>
                </c:pt>
                <c:pt idx="4993">
                  <c:v>15.933333333333335</c:v>
                </c:pt>
                <c:pt idx="4994">
                  <c:v>12.453333333333333</c:v>
                </c:pt>
                <c:pt idx="4995">
                  <c:v>7.9166013071895431</c:v>
                </c:pt>
                <c:pt idx="4996">
                  <c:v>6.7550326797385631</c:v>
                </c:pt>
                <c:pt idx="4997">
                  <c:v>4.5503267973856207</c:v>
                </c:pt>
                <c:pt idx="4998">
                  <c:v>1.7526797385620916</c:v>
                </c:pt>
                <c:pt idx="4999">
                  <c:v>2.8235294117647063E-2</c:v>
                </c:pt>
                <c:pt idx="5000">
                  <c:v>4.7320261437908503E-2</c:v>
                </c:pt>
                <c:pt idx="5001">
                  <c:v>8.2352941176470587E-2</c:v>
                </c:pt>
                <c:pt idx="5002">
                  <c:v>8.2352941176470587E-2</c:v>
                </c:pt>
                <c:pt idx="5003">
                  <c:v>6.9803921568627456E-2</c:v>
                </c:pt>
                <c:pt idx="5004">
                  <c:v>5.725490196078431E-2</c:v>
                </c:pt>
                <c:pt idx="5005">
                  <c:v>0</c:v>
                </c:pt>
                <c:pt idx="5006">
                  <c:v>0</c:v>
                </c:pt>
                <c:pt idx="5007">
                  <c:v>6.248366013071896E-2</c:v>
                </c:pt>
                <c:pt idx="5008">
                  <c:v>6.248366013071896E-2</c:v>
                </c:pt>
                <c:pt idx="5009">
                  <c:v>6.248366013071896E-2</c:v>
                </c:pt>
                <c:pt idx="5010">
                  <c:v>6.248366013071896E-2</c:v>
                </c:pt>
                <c:pt idx="5011">
                  <c:v>6.248366013071896E-2</c:v>
                </c:pt>
                <c:pt idx="5012">
                  <c:v>1.4169934640522877</c:v>
                </c:pt>
                <c:pt idx="5013">
                  <c:v>3.3976470588235297</c:v>
                </c:pt>
                <c:pt idx="5014">
                  <c:v>5.1605228758169934</c:v>
                </c:pt>
                <c:pt idx="5015">
                  <c:v>5.9950326797385616</c:v>
                </c:pt>
                <c:pt idx="5016">
                  <c:v>7.0883660130718953</c:v>
                </c:pt>
                <c:pt idx="5017">
                  <c:v>8.698562091503268</c:v>
                </c:pt>
                <c:pt idx="5018">
                  <c:v>8.6392156862745111</c:v>
                </c:pt>
                <c:pt idx="5019">
                  <c:v>7.3968627450980398</c:v>
                </c:pt>
                <c:pt idx="5020">
                  <c:v>6.8677124183006546</c:v>
                </c:pt>
                <c:pt idx="5021">
                  <c:v>5.8073202614379085</c:v>
                </c:pt>
                <c:pt idx="5022">
                  <c:v>2.8990849673202614</c:v>
                </c:pt>
                <c:pt idx="5023">
                  <c:v>1.3568627450980393</c:v>
                </c:pt>
                <c:pt idx="5024">
                  <c:v>1.1529411764705884</c:v>
                </c:pt>
                <c:pt idx="5025">
                  <c:v>0.85071895424836619</c:v>
                </c:pt>
                <c:pt idx="5026">
                  <c:v>0.90352941176470603</c:v>
                </c:pt>
                <c:pt idx="5027">
                  <c:v>2.048888888888889</c:v>
                </c:pt>
                <c:pt idx="5028">
                  <c:v>6.1419607843137261</c:v>
                </c:pt>
                <c:pt idx="5029">
                  <c:v>11.592418300653595</c:v>
                </c:pt>
                <c:pt idx="5030">
                  <c:v>14.986928104575163</c:v>
                </c:pt>
                <c:pt idx="5031">
                  <c:v>17.58169934640523</c:v>
                </c:pt>
                <c:pt idx="5032">
                  <c:v>19.296470588235294</c:v>
                </c:pt>
                <c:pt idx="5033">
                  <c:v>16.827973856209152</c:v>
                </c:pt>
                <c:pt idx="5034">
                  <c:v>13.2959477124183</c:v>
                </c:pt>
                <c:pt idx="5035">
                  <c:v>11.33751633986928</c:v>
                </c:pt>
                <c:pt idx="5036">
                  <c:v>8.6632679738562093</c:v>
                </c:pt>
                <c:pt idx="5037">
                  <c:v>5.6841830065359478</c:v>
                </c:pt>
                <c:pt idx="5038">
                  <c:v>3.6805228758169934</c:v>
                </c:pt>
                <c:pt idx="5039">
                  <c:v>1.4454901960784314</c:v>
                </c:pt>
                <c:pt idx="5040">
                  <c:v>6.2745098039215684E-3</c:v>
                </c:pt>
                <c:pt idx="5041">
                  <c:v>0</c:v>
                </c:pt>
                <c:pt idx="5042">
                  <c:v>4.4705882352941179E-2</c:v>
                </c:pt>
                <c:pt idx="5043">
                  <c:v>0.62117647058823533</c:v>
                </c:pt>
                <c:pt idx="5044">
                  <c:v>1.8601307189542482</c:v>
                </c:pt>
                <c:pt idx="5045">
                  <c:v>1.9061437908496734</c:v>
                </c:pt>
                <c:pt idx="5046">
                  <c:v>1.9061437908496734</c:v>
                </c:pt>
                <c:pt idx="5047">
                  <c:v>1.8614379084967323</c:v>
                </c:pt>
                <c:pt idx="5048">
                  <c:v>1.284967320261438</c:v>
                </c:pt>
                <c:pt idx="5049">
                  <c:v>4.6013071895424841E-2</c:v>
                </c:pt>
                <c:pt idx="5050">
                  <c:v>0</c:v>
                </c:pt>
                <c:pt idx="5051">
                  <c:v>3.2941176470588238E-2</c:v>
                </c:pt>
                <c:pt idx="5052">
                  <c:v>3.2941176470588238E-2</c:v>
                </c:pt>
                <c:pt idx="5053">
                  <c:v>3.2941176470588238E-2</c:v>
                </c:pt>
                <c:pt idx="5054">
                  <c:v>3.2941176470588238E-2</c:v>
                </c:pt>
                <c:pt idx="5055">
                  <c:v>3.2941176470588238E-2</c:v>
                </c:pt>
                <c:pt idx="5056">
                  <c:v>0</c:v>
                </c:pt>
                <c:pt idx="5057">
                  <c:v>1.0159477124183007</c:v>
                </c:pt>
                <c:pt idx="5058">
                  <c:v>2.7958169934640522</c:v>
                </c:pt>
                <c:pt idx="5059">
                  <c:v>3.8708496732026143</c:v>
                </c:pt>
                <c:pt idx="5060">
                  <c:v>5.7623529411764709</c:v>
                </c:pt>
                <c:pt idx="5061">
                  <c:v>7.2964705882352945</c:v>
                </c:pt>
                <c:pt idx="5062">
                  <c:v>7.5728104575163391</c:v>
                </c:pt>
                <c:pt idx="5063">
                  <c:v>11.049150326797387</c:v>
                </c:pt>
                <c:pt idx="5064">
                  <c:v>17.222222222222225</c:v>
                </c:pt>
                <c:pt idx="5065">
                  <c:v>19.452549019607844</c:v>
                </c:pt>
                <c:pt idx="5066">
                  <c:v>22.672418300653597</c:v>
                </c:pt>
                <c:pt idx="5067">
                  <c:v>25.91686274509804</c:v>
                </c:pt>
                <c:pt idx="5068">
                  <c:v>21.825359477124184</c:v>
                </c:pt>
                <c:pt idx="5069">
                  <c:v>17.130196078431375</c:v>
                </c:pt>
                <c:pt idx="5070">
                  <c:v>16.469281045751632</c:v>
                </c:pt>
                <c:pt idx="5071">
                  <c:v>13.839215686274509</c:v>
                </c:pt>
                <c:pt idx="5072">
                  <c:v>9.6465359477124188</c:v>
                </c:pt>
                <c:pt idx="5073">
                  <c:v>8.491503267973858</c:v>
                </c:pt>
                <c:pt idx="5074">
                  <c:v>5.9385620915032691</c:v>
                </c:pt>
                <c:pt idx="5075">
                  <c:v>2.4901960784313726</c:v>
                </c:pt>
                <c:pt idx="5076">
                  <c:v>0.36627450980392157</c:v>
                </c:pt>
                <c:pt idx="5077">
                  <c:v>2.2222222222222223E-2</c:v>
                </c:pt>
                <c:pt idx="5078">
                  <c:v>7.3202614379084971E-2</c:v>
                </c:pt>
                <c:pt idx="5079">
                  <c:v>7.3202614379084971E-2</c:v>
                </c:pt>
                <c:pt idx="5080">
                  <c:v>8.6535947712418293E-2</c:v>
                </c:pt>
                <c:pt idx="5081">
                  <c:v>0.10901960784313727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1.3581699346405229</c:v>
                </c:pt>
                <c:pt idx="5090">
                  <c:v>2.6922875816993463</c:v>
                </c:pt>
                <c:pt idx="5091">
                  <c:v>3.9396078431372548</c:v>
                </c:pt>
                <c:pt idx="5092">
                  <c:v>4.7741176470588247</c:v>
                </c:pt>
                <c:pt idx="5093">
                  <c:v>5.5547712418300659</c:v>
                </c:pt>
                <c:pt idx="5094">
                  <c:v>5.6831372549019612</c:v>
                </c:pt>
                <c:pt idx="5095">
                  <c:v>6.9307189542483663</c:v>
                </c:pt>
                <c:pt idx="5096">
                  <c:v>6.9832679738562087</c:v>
                </c:pt>
                <c:pt idx="5097">
                  <c:v>6.5552941176470583</c:v>
                </c:pt>
                <c:pt idx="5098">
                  <c:v>5.7973856209150325</c:v>
                </c:pt>
                <c:pt idx="5099">
                  <c:v>4.6475816993464063</c:v>
                </c:pt>
                <c:pt idx="5100">
                  <c:v>3.3722875816993465</c:v>
                </c:pt>
                <c:pt idx="5101">
                  <c:v>3.0248366013071899</c:v>
                </c:pt>
                <c:pt idx="5102">
                  <c:v>2.7534640522875815</c:v>
                </c:pt>
                <c:pt idx="5103">
                  <c:v>2.9367320261437908</c:v>
                </c:pt>
                <c:pt idx="5104">
                  <c:v>4.1874509803921569</c:v>
                </c:pt>
                <c:pt idx="5105">
                  <c:v>7.2091503267973858</c:v>
                </c:pt>
                <c:pt idx="5106">
                  <c:v>12.12627450980392</c:v>
                </c:pt>
                <c:pt idx="5107">
                  <c:v>15.4</c:v>
                </c:pt>
                <c:pt idx="5108">
                  <c:v>16.294117647058822</c:v>
                </c:pt>
                <c:pt idx="5109">
                  <c:v>16.580915032679737</c:v>
                </c:pt>
                <c:pt idx="5110">
                  <c:v>14.221176470588238</c:v>
                </c:pt>
                <c:pt idx="5111">
                  <c:v>10.589803921568629</c:v>
                </c:pt>
                <c:pt idx="5112">
                  <c:v>8.7715032679738574</c:v>
                </c:pt>
                <c:pt idx="5113">
                  <c:v>7.6839215686274498</c:v>
                </c:pt>
                <c:pt idx="5114">
                  <c:v>5.8096732026143796</c:v>
                </c:pt>
                <c:pt idx="5115">
                  <c:v>3.841307189542484</c:v>
                </c:pt>
                <c:pt idx="5116">
                  <c:v>1.6031372549019609</c:v>
                </c:pt>
                <c:pt idx="5117">
                  <c:v>1.2549019607843137E-2</c:v>
                </c:pt>
                <c:pt idx="5118">
                  <c:v>3.5555555555555556E-2</c:v>
                </c:pt>
                <c:pt idx="5119">
                  <c:v>0.27111111111111108</c:v>
                </c:pt>
                <c:pt idx="5120">
                  <c:v>1.8784313725490196</c:v>
                </c:pt>
                <c:pt idx="5121">
                  <c:v>4.6399999999999997</c:v>
                </c:pt>
                <c:pt idx="5122">
                  <c:v>5.1471895424836607</c:v>
                </c:pt>
                <c:pt idx="5123">
                  <c:v>5.1116339869281049</c:v>
                </c:pt>
                <c:pt idx="5124">
                  <c:v>4.8760784313725489</c:v>
                </c:pt>
                <c:pt idx="5125">
                  <c:v>3.2687581699346406</c:v>
                </c:pt>
                <c:pt idx="5126">
                  <c:v>0.50718954248366022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0.6588235294117647</c:v>
                </c:pt>
                <c:pt idx="5132">
                  <c:v>1.0146405228758169</c:v>
                </c:pt>
                <c:pt idx="5133">
                  <c:v>1.0146405228758169</c:v>
                </c:pt>
                <c:pt idx="5134">
                  <c:v>1.5001307189542483</c:v>
                </c:pt>
                <c:pt idx="5135">
                  <c:v>3.3550326797385628</c:v>
                </c:pt>
                <c:pt idx="5136">
                  <c:v>4.3328104575163398</c:v>
                </c:pt>
                <c:pt idx="5137">
                  <c:v>5.5673202614379091</c:v>
                </c:pt>
                <c:pt idx="5138">
                  <c:v>6.2648366013071897</c:v>
                </c:pt>
                <c:pt idx="5139">
                  <c:v>6.1173856209150337</c:v>
                </c:pt>
                <c:pt idx="5140">
                  <c:v>7.1001307189542491</c:v>
                </c:pt>
                <c:pt idx="5141">
                  <c:v>9.6614379084967332</c:v>
                </c:pt>
                <c:pt idx="5142">
                  <c:v>10.392679738562093</c:v>
                </c:pt>
                <c:pt idx="5143">
                  <c:v>12.945882352941178</c:v>
                </c:pt>
                <c:pt idx="5144">
                  <c:v>16.409934640522877</c:v>
                </c:pt>
                <c:pt idx="5145">
                  <c:v>14.733856209150327</c:v>
                </c:pt>
                <c:pt idx="5146">
                  <c:v>13.027712418300656</c:v>
                </c:pt>
                <c:pt idx="5147">
                  <c:v>14.597124183006537</c:v>
                </c:pt>
                <c:pt idx="5148">
                  <c:v>13.838692810457518</c:v>
                </c:pt>
                <c:pt idx="5149">
                  <c:v>11.35607843137255</c:v>
                </c:pt>
                <c:pt idx="5150">
                  <c:v>10.978823529411764</c:v>
                </c:pt>
                <c:pt idx="5151">
                  <c:v>8.7121568627450987</c:v>
                </c:pt>
                <c:pt idx="5152">
                  <c:v>4.8337254901960787</c:v>
                </c:pt>
                <c:pt idx="5153">
                  <c:v>2.3414379084967321</c:v>
                </c:pt>
                <c:pt idx="5154">
                  <c:v>1.0219607843137255</c:v>
                </c:pt>
                <c:pt idx="5155">
                  <c:v>0.33411764705882352</c:v>
                </c:pt>
                <c:pt idx="5156">
                  <c:v>0.23058823529411768</c:v>
                </c:pt>
                <c:pt idx="5157">
                  <c:v>0.6373856209150327</c:v>
                </c:pt>
                <c:pt idx="5158">
                  <c:v>0.70431372549019589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1.2300653594771243</c:v>
                </c:pt>
                <c:pt idx="5167">
                  <c:v>2.090718954248366</c:v>
                </c:pt>
                <c:pt idx="5168">
                  <c:v>2.9411764705882355</c:v>
                </c:pt>
                <c:pt idx="5169">
                  <c:v>3.7756862745098037</c:v>
                </c:pt>
                <c:pt idx="5170">
                  <c:v>4.3720261437908494</c:v>
                </c:pt>
                <c:pt idx="5171">
                  <c:v>4.2543790849673204</c:v>
                </c:pt>
                <c:pt idx="5172">
                  <c:v>4.9338562091503269</c:v>
                </c:pt>
                <c:pt idx="5173">
                  <c:v>5.4444444444444455</c:v>
                </c:pt>
                <c:pt idx="5174">
                  <c:v>5.1341176470588241</c:v>
                </c:pt>
                <c:pt idx="5175">
                  <c:v>4.6426143790849679</c:v>
                </c:pt>
                <c:pt idx="5176">
                  <c:v>4.2091503267973867</c:v>
                </c:pt>
                <c:pt idx="5177">
                  <c:v>4.2559477124183012</c:v>
                </c:pt>
                <c:pt idx="5178">
                  <c:v>3.9492810457516345</c:v>
                </c:pt>
                <c:pt idx="5179">
                  <c:v>3.5884967320261438</c:v>
                </c:pt>
                <c:pt idx="5180">
                  <c:v>3.7150326797385622</c:v>
                </c:pt>
                <c:pt idx="5181">
                  <c:v>4.8658823529411768</c:v>
                </c:pt>
                <c:pt idx="5182">
                  <c:v>7.3699346405228763</c:v>
                </c:pt>
                <c:pt idx="5183">
                  <c:v>11.314509803921569</c:v>
                </c:pt>
                <c:pt idx="5184">
                  <c:v>14.025098039215687</c:v>
                </c:pt>
                <c:pt idx="5185">
                  <c:v>13.876862745098041</c:v>
                </c:pt>
                <c:pt idx="5186">
                  <c:v>12.466666666666669</c:v>
                </c:pt>
                <c:pt idx="5187">
                  <c:v>10.03372549019608</c:v>
                </c:pt>
                <c:pt idx="5188">
                  <c:v>6.8915032679738566</c:v>
                </c:pt>
                <c:pt idx="5189">
                  <c:v>5.5762091503267976</c:v>
                </c:pt>
                <c:pt idx="5190">
                  <c:v>5.5056209150326803</c:v>
                </c:pt>
                <c:pt idx="5191">
                  <c:v>5.0860130718954251</c:v>
                </c:pt>
                <c:pt idx="5192">
                  <c:v>3.42797385620915</c:v>
                </c:pt>
                <c:pt idx="5193">
                  <c:v>1.6224836601307189</c:v>
                </c:pt>
                <c:pt idx="5194">
                  <c:v>6.6928104575163405E-2</c:v>
                </c:pt>
                <c:pt idx="5195">
                  <c:v>0.53045751633986926</c:v>
                </c:pt>
                <c:pt idx="5196">
                  <c:v>0.8141176470588235</c:v>
                </c:pt>
                <c:pt idx="5197">
                  <c:v>2.9260130718954249</c:v>
                </c:pt>
                <c:pt idx="5198">
                  <c:v>7.2384313725490204</c:v>
                </c:pt>
                <c:pt idx="5199">
                  <c:v>8.0465359477124192</c:v>
                </c:pt>
                <c:pt idx="5200">
                  <c:v>7.5704575163398697</c:v>
                </c:pt>
                <c:pt idx="5201">
                  <c:v>7.2867973856209147</c:v>
                </c:pt>
                <c:pt idx="5202">
                  <c:v>5.1749019607843145</c:v>
                </c:pt>
                <c:pt idx="5203">
                  <c:v>0.81124183006535944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1.1780392156862747</c:v>
                </c:pt>
                <c:pt idx="5209">
                  <c:v>2.2447058823529416</c:v>
                </c:pt>
                <c:pt idx="5210">
                  <c:v>2.2447058823529416</c:v>
                </c:pt>
                <c:pt idx="5211">
                  <c:v>2.7301960784313728</c:v>
                </c:pt>
                <c:pt idx="5212">
                  <c:v>5.5247058823529418</c:v>
                </c:pt>
                <c:pt idx="5213">
                  <c:v>6.6786928104575178</c:v>
                </c:pt>
                <c:pt idx="5214">
                  <c:v>6.0873202614379078</c:v>
                </c:pt>
                <c:pt idx="5215">
                  <c:v>6.1103267973856212</c:v>
                </c:pt>
                <c:pt idx="5216">
                  <c:v>5.6248366013071891</c:v>
                </c:pt>
                <c:pt idx="5217">
                  <c:v>4.6996078431372554</c:v>
                </c:pt>
                <c:pt idx="5218">
                  <c:v>4.8460130718954249</c:v>
                </c:pt>
                <c:pt idx="5219">
                  <c:v>4.7790849673202622</c:v>
                </c:pt>
                <c:pt idx="5220">
                  <c:v>5.8020915032679738</c:v>
                </c:pt>
                <c:pt idx="5221">
                  <c:v>8.1827450980392165</c:v>
                </c:pt>
                <c:pt idx="5222">
                  <c:v>7.4190849673202619</c:v>
                </c:pt>
                <c:pt idx="5223">
                  <c:v>6.329150326797385</c:v>
                </c:pt>
                <c:pt idx="5224">
                  <c:v>9.5369934640522889</c:v>
                </c:pt>
                <c:pt idx="5225">
                  <c:v>10.980392156862747</c:v>
                </c:pt>
                <c:pt idx="5226">
                  <c:v>11.138039215686275</c:v>
                </c:pt>
                <c:pt idx="5227">
                  <c:v>11.162875816993465</c:v>
                </c:pt>
                <c:pt idx="5228">
                  <c:v>10.267189542483662</c:v>
                </c:pt>
                <c:pt idx="5229">
                  <c:v>6.6635294117647064</c:v>
                </c:pt>
                <c:pt idx="5230">
                  <c:v>4.1741176470588242</c:v>
                </c:pt>
                <c:pt idx="5231">
                  <c:v>1.6358169934640525</c:v>
                </c:pt>
                <c:pt idx="5232">
                  <c:v>0.56366013071895427</c:v>
                </c:pt>
                <c:pt idx="5233">
                  <c:v>0.19241830065359478</c:v>
                </c:pt>
                <c:pt idx="5234">
                  <c:v>0.65960784313725507</c:v>
                </c:pt>
                <c:pt idx="5235">
                  <c:v>0.72967320261437918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8.3660130718954243E-2</c:v>
                </c:pt>
                <c:pt idx="5241">
                  <c:v>0.20130718954248367</c:v>
                </c:pt>
                <c:pt idx="5242">
                  <c:v>0.2243137254901961</c:v>
                </c:pt>
                <c:pt idx="5243">
                  <c:v>1.4292810457516338</c:v>
                </c:pt>
                <c:pt idx="5244">
                  <c:v>1.9667973856209151</c:v>
                </c:pt>
                <c:pt idx="5245">
                  <c:v>2.1884967320261435</c:v>
                </c:pt>
                <c:pt idx="5246">
                  <c:v>2.9053594771241831</c:v>
                </c:pt>
                <c:pt idx="5247">
                  <c:v>3.4559477124183009</c:v>
                </c:pt>
                <c:pt idx="5248">
                  <c:v>3.3856209150326797</c:v>
                </c:pt>
                <c:pt idx="5249">
                  <c:v>4.4141176470588235</c:v>
                </c:pt>
                <c:pt idx="5250">
                  <c:v>5.3837908496732032</c:v>
                </c:pt>
                <c:pt idx="5251">
                  <c:v>5.1775163398692809</c:v>
                </c:pt>
                <c:pt idx="5252">
                  <c:v>4.7602614379084969</c:v>
                </c:pt>
                <c:pt idx="5253">
                  <c:v>4.3777777777777782</c:v>
                </c:pt>
                <c:pt idx="5254">
                  <c:v>4.5942483660130726</c:v>
                </c:pt>
                <c:pt idx="5255">
                  <c:v>4.3735947712418302</c:v>
                </c:pt>
                <c:pt idx="5256">
                  <c:v>3.9911111111111106</c:v>
                </c:pt>
                <c:pt idx="5257">
                  <c:v>4.1952941176470588</c:v>
                </c:pt>
                <c:pt idx="5258">
                  <c:v>5.2964705882352936</c:v>
                </c:pt>
                <c:pt idx="5259">
                  <c:v>6.5898039215686275</c:v>
                </c:pt>
                <c:pt idx="5260">
                  <c:v>10.171503267973858</c:v>
                </c:pt>
                <c:pt idx="5261">
                  <c:v>12.59450980392157</c:v>
                </c:pt>
                <c:pt idx="5262">
                  <c:v>12.269281045751635</c:v>
                </c:pt>
                <c:pt idx="5263">
                  <c:v>10.506143790849674</c:v>
                </c:pt>
                <c:pt idx="5264">
                  <c:v>8.5879738562091497</c:v>
                </c:pt>
                <c:pt idx="5265">
                  <c:v>5.650980392156864</c:v>
                </c:pt>
                <c:pt idx="5266">
                  <c:v>4.5409150326797389</c:v>
                </c:pt>
                <c:pt idx="5267">
                  <c:v>4.5181699346405226</c:v>
                </c:pt>
                <c:pt idx="5268">
                  <c:v>4.4279738562091504</c:v>
                </c:pt>
                <c:pt idx="5269">
                  <c:v>3.2703267973856205</c:v>
                </c:pt>
                <c:pt idx="5270">
                  <c:v>1.7547712418300654</c:v>
                </c:pt>
                <c:pt idx="5271">
                  <c:v>0.19921568627450983</c:v>
                </c:pt>
                <c:pt idx="5272">
                  <c:v>0.81359477124182999</c:v>
                </c:pt>
                <c:pt idx="5273">
                  <c:v>1.2467973856209151</c:v>
                </c:pt>
                <c:pt idx="5274">
                  <c:v>3.4133333333333336</c:v>
                </c:pt>
                <c:pt idx="5275">
                  <c:v>8.2311111111111117</c:v>
                </c:pt>
                <c:pt idx="5276">
                  <c:v>9.209411764705882</c:v>
                </c:pt>
                <c:pt idx="5277">
                  <c:v>8.663006535947714</c:v>
                </c:pt>
                <c:pt idx="5278">
                  <c:v>8.2298039215686281</c:v>
                </c:pt>
                <c:pt idx="5279">
                  <c:v>6.0632679738562096</c:v>
                </c:pt>
                <c:pt idx="5280">
                  <c:v>1.0619607843137255</c:v>
                </c:pt>
                <c:pt idx="5281">
                  <c:v>8.0522875816993467E-2</c:v>
                </c:pt>
                <c:pt idx="5282">
                  <c:v>0</c:v>
                </c:pt>
                <c:pt idx="5283">
                  <c:v>3.1372549019607842E-3</c:v>
                </c:pt>
                <c:pt idx="5284">
                  <c:v>3.1372549019607842E-3</c:v>
                </c:pt>
                <c:pt idx="5285">
                  <c:v>1.2041830065359478</c:v>
                </c:pt>
                <c:pt idx="5286">
                  <c:v>2.2807843137254902</c:v>
                </c:pt>
                <c:pt idx="5287">
                  <c:v>2.2807843137254902</c:v>
                </c:pt>
                <c:pt idx="5288">
                  <c:v>2.7281045751633988</c:v>
                </c:pt>
                <c:pt idx="5289">
                  <c:v>5.5895424836601295</c:v>
                </c:pt>
                <c:pt idx="5290">
                  <c:v>8.4290196078431379</c:v>
                </c:pt>
                <c:pt idx="5291">
                  <c:v>7.6355555555555554</c:v>
                </c:pt>
                <c:pt idx="5292">
                  <c:v>7.6355555555555554</c:v>
                </c:pt>
                <c:pt idx="5293">
                  <c:v>7.1850980392156867</c:v>
                </c:pt>
                <c:pt idx="5294">
                  <c:v>6.1929411764705877</c:v>
                </c:pt>
                <c:pt idx="5295">
                  <c:v>4.5320261437908496</c:v>
                </c:pt>
                <c:pt idx="5296">
                  <c:v>4.5691503267973861</c:v>
                </c:pt>
                <c:pt idx="5297">
                  <c:v>4.7594771241830065</c:v>
                </c:pt>
                <c:pt idx="5298">
                  <c:v>5.4047058823529417</c:v>
                </c:pt>
                <c:pt idx="5299">
                  <c:v>4.0611764705882356</c:v>
                </c:pt>
                <c:pt idx="5300">
                  <c:v>2.5555555555555558</c:v>
                </c:pt>
                <c:pt idx="5301">
                  <c:v>5.3986928104575158</c:v>
                </c:pt>
                <c:pt idx="5302">
                  <c:v>7.5675816993464053</c:v>
                </c:pt>
                <c:pt idx="5303">
                  <c:v>9.4901960784313726</c:v>
                </c:pt>
                <c:pt idx="5304">
                  <c:v>10.878169934640523</c:v>
                </c:pt>
                <c:pt idx="5305">
                  <c:v>11.363660130718955</c:v>
                </c:pt>
                <c:pt idx="5306">
                  <c:v>8.2002614379084964</c:v>
                </c:pt>
                <c:pt idx="5307">
                  <c:v>5.8410457516339873</c:v>
                </c:pt>
                <c:pt idx="5308">
                  <c:v>3.2732026143790853</c:v>
                </c:pt>
                <c:pt idx="5309">
                  <c:v>1.417777777777778</c:v>
                </c:pt>
                <c:pt idx="5310">
                  <c:v>0.17986928104575164</c:v>
                </c:pt>
                <c:pt idx="5311">
                  <c:v>0.65960784313725507</c:v>
                </c:pt>
                <c:pt idx="5312">
                  <c:v>0.72967320261437918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8.3660130718954243E-2</c:v>
                </c:pt>
                <c:pt idx="5318">
                  <c:v>0.63790849673202621</c:v>
                </c:pt>
                <c:pt idx="5319">
                  <c:v>1.7665359477124185</c:v>
                </c:pt>
                <c:pt idx="5320">
                  <c:v>2.4180392156862749</c:v>
                </c:pt>
                <c:pt idx="5321">
                  <c:v>2.7866666666666671</c:v>
                </c:pt>
                <c:pt idx="5322">
                  <c:v>2.9233986928104581</c:v>
                </c:pt>
                <c:pt idx="5323">
                  <c:v>2.6616993464052285</c:v>
                </c:pt>
                <c:pt idx="5324">
                  <c:v>1.8569934640522878</c:v>
                </c:pt>
                <c:pt idx="5325">
                  <c:v>2.1383006535947708</c:v>
                </c:pt>
                <c:pt idx="5326">
                  <c:v>3.8206535947712417</c:v>
                </c:pt>
                <c:pt idx="5327">
                  <c:v>4.9111111111111114</c:v>
                </c:pt>
                <c:pt idx="5328">
                  <c:v>5.2467973856209147</c:v>
                </c:pt>
                <c:pt idx="5329">
                  <c:v>5.0823529411764703</c:v>
                </c:pt>
                <c:pt idx="5330">
                  <c:v>4.9333333333333336</c:v>
                </c:pt>
                <c:pt idx="5331">
                  <c:v>4.6679738562091506</c:v>
                </c:pt>
                <c:pt idx="5332">
                  <c:v>4.5014379084967322</c:v>
                </c:pt>
                <c:pt idx="5333">
                  <c:v>4.483137254901961</c:v>
                </c:pt>
                <c:pt idx="5334">
                  <c:v>4.9529411764705884</c:v>
                </c:pt>
                <c:pt idx="5335">
                  <c:v>5.5516339869281053</c:v>
                </c:pt>
                <c:pt idx="5336">
                  <c:v>5.2734640522875829</c:v>
                </c:pt>
                <c:pt idx="5337">
                  <c:v>7.5383006535947716</c:v>
                </c:pt>
                <c:pt idx="5338">
                  <c:v>8.609150326797387</c:v>
                </c:pt>
                <c:pt idx="5339">
                  <c:v>7.9798692810457519</c:v>
                </c:pt>
                <c:pt idx="5340">
                  <c:v>6.6099346405228765</c:v>
                </c:pt>
                <c:pt idx="5341">
                  <c:v>5.556862745098039</c:v>
                </c:pt>
                <c:pt idx="5342">
                  <c:v>2.9346405228758172</c:v>
                </c:pt>
                <c:pt idx="5343">
                  <c:v>2.4175163398692807</c:v>
                </c:pt>
                <c:pt idx="5344">
                  <c:v>2.4300653594771244</c:v>
                </c:pt>
                <c:pt idx="5345">
                  <c:v>2.4175163398692807</c:v>
                </c:pt>
                <c:pt idx="5346">
                  <c:v>1.963137254901961</c:v>
                </c:pt>
                <c:pt idx="5347">
                  <c:v>1.3597385620915035</c:v>
                </c:pt>
                <c:pt idx="5348">
                  <c:v>0.19921568627450983</c:v>
                </c:pt>
                <c:pt idx="5349">
                  <c:v>0.81359477124182999</c:v>
                </c:pt>
                <c:pt idx="5350">
                  <c:v>1.4164705882352939</c:v>
                </c:pt>
                <c:pt idx="5351">
                  <c:v>4.1524183006535953</c:v>
                </c:pt>
                <c:pt idx="5352">
                  <c:v>10.141437908496734</c:v>
                </c:pt>
                <c:pt idx="5353">
                  <c:v>11.830588235294119</c:v>
                </c:pt>
                <c:pt idx="5354">
                  <c:v>11.569150326797386</c:v>
                </c:pt>
                <c:pt idx="5355">
                  <c:v>10.966274509803922</c:v>
                </c:pt>
                <c:pt idx="5356">
                  <c:v>8.2428758169934628</c:v>
                </c:pt>
                <c:pt idx="5357">
                  <c:v>2.0703267973856212</c:v>
                </c:pt>
                <c:pt idx="5358">
                  <c:v>0.55921568627450979</c:v>
                </c:pt>
                <c:pt idx="5359">
                  <c:v>1.5147712418300654</c:v>
                </c:pt>
                <c:pt idx="5360">
                  <c:v>2.6039215686274515</c:v>
                </c:pt>
                <c:pt idx="5361">
                  <c:v>3.4632679738562087</c:v>
                </c:pt>
                <c:pt idx="5362">
                  <c:v>4.6708496732026141</c:v>
                </c:pt>
                <c:pt idx="5363">
                  <c:v>5.5662745098039226</c:v>
                </c:pt>
                <c:pt idx="5364">
                  <c:v>4.2452287581699348</c:v>
                </c:pt>
                <c:pt idx="5365">
                  <c:v>3.2332026143790844</c:v>
                </c:pt>
                <c:pt idx="5366">
                  <c:v>4.7963398692810468</c:v>
                </c:pt>
                <c:pt idx="5367">
                  <c:v>8.3963398692810447</c:v>
                </c:pt>
                <c:pt idx="5368">
                  <c:v>7.6094117647058823</c:v>
                </c:pt>
                <c:pt idx="5369">
                  <c:v>7.6094117647058823</c:v>
                </c:pt>
                <c:pt idx="5370">
                  <c:v>7.5322875816993458</c:v>
                </c:pt>
                <c:pt idx="5371">
                  <c:v>6.3267973856209148</c:v>
                </c:pt>
                <c:pt idx="5372">
                  <c:v>2.4026143790849677</c:v>
                </c:pt>
                <c:pt idx="5373">
                  <c:v>2.3307189542483662</c:v>
                </c:pt>
                <c:pt idx="5374">
                  <c:v>2.3307189542483662</c:v>
                </c:pt>
                <c:pt idx="5375">
                  <c:v>2.3307189542483662</c:v>
                </c:pt>
                <c:pt idx="5376">
                  <c:v>1.1011764705882354</c:v>
                </c:pt>
                <c:pt idx="5377">
                  <c:v>0.9539869281045753</c:v>
                </c:pt>
                <c:pt idx="5378">
                  <c:v>3.4457516339869283</c:v>
                </c:pt>
                <c:pt idx="5379">
                  <c:v>5.6237908496732025</c:v>
                </c:pt>
                <c:pt idx="5380">
                  <c:v>8.1916339869281067</c:v>
                </c:pt>
                <c:pt idx="5381">
                  <c:v>10.539346405228759</c:v>
                </c:pt>
                <c:pt idx="5382">
                  <c:v>11.637908496732026</c:v>
                </c:pt>
                <c:pt idx="5383">
                  <c:v>8.928366013071896</c:v>
                </c:pt>
                <c:pt idx="5384">
                  <c:v>6.7503267973856209</c:v>
                </c:pt>
                <c:pt idx="5385">
                  <c:v>4.1824836601307194</c:v>
                </c:pt>
                <c:pt idx="5386">
                  <c:v>1.8930718954248369</c:v>
                </c:pt>
                <c:pt idx="5387">
                  <c:v>0.17986928104575164</c:v>
                </c:pt>
                <c:pt idx="5388">
                  <c:v>0.65960784313725507</c:v>
                </c:pt>
                <c:pt idx="5389">
                  <c:v>0.72967320261437918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8.3660130718954243E-2</c:v>
                </c:pt>
                <c:pt idx="5395">
                  <c:v>0.65385620915032683</c:v>
                </c:pt>
                <c:pt idx="5396">
                  <c:v>1.7887581699346409</c:v>
                </c:pt>
                <c:pt idx="5397">
                  <c:v>2.2640522875816993</c:v>
                </c:pt>
                <c:pt idx="5398">
                  <c:v>2.368366013071896</c:v>
                </c:pt>
                <c:pt idx="5399">
                  <c:v>2.2847058823529416</c:v>
                </c:pt>
                <c:pt idx="5400">
                  <c:v>1.7145098039215689</c:v>
                </c:pt>
                <c:pt idx="5401">
                  <c:v>0.57960784313725489</c:v>
                </c:pt>
                <c:pt idx="5402">
                  <c:v>1.2381699346405228</c:v>
                </c:pt>
                <c:pt idx="5403">
                  <c:v>3.7686274509803925</c:v>
                </c:pt>
                <c:pt idx="5404">
                  <c:v>5.1372549019607847</c:v>
                </c:pt>
                <c:pt idx="5405">
                  <c:v>5.7623529411764709</c:v>
                </c:pt>
                <c:pt idx="5406">
                  <c:v>5.9633986928104576</c:v>
                </c:pt>
                <c:pt idx="5407">
                  <c:v>5.880261437908497</c:v>
                </c:pt>
                <c:pt idx="5408">
                  <c:v>4.8692810457516345</c:v>
                </c:pt>
                <c:pt idx="5409">
                  <c:v>4.3675816993464061</c:v>
                </c:pt>
                <c:pt idx="5410">
                  <c:v>4.3879738562091504</c:v>
                </c:pt>
                <c:pt idx="5411">
                  <c:v>4.8904575163398691</c:v>
                </c:pt>
                <c:pt idx="5412">
                  <c:v>5.1432679738562097</c:v>
                </c:pt>
                <c:pt idx="5413">
                  <c:v>4.4036601307189542</c:v>
                </c:pt>
                <c:pt idx="5414">
                  <c:v>5.788496732026144</c:v>
                </c:pt>
                <c:pt idx="5415">
                  <c:v>5.5887581699346409</c:v>
                </c:pt>
                <c:pt idx="5416">
                  <c:v>4.8852287581699354</c:v>
                </c:pt>
                <c:pt idx="5417">
                  <c:v>3.5816993464052294</c:v>
                </c:pt>
                <c:pt idx="5418">
                  <c:v>2.6975163398692814</c:v>
                </c:pt>
                <c:pt idx="5419">
                  <c:v>0.44888888888888889</c:v>
                </c:pt>
                <c:pt idx="5420">
                  <c:v>0.15450980392156863</c:v>
                </c:pt>
                <c:pt idx="5421">
                  <c:v>0.16078431372549021</c:v>
                </c:pt>
                <c:pt idx="5422">
                  <c:v>0.16078431372549021</c:v>
                </c:pt>
                <c:pt idx="5423">
                  <c:v>0.16078431372549021</c:v>
                </c:pt>
                <c:pt idx="5424">
                  <c:v>0.3411764705882353</c:v>
                </c:pt>
                <c:pt idx="5425">
                  <c:v>0.19294117647058825</c:v>
                </c:pt>
                <c:pt idx="5426">
                  <c:v>0.81359477124182999</c:v>
                </c:pt>
                <c:pt idx="5427">
                  <c:v>1.7573856209150329</c:v>
                </c:pt>
                <c:pt idx="5428">
                  <c:v>4.0389542483660126</c:v>
                </c:pt>
                <c:pt idx="5429">
                  <c:v>8.8141176470588238</c:v>
                </c:pt>
                <c:pt idx="5430">
                  <c:v>10.697777777777778</c:v>
                </c:pt>
                <c:pt idx="5431">
                  <c:v>10.952418300653596</c:v>
                </c:pt>
                <c:pt idx="5432">
                  <c:v>10.084967320261438</c:v>
                </c:pt>
                <c:pt idx="5433">
                  <c:v>8.2292810457516357</c:v>
                </c:pt>
                <c:pt idx="5434">
                  <c:v>3.2705882352941171</c:v>
                </c:pt>
                <c:pt idx="5435">
                  <c:v>1.9124183006535949</c:v>
                </c:pt>
                <c:pt idx="5436">
                  <c:v>4.3681045751633993</c:v>
                </c:pt>
                <c:pt idx="5437">
                  <c:v>7.4556862745098043</c:v>
                </c:pt>
                <c:pt idx="5438">
                  <c:v>9.3241830065359483</c:v>
                </c:pt>
                <c:pt idx="5439">
                  <c:v>10.531764705882354</c:v>
                </c:pt>
                <c:pt idx="5440">
                  <c:v>11.079738562091505</c:v>
                </c:pt>
                <c:pt idx="5441">
                  <c:v>7.742483660130719</c:v>
                </c:pt>
                <c:pt idx="5442">
                  <c:v>4.5816993464052294</c:v>
                </c:pt>
                <c:pt idx="5443">
                  <c:v>4.1720261437908501</c:v>
                </c:pt>
                <c:pt idx="5444">
                  <c:v>6.9728104575163403</c:v>
                </c:pt>
                <c:pt idx="5445">
                  <c:v>6.1858823529411771</c:v>
                </c:pt>
                <c:pt idx="5446">
                  <c:v>6.1858823529411771</c:v>
                </c:pt>
                <c:pt idx="5447">
                  <c:v>6.1827450980392165</c:v>
                </c:pt>
                <c:pt idx="5448">
                  <c:v>4.4000000000000004</c:v>
                </c:pt>
                <c:pt idx="5449">
                  <c:v>0.46352941176470597</c:v>
                </c:pt>
                <c:pt idx="5450">
                  <c:v>0.17385620915032682</c:v>
                </c:pt>
                <c:pt idx="5451">
                  <c:v>0.17385620915032682</c:v>
                </c:pt>
                <c:pt idx="5452">
                  <c:v>0.17385620915032682</c:v>
                </c:pt>
                <c:pt idx="5453">
                  <c:v>7.1895424836601315E-2</c:v>
                </c:pt>
                <c:pt idx="5454">
                  <c:v>0.33934640522875814</c:v>
                </c:pt>
                <c:pt idx="5455">
                  <c:v>2.1613071895424838</c:v>
                </c:pt>
                <c:pt idx="5456">
                  <c:v>3.5670588235294121</c:v>
                </c:pt>
                <c:pt idx="5457">
                  <c:v>5.7908496732026142</c:v>
                </c:pt>
                <c:pt idx="5458">
                  <c:v>8.132026143790851</c:v>
                </c:pt>
                <c:pt idx="5459">
                  <c:v>9.6274509803921564</c:v>
                </c:pt>
                <c:pt idx="5460">
                  <c:v>7.8054901960784306</c:v>
                </c:pt>
                <c:pt idx="5461">
                  <c:v>6.3997385620915042</c:v>
                </c:pt>
                <c:pt idx="5462">
                  <c:v>4.1759477124183011</c:v>
                </c:pt>
                <c:pt idx="5463">
                  <c:v>1.8705882352941181</c:v>
                </c:pt>
                <c:pt idx="5464">
                  <c:v>0.15738562091503269</c:v>
                </c:pt>
                <c:pt idx="5465">
                  <c:v>0.61124183006535948</c:v>
                </c:pt>
                <c:pt idx="5466">
                  <c:v>0.6588235294117647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8.3660130718954243E-2</c:v>
                </c:pt>
                <c:pt idx="5472">
                  <c:v>0.65385620915032683</c:v>
                </c:pt>
                <c:pt idx="5473">
                  <c:v>1.8282352941176472</c:v>
                </c:pt>
                <c:pt idx="5474">
                  <c:v>3.056993464052288</c:v>
                </c:pt>
                <c:pt idx="5475">
                  <c:v>4.2154248366013078</c:v>
                </c:pt>
                <c:pt idx="5476">
                  <c:v>4.131764705882353</c:v>
                </c:pt>
                <c:pt idx="5477">
                  <c:v>3.5615686274509804</c:v>
                </c:pt>
                <c:pt idx="5478">
                  <c:v>2.5223529411764707</c:v>
                </c:pt>
                <c:pt idx="5479">
                  <c:v>3.5652287581699347</c:v>
                </c:pt>
                <c:pt idx="5480">
                  <c:v>4.1294117647058828</c:v>
                </c:pt>
                <c:pt idx="5481">
                  <c:v>4.5861437908496727</c:v>
                </c:pt>
                <c:pt idx="5482">
                  <c:v>4.8266666666666671</c:v>
                </c:pt>
                <c:pt idx="5483">
                  <c:v>4.8698039215686277</c:v>
                </c:pt>
                <c:pt idx="5484">
                  <c:v>3.9090196078431378</c:v>
                </c:pt>
                <c:pt idx="5485">
                  <c:v>3.549803921568627</c:v>
                </c:pt>
                <c:pt idx="5486">
                  <c:v>3.5430065359477125</c:v>
                </c:pt>
                <c:pt idx="5487">
                  <c:v>4.1181699346405223</c:v>
                </c:pt>
                <c:pt idx="5488">
                  <c:v>4.7126797385620911</c:v>
                </c:pt>
                <c:pt idx="5489">
                  <c:v>4.3469281045751638</c:v>
                </c:pt>
                <c:pt idx="5490">
                  <c:v>3.8454901960784316</c:v>
                </c:pt>
                <c:pt idx="5491">
                  <c:v>5.5354248366013072</c:v>
                </c:pt>
                <c:pt idx="5492">
                  <c:v>4.9372549019607845</c:v>
                </c:pt>
                <c:pt idx="5493">
                  <c:v>4.1644444444444453</c:v>
                </c:pt>
                <c:pt idx="5494">
                  <c:v>3.2193464052287584</c:v>
                </c:pt>
                <c:pt idx="5495">
                  <c:v>2.357385620915033</c:v>
                </c:pt>
                <c:pt idx="5496">
                  <c:v>0.21751633986928107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0.18352941176470586</c:v>
                </c:pt>
                <c:pt idx="5502">
                  <c:v>0.1866666666666667</c:v>
                </c:pt>
                <c:pt idx="5503">
                  <c:v>0.77803921568627443</c:v>
                </c:pt>
                <c:pt idx="5504">
                  <c:v>1.5181699346405229</c:v>
                </c:pt>
                <c:pt idx="5505">
                  <c:v>2.7720261437908502</c:v>
                </c:pt>
                <c:pt idx="5506">
                  <c:v>7.0695424836601308</c:v>
                </c:pt>
                <c:pt idx="5507">
                  <c:v>9.8112418300653612</c:v>
                </c:pt>
                <c:pt idx="5508">
                  <c:v>12.33437908496732</c:v>
                </c:pt>
                <c:pt idx="5509">
                  <c:v>12.009934640522875</c:v>
                </c:pt>
                <c:pt idx="5510">
                  <c:v>11.197647058823531</c:v>
                </c:pt>
                <c:pt idx="5511">
                  <c:v>6.7166013071895438</c:v>
                </c:pt>
                <c:pt idx="5512">
                  <c:v>4.5003921568627447</c:v>
                </c:pt>
                <c:pt idx="5513">
                  <c:v>4.7560784313725488</c:v>
                </c:pt>
                <c:pt idx="5514">
                  <c:v>7.5304575163398697</c:v>
                </c:pt>
                <c:pt idx="5515">
                  <c:v>9.4954248366013072</c:v>
                </c:pt>
                <c:pt idx="5516">
                  <c:v>10.044183006535947</c:v>
                </c:pt>
                <c:pt idx="5517">
                  <c:v>10.457254901960782</c:v>
                </c:pt>
                <c:pt idx="5518">
                  <c:v>7.7450980392156872</c:v>
                </c:pt>
                <c:pt idx="5519">
                  <c:v>4.5707189542483659</c:v>
                </c:pt>
                <c:pt idx="5520">
                  <c:v>3.3241830065359479</c:v>
                </c:pt>
                <c:pt idx="5521">
                  <c:v>6.1613071895424838</c:v>
                </c:pt>
                <c:pt idx="5522">
                  <c:v>5.5092810457516341</c:v>
                </c:pt>
                <c:pt idx="5523">
                  <c:v>4.8512418300653595</c:v>
                </c:pt>
                <c:pt idx="5524">
                  <c:v>4.8355555555555556</c:v>
                </c:pt>
                <c:pt idx="5525">
                  <c:v>3.7377777777777776</c:v>
                </c:pt>
                <c:pt idx="5526">
                  <c:v>2.0075816993464053</c:v>
                </c:pt>
                <c:pt idx="5527">
                  <c:v>1.9328104575163396</c:v>
                </c:pt>
                <c:pt idx="5528">
                  <c:v>1.9328104575163396</c:v>
                </c:pt>
                <c:pt idx="5529">
                  <c:v>1.9328104575163396</c:v>
                </c:pt>
                <c:pt idx="5530">
                  <c:v>1.8705882352941181</c:v>
                </c:pt>
                <c:pt idx="5531">
                  <c:v>0.24993464052287584</c:v>
                </c:pt>
                <c:pt idx="5532">
                  <c:v>1.2211764705882353</c:v>
                </c:pt>
                <c:pt idx="5533">
                  <c:v>1.6078431372549018</c:v>
                </c:pt>
                <c:pt idx="5534">
                  <c:v>2.8562091503267979</c:v>
                </c:pt>
                <c:pt idx="5535">
                  <c:v>4.4227450980392158</c:v>
                </c:pt>
                <c:pt idx="5536">
                  <c:v>5.9973856209150336</c:v>
                </c:pt>
                <c:pt idx="5537">
                  <c:v>4.8112418300653594</c:v>
                </c:pt>
                <c:pt idx="5538">
                  <c:v>4.4245751633986927</c:v>
                </c:pt>
                <c:pt idx="5539">
                  <c:v>3.1762091503267982</c:v>
                </c:pt>
                <c:pt idx="5540">
                  <c:v>1.6096732026143792</c:v>
                </c:pt>
                <c:pt idx="5541">
                  <c:v>0</c:v>
                </c:pt>
                <c:pt idx="5542">
                  <c:v>6.0392156862745093E-2</c:v>
                </c:pt>
                <c:pt idx="5543">
                  <c:v>6.3529411764705876E-2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571-422B-8AFF-12DC52FC1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404911"/>
        <c:axId val="214405391"/>
      </c:scatterChart>
      <c:valAx>
        <c:axId val="214404911"/>
        <c:scaling>
          <c:orientation val="minMax"/>
        </c:scaling>
        <c:delete val="0"/>
        <c:axPos val="b"/>
        <c:numFmt formatCode="0_ 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1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214405391"/>
        <c:crosses val="autoZero"/>
        <c:crossBetween val="midCat"/>
        <c:majorUnit val="20"/>
      </c:valAx>
      <c:valAx>
        <c:axId val="214405391"/>
        <c:scaling>
          <c:orientation val="minMax"/>
          <c:max val="35"/>
          <c:min val="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1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214404911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'roi_scan_means_step1 (2)'!$H$1</c:f>
              <c:strCache>
                <c:ptCount val="1"/>
                <c:pt idx="0">
                  <c:v>Water Saturation in Ca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'roi_scan_means_step1 (2)'!$G$2:$G$22178</c:f>
              <c:numCache>
                <c:formatCode>0.00_ </c:formatCode>
                <c:ptCount val="22177"/>
                <c:pt idx="0">
                  <c:v>25.4393611827882</c:v>
                </c:pt>
                <c:pt idx="1">
                  <c:v>20.100191724905685</c:v>
                </c:pt>
                <c:pt idx="2">
                  <c:v>27.750333778371161</c:v>
                </c:pt>
                <c:pt idx="3">
                  <c:v>39.304004937044667</c:v>
                </c:pt>
                <c:pt idx="4">
                  <c:v>39.179133765560977</c:v>
                </c:pt>
                <c:pt idx="5">
                  <c:v>41.254843370329027</c:v>
                </c:pt>
                <c:pt idx="6">
                  <c:v>42.913567296077311</c:v>
                </c:pt>
                <c:pt idx="7">
                  <c:v>40.391745803282284</c:v>
                </c:pt>
                <c:pt idx="8">
                  <c:v>39.647969218841972</c:v>
                </c:pt>
                <c:pt idx="9">
                  <c:v>49.828044823997033</c:v>
                </c:pt>
                <c:pt idx="10">
                  <c:v>53.853650827099365</c:v>
                </c:pt>
                <c:pt idx="11">
                  <c:v>52.969949194681654</c:v>
                </c:pt>
                <c:pt idx="12">
                  <c:v>54.892060958179421</c:v>
                </c:pt>
                <c:pt idx="13">
                  <c:v>47.686530659223664</c:v>
                </c:pt>
                <c:pt idx="14">
                  <c:v>28.53047826598063</c:v>
                </c:pt>
                <c:pt idx="15">
                  <c:v>17.708100870341443</c:v>
                </c:pt>
                <c:pt idx="16">
                  <c:v>17.897268387235719</c:v>
                </c:pt>
                <c:pt idx="17">
                  <c:v>18.263360571052882</c:v>
                </c:pt>
                <c:pt idx="18">
                  <c:v>18.971444130560567</c:v>
                </c:pt>
                <c:pt idx="19">
                  <c:v>18.024565095536389</c:v>
                </c:pt>
                <c:pt idx="20">
                  <c:v>20.298928430251813</c:v>
                </c:pt>
                <c:pt idx="21">
                  <c:v>28.427089022392131</c:v>
                </c:pt>
                <c:pt idx="22">
                  <c:v>30.854101621093101</c:v>
                </c:pt>
                <c:pt idx="23">
                  <c:v>30.831834847387963</c:v>
                </c:pt>
                <c:pt idx="24">
                  <c:v>34.036752827140546</c:v>
                </c:pt>
                <c:pt idx="25">
                  <c:v>36.803042879130977</c:v>
                </c:pt>
                <c:pt idx="26">
                  <c:v>38.307438564252422</c:v>
                </c:pt>
                <c:pt idx="27">
                  <c:v>37.765415237016555</c:v>
                </c:pt>
                <c:pt idx="28">
                  <c:v>40.37333114049256</c:v>
                </c:pt>
                <c:pt idx="29">
                  <c:v>39.368046962508579</c:v>
                </c:pt>
                <c:pt idx="30">
                  <c:v>36.48086985564256</c:v>
                </c:pt>
                <c:pt idx="31">
                  <c:v>38.69609281069615</c:v>
                </c:pt>
                <c:pt idx="32">
                  <c:v>47.538618932331879</c:v>
                </c:pt>
                <c:pt idx="33">
                  <c:v>48.78081044137749</c:v>
                </c:pt>
                <c:pt idx="34">
                  <c:v>50.974506720538102</c:v>
                </c:pt>
                <c:pt idx="35">
                  <c:v>50.464836418733128</c:v>
                </c:pt>
                <c:pt idx="36">
                  <c:v>45.526981355894264</c:v>
                </c:pt>
                <c:pt idx="37">
                  <c:v>38.417223799743049</c:v>
                </c:pt>
                <c:pt idx="38">
                  <c:v>43.116127530835463</c:v>
                </c:pt>
                <c:pt idx="39">
                  <c:v>36.379991822270682</c:v>
                </c:pt>
                <c:pt idx="40">
                  <c:v>34.77628664049336</c:v>
                </c:pt>
                <c:pt idx="41">
                  <c:v>36.29874012231403</c:v>
                </c:pt>
                <c:pt idx="42">
                  <c:v>31.182640281033386</c:v>
                </c:pt>
                <c:pt idx="43">
                  <c:v>21.457190923217198</c:v>
                </c:pt>
                <c:pt idx="44">
                  <c:v>27.279756873887322</c:v>
                </c:pt>
                <c:pt idx="45">
                  <c:v>27.887064502810681</c:v>
                </c:pt>
                <c:pt idx="46">
                  <c:v>22.938961486719442</c:v>
                </c:pt>
                <c:pt idx="47">
                  <c:v>26.645398226805657</c:v>
                </c:pt>
                <c:pt idx="48">
                  <c:v>26.277127274114186</c:v>
                </c:pt>
                <c:pt idx="49">
                  <c:v>17.067553529871237</c:v>
                </c:pt>
                <c:pt idx="50">
                  <c:v>14.57688870557503</c:v>
                </c:pt>
                <c:pt idx="51">
                  <c:v>13.626198350333778</c:v>
                </c:pt>
                <c:pt idx="52">
                  <c:v>13.769249559527461</c:v>
                </c:pt>
                <c:pt idx="53">
                  <c:v>20.14142580510012</c:v>
                </c:pt>
                <c:pt idx="54">
                  <c:v>26.123882282732531</c:v>
                </c:pt>
                <c:pt idx="55">
                  <c:v>28.97214850894343</c:v>
                </c:pt>
                <c:pt idx="56">
                  <c:v>33.189137953635637</c:v>
                </c:pt>
                <c:pt idx="57">
                  <c:v>30.465512557726022</c:v>
                </c:pt>
                <c:pt idx="58">
                  <c:v>23.064321349382325</c:v>
                </c:pt>
                <c:pt idx="59">
                  <c:v>19.265604568622745</c:v>
                </c:pt>
                <c:pt idx="60">
                  <c:v>19.635032611716564</c:v>
                </c:pt>
                <c:pt idx="61">
                  <c:v>25.441399745322755</c:v>
                </c:pt>
                <c:pt idx="62">
                  <c:v>32.397621776865229</c:v>
                </c:pt>
                <c:pt idx="63">
                  <c:v>33.836145941359483</c:v>
                </c:pt>
                <c:pt idx="64">
                  <c:v>34.722518108223269</c:v>
                </c:pt>
                <c:pt idx="65">
                  <c:v>32.093856613405983</c:v>
                </c:pt>
                <c:pt idx="66">
                  <c:v>26.48727562294701</c:v>
                </c:pt>
                <c:pt idx="67">
                  <c:v>22.828921930472074</c:v>
                </c:pt>
                <c:pt idx="68">
                  <c:v>24.932681405895689</c:v>
                </c:pt>
                <c:pt idx="69">
                  <c:v>20.437971413093301</c:v>
                </c:pt>
                <c:pt idx="70">
                  <c:v>22.271555621533352</c:v>
                </c:pt>
                <c:pt idx="71">
                  <c:v>26.239330656860432</c:v>
                </c:pt>
                <c:pt idx="72">
                  <c:v>25.112229434134903</c:v>
                </c:pt>
                <c:pt idx="73">
                  <c:v>28.363490593422995</c:v>
                </c:pt>
                <c:pt idx="74">
                  <c:v>31.711195501939056</c:v>
                </c:pt>
                <c:pt idx="75">
                  <c:v>32.439458924447379</c:v>
                </c:pt>
                <c:pt idx="76">
                  <c:v>33.099727353020235</c:v>
                </c:pt>
                <c:pt idx="77">
                  <c:v>37.172786513355419</c:v>
                </c:pt>
                <c:pt idx="78">
                  <c:v>32.762015456808541</c:v>
                </c:pt>
                <c:pt idx="79">
                  <c:v>33.733305414189601</c:v>
                </c:pt>
                <c:pt idx="80">
                  <c:v>38.0098969136234</c:v>
                </c:pt>
                <c:pt idx="81">
                  <c:v>34.375807493540059</c:v>
                </c:pt>
                <c:pt idx="82">
                  <c:v>35.890546815128701</c:v>
                </c:pt>
                <c:pt idx="83">
                  <c:v>36.731563924509011</c:v>
                </c:pt>
                <c:pt idx="84">
                  <c:v>37.179544807539585</c:v>
                </c:pt>
                <c:pt idx="85">
                  <c:v>42.882669058102444</c:v>
                </c:pt>
                <c:pt idx="86">
                  <c:v>50.876009172120575</c:v>
                </c:pt>
                <c:pt idx="87">
                  <c:v>55.583059869254029</c:v>
                </c:pt>
                <c:pt idx="88">
                  <c:v>56.112580794720046</c:v>
                </c:pt>
                <c:pt idx="89">
                  <c:v>59.118857076634832</c:v>
                </c:pt>
                <c:pt idx="90">
                  <c:v>48.339795169021087</c:v>
                </c:pt>
                <c:pt idx="91">
                  <c:v>29.697924926028353</c:v>
                </c:pt>
                <c:pt idx="92">
                  <c:v>16.049419118947931</c:v>
                </c:pt>
                <c:pt idx="93">
                  <c:v>19.626479614204296</c:v>
                </c:pt>
                <c:pt idx="94">
                  <c:v>20.264659893550647</c:v>
                </c:pt>
                <c:pt idx="95">
                  <c:v>20.207931270621927</c:v>
                </c:pt>
                <c:pt idx="96">
                  <c:v>20.110805248486852</c:v>
                </c:pt>
                <c:pt idx="97">
                  <c:v>23.090339335511878</c:v>
                </c:pt>
                <c:pt idx="98">
                  <c:v>28.000467356016788</c:v>
                </c:pt>
                <c:pt idx="99">
                  <c:v>28.64710196763766</c:v>
                </c:pt>
                <c:pt idx="100">
                  <c:v>29.913444541520207</c:v>
                </c:pt>
                <c:pt idx="101">
                  <c:v>32.259701757071383</c:v>
                </c:pt>
                <c:pt idx="102">
                  <c:v>32.975061764892203</c:v>
                </c:pt>
                <c:pt idx="103">
                  <c:v>33.78671962945171</c:v>
                </c:pt>
                <c:pt idx="104">
                  <c:v>35.22502433968782</c:v>
                </c:pt>
                <c:pt idx="105">
                  <c:v>40.28184370485458</c:v>
                </c:pt>
                <c:pt idx="106">
                  <c:v>40.946505442680483</c:v>
                </c:pt>
                <c:pt idx="107">
                  <c:v>39.556271705049824</c:v>
                </c:pt>
                <c:pt idx="108">
                  <c:v>42.744002140500051</c:v>
                </c:pt>
                <c:pt idx="109">
                  <c:v>48.359055353123324</c:v>
                </c:pt>
                <c:pt idx="110">
                  <c:v>45.119529618072576</c:v>
                </c:pt>
                <c:pt idx="111">
                  <c:v>48.661414608078054</c:v>
                </c:pt>
                <c:pt idx="112">
                  <c:v>48.359281883194285</c:v>
                </c:pt>
                <c:pt idx="113">
                  <c:v>42.620929197405196</c:v>
                </c:pt>
                <c:pt idx="114">
                  <c:v>38.695006497122705</c:v>
                </c:pt>
                <c:pt idx="115">
                  <c:v>51.068767728581086</c:v>
                </c:pt>
                <c:pt idx="116">
                  <c:v>44.69560687336692</c:v>
                </c:pt>
                <c:pt idx="117">
                  <c:v>42.468900251850719</c:v>
                </c:pt>
                <c:pt idx="118">
                  <c:v>43.659257782650592</c:v>
                </c:pt>
                <c:pt idx="119">
                  <c:v>41.637761573559203</c:v>
                </c:pt>
                <c:pt idx="120">
                  <c:v>27.560167075515484</c:v>
                </c:pt>
                <c:pt idx="121">
                  <c:v>29.410072135008903</c:v>
                </c:pt>
                <c:pt idx="122">
                  <c:v>28.873458756246372</c:v>
                </c:pt>
                <c:pt idx="123">
                  <c:v>25.466490545050057</c:v>
                </c:pt>
                <c:pt idx="124">
                  <c:v>24.326658350617429</c:v>
                </c:pt>
                <c:pt idx="125">
                  <c:v>24.765311019135027</c:v>
                </c:pt>
                <c:pt idx="126">
                  <c:v>20.015509947097261</c:v>
                </c:pt>
                <c:pt idx="127">
                  <c:v>17.147328125808286</c:v>
                </c:pt>
                <c:pt idx="128">
                  <c:v>12.745278956757089</c:v>
                </c:pt>
                <c:pt idx="129">
                  <c:v>9.7751889099096108</c:v>
                </c:pt>
                <c:pt idx="130">
                  <c:v>11.355242079031685</c:v>
                </c:pt>
                <c:pt idx="131">
                  <c:v>15.094064931493554</c:v>
                </c:pt>
                <c:pt idx="132">
                  <c:v>21.858260152244512</c:v>
                </c:pt>
                <c:pt idx="133">
                  <c:v>28.609832283061781</c:v>
                </c:pt>
                <c:pt idx="134">
                  <c:v>29.884241328857904</c:v>
                </c:pt>
                <c:pt idx="135">
                  <c:v>27.969814233412947</c:v>
                </c:pt>
                <c:pt idx="136">
                  <c:v>27.466478106012993</c:v>
                </c:pt>
                <c:pt idx="137">
                  <c:v>25.122480170596301</c:v>
                </c:pt>
                <c:pt idx="138">
                  <c:v>28.202067917132556</c:v>
                </c:pt>
                <c:pt idx="139">
                  <c:v>34.326161030984096</c:v>
                </c:pt>
                <c:pt idx="140">
                  <c:v>34.175388694043249</c:v>
                </c:pt>
                <c:pt idx="141">
                  <c:v>33.613762840910738</c:v>
                </c:pt>
                <c:pt idx="142">
                  <c:v>30.969826456247052</c:v>
                </c:pt>
                <c:pt idx="143">
                  <c:v>23.704131711562795</c:v>
                </c:pt>
                <c:pt idx="144">
                  <c:v>13.700864986229677</c:v>
                </c:pt>
                <c:pt idx="145">
                  <c:v>17.93065415624563</c:v>
                </c:pt>
                <c:pt idx="146">
                  <c:v>17.769318670881379</c:v>
                </c:pt>
                <c:pt idx="147">
                  <c:v>21.893796427839384</c:v>
                </c:pt>
                <c:pt idx="148">
                  <c:v>28.983671076307221</c:v>
                </c:pt>
                <c:pt idx="149">
                  <c:v>30.670116396108089</c:v>
                </c:pt>
                <c:pt idx="150">
                  <c:v>30.088643172622536</c:v>
                </c:pt>
                <c:pt idx="151">
                  <c:v>31.888313216535952</c:v>
                </c:pt>
                <c:pt idx="152">
                  <c:v>32.12307110985158</c:v>
                </c:pt>
                <c:pt idx="153">
                  <c:v>32.676295756100373</c:v>
                </c:pt>
                <c:pt idx="154">
                  <c:v>42.771567744115323</c:v>
                </c:pt>
                <c:pt idx="155">
                  <c:v>36.726215946369983</c:v>
                </c:pt>
                <c:pt idx="156">
                  <c:v>36.37927228578787</c:v>
                </c:pt>
                <c:pt idx="157">
                  <c:v>34.869229348515631</c:v>
                </c:pt>
                <c:pt idx="158">
                  <c:v>30.19461004889618</c:v>
                </c:pt>
                <c:pt idx="159">
                  <c:v>30.426166372210844</c:v>
                </c:pt>
                <c:pt idx="160">
                  <c:v>31.409136869197539</c:v>
                </c:pt>
                <c:pt idx="161">
                  <c:v>30.31590769394213</c:v>
                </c:pt>
                <c:pt idx="162">
                  <c:v>41.931497649429147</c:v>
                </c:pt>
                <c:pt idx="163">
                  <c:v>48.338030204494551</c:v>
                </c:pt>
                <c:pt idx="164">
                  <c:v>51.580314466078335</c:v>
                </c:pt>
                <c:pt idx="165">
                  <c:v>52.638596491228071</c:v>
                </c:pt>
                <c:pt idx="166">
                  <c:v>58.071118279715641</c:v>
                </c:pt>
                <c:pt idx="167">
                  <c:v>49.31580510276968</c:v>
                </c:pt>
                <c:pt idx="168">
                  <c:v>36.810629501547098</c:v>
                </c:pt>
                <c:pt idx="169">
                  <c:v>28.480099502487565</c:v>
                </c:pt>
                <c:pt idx="170">
                  <c:v>30.264723486186927</c:v>
                </c:pt>
                <c:pt idx="171">
                  <c:v>27.661646917023468</c:v>
                </c:pt>
                <c:pt idx="172">
                  <c:v>21.495800699014076</c:v>
                </c:pt>
                <c:pt idx="173">
                  <c:v>21.678950051408773</c:v>
                </c:pt>
                <c:pt idx="174">
                  <c:v>29.656606771460964</c:v>
                </c:pt>
                <c:pt idx="175">
                  <c:v>38.499002114920621</c:v>
                </c:pt>
                <c:pt idx="176">
                  <c:v>37.226977168526119</c:v>
                </c:pt>
                <c:pt idx="177">
                  <c:v>38.693657674340301</c:v>
                </c:pt>
                <c:pt idx="178">
                  <c:v>39.001114612431365</c:v>
                </c:pt>
                <c:pt idx="179">
                  <c:v>35.702896794520193</c:v>
                </c:pt>
                <c:pt idx="180">
                  <c:v>31.770880150460169</c:v>
                </c:pt>
                <c:pt idx="181">
                  <c:v>34.818855434931159</c:v>
                </c:pt>
                <c:pt idx="182">
                  <c:v>37.9099529637164</c:v>
                </c:pt>
                <c:pt idx="183">
                  <c:v>38.108459821178158</c:v>
                </c:pt>
                <c:pt idx="184">
                  <c:v>35.67338531705164</c:v>
                </c:pt>
                <c:pt idx="185">
                  <c:v>35.853244629176459</c:v>
                </c:pt>
                <c:pt idx="186">
                  <c:v>38.414353837181373</c:v>
                </c:pt>
                <c:pt idx="187">
                  <c:v>36.577808248642249</c:v>
                </c:pt>
                <c:pt idx="188">
                  <c:v>40.771497606358956</c:v>
                </c:pt>
                <c:pt idx="189">
                  <c:v>41.009036424025389</c:v>
                </c:pt>
                <c:pt idx="190">
                  <c:v>37.883836497859996</c:v>
                </c:pt>
                <c:pt idx="191">
                  <c:v>36.077731137815086</c:v>
                </c:pt>
                <c:pt idx="192">
                  <c:v>49.611760370604337</c:v>
                </c:pt>
                <c:pt idx="193">
                  <c:v>44.709027834041642</c:v>
                </c:pt>
                <c:pt idx="194">
                  <c:v>43.590348406432547</c:v>
                </c:pt>
                <c:pt idx="195">
                  <c:v>45.563988015142549</c:v>
                </c:pt>
                <c:pt idx="196">
                  <c:v>45.144653302997462</c:v>
                </c:pt>
                <c:pt idx="197">
                  <c:v>28.44468426864773</c:v>
                </c:pt>
                <c:pt idx="198">
                  <c:v>25.29256885747337</c:v>
                </c:pt>
                <c:pt idx="199">
                  <c:v>23.246398503274087</c:v>
                </c:pt>
                <c:pt idx="200">
                  <c:v>19.131690467897364</c:v>
                </c:pt>
                <c:pt idx="201">
                  <c:v>16.82521282376381</c:v>
                </c:pt>
                <c:pt idx="202">
                  <c:v>19.675975746420963</c:v>
                </c:pt>
                <c:pt idx="203">
                  <c:v>18.7993258053082</c:v>
                </c:pt>
                <c:pt idx="204">
                  <c:v>17.034012192192584</c:v>
                </c:pt>
                <c:pt idx="205">
                  <c:v>11.829251492881484</c:v>
                </c:pt>
                <c:pt idx="206">
                  <c:v>8.7724874070520507</c:v>
                </c:pt>
                <c:pt idx="207">
                  <c:v>10.232764942631611</c:v>
                </c:pt>
                <c:pt idx="208">
                  <c:v>12.982074659484756</c:v>
                </c:pt>
                <c:pt idx="209">
                  <c:v>19.455546417889341</c:v>
                </c:pt>
                <c:pt idx="210">
                  <c:v>24.316064555633311</c:v>
                </c:pt>
                <c:pt idx="211">
                  <c:v>26.101583375409177</c:v>
                </c:pt>
                <c:pt idx="212">
                  <c:v>27.1955180737253</c:v>
                </c:pt>
                <c:pt idx="213">
                  <c:v>29.264686357107507</c:v>
                </c:pt>
                <c:pt idx="214">
                  <c:v>26.973370443398842</c:v>
                </c:pt>
                <c:pt idx="215">
                  <c:v>29.760888446777077</c:v>
                </c:pt>
                <c:pt idx="216">
                  <c:v>33.58127890999863</c:v>
                </c:pt>
                <c:pt idx="217">
                  <c:v>30.217069377367338</c:v>
                </c:pt>
                <c:pt idx="218">
                  <c:v>28.678765017518842</c:v>
                </c:pt>
                <c:pt idx="219">
                  <c:v>31.182883120930644</c:v>
                </c:pt>
                <c:pt idx="220">
                  <c:v>26.458960159304645</c:v>
                </c:pt>
                <c:pt idx="221">
                  <c:v>19.44938538258743</c:v>
                </c:pt>
                <c:pt idx="222">
                  <c:v>25.446309618971487</c:v>
                </c:pt>
                <c:pt idx="223">
                  <c:v>25.9969443393185</c:v>
                </c:pt>
                <c:pt idx="224">
                  <c:v>24.941931499308549</c:v>
                </c:pt>
                <c:pt idx="225">
                  <c:v>31.273223483586598</c:v>
                </c:pt>
                <c:pt idx="226">
                  <c:v>33.965794175504868</c:v>
                </c:pt>
                <c:pt idx="227">
                  <c:v>34.041336203084001</c:v>
                </c:pt>
                <c:pt idx="228">
                  <c:v>37.648641848355233</c:v>
                </c:pt>
                <c:pt idx="229">
                  <c:v>38.728159027601919</c:v>
                </c:pt>
                <c:pt idx="230">
                  <c:v>40.073657666277946</c:v>
                </c:pt>
                <c:pt idx="231">
                  <c:v>49.842001195000719</c:v>
                </c:pt>
                <c:pt idx="232">
                  <c:v>42.184554455445543</c:v>
                </c:pt>
                <c:pt idx="233">
                  <c:v>37.707258428091976</c:v>
                </c:pt>
                <c:pt idx="234">
                  <c:v>28.967091874720801</c:v>
                </c:pt>
                <c:pt idx="235">
                  <c:v>23.710402751140798</c:v>
                </c:pt>
                <c:pt idx="236">
                  <c:v>23.291178374409462</c:v>
                </c:pt>
                <c:pt idx="237">
                  <c:v>29.645609119276571</c:v>
                </c:pt>
                <c:pt idx="238">
                  <c:v>30.565469888993075</c:v>
                </c:pt>
                <c:pt idx="239">
                  <c:v>45.576627572529915</c:v>
                </c:pt>
                <c:pt idx="240">
                  <c:v>51.710636151263834</c:v>
                </c:pt>
                <c:pt idx="241">
                  <c:v>54.968712057532464</c:v>
                </c:pt>
                <c:pt idx="242">
                  <c:v>55.232987941586373</c:v>
                </c:pt>
                <c:pt idx="243">
                  <c:v>62.795577646919952</c:v>
                </c:pt>
                <c:pt idx="244">
                  <c:v>57.851865310077521</c:v>
                </c:pt>
                <c:pt idx="245">
                  <c:v>48.035816178729753</c:v>
                </c:pt>
                <c:pt idx="246">
                  <c:v>40.171620359157124</c:v>
                </c:pt>
                <c:pt idx="247">
                  <c:v>40.652339119068607</c:v>
                </c:pt>
                <c:pt idx="248">
                  <c:v>33.044452696071936</c:v>
                </c:pt>
                <c:pt idx="249">
                  <c:v>23.074702273547455</c:v>
                </c:pt>
                <c:pt idx="250">
                  <c:v>21.674919268030141</c:v>
                </c:pt>
                <c:pt idx="251">
                  <c:v>31.158074075416643</c:v>
                </c:pt>
                <c:pt idx="252">
                  <c:v>43.788296078054607</c:v>
                </c:pt>
                <c:pt idx="253">
                  <c:v>43.893797195606751</c:v>
                </c:pt>
                <c:pt idx="254">
                  <c:v>45.343321355826689</c:v>
                </c:pt>
                <c:pt idx="255">
                  <c:v>46.793579785665123</c:v>
                </c:pt>
                <c:pt idx="256">
                  <c:v>47.630664902414807</c:v>
                </c:pt>
                <c:pt idx="257">
                  <c:v>41.958224368449564</c:v>
                </c:pt>
                <c:pt idx="258">
                  <c:v>43.455490892413337</c:v>
                </c:pt>
                <c:pt idx="259">
                  <c:v>45.371805660126661</c:v>
                </c:pt>
                <c:pt idx="260">
                  <c:v>43.042005305099792</c:v>
                </c:pt>
                <c:pt idx="261">
                  <c:v>32.091260234638277</c:v>
                </c:pt>
                <c:pt idx="262">
                  <c:v>30.483015227726867</c:v>
                </c:pt>
                <c:pt idx="263">
                  <c:v>31.344010677344013</c:v>
                </c:pt>
                <c:pt idx="264">
                  <c:v>30.270244310736359</c:v>
                </c:pt>
                <c:pt idx="265">
                  <c:v>35.801759867746114</c:v>
                </c:pt>
                <c:pt idx="266">
                  <c:v>40.797719012407576</c:v>
                </c:pt>
                <c:pt idx="267">
                  <c:v>41.337195100673483</c:v>
                </c:pt>
                <c:pt idx="268">
                  <c:v>40.825563312016619</c:v>
                </c:pt>
                <c:pt idx="269">
                  <c:v>51.727387137371331</c:v>
                </c:pt>
                <c:pt idx="270">
                  <c:v>48.534910184507837</c:v>
                </c:pt>
                <c:pt idx="271">
                  <c:v>46.88487116849516</c:v>
                </c:pt>
                <c:pt idx="272">
                  <c:v>46.093714311817649</c:v>
                </c:pt>
                <c:pt idx="273">
                  <c:v>46.45924312673305</c:v>
                </c:pt>
                <c:pt idx="274">
                  <c:v>33.986871302846481</c:v>
                </c:pt>
                <c:pt idx="275">
                  <c:v>31.660216039809587</c:v>
                </c:pt>
                <c:pt idx="276">
                  <c:v>28.53451131971287</c:v>
                </c:pt>
                <c:pt idx="277">
                  <c:v>25.338016920282424</c:v>
                </c:pt>
                <c:pt idx="278">
                  <c:v>21.702802898387912</c:v>
                </c:pt>
                <c:pt idx="279">
                  <c:v>21.222124131577935</c:v>
                </c:pt>
                <c:pt idx="280">
                  <c:v>22.089127864422046</c:v>
                </c:pt>
                <c:pt idx="281">
                  <c:v>20.444337778996811</c:v>
                </c:pt>
                <c:pt idx="282">
                  <c:v>14.742257362842246</c:v>
                </c:pt>
                <c:pt idx="283">
                  <c:v>11.692448612696611</c:v>
                </c:pt>
                <c:pt idx="284">
                  <c:v>9.6949779848127129</c:v>
                </c:pt>
                <c:pt idx="285">
                  <c:v>11.018406088075116</c:v>
                </c:pt>
                <c:pt idx="286">
                  <c:v>16.835445736640693</c:v>
                </c:pt>
                <c:pt idx="287">
                  <c:v>17.757941829651642</c:v>
                </c:pt>
                <c:pt idx="288">
                  <c:v>15.7913380796971</c:v>
                </c:pt>
                <c:pt idx="289">
                  <c:v>18.950439100760779</c:v>
                </c:pt>
                <c:pt idx="290">
                  <c:v>19.967022308438409</c:v>
                </c:pt>
                <c:pt idx="291">
                  <c:v>14.946147338279317</c:v>
                </c:pt>
                <c:pt idx="292">
                  <c:v>19.048099647600065</c:v>
                </c:pt>
                <c:pt idx="293">
                  <c:v>28.216390180195589</c:v>
                </c:pt>
                <c:pt idx="294">
                  <c:v>24.00932027640545</c:v>
                </c:pt>
                <c:pt idx="295">
                  <c:v>20.136360911014229</c:v>
                </c:pt>
                <c:pt idx="296">
                  <c:v>23.308282327419231</c:v>
                </c:pt>
                <c:pt idx="297">
                  <c:v>21.781924683513918</c:v>
                </c:pt>
                <c:pt idx="298">
                  <c:v>19.930032689645</c:v>
                </c:pt>
                <c:pt idx="299">
                  <c:v>34.711873343601269</c:v>
                </c:pt>
                <c:pt idx="300">
                  <c:v>42.016873219546639</c:v>
                </c:pt>
                <c:pt idx="301">
                  <c:v>42.466071681541294</c:v>
                </c:pt>
                <c:pt idx="302">
                  <c:v>46.594409888144369</c:v>
                </c:pt>
                <c:pt idx="303">
                  <c:v>43.825976992738838</c:v>
                </c:pt>
                <c:pt idx="304">
                  <c:v>39.196187552659964</c:v>
                </c:pt>
                <c:pt idx="305">
                  <c:v>39.457852227898513</c:v>
                </c:pt>
                <c:pt idx="306">
                  <c:v>38.420665963038843</c:v>
                </c:pt>
                <c:pt idx="307">
                  <c:v>37.613350727035545</c:v>
                </c:pt>
                <c:pt idx="308">
                  <c:v>52.101522465191493</c:v>
                </c:pt>
                <c:pt idx="309">
                  <c:v>46.470169350020051</c:v>
                </c:pt>
                <c:pt idx="310">
                  <c:v>44.1620087711755</c:v>
                </c:pt>
                <c:pt idx="311">
                  <c:v>31.243366519012326</c:v>
                </c:pt>
                <c:pt idx="312">
                  <c:v>24.074277924079361</c:v>
                </c:pt>
                <c:pt idx="313">
                  <c:v>23.35875769829536</c:v>
                </c:pt>
                <c:pt idx="314">
                  <c:v>30.357185106903163</c:v>
                </c:pt>
                <c:pt idx="315">
                  <c:v>31.131628217181333</c:v>
                </c:pt>
                <c:pt idx="316">
                  <c:v>45.782501773794678</c:v>
                </c:pt>
                <c:pt idx="317">
                  <c:v>50.125866157902408</c:v>
                </c:pt>
                <c:pt idx="318">
                  <c:v>53.382617982778193</c:v>
                </c:pt>
                <c:pt idx="319">
                  <c:v>52.21705223146995</c:v>
                </c:pt>
                <c:pt idx="320">
                  <c:v>57.88308016607202</c:v>
                </c:pt>
                <c:pt idx="321">
                  <c:v>53.543184863239766</c:v>
                </c:pt>
                <c:pt idx="322">
                  <c:v>50.72029657612449</c:v>
                </c:pt>
                <c:pt idx="323">
                  <c:v>47.34746331396159</c:v>
                </c:pt>
                <c:pt idx="324">
                  <c:v>48.951003808663103</c:v>
                </c:pt>
                <c:pt idx="325">
                  <c:v>41.500258195581736</c:v>
                </c:pt>
                <c:pt idx="326">
                  <c:v>34.10603260452401</c:v>
                </c:pt>
                <c:pt idx="327">
                  <c:v>30.283542193607733</c:v>
                </c:pt>
                <c:pt idx="328">
                  <c:v>35.529803654788999</c:v>
                </c:pt>
                <c:pt idx="329">
                  <c:v>45.241908184256438</c:v>
                </c:pt>
                <c:pt idx="330">
                  <c:v>47.263874919996333</c:v>
                </c:pt>
                <c:pt idx="331">
                  <c:v>50.24456934528331</c:v>
                </c:pt>
                <c:pt idx="332">
                  <c:v>48.958285870506216</c:v>
                </c:pt>
                <c:pt idx="333">
                  <c:v>48.854067342929689</c:v>
                </c:pt>
                <c:pt idx="334">
                  <c:v>42.365541911595507</c:v>
                </c:pt>
                <c:pt idx="335">
                  <c:v>42.76040226357572</c:v>
                </c:pt>
                <c:pt idx="336">
                  <c:v>45.398954294088206</c:v>
                </c:pt>
                <c:pt idx="337">
                  <c:v>46.793461081986962</c:v>
                </c:pt>
                <c:pt idx="338">
                  <c:v>34.678549969957942</c:v>
                </c:pt>
                <c:pt idx="339">
                  <c:v>29.022471764751543</c:v>
                </c:pt>
                <c:pt idx="340">
                  <c:v>28.902446893169774</c:v>
                </c:pt>
                <c:pt idx="341">
                  <c:v>27.249665332929023</c:v>
                </c:pt>
                <c:pt idx="342">
                  <c:v>34.098429239721597</c:v>
                </c:pt>
                <c:pt idx="343">
                  <c:v>40.043878049283713</c:v>
                </c:pt>
                <c:pt idx="344">
                  <c:v>44.842208151560669</c:v>
                </c:pt>
                <c:pt idx="345">
                  <c:v>45.170089971318575</c:v>
                </c:pt>
                <c:pt idx="346">
                  <c:v>54.288142742110715</c:v>
                </c:pt>
                <c:pt idx="347">
                  <c:v>50.097296545972625</c:v>
                </c:pt>
                <c:pt idx="348">
                  <c:v>48.72541549905084</c:v>
                </c:pt>
                <c:pt idx="349">
                  <c:v>47.147476785237487</c:v>
                </c:pt>
                <c:pt idx="350">
                  <c:v>48.957183201744414</c:v>
                </c:pt>
                <c:pt idx="351">
                  <c:v>40.456010438390081</c:v>
                </c:pt>
                <c:pt idx="352">
                  <c:v>39.49771833998949</c:v>
                </c:pt>
                <c:pt idx="353">
                  <c:v>36.14940880262612</c:v>
                </c:pt>
                <c:pt idx="354">
                  <c:v>32.563501962096552</c:v>
                </c:pt>
                <c:pt idx="355">
                  <c:v>22.269456937684403</c:v>
                </c:pt>
                <c:pt idx="356">
                  <c:v>17.458924929777982</c:v>
                </c:pt>
                <c:pt idx="357">
                  <c:v>18.441009135769061</c:v>
                </c:pt>
                <c:pt idx="358">
                  <c:v>16.346567130415114</c:v>
                </c:pt>
                <c:pt idx="359">
                  <c:v>10.980191256830601</c:v>
                </c:pt>
                <c:pt idx="360">
                  <c:v>13.875226306751518</c:v>
                </c:pt>
                <c:pt idx="361">
                  <c:v>11.08299093632559</c:v>
                </c:pt>
                <c:pt idx="362">
                  <c:v>12.63353131481888</c:v>
                </c:pt>
                <c:pt idx="363">
                  <c:v>19.466074107270682</c:v>
                </c:pt>
                <c:pt idx="364">
                  <c:v>20.473648271152769</c:v>
                </c:pt>
                <c:pt idx="365">
                  <c:v>18.985294956912131</c:v>
                </c:pt>
                <c:pt idx="366">
                  <c:v>24.622951809046747</c:v>
                </c:pt>
                <c:pt idx="367">
                  <c:v>24.968403929174745</c:v>
                </c:pt>
                <c:pt idx="368">
                  <c:v>19.544424585517607</c:v>
                </c:pt>
                <c:pt idx="369">
                  <c:v>18.14087622960534</c:v>
                </c:pt>
                <c:pt idx="370">
                  <c:v>21.321161343438991</c:v>
                </c:pt>
                <c:pt idx="371">
                  <c:v>12.895929648695839</c:v>
                </c:pt>
                <c:pt idx="372">
                  <c:v>8.2839203051153394</c:v>
                </c:pt>
                <c:pt idx="373">
                  <c:v>14.352079960582811</c:v>
                </c:pt>
                <c:pt idx="374">
                  <c:v>17.383053252338936</c:v>
                </c:pt>
                <c:pt idx="375">
                  <c:v>20.440133946065338</c:v>
                </c:pt>
                <c:pt idx="376">
                  <c:v>40.592463363572925</c:v>
                </c:pt>
                <c:pt idx="377">
                  <c:v>46.267307613295529</c:v>
                </c:pt>
                <c:pt idx="378">
                  <c:v>46.104734383017799</c:v>
                </c:pt>
                <c:pt idx="379">
                  <c:v>48.394168308698653</c:v>
                </c:pt>
                <c:pt idx="380">
                  <c:v>45.671509542085822</c:v>
                </c:pt>
                <c:pt idx="381">
                  <c:v>38.489575043768895</c:v>
                </c:pt>
                <c:pt idx="382">
                  <c:v>36.78014563355142</c:v>
                </c:pt>
                <c:pt idx="383">
                  <c:v>36.061924286996131</c:v>
                </c:pt>
                <c:pt idx="384">
                  <c:v>36.524325104662914</c:v>
                </c:pt>
                <c:pt idx="385">
                  <c:v>51.807597206749442</c:v>
                </c:pt>
                <c:pt idx="386">
                  <c:v>46.499676019208067</c:v>
                </c:pt>
                <c:pt idx="387">
                  <c:v>43.977093897534537</c:v>
                </c:pt>
                <c:pt idx="388">
                  <c:v>27.716763715879218</c:v>
                </c:pt>
                <c:pt idx="389">
                  <c:v>20.441421198340453</c:v>
                </c:pt>
                <c:pt idx="390">
                  <c:v>19.874350827610414</c:v>
                </c:pt>
                <c:pt idx="391">
                  <c:v>25.396226130159999</c:v>
                </c:pt>
                <c:pt idx="392">
                  <c:v>24.77141778427092</c:v>
                </c:pt>
                <c:pt idx="393">
                  <c:v>42.459069121604131</c:v>
                </c:pt>
                <c:pt idx="394">
                  <c:v>47.326808125550713</c:v>
                </c:pt>
                <c:pt idx="395">
                  <c:v>49.283569339097575</c:v>
                </c:pt>
                <c:pt idx="396">
                  <c:v>47.313060780673268</c:v>
                </c:pt>
                <c:pt idx="397">
                  <c:v>51.225569672493585</c:v>
                </c:pt>
                <c:pt idx="398">
                  <c:v>45.147494585740759</c:v>
                </c:pt>
                <c:pt idx="399">
                  <c:v>47.423715720355354</c:v>
                </c:pt>
                <c:pt idx="400">
                  <c:v>50.079130927492621</c:v>
                </c:pt>
                <c:pt idx="401">
                  <c:v>53.388801002089494</c:v>
                </c:pt>
                <c:pt idx="402">
                  <c:v>48.690753323814235</c:v>
                </c:pt>
                <c:pt idx="403">
                  <c:v>43.581326682399258</c:v>
                </c:pt>
                <c:pt idx="404">
                  <c:v>39.324551376943297</c:v>
                </c:pt>
                <c:pt idx="405">
                  <c:v>41.700523098090628</c:v>
                </c:pt>
                <c:pt idx="406">
                  <c:v>44.04588124650207</c:v>
                </c:pt>
                <c:pt idx="407">
                  <c:v>46.117290295006562</c:v>
                </c:pt>
                <c:pt idx="408">
                  <c:v>47.63081533498454</c:v>
                </c:pt>
                <c:pt idx="409">
                  <c:v>47.025936537574182</c:v>
                </c:pt>
                <c:pt idx="410">
                  <c:v>44.603137568606542</c:v>
                </c:pt>
                <c:pt idx="411">
                  <c:v>36.212798490243749</c:v>
                </c:pt>
                <c:pt idx="412">
                  <c:v>36.929438421691067</c:v>
                </c:pt>
                <c:pt idx="413">
                  <c:v>44.100111159766911</c:v>
                </c:pt>
                <c:pt idx="414">
                  <c:v>45.790160157310368</c:v>
                </c:pt>
                <c:pt idx="415">
                  <c:v>34.645866838211639</c:v>
                </c:pt>
                <c:pt idx="416">
                  <c:v>34.436497053700485</c:v>
                </c:pt>
                <c:pt idx="417">
                  <c:v>29.491785411536753</c:v>
                </c:pt>
                <c:pt idx="418">
                  <c:v>20.096873819628055</c:v>
                </c:pt>
                <c:pt idx="419">
                  <c:v>27.081482651295314</c:v>
                </c:pt>
                <c:pt idx="420">
                  <c:v>32.395472884147537</c:v>
                </c:pt>
                <c:pt idx="421">
                  <c:v>36.48772635814889</c:v>
                </c:pt>
                <c:pt idx="422">
                  <c:v>38.680292568477242</c:v>
                </c:pt>
                <c:pt idx="423">
                  <c:v>49.296902686228648</c:v>
                </c:pt>
                <c:pt idx="424">
                  <c:v>44.232991284252734</c:v>
                </c:pt>
                <c:pt idx="425">
                  <c:v>44.242157159776355</c:v>
                </c:pt>
                <c:pt idx="426">
                  <c:v>41.131919135686587</c:v>
                </c:pt>
                <c:pt idx="427">
                  <c:v>43.06442803201216</c:v>
                </c:pt>
                <c:pt idx="428">
                  <c:v>38.379221147372519</c:v>
                </c:pt>
                <c:pt idx="429">
                  <c:v>39.259312896197166</c:v>
                </c:pt>
                <c:pt idx="430">
                  <c:v>37.896946564885489</c:v>
                </c:pt>
                <c:pt idx="431">
                  <c:v>37.716208241313645</c:v>
                </c:pt>
                <c:pt idx="432">
                  <c:v>30.481100335130794</c:v>
                </c:pt>
                <c:pt idx="433">
                  <c:v>27.457079744994967</c:v>
                </c:pt>
                <c:pt idx="434">
                  <c:v>26.594806401443492</c:v>
                </c:pt>
                <c:pt idx="435">
                  <c:v>21.135066282964569</c:v>
                </c:pt>
                <c:pt idx="436">
                  <c:v>15.197894797945105</c:v>
                </c:pt>
                <c:pt idx="437">
                  <c:v>16.260672045116316</c:v>
                </c:pt>
                <c:pt idx="438">
                  <c:v>9.219353812469004</c:v>
                </c:pt>
                <c:pt idx="439">
                  <c:v>9.4737638621478251</c:v>
                </c:pt>
                <c:pt idx="440">
                  <c:v>14.965392625260321</c:v>
                </c:pt>
                <c:pt idx="441">
                  <c:v>16.100964407541387</c:v>
                </c:pt>
                <c:pt idx="442">
                  <c:v>15.273858979994046</c:v>
                </c:pt>
                <c:pt idx="443">
                  <c:v>22.788789023910027</c:v>
                </c:pt>
                <c:pt idx="444">
                  <c:v>24.940717975169605</c:v>
                </c:pt>
                <c:pt idx="445">
                  <c:v>20.587299740098526</c:v>
                </c:pt>
                <c:pt idx="446">
                  <c:v>17.551104687177364</c:v>
                </c:pt>
                <c:pt idx="447">
                  <c:v>19.799961503639331</c:v>
                </c:pt>
                <c:pt idx="448">
                  <c:v>11.465698452130708</c:v>
                </c:pt>
                <c:pt idx="449">
                  <c:v>8.7321850328523833</c:v>
                </c:pt>
                <c:pt idx="450">
                  <c:v>16.988818413653306</c:v>
                </c:pt>
                <c:pt idx="451">
                  <c:v>20.69152955838095</c:v>
                </c:pt>
                <c:pt idx="452">
                  <c:v>24.400781372535043</c:v>
                </c:pt>
                <c:pt idx="453">
                  <c:v>42.353640454869073</c:v>
                </c:pt>
                <c:pt idx="454">
                  <c:v>47.90974422378487</c:v>
                </c:pt>
                <c:pt idx="455">
                  <c:v>48.610615169377915</c:v>
                </c:pt>
                <c:pt idx="456">
                  <c:v>47.806107813499857</c:v>
                </c:pt>
                <c:pt idx="457">
                  <c:v>44.502435990463354</c:v>
                </c:pt>
                <c:pt idx="458">
                  <c:v>41.096635250970188</c:v>
                </c:pt>
                <c:pt idx="459">
                  <c:v>39.837864623642147</c:v>
                </c:pt>
                <c:pt idx="460">
                  <c:v>36.958377047308936</c:v>
                </c:pt>
                <c:pt idx="461">
                  <c:v>40.807038834951456</c:v>
                </c:pt>
                <c:pt idx="462">
                  <c:v>38.615326854485858</c:v>
                </c:pt>
                <c:pt idx="463">
                  <c:v>28.98225826225546</c:v>
                </c:pt>
                <c:pt idx="464">
                  <c:v>31.30071792288177</c:v>
                </c:pt>
                <c:pt idx="465">
                  <c:v>25.690240778892271</c:v>
                </c:pt>
                <c:pt idx="466">
                  <c:v>24.325016541096623</c:v>
                </c:pt>
                <c:pt idx="467">
                  <c:v>26.591423597773762</c:v>
                </c:pt>
                <c:pt idx="468">
                  <c:v>30.448677063961494</c:v>
                </c:pt>
                <c:pt idx="469">
                  <c:v>30.253672367508216</c:v>
                </c:pt>
                <c:pt idx="470">
                  <c:v>37.484942597494125</c:v>
                </c:pt>
                <c:pt idx="471">
                  <c:v>41.125503841251252</c:v>
                </c:pt>
                <c:pt idx="472">
                  <c:v>40.453787561608017</c:v>
                </c:pt>
                <c:pt idx="473">
                  <c:v>38.16319463429749</c:v>
                </c:pt>
                <c:pt idx="474">
                  <c:v>42.340325543640795</c:v>
                </c:pt>
                <c:pt idx="475">
                  <c:v>41.280982163539498</c:v>
                </c:pt>
                <c:pt idx="476">
                  <c:v>45.425410598891091</c:v>
                </c:pt>
                <c:pt idx="477">
                  <c:v>48.589814369586762</c:v>
                </c:pt>
                <c:pt idx="478">
                  <c:v>52.001638010128715</c:v>
                </c:pt>
                <c:pt idx="479">
                  <c:v>48.126682295736735</c:v>
                </c:pt>
                <c:pt idx="480">
                  <c:v>44.643756515220737</c:v>
                </c:pt>
                <c:pt idx="481">
                  <c:v>38.719098709564797</c:v>
                </c:pt>
                <c:pt idx="482">
                  <c:v>42.086743396064158</c:v>
                </c:pt>
                <c:pt idx="483">
                  <c:v>47.582743238606227</c:v>
                </c:pt>
                <c:pt idx="484">
                  <c:v>50.226872956426661</c:v>
                </c:pt>
                <c:pt idx="485">
                  <c:v>48.946297343131718</c:v>
                </c:pt>
                <c:pt idx="486">
                  <c:v>49.988937318848592</c:v>
                </c:pt>
                <c:pt idx="487">
                  <c:v>51.731404580070397</c:v>
                </c:pt>
                <c:pt idx="488">
                  <c:v>41.723239608331298</c:v>
                </c:pt>
                <c:pt idx="489">
                  <c:v>39.700924695012233</c:v>
                </c:pt>
                <c:pt idx="490">
                  <c:v>45.606884057971016</c:v>
                </c:pt>
                <c:pt idx="491">
                  <c:v>45.433560344769404</c:v>
                </c:pt>
                <c:pt idx="492">
                  <c:v>30.837949494546951</c:v>
                </c:pt>
                <c:pt idx="493">
                  <c:v>32.583709069406467</c:v>
                </c:pt>
                <c:pt idx="494">
                  <c:v>27.950318944277569</c:v>
                </c:pt>
                <c:pt idx="495">
                  <c:v>23.60283988555685</c:v>
                </c:pt>
                <c:pt idx="496">
                  <c:v>27.838749330223468</c:v>
                </c:pt>
                <c:pt idx="497">
                  <c:v>32.555129969134654</c:v>
                </c:pt>
                <c:pt idx="498">
                  <c:v>36.020775779899516</c:v>
                </c:pt>
                <c:pt idx="499">
                  <c:v>38.419457735247214</c:v>
                </c:pt>
                <c:pt idx="500">
                  <c:v>41.383932050183127</c:v>
                </c:pt>
                <c:pt idx="501">
                  <c:v>38.394808920224307</c:v>
                </c:pt>
                <c:pt idx="502">
                  <c:v>38.475862068965512</c:v>
                </c:pt>
                <c:pt idx="503">
                  <c:v>37.905408765710149</c:v>
                </c:pt>
                <c:pt idx="504">
                  <c:v>39.554434636401851</c:v>
                </c:pt>
                <c:pt idx="505">
                  <c:v>39.098029682246981</c:v>
                </c:pt>
                <c:pt idx="506">
                  <c:v>40.570162803055041</c:v>
                </c:pt>
                <c:pt idx="507">
                  <c:v>42.127440967274374</c:v>
                </c:pt>
                <c:pt idx="508">
                  <c:v>39.653695584586977</c:v>
                </c:pt>
                <c:pt idx="509">
                  <c:v>34.767136004951261</c:v>
                </c:pt>
                <c:pt idx="510">
                  <c:v>31.854038016773483</c:v>
                </c:pt>
                <c:pt idx="511">
                  <c:v>29.110830893301131</c:v>
                </c:pt>
                <c:pt idx="512">
                  <c:v>20.637882772075663</c:v>
                </c:pt>
                <c:pt idx="513">
                  <c:v>16.616227672391574</c:v>
                </c:pt>
                <c:pt idx="514">
                  <c:v>17.439763835657796</c:v>
                </c:pt>
                <c:pt idx="515">
                  <c:v>9.7819958654388284</c:v>
                </c:pt>
                <c:pt idx="516">
                  <c:v>6.4432354007979686</c:v>
                </c:pt>
                <c:pt idx="517">
                  <c:v>6.3009543070214242</c:v>
                </c:pt>
                <c:pt idx="518">
                  <c:v>4.7616064156381182</c:v>
                </c:pt>
                <c:pt idx="519">
                  <c:v>2.8934587895968389</c:v>
                </c:pt>
                <c:pt idx="520">
                  <c:v>9.9387053371206449</c:v>
                </c:pt>
                <c:pt idx="521">
                  <c:v>20.873842997365415</c:v>
                </c:pt>
                <c:pt idx="522">
                  <c:v>25.567583101829676</c:v>
                </c:pt>
                <c:pt idx="523">
                  <c:v>24.95049907779104</c:v>
                </c:pt>
                <c:pt idx="524">
                  <c:v>30.212046459688462</c:v>
                </c:pt>
                <c:pt idx="525">
                  <c:v>23.480255896069671</c:v>
                </c:pt>
                <c:pt idx="526">
                  <c:v>22.599476015708358</c:v>
                </c:pt>
                <c:pt idx="527">
                  <c:v>30.618132711312995</c:v>
                </c:pt>
                <c:pt idx="528">
                  <c:v>36.862389367225632</c:v>
                </c:pt>
                <c:pt idx="529">
                  <c:v>38.420291042127388</c:v>
                </c:pt>
                <c:pt idx="530">
                  <c:v>53.522051482397885</c:v>
                </c:pt>
                <c:pt idx="531">
                  <c:v>54.471795187775342</c:v>
                </c:pt>
                <c:pt idx="532">
                  <c:v>51.668455758319276</c:v>
                </c:pt>
                <c:pt idx="533">
                  <c:v>46.582437026581047</c:v>
                </c:pt>
                <c:pt idx="534">
                  <c:v>42.610771162623827</c:v>
                </c:pt>
                <c:pt idx="535">
                  <c:v>38.224358692304307</c:v>
                </c:pt>
                <c:pt idx="536">
                  <c:v>36.107365393832872</c:v>
                </c:pt>
                <c:pt idx="537">
                  <c:v>30.471497015017444</c:v>
                </c:pt>
                <c:pt idx="538">
                  <c:v>35.042585334880563</c:v>
                </c:pt>
                <c:pt idx="539">
                  <c:v>29.176352369787299</c:v>
                </c:pt>
                <c:pt idx="540">
                  <c:v>22.267742572663892</c:v>
                </c:pt>
                <c:pt idx="541">
                  <c:v>25.638065820688777</c:v>
                </c:pt>
                <c:pt idx="542">
                  <c:v>29.139823557160859</c:v>
                </c:pt>
                <c:pt idx="543">
                  <c:v>29.972977182989851</c:v>
                </c:pt>
                <c:pt idx="544">
                  <c:v>32.230654372488956</c:v>
                </c:pt>
                <c:pt idx="545">
                  <c:v>36.138044265177371</c:v>
                </c:pt>
                <c:pt idx="546">
                  <c:v>39.237809994707014</c:v>
                </c:pt>
                <c:pt idx="547">
                  <c:v>37.434615875303002</c:v>
                </c:pt>
                <c:pt idx="548">
                  <c:v>38.48806961262602</c:v>
                </c:pt>
                <c:pt idx="549">
                  <c:v>39.316588826951907</c:v>
                </c:pt>
                <c:pt idx="550">
                  <c:v>37.528909736473501</c:v>
                </c:pt>
                <c:pt idx="551">
                  <c:v>35.217721497384609</c:v>
                </c:pt>
                <c:pt idx="552">
                  <c:v>33.103196828770685</c:v>
                </c:pt>
                <c:pt idx="553">
                  <c:v>39.157717856486471</c:v>
                </c:pt>
                <c:pt idx="554">
                  <c:v>43.404514205755305</c:v>
                </c:pt>
                <c:pt idx="555">
                  <c:v>48.505385523992189</c:v>
                </c:pt>
                <c:pt idx="556">
                  <c:v>46.599797219003477</c:v>
                </c:pt>
                <c:pt idx="557">
                  <c:v>48.8683892126937</c:v>
                </c:pt>
                <c:pt idx="558">
                  <c:v>42.243279569892472</c:v>
                </c:pt>
                <c:pt idx="559">
                  <c:v>41.822546988474457</c:v>
                </c:pt>
                <c:pt idx="560">
                  <c:v>44.128502985282324</c:v>
                </c:pt>
                <c:pt idx="561">
                  <c:v>47.927117733770615</c:v>
                </c:pt>
                <c:pt idx="562">
                  <c:v>43.681257706535142</c:v>
                </c:pt>
                <c:pt idx="563">
                  <c:v>46.014986376021795</c:v>
                </c:pt>
                <c:pt idx="564">
                  <c:v>51.077375678684199</c:v>
                </c:pt>
                <c:pt idx="565">
                  <c:v>45.791975522246709</c:v>
                </c:pt>
                <c:pt idx="566">
                  <c:v>45.295639512207806</c:v>
                </c:pt>
                <c:pt idx="567">
                  <c:v>51.176534049362878</c:v>
                </c:pt>
                <c:pt idx="568">
                  <c:v>51.022224450656203</c:v>
                </c:pt>
                <c:pt idx="569">
                  <c:v>37.898723702218398</c:v>
                </c:pt>
                <c:pt idx="570">
                  <c:v>36.846693719855239</c:v>
                </c:pt>
                <c:pt idx="571">
                  <c:v>30.600540041699421</c:v>
                </c:pt>
                <c:pt idx="572">
                  <c:v>28.024420359445738</c:v>
                </c:pt>
                <c:pt idx="573">
                  <c:v>30.963666060587386</c:v>
                </c:pt>
                <c:pt idx="574">
                  <c:v>35.501120648030039</c:v>
                </c:pt>
                <c:pt idx="575">
                  <c:v>39.062698110815269</c:v>
                </c:pt>
                <c:pt idx="576">
                  <c:v>42.422267345182284</c:v>
                </c:pt>
                <c:pt idx="577">
                  <c:v>44.876443673212144</c:v>
                </c:pt>
                <c:pt idx="578">
                  <c:v>40.88331949008704</c:v>
                </c:pt>
                <c:pt idx="579">
                  <c:v>39.313186158938819</c:v>
                </c:pt>
                <c:pt idx="580">
                  <c:v>36.777788640140777</c:v>
                </c:pt>
                <c:pt idx="581">
                  <c:v>41.425355696651614</c:v>
                </c:pt>
                <c:pt idx="582">
                  <c:v>40.939041838561288</c:v>
                </c:pt>
                <c:pt idx="583">
                  <c:v>43.875546371008852</c:v>
                </c:pt>
                <c:pt idx="584">
                  <c:v>46.074075970758813</c:v>
                </c:pt>
                <c:pt idx="585">
                  <c:v>43.653670912631029</c:v>
                </c:pt>
                <c:pt idx="586">
                  <c:v>36.436808820048014</c:v>
                </c:pt>
                <c:pt idx="587">
                  <c:v>34.241678582116847</c:v>
                </c:pt>
                <c:pt idx="588">
                  <c:v>32.094832882073213</c:v>
                </c:pt>
                <c:pt idx="589">
                  <c:v>23.36263642926912</c:v>
                </c:pt>
                <c:pt idx="590">
                  <c:v>23.870078809260526</c:v>
                </c:pt>
                <c:pt idx="591">
                  <c:v>23.512762049075459</c:v>
                </c:pt>
                <c:pt idx="592">
                  <c:v>14.570602779780231</c:v>
                </c:pt>
                <c:pt idx="593">
                  <c:v>13.175190291321492</c:v>
                </c:pt>
                <c:pt idx="594">
                  <c:v>12.585221231188784</c:v>
                </c:pt>
                <c:pt idx="595">
                  <c:v>9.2334631367117055</c:v>
                </c:pt>
                <c:pt idx="596">
                  <c:v>6.4539980235608612</c:v>
                </c:pt>
                <c:pt idx="597">
                  <c:v>12.978800562094861</c:v>
                </c:pt>
                <c:pt idx="598">
                  <c:v>20.200554793865383</c:v>
                </c:pt>
                <c:pt idx="599">
                  <c:v>26.591669287286656</c:v>
                </c:pt>
                <c:pt idx="600">
                  <c:v>27.453120046818992</c:v>
                </c:pt>
                <c:pt idx="601">
                  <c:v>33.729899040747263</c:v>
                </c:pt>
                <c:pt idx="602">
                  <c:v>29.289596574425065</c:v>
                </c:pt>
                <c:pt idx="603">
                  <c:v>31.799448483329151</c:v>
                </c:pt>
                <c:pt idx="604">
                  <c:v>36.763827202294408</c:v>
                </c:pt>
                <c:pt idx="605">
                  <c:v>42.854206956879153</c:v>
                </c:pt>
                <c:pt idx="606">
                  <c:v>43.286409474006604</c:v>
                </c:pt>
                <c:pt idx="607">
                  <c:v>57.919699977939551</c:v>
                </c:pt>
                <c:pt idx="608">
                  <c:v>59.768625483179029</c:v>
                </c:pt>
                <c:pt idx="609">
                  <c:v>57.141070848025613</c:v>
                </c:pt>
                <c:pt idx="610">
                  <c:v>49.254257300681445</c:v>
                </c:pt>
                <c:pt idx="611">
                  <c:v>44.233751751217063</c:v>
                </c:pt>
                <c:pt idx="612">
                  <c:v>38.583951518617035</c:v>
                </c:pt>
                <c:pt idx="613">
                  <c:v>28.329730894938908</c:v>
                </c:pt>
                <c:pt idx="614">
                  <c:v>14.529001190347369</c:v>
                </c:pt>
                <c:pt idx="615">
                  <c:v>13.324549988279893</c:v>
                </c:pt>
                <c:pt idx="616">
                  <c:v>24.383758821295054</c:v>
                </c:pt>
                <c:pt idx="617">
                  <c:v>20.20583753049635</c:v>
                </c:pt>
                <c:pt idx="618">
                  <c:v>29.238933010434849</c:v>
                </c:pt>
                <c:pt idx="619">
                  <c:v>32.915240877556258</c:v>
                </c:pt>
                <c:pt idx="620">
                  <c:v>32.798782168213016</c:v>
                </c:pt>
                <c:pt idx="621">
                  <c:v>35.05620129343999</c:v>
                </c:pt>
                <c:pt idx="622">
                  <c:v>34.609285355130673</c:v>
                </c:pt>
                <c:pt idx="623">
                  <c:v>37.101001827232061</c:v>
                </c:pt>
                <c:pt idx="624">
                  <c:v>33.682299312369615</c:v>
                </c:pt>
                <c:pt idx="625">
                  <c:v>32.146886330166993</c:v>
                </c:pt>
                <c:pt idx="626">
                  <c:v>32.774650758062748</c:v>
                </c:pt>
                <c:pt idx="627">
                  <c:v>37.249250937975027</c:v>
                </c:pt>
                <c:pt idx="628">
                  <c:v>26.17549814202534</c:v>
                </c:pt>
                <c:pt idx="629">
                  <c:v>24.267227543797411</c:v>
                </c:pt>
                <c:pt idx="630">
                  <c:v>32.959892285064065</c:v>
                </c:pt>
                <c:pt idx="631">
                  <c:v>39.048395313295977</c:v>
                </c:pt>
                <c:pt idx="632">
                  <c:v>44.423400112038834</c:v>
                </c:pt>
                <c:pt idx="633">
                  <c:v>45.287494188122885</c:v>
                </c:pt>
                <c:pt idx="634">
                  <c:v>49.634008635004982</c:v>
                </c:pt>
                <c:pt idx="635">
                  <c:v>44.716305734231213</c:v>
                </c:pt>
                <c:pt idx="636">
                  <c:v>45.504682549161494</c:v>
                </c:pt>
                <c:pt idx="637">
                  <c:v>43.810730331208859</c:v>
                </c:pt>
                <c:pt idx="638">
                  <c:v>47.114770878018206</c:v>
                </c:pt>
                <c:pt idx="639">
                  <c:v>40.834487936180466</c:v>
                </c:pt>
                <c:pt idx="640">
                  <c:v>41.493219002061018</c:v>
                </c:pt>
                <c:pt idx="641">
                  <c:v>42.915632676788825</c:v>
                </c:pt>
                <c:pt idx="642">
                  <c:v>42.781815676099974</c:v>
                </c:pt>
                <c:pt idx="643">
                  <c:v>44.893337317000302</c:v>
                </c:pt>
                <c:pt idx="644">
                  <c:v>53.415405559239289</c:v>
                </c:pt>
                <c:pt idx="645">
                  <c:v>53.962500230003499</c:v>
                </c:pt>
                <c:pt idx="646">
                  <c:v>45.020307203713323</c:v>
                </c:pt>
                <c:pt idx="647">
                  <c:v>42.174905710357358</c:v>
                </c:pt>
                <c:pt idx="648">
                  <c:v>40.189018594122913</c:v>
                </c:pt>
                <c:pt idx="649">
                  <c:v>39.328994544520057</c:v>
                </c:pt>
                <c:pt idx="650">
                  <c:v>40.88535692828664</c:v>
                </c:pt>
                <c:pt idx="651">
                  <c:v>44.268291903023012</c:v>
                </c:pt>
                <c:pt idx="652">
                  <c:v>44.408429078987382</c:v>
                </c:pt>
                <c:pt idx="653">
                  <c:v>40.74276058755688</c:v>
                </c:pt>
                <c:pt idx="654">
                  <c:v>42.565055762081776</c:v>
                </c:pt>
                <c:pt idx="655">
                  <c:v>35.386069897613851</c:v>
                </c:pt>
                <c:pt idx="656">
                  <c:v>32.700497762763028</c:v>
                </c:pt>
                <c:pt idx="657">
                  <c:v>33.218011660018412</c:v>
                </c:pt>
                <c:pt idx="658">
                  <c:v>39</c:v>
                </c:pt>
                <c:pt idx="659">
                  <c:v>35.206700707205854</c:v>
                </c:pt>
                <c:pt idx="660">
                  <c:v>38.407217979130387</c:v>
                </c:pt>
                <c:pt idx="661">
                  <c:v>41.819995635502075</c:v>
                </c:pt>
                <c:pt idx="662">
                  <c:v>39.13253736415264</c:v>
                </c:pt>
                <c:pt idx="663">
                  <c:v>30.537963223755682</c:v>
                </c:pt>
                <c:pt idx="664">
                  <c:v>31.538038192742928</c:v>
                </c:pt>
                <c:pt idx="665">
                  <c:v>28.770919365355358</c:v>
                </c:pt>
                <c:pt idx="666">
                  <c:v>21.085818194063275</c:v>
                </c:pt>
                <c:pt idx="667">
                  <c:v>22.530377440205267</c:v>
                </c:pt>
                <c:pt idx="668">
                  <c:v>26.426711986943442</c:v>
                </c:pt>
                <c:pt idx="669">
                  <c:v>20.203021024437952</c:v>
                </c:pt>
                <c:pt idx="670">
                  <c:v>19.513108398476877</c:v>
                </c:pt>
                <c:pt idx="671">
                  <c:v>18.724092066729892</c:v>
                </c:pt>
                <c:pt idx="672">
                  <c:v>15.936798099269051</c:v>
                </c:pt>
                <c:pt idx="673">
                  <c:v>9.54723630740461</c:v>
                </c:pt>
                <c:pt idx="674">
                  <c:v>11.480996677226219</c:v>
                </c:pt>
                <c:pt idx="675">
                  <c:v>17.29659860688896</c:v>
                </c:pt>
                <c:pt idx="676">
                  <c:v>23.679541518228032</c:v>
                </c:pt>
                <c:pt idx="677">
                  <c:v>24.865623234881475</c:v>
                </c:pt>
                <c:pt idx="678">
                  <c:v>29.627562006539591</c:v>
                </c:pt>
                <c:pt idx="679">
                  <c:v>26.876726886291181</c:v>
                </c:pt>
                <c:pt idx="680">
                  <c:v>30.246640157044347</c:v>
                </c:pt>
                <c:pt idx="681">
                  <c:v>35.235921972764075</c:v>
                </c:pt>
                <c:pt idx="682">
                  <c:v>40.75587488411464</c:v>
                </c:pt>
                <c:pt idx="683">
                  <c:v>39.406899707971931</c:v>
                </c:pt>
                <c:pt idx="684">
                  <c:v>48.25633890797581</c:v>
                </c:pt>
                <c:pt idx="685">
                  <c:v>49.046880674187094</c:v>
                </c:pt>
                <c:pt idx="686">
                  <c:v>48.65708966021829</c:v>
                </c:pt>
                <c:pt idx="687">
                  <c:v>40.652136726336025</c:v>
                </c:pt>
                <c:pt idx="688">
                  <c:v>40.893673928211491</c:v>
                </c:pt>
                <c:pt idx="689">
                  <c:v>39.741502735991531</c:v>
                </c:pt>
                <c:pt idx="690">
                  <c:v>33.50467431708379</c:v>
                </c:pt>
                <c:pt idx="691">
                  <c:v>22.338480292563997</c:v>
                </c:pt>
                <c:pt idx="692">
                  <c:v>23.892538947787564</c:v>
                </c:pt>
                <c:pt idx="693">
                  <c:v>26.380962501328298</c:v>
                </c:pt>
                <c:pt idx="694">
                  <c:v>22.133283226857071</c:v>
                </c:pt>
                <c:pt idx="695">
                  <c:v>31.784006798440505</c:v>
                </c:pt>
                <c:pt idx="696">
                  <c:v>36.37201270253356</c:v>
                </c:pt>
                <c:pt idx="697">
                  <c:v>35.782055286584416</c:v>
                </c:pt>
                <c:pt idx="698">
                  <c:v>37.674020443548088</c:v>
                </c:pt>
                <c:pt idx="699">
                  <c:v>35.95708835042862</c:v>
                </c:pt>
                <c:pt idx="700">
                  <c:v>34.738767735567947</c:v>
                </c:pt>
                <c:pt idx="701">
                  <c:v>27.267063381125446</c:v>
                </c:pt>
                <c:pt idx="702">
                  <c:v>24.112550398901949</c:v>
                </c:pt>
                <c:pt idx="703">
                  <c:v>24.533635257328587</c:v>
                </c:pt>
                <c:pt idx="704">
                  <c:v>28.903672260964168</c:v>
                </c:pt>
                <c:pt idx="705">
                  <c:v>20.749325738858186</c:v>
                </c:pt>
                <c:pt idx="706">
                  <c:v>24.236791077066073</c:v>
                </c:pt>
                <c:pt idx="707">
                  <c:v>31.145594288420209</c:v>
                </c:pt>
                <c:pt idx="708">
                  <c:v>34.343886255924168</c:v>
                </c:pt>
                <c:pt idx="709">
                  <c:v>36.504384828571652</c:v>
                </c:pt>
                <c:pt idx="710">
                  <c:v>37.69421905915916</c:v>
                </c:pt>
                <c:pt idx="711">
                  <c:v>40.687126174878955</c:v>
                </c:pt>
                <c:pt idx="712">
                  <c:v>35.86729188591525</c:v>
                </c:pt>
                <c:pt idx="713">
                  <c:v>37.940587665482731</c:v>
                </c:pt>
                <c:pt idx="714">
                  <c:v>38.117952899772533</c:v>
                </c:pt>
                <c:pt idx="715">
                  <c:v>41.749584924938176</c:v>
                </c:pt>
                <c:pt idx="716">
                  <c:v>34.61721380208008</c:v>
                </c:pt>
                <c:pt idx="717">
                  <c:v>34.992936855488068</c:v>
                </c:pt>
                <c:pt idx="718">
                  <c:v>35.449565162635473</c:v>
                </c:pt>
                <c:pt idx="719">
                  <c:v>41.690055832201594</c:v>
                </c:pt>
                <c:pt idx="720">
                  <c:v>45.878963866967631</c:v>
                </c:pt>
                <c:pt idx="721">
                  <c:v>54.29833324570167</c:v>
                </c:pt>
                <c:pt idx="722">
                  <c:v>56.029815464389202</c:v>
                </c:pt>
                <c:pt idx="723">
                  <c:v>49.726585437463307</c:v>
                </c:pt>
                <c:pt idx="724">
                  <c:v>42.946489728767773</c:v>
                </c:pt>
                <c:pt idx="725">
                  <c:v>41.578881570722658</c:v>
                </c:pt>
                <c:pt idx="726">
                  <c:v>42.499523060046734</c:v>
                </c:pt>
                <c:pt idx="727">
                  <c:v>41.261292841095589</c:v>
                </c:pt>
                <c:pt idx="728">
                  <c:v>45.1085934856441</c:v>
                </c:pt>
                <c:pt idx="729">
                  <c:v>43.817118395921433</c:v>
                </c:pt>
                <c:pt idx="730">
                  <c:v>34.859541624329012</c:v>
                </c:pt>
                <c:pt idx="731">
                  <c:v>28.532734773721891</c:v>
                </c:pt>
                <c:pt idx="732">
                  <c:v>24.263167902643087</c:v>
                </c:pt>
                <c:pt idx="733">
                  <c:v>21.931134820562562</c:v>
                </c:pt>
                <c:pt idx="734">
                  <c:v>25.914437542344519</c:v>
                </c:pt>
                <c:pt idx="735">
                  <c:v>31.422206589283618</c:v>
                </c:pt>
                <c:pt idx="736">
                  <c:v>26.048903074856653</c:v>
                </c:pt>
                <c:pt idx="737">
                  <c:v>29.910853114958012</c:v>
                </c:pt>
                <c:pt idx="738">
                  <c:v>35.376913174080961</c:v>
                </c:pt>
                <c:pt idx="739">
                  <c:v>33.410084659038056</c:v>
                </c:pt>
                <c:pt idx="740">
                  <c:v>28.30407554762056</c:v>
                </c:pt>
                <c:pt idx="741">
                  <c:v>35.540083179082856</c:v>
                </c:pt>
                <c:pt idx="742">
                  <c:v>33.576826581813734</c:v>
                </c:pt>
                <c:pt idx="743">
                  <c:v>26.645817167133039</c:v>
                </c:pt>
                <c:pt idx="744">
                  <c:v>27.47025820509122</c:v>
                </c:pt>
                <c:pt idx="745">
                  <c:v>29.715990011431927</c:v>
                </c:pt>
                <c:pt idx="746">
                  <c:v>21.794648173654675</c:v>
                </c:pt>
                <c:pt idx="747">
                  <c:v>23.599076913214887</c:v>
                </c:pt>
                <c:pt idx="748">
                  <c:v>24.30695103485931</c:v>
                </c:pt>
                <c:pt idx="749">
                  <c:v>22.022462492666161</c:v>
                </c:pt>
                <c:pt idx="750">
                  <c:v>15.026036590459746</c:v>
                </c:pt>
                <c:pt idx="751">
                  <c:v>15.674405300306915</c:v>
                </c:pt>
                <c:pt idx="752">
                  <c:v>19.344613918017156</c:v>
                </c:pt>
                <c:pt idx="753">
                  <c:v>24.517774374405437</c:v>
                </c:pt>
                <c:pt idx="754">
                  <c:v>25.557369731710754</c:v>
                </c:pt>
                <c:pt idx="755">
                  <c:v>31.129109863672809</c:v>
                </c:pt>
                <c:pt idx="756">
                  <c:v>29.056025170007072</c:v>
                </c:pt>
                <c:pt idx="757">
                  <c:v>33.047564675408012</c:v>
                </c:pt>
                <c:pt idx="758">
                  <c:v>40.902369177020368</c:v>
                </c:pt>
                <c:pt idx="759">
                  <c:v>47.4666535060367</c:v>
                </c:pt>
                <c:pt idx="760">
                  <c:v>46.572578698921717</c:v>
                </c:pt>
                <c:pt idx="761">
                  <c:v>52.78579075323141</c:v>
                </c:pt>
                <c:pt idx="762">
                  <c:v>54.929171242526095</c:v>
                </c:pt>
                <c:pt idx="763">
                  <c:v>54.467247897538762</c:v>
                </c:pt>
                <c:pt idx="764">
                  <c:v>46.401596199931525</c:v>
                </c:pt>
                <c:pt idx="765">
                  <c:v>47.119355932879742</c:v>
                </c:pt>
                <c:pt idx="766">
                  <c:v>49.547226703541533</c:v>
                </c:pt>
                <c:pt idx="767">
                  <c:v>42.471739771883236</c:v>
                </c:pt>
                <c:pt idx="768">
                  <c:v>29.240997881854558</c:v>
                </c:pt>
                <c:pt idx="769">
                  <c:v>29.412908974535963</c:v>
                </c:pt>
                <c:pt idx="770">
                  <c:v>31.986449833743773</c:v>
                </c:pt>
                <c:pt idx="771">
                  <c:v>28.7353162270417</c:v>
                </c:pt>
                <c:pt idx="772">
                  <c:v>38.68355007985398</c:v>
                </c:pt>
                <c:pt idx="773">
                  <c:v>44.588540690984019</c:v>
                </c:pt>
                <c:pt idx="774">
                  <c:v>43.56475193736518</c:v>
                </c:pt>
                <c:pt idx="775">
                  <c:v>42.734388230702962</c:v>
                </c:pt>
                <c:pt idx="776">
                  <c:v>40.092348448273725</c:v>
                </c:pt>
                <c:pt idx="777">
                  <c:v>37.226533605807205</c:v>
                </c:pt>
                <c:pt idx="778">
                  <c:v>31.324184509268576</c:v>
                </c:pt>
                <c:pt idx="779">
                  <c:v>28.862802841288669</c:v>
                </c:pt>
                <c:pt idx="780">
                  <c:v>29.047168271584788</c:v>
                </c:pt>
                <c:pt idx="781">
                  <c:v>33.03841607125598</c:v>
                </c:pt>
                <c:pt idx="782">
                  <c:v>27.468572917345146</c:v>
                </c:pt>
                <c:pt idx="783">
                  <c:v>27.273445212240873</c:v>
                </c:pt>
                <c:pt idx="784">
                  <c:v>37.293026048875511</c:v>
                </c:pt>
                <c:pt idx="785">
                  <c:v>39.845095920810579</c:v>
                </c:pt>
                <c:pt idx="786">
                  <c:v>40.324087497181146</c:v>
                </c:pt>
                <c:pt idx="787">
                  <c:v>39.555007164464257</c:v>
                </c:pt>
                <c:pt idx="788">
                  <c:v>43.26702696584703</c:v>
                </c:pt>
                <c:pt idx="789">
                  <c:v>34.099277239874546</c:v>
                </c:pt>
                <c:pt idx="790">
                  <c:v>35.939561718972342</c:v>
                </c:pt>
                <c:pt idx="791">
                  <c:v>42.027077293687668</c:v>
                </c:pt>
                <c:pt idx="792">
                  <c:v>44.479912071465314</c:v>
                </c:pt>
                <c:pt idx="793">
                  <c:v>35.388006002649703</c:v>
                </c:pt>
                <c:pt idx="794">
                  <c:v>36.338489614392564</c:v>
                </c:pt>
                <c:pt idx="795">
                  <c:v>36.983883633100248</c:v>
                </c:pt>
                <c:pt idx="796">
                  <c:v>42.979795741339906</c:v>
                </c:pt>
                <c:pt idx="797">
                  <c:v>49.044621656735806</c:v>
                </c:pt>
                <c:pt idx="798">
                  <c:v>54.09642301710732</c:v>
                </c:pt>
                <c:pt idx="799">
                  <c:v>55.230120393301128</c:v>
                </c:pt>
                <c:pt idx="800">
                  <c:v>50.191906675934604</c:v>
                </c:pt>
                <c:pt idx="801">
                  <c:v>41.216074472269568</c:v>
                </c:pt>
                <c:pt idx="802">
                  <c:v>38.799629907274216</c:v>
                </c:pt>
                <c:pt idx="803">
                  <c:v>42.580996797909052</c:v>
                </c:pt>
                <c:pt idx="804">
                  <c:v>39.354986097877628</c:v>
                </c:pt>
                <c:pt idx="805">
                  <c:v>43.200906889266761</c:v>
                </c:pt>
                <c:pt idx="806">
                  <c:v>40.127974922393328</c:v>
                </c:pt>
                <c:pt idx="807">
                  <c:v>28.964989678190069</c:v>
                </c:pt>
                <c:pt idx="808">
                  <c:v>19.558872904775434</c:v>
                </c:pt>
                <c:pt idx="809">
                  <c:v>19.67690236553625</c:v>
                </c:pt>
                <c:pt idx="810">
                  <c:v>15.3969439052312</c:v>
                </c:pt>
                <c:pt idx="811">
                  <c:v>21.028375282053961</c:v>
                </c:pt>
                <c:pt idx="812">
                  <c:v>29.112778525976758</c:v>
                </c:pt>
                <c:pt idx="813">
                  <c:v>24.866364217149048</c:v>
                </c:pt>
                <c:pt idx="814">
                  <c:v>26.868398843030739</c:v>
                </c:pt>
                <c:pt idx="815">
                  <c:v>30.849456115585816</c:v>
                </c:pt>
                <c:pt idx="816">
                  <c:v>27.709717415844693</c:v>
                </c:pt>
                <c:pt idx="817">
                  <c:v>16.674115659235841</c:v>
                </c:pt>
                <c:pt idx="818">
                  <c:v>24.776076016060756</c:v>
                </c:pt>
                <c:pt idx="819">
                  <c:v>26.244658731847874</c:v>
                </c:pt>
                <c:pt idx="820">
                  <c:v>25.059621695890193</c:v>
                </c:pt>
                <c:pt idx="821">
                  <c:v>25.29970623163948</c:v>
                </c:pt>
                <c:pt idx="822">
                  <c:v>28.522616162904392</c:v>
                </c:pt>
                <c:pt idx="823">
                  <c:v>23.306404319427312</c:v>
                </c:pt>
                <c:pt idx="824">
                  <c:v>24.916699722332407</c:v>
                </c:pt>
                <c:pt idx="825">
                  <c:v>25.541769081327075</c:v>
                </c:pt>
                <c:pt idx="826">
                  <c:v>25.367405317612413</c:v>
                </c:pt>
                <c:pt idx="827">
                  <c:v>19.794186054216667</c:v>
                </c:pt>
                <c:pt idx="828">
                  <c:v>20.766579664585343</c:v>
                </c:pt>
                <c:pt idx="829">
                  <c:v>23.689522788833507</c:v>
                </c:pt>
                <c:pt idx="830">
                  <c:v>27.814950764604696</c:v>
                </c:pt>
                <c:pt idx="831">
                  <c:v>27.436983313891567</c:v>
                </c:pt>
                <c:pt idx="832">
                  <c:v>33.458891748075871</c:v>
                </c:pt>
                <c:pt idx="833">
                  <c:v>32.208099884351526</c:v>
                </c:pt>
                <c:pt idx="834">
                  <c:v>36.48482071756608</c:v>
                </c:pt>
                <c:pt idx="835">
                  <c:v>42.521698698078112</c:v>
                </c:pt>
                <c:pt idx="836">
                  <c:v>49.220099491132416</c:v>
                </c:pt>
                <c:pt idx="837">
                  <c:v>47.605672984843864</c:v>
                </c:pt>
                <c:pt idx="838">
                  <c:v>52.127885832172439</c:v>
                </c:pt>
                <c:pt idx="839">
                  <c:v>55.455819472575129</c:v>
                </c:pt>
                <c:pt idx="840">
                  <c:v>55.937900923927643</c:v>
                </c:pt>
                <c:pt idx="841">
                  <c:v>50.042598037043049</c:v>
                </c:pt>
                <c:pt idx="842">
                  <c:v>51.664909506237912</c:v>
                </c:pt>
                <c:pt idx="843">
                  <c:v>51.834768452630819</c:v>
                </c:pt>
                <c:pt idx="844">
                  <c:v>41.015194523292706</c:v>
                </c:pt>
                <c:pt idx="845">
                  <c:v>29.126176810441173</c:v>
                </c:pt>
                <c:pt idx="846">
                  <c:v>28.737613656247774</c:v>
                </c:pt>
                <c:pt idx="847">
                  <c:v>37.633351474400619</c:v>
                </c:pt>
                <c:pt idx="848">
                  <c:v>32.528261879519214</c:v>
                </c:pt>
                <c:pt idx="849">
                  <c:v>40.736518266867563</c:v>
                </c:pt>
                <c:pt idx="850">
                  <c:v>44.915991044841007</c:v>
                </c:pt>
                <c:pt idx="851">
                  <c:v>45.06796049688586</c:v>
                </c:pt>
                <c:pt idx="852">
                  <c:v>41.938893715609616</c:v>
                </c:pt>
                <c:pt idx="853">
                  <c:v>41.833580115357684</c:v>
                </c:pt>
                <c:pt idx="854">
                  <c:v>37.690979473018217</c:v>
                </c:pt>
                <c:pt idx="855">
                  <c:v>33.865879719141141</c:v>
                </c:pt>
                <c:pt idx="856">
                  <c:v>32.872076086025196</c:v>
                </c:pt>
                <c:pt idx="857">
                  <c:v>32.992577578076023</c:v>
                </c:pt>
                <c:pt idx="858">
                  <c:v>34.541725436405748</c:v>
                </c:pt>
                <c:pt idx="859">
                  <c:v>30.469018932874352</c:v>
                </c:pt>
                <c:pt idx="860">
                  <c:v>27.613430058683058</c:v>
                </c:pt>
                <c:pt idx="861">
                  <c:v>32.230998213931336</c:v>
                </c:pt>
                <c:pt idx="862">
                  <c:v>37.447705503238623</c:v>
                </c:pt>
                <c:pt idx="863">
                  <c:v>37.185812011756852</c:v>
                </c:pt>
                <c:pt idx="864">
                  <c:v>38.783867665196816</c:v>
                </c:pt>
                <c:pt idx="865">
                  <c:v>42.319757675519973</c:v>
                </c:pt>
                <c:pt idx="866">
                  <c:v>34.495041292069722</c:v>
                </c:pt>
                <c:pt idx="867">
                  <c:v>33.172948409516174</c:v>
                </c:pt>
                <c:pt idx="868">
                  <c:v>37.925990542704106</c:v>
                </c:pt>
                <c:pt idx="869">
                  <c:v>37.928869815326323</c:v>
                </c:pt>
                <c:pt idx="870">
                  <c:v>30.146875323363098</c:v>
                </c:pt>
                <c:pt idx="871">
                  <c:v>28.967481507284386</c:v>
                </c:pt>
                <c:pt idx="872">
                  <c:v>26.594426997179138</c:v>
                </c:pt>
                <c:pt idx="873">
                  <c:v>35.632613307360813</c:v>
                </c:pt>
                <c:pt idx="874">
                  <c:v>42.561496361339991</c:v>
                </c:pt>
                <c:pt idx="875">
                  <c:v>48.033197677640203</c:v>
                </c:pt>
                <c:pt idx="876">
                  <c:v>52.995281610225163</c:v>
                </c:pt>
                <c:pt idx="877">
                  <c:v>51.618747041186687</c:v>
                </c:pt>
                <c:pt idx="878">
                  <c:v>40.61033346351222</c:v>
                </c:pt>
                <c:pt idx="879">
                  <c:v>39.585771681621864</c:v>
                </c:pt>
                <c:pt idx="880">
                  <c:v>41.873639487004645</c:v>
                </c:pt>
                <c:pt idx="881">
                  <c:v>37.614741279662745</c:v>
                </c:pt>
                <c:pt idx="882">
                  <c:v>39.873504943026454</c:v>
                </c:pt>
                <c:pt idx="883">
                  <c:v>37.291065315164133</c:v>
                </c:pt>
                <c:pt idx="884">
                  <c:v>26.263523916794973</c:v>
                </c:pt>
                <c:pt idx="885">
                  <c:v>22.004473319842372</c:v>
                </c:pt>
                <c:pt idx="886">
                  <c:v>19.903792090960206</c:v>
                </c:pt>
                <c:pt idx="887">
                  <c:v>16.816654715962649</c:v>
                </c:pt>
                <c:pt idx="888">
                  <c:v>17.410062762674155</c:v>
                </c:pt>
                <c:pt idx="889">
                  <c:v>22.889127591321948</c:v>
                </c:pt>
                <c:pt idx="890">
                  <c:v>18.262473794549265</c:v>
                </c:pt>
                <c:pt idx="891">
                  <c:v>21.564920864375996</c:v>
                </c:pt>
                <c:pt idx="892">
                  <c:v>22.153737871399123</c:v>
                </c:pt>
                <c:pt idx="893">
                  <c:v>18.661838882380845</c:v>
                </c:pt>
                <c:pt idx="894">
                  <c:v>8.9831442564651827</c:v>
                </c:pt>
                <c:pt idx="895">
                  <c:v>17.024904993983672</c:v>
                </c:pt>
                <c:pt idx="896">
                  <c:v>20.762748335302543</c:v>
                </c:pt>
                <c:pt idx="897">
                  <c:v>29.253984819119356</c:v>
                </c:pt>
                <c:pt idx="898">
                  <c:v>34.522446207940341</c:v>
                </c:pt>
                <c:pt idx="899">
                  <c:v>38.102512722330786</c:v>
                </c:pt>
                <c:pt idx="900">
                  <c:v>33.215194431677652</c:v>
                </c:pt>
                <c:pt idx="901">
                  <c:v>34.412493943971043</c:v>
                </c:pt>
                <c:pt idx="902">
                  <c:v>31.641213505241296</c:v>
                </c:pt>
                <c:pt idx="903">
                  <c:v>30.083886916687174</c:v>
                </c:pt>
                <c:pt idx="904">
                  <c:v>22.904140909475824</c:v>
                </c:pt>
                <c:pt idx="905">
                  <c:v>22.671092693439789</c:v>
                </c:pt>
                <c:pt idx="906">
                  <c:v>18.942109508020433</c:v>
                </c:pt>
                <c:pt idx="907">
                  <c:v>18.632620684445119</c:v>
                </c:pt>
                <c:pt idx="908">
                  <c:v>17.708438496041076</c:v>
                </c:pt>
                <c:pt idx="909">
                  <c:v>21.156673527760699</c:v>
                </c:pt>
                <c:pt idx="910">
                  <c:v>22.050459185415317</c:v>
                </c:pt>
                <c:pt idx="911">
                  <c:v>30.989402666836398</c:v>
                </c:pt>
                <c:pt idx="912">
                  <c:v>35.563832903854546</c:v>
                </c:pt>
                <c:pt idx="913">
                  <c:v>39.339549843016435</c:v>
                </c:pt>
                <c:pt idx="914">
                  <c:v>42.458482841107745</c:v>
                </c:pt>
                <c:pt idx="915">
                  <c:v>45.763909982051629</c:v>
                </c:pt>
                <c:pt idx="916">
                  <c:v>48.707545388329862</c:v>
                </c:pt>
                <c:pt idx="917">
                  <c:v>51.019323646328814</c:v>
                </c:pt>
                <c:pt idx="918">
                  <c:v>47.288833437305051</c:v>
                </c:pt>
                <c:pt idx="919">
                  <c:v>45.568983617764104</c:v>
                </c:pt>
                <c:pt idx="920">
                  <c:v>44.511203788789146</c:v>
                </c:pt>
                <c:pt idx="921">
                  <c:v>35.015811361810734</c:v>
                </c:pt>
                <c:pt idx="922">
                  <c:v>27.441246804650778</c:v>
                </c:pt>
                <c:pt idx="923">
                  <c:v>29.046465790797011</c:v>
                </c:pt>
                <c:pt idx="924">
                  <c:v>43.543328360488196</c:v>
                </c:pt>
                <c:pt idx="925">
                  <c:v>35.488844816120434</c:v>
                </c:pt>
                <c:pt idx="926">
                  <c:v>40.708182103969591</c:v>
                </c:pt>
                <c:pt idx="927">
                  <c:v>40.794417606011812</c:v>
                </c:pt>
                <c:pt idx="928">
                  <c:v>35.920257935606926</c:v>
                </c:pt>
                <c:pt idx="929">
                  <c:v>34.327421251708465</c:v>
                </c:pt>
                <c:pt idx="930">
                  <c:v>40.105003088326129</c:v>
                </c:pt>
                <c:pt idx="931">
                  <c:v>33.889975532981403</c:v>
                </c:pt>
                <c:pt idx="932">
                  <c:v>34.356276388981968</c:v>
                </c:pt>
                <c:pt idx="933">
                  <c:v>33.646476851773059</c:v>
                </c:pt>
                <c:pt idx="934">
                  <c:v>32.41524968292525</c:v>
                </c:pt>
                <c:pt idx="935">
                  <c:v>29.519588635484634</c:v>
                </c:pt>
                <c:pt idx="936">
                  <c:v>27.751182932565921</c:v>
                </c:pt>
                <c:pt idx="937">
                  <c:v>23.868834842051061</c:v>
                </c:pt>
                <c:pt idx="938">
                  <c:v>28.382727198095399</c:v>
                </c:pt>
                <c:pt idx="939">
                  <c:v>34.233462771098644</c:v>
                </c:pt>
                <c:pt idx="940">
                  <c:v>37.892360698586195</c:v>
                </c:pt>
                <c:pt idx="941">
                  <c:v>41.624863458313911</c:v>
                </c:pt>
                <c:pt idx="942">
                  <c:v>44.004457932979882</c:v>
                </c:pt>
                <c:pt idx="943">
                  <c:v>39.554777048399714</c:v>
                </c:pt>
                <c:pt idx="944">
                  <c:v>39.045259628490982</c:v>
                </c:pt>
                <c:pt idx="945">
                  <c:v>40.52954162695022</c:v>
                </c:pt>
                <c:pt idx="946">
                  <c:v>37.658546997145223</c:v>
                </c:pt>
                <c:pt idx="947">
                  <c:v>31.480078609619799</c:v>
                </c:pt>
                <c:pt idx="948">
                  <c:v>25.477687452415452</c:v>
                </c:pt>
                <c:pt idx="949">
                  <c:v>20.456184239570302</c:v>
                </c:pt>
                <c:pt idx="950">
                  <c:v>28.928483213949548</c:v>
                </c:pt>
                <c:pt idx="951">
                  <c:v>32.703709764725133</c:v>
                </c:pt>
                <c:pt idx="952">
                  <c:v>36.99148902943702</c:v>
                </c:pt>
                <c:pt idx="953">
                  <c:v>43.744213539960406</c:v>
                </c:pt>
                <c:pt idx="954">
                  <c:v>43.525416822302972</c:v>
                </c:pt>
                <c:pt idx="955">
                  <c:v>33.209472739544161</c:v>
                </c:pt>
                <c:pt idx="956">
                  <c:v>39.202721409006571</c:v>
                </c:pt>
                <c:pt idx="957">
                  <c:v>45.703536922506906</c:v>
                </c:pt>
                <c:pt idx="958">
                  <c:v>43.280349344978163</c:v>
                </c:pt>
                <c:pt idx="959">
                  <c:v>45.6036942789083</c:v>
                </c:pt>
                <c:pt idx="960">
                  <c:v>44.291028519722509</c:v>
                </c:pt>
                <c:pt idx="961">
                  <c:v>34.340768951759159</c:v>
                </c:pt>
                <c:pt idx="962">
                  <c:v>24.915681295135307</c:v>
                </c:pt>
                <c:pt idx="963">
                  <c:v>22.493790274819013</c:v>
                </c:pt>
                <c:pt idx="964">
                  <c:v>21.99334688862864</c:v>
                </c:pt>
                <c:pt idx="965">
                  <c:v>19.188347352423371</c:v>
                </c:pt>
                <c:pt idx="966">
                  <c:v>21.580887333081428</c:v>
                </c:pt>
                <c:pt idx="967">
                  <c:v>20.981889417502899</c:v>
                </c:pt>
                <c:pt idx="968">
                  <c:v>23.229757595603267</c:v>
                </c:pt>
                <c:pt idx="969">
                  <c:v>20.180328482172918</c:v>
                </c:pt>
                <c:pt idx="970">
                  <c:v>17.674357629785003</c:v>
                </c:pt>
                <c:pt idx="971">
                  <c:v>9.8962806368501024</c:v>
                </c:pt>
                <c:pt idx="972">
                  <c:v>13.283284816914357</c:v>
                </c:pt>
                <c:pt idx="973">
                  <c:v>16.280194652908069</c:v>
                </c:pt>
                <c:pt idx="974">
                  <c:v>26.818370673399595</c:v>
                </c:pt>
                <c:pt idx="975">
                  <c:v>32.32699593737162</c:v>
                </c:pt>
                <c:pt idx="976">
                  <c:v>35.730271675314377</c:v>
                </c:pt>
                <c:pt idx="977">
                  <c:v>34.183723387601752</c:v>
                </c:pt>
                <c:pt idx="978">
                  <c:v>33.445389614818708</c:v>
                </c:pt>
                <c:pt idx="979">
                  <c:v>29.075850966935672</c:v>
                </c:pt>
                <c:pt idx="980">
                  <c:v>28.334560411811594</c:v>
                </c:pt>
                <c:pt idx="981">
                  <c:v>21.953615199671614</c:v>
                </c:pt>
                <c:pt idx="982">
                  <c:v>19.627516753564549</c:v>
                </c:pt>
                <c:pt idx="983">
                  <c:v>19.942287430611248</c:v>
                </c:pt>
                <c:pt idx="984">
                  <c:v>19.034331872121506</c:v>
                </c:pt>
                <c:pt idx="985">
                  <c:v>21.237934686935898</c:v>
                </c:pt>
                <c:pt idx="986">
                  <c:v>24.714670255720055</c:v>
                </c:pt>
                <c:pt idx="987">
                  <c:v>23.879594578092561</c:v>
                </c:pt>
                <c:pt idx="988">
                  <c:v>28.775278229095093</c:v>
                </c:pt>
                <c:pt idx="989">
                  <c:v>33.600130478905903</c:v>
                </c:pt>
                <c:pt idx="990">
                  <c:v>35.497049214574609</c:v>
                </c:pt>
                <c:pt idx="991">
                  <c:v>37.975041538515924</c:v>
                </c:pt>
                <c:pt idx="992">
                  <c:v>42.727087091175171</c:v>
                </c:pt>
                <c:pt idx="993">
                  <c:v>44.438393918851339</c:v>
                </c:pt>
                <c:pt idx="994">
                  <c:v>47.550946083307515</c:v>
                </c:pt>
                <c:pt idx="995">
                  <c:v>45.983115822544484</c:v>
                </c:pt>
                <c:pt idx="996">
                  <c:v>45.719031798766011</c:v>
                </c:pt>
                <c:pt idx="997">
                  <c:v>47.111175887051651</c:v>
                </c:pt>
                <c:pt idx="998">
                  <c:v>43.039044825745883</c:v>
                </c:pt>
                <c:pt idx="999">
                  <c:v>37.678444845731548</c:v>
                </c:pt>
                <c:pt idx="1000">
                  <c:v>40.447246857855625</c:v>
                </c:pt>
                <c:pt idx="1001">
                  <c:v>42.524607128245847</c:v>
                </c:pt>
                <c:pt idx="1002">
                  <c:v>38.71384884228921</c:v>
                </c:pt>
                <c:pt idx="1003">
                  <c:v>41.412320804039297</c:v>
                </c:pt>
                <c:pt idx="1004">
                  <c:v>39.450078489023994</c:v>
                </c:pt>
                <c:pt idx="1005">
                  <c:v>35.350272407309198</c:v>
                </c:pt>
                <c:pt idx="1006">
                  <c:v>33.7046579771648</c:v>
                </c:pt>
                <c:pt idx="1007">
                  <c:v>39.503252513305739</c:v>
                </c:pt>
                <c:pt idx="1008">
                  <c:v>32.338931485379753</c:v>
                </c:pt>
                <c:pt idx="1009">
                  <c:v>37.902801372372672</c:v>
                </c:pt>
                <c:pt idx="1010">
                  <c:v>36.907449833006709</c:v>
                </c:pt>
                <c:pt idx="1011">
                  <c:v>36.451502249843621</c:v>
                </c:pt>
                <c:pt idx="1012">
                  <c:v>34.148885512800163</c:v>
                </c:pt>
                <c:pt idx="1013">
                  <c:v>35.133097876634466</c:v>
                </c:pt>
                <c:pt idx="1014">
                  <c:v>29.536784366558294</c:v>
                </c:pt>
                <c:pt idx="1015">
                  <c:v>36.403908408708737</c:v>
                </c:pt>
                <c:pt idx="1016">
                  <c:v>40.659098076316617</c:v>
                </c:pt>
                <c:pt idx="1017">
                  <c:v>40.571394506624543</c:v>
                </c:pt>
                <c:pt idx="1018">
                  <c:v>44.414127919010973</c:v>
                </c:pt>
                <c:pt idx="1019">
                  <c:v>43.229661219299565</c:v>
                </c:pt>
                <c:pt idx="1020">
                  <c:v>37.561496212614202</c:v>
                </c:pt>
                <c:pt idx="1021">
                  <c:v>34.979326353458909</c:v>
                </c:pt>
                <c:pt idx="1022">
                  <c:v>39.396667530814739</c:v>
                </c:pt>
                <c:pt idx="1023">
                  <c:v>36.88876782171603</c:v>
                </c:pt>
                <c:pt idx="1024">
                  <c:v>32.818411274319665</c:v>
                </c:pt>
                <c:pt idx="1025">
                  <c:v>26.745136504822632</c:v>
                </c:pt>
                <c:pt idx="1026">
                  <c:v>24.173765384453457</c:v>
                </c:pt>
                <c:pt idx="1027">
                  <c:v>23.518595664602877</c:v>
                </c:pt>
                <c:pt idx="1028">
                  <c:v>25.666449399882808</c:v>
                </c:pt>
                <c:pt idx="1029">
                  <c:v>29.418377572783104</c:v>
                </c:pt>
                <c:pt idx="1030">
                  <c:v>36.171905232833126</c:v>
                </c:pt>
                <c:pt idx="1031">
                  <c:v>38.675452544455943</c:v>
                </c:pt>
                <c:pt idx="1032">
                  <c:v>30.316790541264165</c:v>
                </c:pt>
                <c:pt idx="1033">
                  <c:v>30.595757484579511</c:v>
                </c:pt>
                <c:pt idx="1034">
                  <c:v>36.144683485037262</c:v>
                </c:pt>
                <c:pt idx="1035">
                  <c:v>33.161125198473826</c:v>
                </c:pt>
                <c:pt idx="1036">
                  <c:v>32.368557022466902</c:v>
                </c:pt>
                <c:pt idx="1037">
                  <c:v>31.663573400932503</c:v>
                </c:pt>
                <c:pt idx="1038">
                  <c:v>30.118368764880827</c:v>
                </c:pt>
                <c:pt idx="1039">
                  <c:v>21.139210433614323</c:v>
                </c:pt>
                <c:pt idx="1040">
                  <c:v>20.555062915436086</c:v>
                </c:pt>
                <c:pt idx="1041">
                  <c:v>21.85440035190247</c:v>
                </c:pt>
                <c:pt idx="1042">
                  <c:v>21.538187127162704</c:v>
                </c:pt>
                <c:pt idx="1043">
                  <c:v>23.566776190506928</c:v>
                </c:pt>
                <c:pt idx="1044">
                  <c:v>24.629170440541063</c:v>
                </c:pt>
                <c:pt idx="1045">
                  <c:v>25.479613667778946</c:v>
                </c:pt>
                <c:pt idx="1046">
                  <c:v>21.277763063301677</c:v>
                </c:pt>
                <c:pt idx="1047">
                  <c:v>15.749687593501946</c:v>
                </c:pt>
                <c:pt idx="1048">
                  <c:v>5.5878568595393112</c:v>
                </c:pt>
                <c:pt idx="1049">
                  <c:v>9.6898999059798481</c:v>
                </c:pt>
                <c:pt idx="1050">
                  <c:v>14.217476627872113</c:v>
                </c:pt>
                <c:pt idx="1051">
                  <c:v>23.212392128373828</c:v>
                </c:pt>
                <c:pt idx="1052">
                  <c:v>30.041804328770816</c:v>
                </c:pt>
                <c:pt idx="1053">
                  <c:v>31.759880646742829</c:v>
                </c:pt>
                <c:pt idx="1054">
                  <c:v>28.88234364888071</c:v>
                </c:pt>
                <c:pt idx="1055">
                  <c:v>27.784454236584029</c:v>
                </c:pt>
                <c:pt idx="1056">
                  <c:v>23.984394650511884</c:v>
                </c:pt>
                <c:pt idx="1057">
                  <c:v>21.869742712286765</c:v>
                </c:pt>
                <c:pt idx="1058">
                  <c:v>19.236979166666664</c:v>
                </c:pt>
                <c:pt idx="1059">
                  <c:v>19.64558838392346</c:v>
                </c:pt>
                <c:pt idx="1060">
                  <c:v>22.025987334576925</c:v>
                </c:pt>
                <c:pt idx="1061">
                  <c:v>21.261357195609985</c:v>
                </c:pt>
                <c:pt idx="1062">
                  <c:v>23.931452790362009</c:v>
                </c:pt>
                <c:pt idx="1063">
                  <c:v>27.665842573539205</c:v>
                </c:pt>
                <c:pt idx="1064">
                  <c:v>26.85832993285603</c:v>
                </c:pt>
                <c:pt idx="1065">
                  <c:v>30.973537536618117</c:v>
                </c:pt>
                <c:pt idx="1066">
                  <c:v>35.294002198147275</c:v>
                </c:pt>
                <c:pt idx="1067">
                  <c:v>36.680130545771803</c:v>
                </c:pt>
                <c:pt idx="1068">
                  <c:v>39.14842978664975</c:v>
                </c:pt>
                <c:pt idx="1069">
                  <c:v>44.658231547669786</c:v>
                </c:pt>
                <c:pt idx="1070">
                  <c:v>47.575930850325591</c:v>
                </c:pt>
                <c:pt idx="1071">
                  <c:v>49.677993368473878</c:v>
                </c:pt>
                <c:pt idx="1072">
                  <c:v>49.770980476146434</c:v>
                </c:pt>
                <c:pt idx="1073">
                  <c:v>50.807859083466781</c:v>
                </c:pt>
                <c:pt idx="1074">
                  <c:v>52.552362619735085</c:v>
                </c:pt>
                <c:pt idx="1075">
                  <c:v>47.397672354275571</c:v>
                </c:pt>
                <c:pt idx="1076">
                  <c:v>42.298870332669033</c:v>
                </c:pt>
                <c:pt idx="1077">
                  <c:v>43.889467502825354</c:v>
                </c:pt>
                <c:pt idx="1078">
                  <c:v>42.924399718316259</c:v>
                </c:pt>
                <c:pt idx="1079">
                  <c:v>42.567886242769546</c:v>
                </c:pt>
                <c:pt idx="1080">
                  <c:v>43.036949196322688</c:v>
                </c:pt>
                <c:pt idx="1081">
                  <c:v>38.596758655171158</c:v>
                </c:pt>
                <c:pt idx="1082">
                  <c:v>35.39027349667267</c:v>
                </c:pt>
                <c:pt idx="1083">
                  <c:v>31.744629820197222</c:v>
                </c:pt>
                <c:pt idx="1084">
                  <c:v>35.273362923819271</c:v>
                </c:pt>
                <c:pt idx="1085">
                  <c:v>31.22070129383086</c:v>
                </c:pt>
                <c:pt idx="1086">
                  <c:v>38.762688543316287</c:v>
                </c:pt>
                <c:pt idx="1087">
                  <c:v>36.18649441656008</c:v>
                </c:pt>
                <c:pt idx="1088">
                  <c:v>36.802846573326484</c:v>
                </c:pt>
                <c:pt idx="1089">
                  <c:v>34.722669122460523</c:v>
                </c:pt>
                <c:pt idx="1090">
                  <c:v>35.732095817517262</c:v>
                </c:pt>
                <c:pt idx="1091">
                  <c:v>33.46610931378661</c:v>
                </c:pt>
                <c:pt idx="1092">
                  <c:v>40.949991282397264</c:v>
                </c:pt>
                <c:pt idx="1093">
                  <c:v>43.841475639911778</c:v>
                </c:pt>
                <c:pt idx="1094">
                  <c:v>44.607571953416461</c:v>
                </c:pt>
                <c:pt idx="1095">
                  <c:v>50.461243265848324</c:v>
                </c:pt>
                <c:pt idx="1096">
                  <c:v>48.650013485518855</c:v>
                </c:pt>
                <c:pt idx="1097">
                  <c:v>43.530784243177536</c:v>
                </c:pt>
                <c:pt idx="1098">
                  <c:v>39.309485039690614</c:v>
                </c:pt>
                <c:pt idx="1099">
                  <c:v>43.454555861897902</c:v>
                </c:pt>
                <c:pt idx="1100">
                  <c:v>38.262036219632016</c:v>
                </c:pt>
                <c:pt idx="1101">
                  <c:v>31.580598673749925</c:v>
                </c:pt>
                <c:pt idx="1102">
                  <c:v>25.672391533128643</c:v>
                </c:pt>
                <c:pt idx="1103">
                  <c:v>24.09665705161224</c:v>
                </c:pt>
                <c:pt idx="1104">
                  <c:v>15.706458696587896</c:v>
                </c:pt>
                <c:pt idx="1105">
                  <c:v>16.963798633993058</c:v>
                </c:pt>
                <c:pt idx="1106">
                  <c:v>23.16762815456061</c:v>
                </c:pt>
                <c:pt idx="1107">
                  <c:v>32.122650896994855</c:v>
                </c:pt>
                <c:pt idx="1108">
                  <c:v>35.99223858380735</c:v>
                </c:pt>
                <c:pt idx="1109">
                  <c:v>33.725939891029007</c:v>
                </c:pt>
                <c:pt idx="1110">
                  <c:v>35.15777184154922</c:v>
                </c:pt>
                <c:pt idx="1111">
                  <c:v>39.07990314769976</c:v>
                </c:pt>
                <c:pt idx="1112">
                  <c:v>34.832508632658147</c:v>
                </c:pt>
                <c:pt idx="1113">
                  <c:v>32.261821004876388</c:v>
                </c:pt>
                <c:pt idx="1114">
                  <c:v>30.869866135485069</c:v>
                </c:pt>
                <c:pt idx="1115">
                  <c:v>29.724922375996631</c:v>
                </c:pt>
                <c:pt idx="1116">
                  <c:v>23.253701787429186</c:v>
                </c:pt>
                <c:pt idx="1117">
                  <c:v>22.04969976659596</c:v>
                </c:pt>
                <c:pt idx="1118">
                  <c:v>23.090606530096977</c:v>
                </c:pt>
                <c:pt idx="1119">
                  <c:v>22.533981274654245</c:v>
                </c:pt>
                <c:pt idx="1120">
                  <c:v>24.497142788686158</c:v>
                </c:pt>
                <c:pt idx="1121">
                  <c:v>24.145182542957155</c:v>
                </c:pt>
                <c:pt idx="1122">
                  <c:v>24.134974124443374</c:v>
                </c:pt>
                <c:pt idx="1123">
                  <c:v>19.392036825376945</c:v>
                </c:pt>
                <c:pt idx="1124">
                  <c:v>13.857515204170287</c:v>
                </c:pt>
                <c:pt idx="1125">
                  <c:v>3.5552782263984737</c:v>
                </c:pt>
                <c:pt idx="1126">
                  <c:v>0.87341675937506491</c:v>
                </c:pt>
                <c:pt idx="1127">
                  <c:v>4.8611375671454145</c:v>
                </c:pt>
                <c:pt idx="1128">
                  <c:v>15.600260780478717</c:v>
                </c:pt>
                <c:pt idx="1129">
                  <c:v>23.085133418043199</c:v>
                </c:pt>
                <c:pt idx="1130">
                  <c:v>26.205617382087969</c:v>
                </c:pt>
                <c:pt idx="1131">
                  <c:v>28.031406876302427</c:v>
                </c:pt>
                <c:pt idx="1132">
                  <c:v>24.442746695217547</c:v>
                </c:pt>
                <c:pt idx="1133">
                  <c:v>18.758834604753375</c:v>
                </c:pt>
                <c:pt idx="1134">
                  <c:v>17.388365485269926</c:v>
                </c:pt>
                <c:pt idx="1135">
                  <c:v>14.011497738520006</c:v>
                </c:pt>
                <c:pt idx="1136">
                  <c:v>11.914017535897283</c:v>
                </c:pt>
                <c:pt idx="1137">
                  <c:v>12.729711796440007</c:v>
                </c:pt>
                <c:pt idx="1138">
                  <c:v>11.452408895308599</c:v>
                </c:pt>
                <c:pt idx="1139">
                  <c:v>12.299076970609818</c:v>
                </c:pt>
                <c:pt idx="1140">
                  <c:v>17.692563272853345</c:v>
                </c:pt>
                <c:pt idx="1141">
                  <c:v>19.898304596459386</c:v>
                </c:pt>
                <c:pt idx="1142">
                  <c:v>26.280451907712148</c:v>
                </c:pt>
                <c:pt idx="1143">
                  <c:v>26.111328835764073</c:v>
                </c:pt>
                <c:pt idx="1144">
                  <c:v>24.699592848291736</c:v>
                </c:pt>
                <c:pt idx="1145">
                  <c:v>27.712667010885323</c:v>
                </c:pt>
                <c:pt idx="1146">
                  <c:v>36.603583754664356</c:v>
                </c:pt>
                <c:pt idx="1147">
                  <c:v>44.298865865860272</c:v>
                </c:pt>
                <c:pt idx="1148">
                  <c:v>51.452682101618898</c:v>
                </c:pt>
                <c:pt idx="1149">
                  <c:v>54.138616823745792</c:v>
                </c:pt>
                <c:pt idx="1150">
                  <c:v>55.208694308868409</c:v>
                </c:pt>
                <c:pt idx="1151">
                  <c:v>55.402686627483021</c:v>
                </c:pt>
                <c:pt idx="1152">
                  <c:v>49.181976920740958</c:v>
                </c:pt>
                <c:pt idx="1153">
                  <c:v>43.864737771571725</c:v>
                </c:pt>
                <c:pt idx="1154">
                  <c:v>43.871107482630499</c:v>
                </c:pt>
                <c:pt idx="1155">
                  <c:v>43.911802230117459</c:v>
                </c:pt>
                <c:pt idx="1156">
                  <c:v>42.42450181469561</c:v>
                </c:pt>
                <c:pt idx="1157">
                  <c:v>38.791066184003817</c:v>
                </c:pt>
                <c:pt idx="1158">
                  <c:v>32.408459702094753</c:v>
                </c:pt>
                <c:pt idx="1159">
                  <c:v>33.339155842093568</c:v>
                </c:pt>
                <c:pt idx="1160">
                  <c:v>31.859925564309531</c:v>
                </c:pt>
                <c:pt idx="1161">
                  <c:v>36.141313495135833</c:v>
                </c:pt>
                <c:pt idx="1162">
                  <c:v>32.308870979623705</c:v>
                </c:pt>
                <c:pt idx="1163">
                  <c:v>38.292717685620637</c:v>
                </c:pt>
                <c:pt idx="1164">
                  <c:v>34.53115771676066</c:v>
                </c:pt>
                <c:pt idx="1165">
                  <c:v>35.63670950474463</c:v>
                </c:pt>
                <c:pt idx="1166">
                  <c:v>32.832465830818983</c:v>
                </c:pt>
                <c:pt idx="1167">
                  <c:v>34.094854924371035</c:v>
                </c:pt>
                <c:pt idx="1168">
                  <c:v>33.586325836655753</c:v>
                </c:pt>
                <c:pt idx="1169">
                  <c:v>38.313319340742524</c:v>
                </c:pt>
                <c:pt idx="1170">
                  <c:v>39.067042628463341</c:v>
                </c:pt>
                <c:pt idx="1171">
                  <c:v>40.791519326911349</c:v>
                </c:pt>
                <c:pt idx="1172">
                  <c:v>48.458172425093338</c:v>
                </c:pt>
                <c:pt idx="1173">
                  <c:v>43.792184329217484</c:v>
                </c:pt>
                <c:pt idx="1174">
                  <c:v>43.596330275229356</c:v>
                </c:pt>
                <c:pt idx="1175">
                  <c:v>40.508634476356725</c:v>
                </c:pt>
                <c:pt idx="1176">
                  <c:v>40.965567969464431</c:v>
                </c:pt>
                <c:pt idx="1177">
                  <c:v>37.23864473985207</c:v>
                </c:pt>
                <c:pt idx="1178">
                  <c:v>33.795691481333044</c:v>
                </c:pt>
                <c:pt idx="1179">
                  <c:v>25.238625517021951</c:v>
                </c:pt>
                <c:pt idx="1180">
                  <c:v>23.354392336909953</c:v>
                </c:pt>
                <c:pt idx="1181">
                  <c:v>15.113854492077234</c:v>
                </c:pt>
                <c:pt idx="1182">
                  <c:v>9.2621375577113021</c:v>
                </c:pt>
                <c:pt idx="1183">
                  <c:v>17.778902766315994</c:v>
                </c:pt>
                <c:pt idx="1184">
                  <c:v>31.338726601902312</c:v>
                </c:pt>
                <c:pt idx="1185">
                  <c:v>34.157596055447016</c:v>
                </c:pt>
                <c:pt idx="1186">
                  <c:v>33.351918194974971</c:v>
                </c:pt>
                <c:pt idx="1187">
                  <c:v>39.537395219674416</c:v>
                </c:pt>
                <c:pt idx="1188">
                  <c:v>42.502222402984117</c:v>
                </c:pt>
                <c:pt idx="1189">
                  <c:v>38.32955606789934</c:v>
                </c:pt>
                <c:pt idx="1190">
                  <c:v>37.343322719610413</c:v>
                </c:pt>
                <c:pt idx="1191">
                  <c:v>37.472833595973029</c:v>
                </c:pt>
                <c:pt idx="1192">
                  <c:v>33.556647755578524</c:v>
                </c:pt>
                <c:pt idx="1193">
                  <c:v>27.298518910144239</c:v>
                </c:pt>
                <c:pt idx="1194">
                  <c:v>23.192288931483887</c:v>
                </c:pt>
                <c:pt idx="1195">
                  <c:v>24.973036794841232</c:v>
                </c:pt>
                <c:pt idx="1196">
                  <c:v>26.364867827172013</c:v>
                </c:pt>
                <c:pt idx="1197">
                  <c:v>27.218524525980197</c:v>
                </c:pt>
                <c:pt idx="1198">
                  <c:v>26.77902090764232</c:v>
                </c:pt>
                <c:pt idx="1199">
                  <c:v>26.634459786678633</c:v>
                </c:pt>
                <c:pt idx="1200">
                  <c:v>21.546885694729635</c:v>
                </c:pt>
                <c:pt idx="1201">
                  <c:v>13.880652229589369</c:v>
                </c:pt>
                <c:pt idx="1202">
                  <c:v>6.90286017682772</c:v>
                </c:pt>
                <c:pt idx="1203">
                  <c:v>2.6004555808656034</c:v>
                </c:pt>
                <c:pt idx="1204">
                  <c:v>3.5500770416024654</c:v>
                </c:pt>
                <c:pt idx="1205">
                  <c:v>12.142696033308747</c:v>
                </c:pt>
                <c:pt idx="1206">
                  <c:v>21.359625824339556</c:v>
                </c:pt>
                <c:pt idx="1207">
                  <c:v>23.45977076535199</c:v>
                </c:pt>
                <c:pt idx="1208">
                  <c:v>24.601650242031507</c:v>
                </c:pt>
                <c:pt idx="1209">
                  <c:v>22.249106779431052</c:v>
                </c:pt>
                <c:pt idx="1210">
                  <c:v>16.557383737534462</c:v>
                </c:pt>
                <c:pt idx="1211">
                  <c:v>13.661366014231611</c:v>
                </c:pt>
                <c:pt idx="1212">
                  <c:v>11.802502085070891</c:v>
                </c:pt>
                <c:pt idx="1213">
                  <c:v>10.971996685998342</c:v>
                </c:pt>
                <c:pt idx="1214">
                  <c:v>10.636272244895242</c:v>
                </c:pt>
                <c:pt idx="1215">
                  <c:v>11.813551815766166</c:v>
                </c:pt>
                <c:pt idx="1216">
                  <c:v>14.630106735369894</c:v>
                </c:pt>
                <c:pt idx="1217">
                  <c:v>18.213484816171956</c:v>
                </c:pt>
                <c:pt idx="1218">
                  <c:v>19.392440121269971</c:v>
                </c:pt>
                <c:pt idx="1219">
                  <c:v>27.650637010996309</c:v>
                </c:pt>
                <c:pt idx="1220">
                  <c:v>28.85973039162878</c:v>
                </c:pt>
                <c:pt idx="1221">
                  <c:v>31.808386875016524</c:v>
                </c:pt>
                <c:pt idx="1222">
                  <c:v>36.662049515823099</c:v>
                </c:pt>
                <c:pt idx="1223">
                  <c:v>46.878156382422937</c:v>
                </c:pt>
                <c:pt idx="1224">
                  <c:v>53.186088367786446</c:v>
                </c:pt>
                <c:pt idx="1225">
                  <c:v>59.523896705449417</c:v>
                </c:pt>
                <c:pt idx="1226">
                  <c:v>60.971891417084748</c:v>
                </c:pt>
                <c:pt idx="1227">
                  <c:v>60.109929424008847</c:v>
                </c:pt>
                <c:pt idx="1228">
                  <c:v>58.647065090018103</c:v>
                </c:pt>
                <c:pt idx="1229">
                  <c:v>52.309956726036809</c:v>
                </c:pt>
                <c:pt idx="1230">
                  <c:v>45.210214161369983</c:v>
                </c:pt>
                <c:pt idx="1231">
                  <c:v>42.830764936689157</c:v>
                </c:pt>
                <c:pt idx="1232">
                  <c:v>45.606830634225929</c:v>
                </c:pt>
                <c:pt idx="1233">
                  <c:v>44.859146882295008</c:v>
                </c:pt>
                <c:pt idx="1234">
                  <c:v>40.754123161292938</c:v>
                </c:pt>
                <c:pt idx="1235">
                  <c:v>30.658525656887196</c:v>
                </c:pt>
                <c:pt idx="1236">
                  <c:v>26.01929103414594</c:v>
                </c:pt>
                <c:pt idx="1237">
                  <c:v>25.819658813972378</c:v>
                </c:pt>
                <c:pt idx="1238">
                  <c:v>29.154002267681722</c:v>
                </c:pt>
                <c:pt idx="1239">
                  <c:v>27.048053439435844</c:v>
                </c:pt>
                <c:pt idx="1240">
                  <c:v>37.204449625120525</c:v>
                </c:pt>
                <c:pt idx="1241">
                  <c:v>31.786855651240515</c:v>
                </c:pt>
                <c:pt idx="1242">
                  <c:v>33.048287598383325</c:v>
                </c:pt>
                <c:pt idx="1243">
                  <c:v>30.215099430398713</c:v>
                </c:pt>
                <c:pt idx="1244">
                  <c:v>31.962881098502155</c:v>
                </c:pt>
                <c:pt idx="1245">
                  <c:v>30.125275949299134</c:v>
                </c:pt>
                <c:pt idx="1246">
                  <c:v>37.394855107376138</c:v>
                </c:pt>
                <c:pt idx="1247">
                  <c:v>37.149639584220566</c:v>
                </c:pt>
                <c:pt idx="1248">
                  <c:v>41.804018040180402</c:v>
                </c:pt>
                <c:pt idx="1249">
                  <c:v>46.938801864741656</c:v>
                </c:pt>
                <c:pt idx="1250">
                  <c:v>43.620449343375576</c:v>
                </c:pt>
                <c:pt idx="1251">
                  <c:v>44.566308574593542</c:v>
                </c:pt>
                <c:pt idx="1252">
                  <c:v>42.909007792649611</c:v>
                </c:pt>
                <c:pt idx="1253">
                  <c:v>41.972474649088632</c:v>
                </c:pt>
                <c:pt idx="1254">
                  <c:v>39.950658675058911</c:v>
                </c:pt>
                <c:pt idx="1255">
                  <c:v>36.636006730229951</c:v>
                </c:pt>
                <c:pt idx="1256">
                  <c:v>27.695568872039455</c:v>
                </c:pt>
                <c:pt idx="1257">
                  <c:v>25.454219377267652</c:v>
                </c:pt>
                <c:pt idx="1258">
                  <c:v>17.823901940755874</c:v>
                </c:pt>
                <c:pt idx="1259">
                  <c:v>19.359788869696722</c:v>
                </c:pt>
                <c:pt idx="1260">
                  <c:v>29.309834313889571</c:v>
                </c:pt>
                <c:pt idx="1261">
                  <c:v>39.800058212403997</c:v>
                </c:pt>
                <c:pt idx="1262">
                  <c:v>40.164705757258382</c:v>
                </c:pt>
                <c:pt idx="1263">
                  <c:v>37.740259208870789</c:v>
                </c:pt>
                <c:pt idx="1264">
                  <c:v>38.978094539356462</c:v>
                </c:pt>
                <c:pt idx="1265">
                  <c:v>39.994514152947566</c:v>
                </c:pt>
                <c:pt idx="1266">
                  <c:v>37.711864406779661</c:v>
                </c:pt>
                <c:pt idx="1267">
                  <c:v>37.638201645723377</c:v>
                </c:pt>
                <c:pt idx="1268">
                  <c:v>36.715678940137927</c:v>
                </c:pt>
                <c:pt idx="1269">
                  <c:v>32.532258388520233</c:v>
                </c:pt>
                <c:pt idx="1270">
                  <c:v>26.000614187736716</c:v>
                </c:pt>
                <c:pt idx="1271">
                  <c:v>21.30562714625805</c:v>
                </c:pt>
                <c:pt idx="1272">
                  <c:v>24.100865832901654</c:v>
                </c:pt>
                <c:pt idx="1273">
                  <c:v>26.973458694481174</c:v>
                </c:pt>
                <c:pt idx="1274">
                  <c:v>25.85008733137612</c:v>
                </c:pt>
                <c:pt idx="1275">
                  <c:v>24.201453937058897</c:v>
                </c:pt>
                <c:pt idx="1276">
                  <c:v>21.948460494279377</c:v>
                </c:pt>
                <c:pt idx="1277">
                  <c:v>17.340732613998274</c:v>
                </c:pt>
                <c:pt idx="1278">
                  <c:v>11.380320836228513</c:v>
                </c:pt>
                <c:pt idx="1279">
                  <c:v>7.5711405693307965</c:v>
                </c:pt>
                <c:pt idx="1280">
                  <c:v>3.4939287544990054</c:v>
                </c:pt>
                <c:pt idx="1281">
                  <c:v>2.7777938966291615</c:v>
                </c:pt>
                <c:pt idx="1282">
                  <c:v>4.0431806597247499</c:v>
                </c:pt>
                <c:pt idx="1283">
                  <c:v>6.5100582568201961</c:v>
                </c:pt>
                <c:pt idx="1284">
                  <c:v>4.4022017024092399</c:v>
                </c:pt>
                <c:pt idx="1285">
                  <c:v>6.7633294094002121</c:v>
                </c:pt>
                <c:pt idx="1286">
                  <c:v>7.0285856877478041</c:v>
                </c:pt>
                <c:pt idx="1287">
                  <c:v>7.5283763114820088</c:v>
                </c:pt>
                <c:pt idx="1288">
                  <c:v>10.472017187466763</c:v>
                </c:pt>
                <c:pt idx="1289">
                  <c:v>12.908886906988117</c:v>
                </c:pt>
                <c:pt idx="1290">
                  <c:v>12.9768875192604</c:v>
                </c:pt>
                <c:pt idx="1291">
                  <c:v>12.450145521181417</c:v>
                </c:pt>
                <c:pt idx="1292">
                  <c:v>14.438509347777254</c:v>
                </c:pt>
                <c:pt idx="1293">
                  <c:v>17.565349745218715</c:v>
                </c:pt>
                <c:pt idx="1294">
                  <c:v>22.160370236649491</c:v>
                </c:pt>
                <c:pt idx="1295">
                  <c:v>21.332635504236045</c:v>
                </c:pt>
                <c:pt idx="1296">
                  <c:v>24.561463334788304</c:v>
                </c:pt>
                <c:pt idx="1297">
                  <c:v>23.674305521098411</c:v>
                </c:pt>
                <c:pt idx="1298">
                  <c:v>26.131812936944275</c:v>
                </c:pt>
                <c:pt idx="1299">
                  <c:v>32.029456467131745</c:v>
                </c:pt>
                <c:pt idx="1300">
                  <c:v>46.315092543877803</c:v>
                </c:pt>
                <c:pt idx="1301">
                  <c:v>56.351507216559114</c:v>
                </c:pt>
                <c:pt idx="1302">
                  <c:v>62.814485126797301</c:v>
                </c:pt>
                <c:pt idx="1303">
                  <c:v>65.662037137347511</c:v>
                </c:pt>
                <c:pt idx="1304">
                  <c:v>67.694644224372738</c:v>
                </c:pt>
                <c:pt idx="1305">
                  <c:v>68.359034041315098</c:v>
                </c:pt>
                <c:pt idx="1306">
                  <c:v>64.152274509985943</c:v>
                </c:pt>
                <c:pt idx="1307">
                  <c:v>57.54573285677661</c:v>
                </c:pt>
                <c:pt idx="1308">
                  <c:v>53.943206233335914</c:v>
                </c:pt>
                <c:pt idx="1309">
                  <c:v>44.235008945576269</c:v>
                </c:pt>
                <c:pt idx="1310">
                  <c:v>46.40807373648979</c:v>
                </c:pt>
                <c:pt idx="1311">
                  <c:v>42.749800484248404</c:v>
                </c:pt>
                <c:pt idx="1312">
                  <c:v>30.978274776734306</c:v>
                </c:pt>
                <c:pt idx="1313">
                  <c:v>26.889492027730949</c:v>
                </c:pt>
                <c:pt idx="1314">
                  <c:v>26.038828464308249</c:v>
                </c:pt>
                <c:pt idx="1315">
                  <c:v>19.206372896533711</c:v>
                </c:pt>
                <c:pt idx="1316">
                  <c:v>18.484153902106893</c:v>
                </c:pt>
                <c:pt idx="1317">
                  <c:v>31.490445059089765</c:v>
                </c:pt>
                <c:pt idx="1318">
                  <c:v>25.343897526479314</c:v>
                </c:pt>
                <c:pt idx="1319">
                  <c:v>27.326777511806949</c:v>
                </c:pt>
                <c:pt idx="1320">
                  <c:v>30.402398093199722</c:v>
                </c:pt>
                <c:pt idx="1321">
                  <c:v>33.332768505182301</c:v>
                </c:pt>
                <c:pt idx="1322">
                  <c:v>33.966390149984555</c:v>
                </c:pt>
                <c:pt idx="1323">
                  <c:v>43.258304732627259</c:v>
                </c:pt>
                <c:pt idx="1324">
                  <c:v>44.685327478960851</c:v>
                </c:pt>
                <c:pt idx="1325">
                  <c:v>45.345847811085946</c:v>
                </c:pt>
                <c:pt idx="1326">
                  <c:v>50.677638521645306</c:v>
                </c:pt>
                <c:pt idx="1327">
                  <c:v>49.719790837785602</c:v>
                </c:pt>
                <c:pt idx="1328">
                  <c:v>48.40050444012401</c:v>
                </c:pt>
                <c:pt idx="1329">
                  <c:v>44.791391113885744</c:v>
                </c:pt>
                <c:pt idx="1330">
                  <c:v>45.622139145663041</c:v>
                </c:pt>
                <c:pt idx="1331">
                  <c:v>42.773392152310194</c:v>
                </c:pt>
                <c:pt idx="1332">
                  <c:v>36.600768132355114</c:v>
                </c:pt>
                <c:pt idx="1333">
                  <c:v>29.486372222721958</c:v>
                </c:pt>
                <c:pt idx="1334">
                  <c:v>28.880237604305464</c:v>
                </c:pt>
                <c:pt idx="1335">
                  <c:v>19.163903493505778</c:v>
                </c:pt>
                <c:pt idx="1336">
                  <c:v>20.917715425950885</c:v>
                </c:pt>
                <c:pt idx="1337">
                  <c:v>30.964791288566239</c:v>
                </c:pt>
                <c:pt idx="1338">
                  <c:v>40.545466131396161</c:v>
                </c:pt>
                <c:pt idx="1339">
                  <c:v>40.507818599567244</c:v>
                </c:pt>
                <c:pt idx="1340">
                  <c:v>37.543625975794782</c:v>
                </c:pt>
                <c:pt idx="1341">
                  <c:v>36.856214255120804</c:v>
                </c:pt>
                <c:pt idx="1342">
                  <c:v>35.412263861777468</c:v>
                </c:pt>
                <c:pt idx="1343">
                  <c:v>33.517568341641173</c:v>
                </c:pt>
                <c:pt idx="1344">
                  <c:v>33.777481678880747</c:v>
                </c:pt>
                <c:pt idx="1345">
                  <c:v>32.247775214865904</c:v>
                </c:pt>
                <c:pt idx="1346">
                  <c:v>28.717836257309941</c:v>
                </c:pt>
                <c:pt idx="1347">
                  <c:v>24.868440286507816</c:v>
                </c:pt>
                <c:pt idx="1348">
                  <c:v>18.950583135670929</c:v>
                </c:pt>
                <c:pt idx="1349">
                  <c:v>20.426091430531471</c:v>
                </c:pt>
                <c:pt idx="1350">
                  <c:v>24.077152265955778</c:v>
                </c:pt>
                <c:pt idx="1351">
                  <c:v>19.410516226208411</c:v>
                </c:pt>
                <c:pt idx="1352">
                  <c:v>19.098796664714442</c:v>
                </c:pt>
                <c:pt idx="1353">
                  <c:v>18.633367179978219</c:v>
                </c:pt>
                <c:pt idx="1354">
                  <c:v>15.17650240480218</c:v>
                </c:pt>
                <c:pt idx="1355">
                  <c:v>10.021894385653965</c:v>
                </c:pt>
                <c:pt idx="1356">
                  <c:v>13.636451525581036</c:v>
                </c:pt>
                <c:pt idx="1357">
                  <c:v>12.533564269170064</c:v>
                </c:pt>
                <c:pt idx="1358">
                  <c:v>11.740081397602371</c:v>
                </c:pt>
                <c:pt idx="1359">
                  <c:v>15.303000860561305</c:v>
                </c:pt>
                <c:pt idx="1360">
                  <c:v>16.247432143013242</c:v>
                </c:pt>
                <c:pt idx="1361">
                  <c:v>9.6483553507480124</c:v>
                </c:pt>
                <c:pt idx="1362">
                  <c:v>9.5660650770649447</c:v>
                </c:pt>
                <c:pt idx="1363">
                  <c:v>12.143165867413094</c:v>
                </c:pt>
                <c:pt idx="1364">
                  <c:v>11.000267258747582</c:v>
                </c:pt>
                <c:pt idx="1365">
                  <c:v>14.704141859591523</c:v>
                </c:pt>
                <c:pt idx="1366">
                  <c:v>16.952291447841226</c:v>
                </c:pt>
                <c:pt idx="1367">
                  <c:v>17.278361596111946</c:v>
                </c:pt>
                <c:pt idx="1368">
                  <c:v>13.388986902522518</c:v>
                </c:pt>
                <c:pt idx="1369">
                  <c:v>14.720193213949104</c:v>
                </c:pt>
                <c:pt idx="1370">
                  <c:v>13.496483096171923</c:v>
                </c:pt>
                <c:pt idx="1371">
                  <c:v>20.692306162890109</c:v>
                </c:pt>
                <c:pt idx="1372">
                  <c:v>22.30920295252929</c:v>
                </c:pt>
                <c:pt idx="1373">
                  <c:v>26.111606058151775</c:v>
                </c:pt>
                <c:pt idx="1374">
                  <c:v>23.540222429426631</c:v>
                </c:pt>
                <c:pt idx="1375">
                  <c:v>28.731960895877517</c:v>
                </c:pt>
                <c:pt idx="1376">
                  <c:v>32.289753947851636</c:v>
                </c:pt>
                <c:pt idx="1377">
                  <c:v>43.199290191476578</c:v>
                </c:pt>
                <c:pt idx="1378">
                  <c:v>56.819521578604451</c:v>
                </c:pt>
                <c:pt idx="1379">
                  <c:v>66.14149849660204</c:v>
                </c:pt>
                <c:pt idx="1380">
                  <c:v>68.057089611599736</c:v>
                </c:pt>
                <c:pt idx="1381">
                  <c:v>70.348847596926916</c:v>
                </c:pt>
                <c:pt idx="1382">
                  <c:v>70.688368274227713</c:v>
                </c:pt>
                <c:pt idx="1383">
                  <c:v>64.921262325757425</c:v>
                </c:pt>
                <c:pt idx="1384">
                  <c:v>55.359347235215637</c:v>
                </c:pt>
                <c:pt idx="1385">
                  <c:v>47.763629150765759</c:v>
                </c:pt>
                <c:pt idx="1386">
                  <c:v>41.898050654077529</c:v>
                </c:pt>
                <c:pt idx="1387">
                  <c:v>45.240124338608126</c:v>
                </c:pt>
                <c:pt idx="1388">
                  <c:v>40.55441334843843</c:v>
                </c:pt>
                <c:pt idx="1389">
                  <c:v>32.061329205718529</c:v>
                </c:pt>
                <c:pt idx="1390">
                  <c:v>28.280371623734446</c:v>
                </c:pt>
                <c:pt idx="1391">
                  <c:v>27.618793716719171</c:v>
                </c:pt>
                <c:pt idx="1392">
                  <c:v>19.034686860773817</c:v>
                </c:pt>
                <c:pt idx="1393">
                  <c:v>22.535439762061106</c:v>
                </c:pt>
                <c:pt idx="1394">
                  <c:v>30.337613304834854</c:v>
                </c:pt>
                <c:pt idx="1395">
                  <c:v>26.657969391334312</c:v>
                </c:pt>
                <c:pt idx="1396">
                  <c:v>28.644093921800341</c:v>
                </c:pt>
                <c:pt idx="1397">
                  <c:v>32.435838273401721</c:v>
                </c:pt>
                <c:pt idx="1398">
                  <c:v>32.439728195103783</c:v>
                </c:pt>
                <c:pt idx="1399">
                  <c:v>34.739907884042267</c:v>
                </c:pt>
                <c:pt idx="1400">
                  <c:v>37.927275189599129</c:v>
                </c:pt>
                <c:pt idx="1401">
                  <c:v>39.556004673635016</c:v>
                </c:pt>
                <c:pt idx="1402">
                  <c:v>44.163348261234333</c:v>
                </c:pt>
                <c:pt idx="1403">
                  <c:v>51.536926621849545</c:v>
                </c:pt>
                <c:pt idx="1404">
                  <c:v>53.941828868648464</c:v>
                </c:pt>
                <c:pt idx="1405">
                  <c:v>54.334928651772117</c:v>
                </c:pt>
                <c:pt idx="1406">
                  <c:v>50.58382786150365</c:v>
                </c:pt>
                <c:pt idx="1407">
                  <c:v>45.670413611486907</c:v>
                </c:pt>
                <c:pt idx="1408">
                  <c:v>41.049873074871165</c:v>
                </c:pt>
                <c:pt idx="1409">
                  <c:v>33.279923959535616</c:v>
                </c:pt>
                <c:pt idx="1410">
                  <c:v>27.029593838603009</c:v>
                </c:pt>
                <c:pt idx="1411">
                  <c:v>24.372321935605996</c:v>
                </c:pt>
                <c:pt idx="1412">
                  <c:v>16.116908519288472</c:v>
                </c:pt>
                <c:pt idx="1413">
                  <c:v>16.987306624355416</c:v>
                </c:pt>
                <c:pt idx="1414">
                  <c:v>27.169095759927682</c:v>
                </c:pt>
                <c:pt idx="1415">
                  <c:v>35.113005372632593</c:v>
                </c:pt>
                <c:pt idx="1416">
                  <c:v>35.914636702863611</c:v>
                </c:pt>
                <c:pt idx="1417">
                  <c:v>33.580664913734111</c:v>
                </c:pt>
                <c:pt idx="1418">
                  <c:v>34.283959362642676</c:v>
                </c:pt>
                <c:pt idx="1419">
                  <c:v>34.407796101949025</c:v>
                </c:pt>
                <c:pt idx="1420">
                  <c:v>35.800097502089329</c:v>
                </c:pt>
                <c:pt idx="1421">
                  <c:v>36.517452704503064</c:v>
                </c:pt>
                <c:pt idx="1422">
                  <c:v>37.885780924067468</c:v>
                </c:pt>
                <c:pt idx="1423">
                  <c:v>33.332788933438948</c:v>
                </c:pt>
                <c:pt idx="1424">
                  <c:v>28.250895664253857</c:v>
                </c:pt>
                <c:pt idx="1425">
                  <c:v>21.600646725949879</c:v>
                </c:pt>
                <c:pt idx="1426">
                  <c:v>21.436859681892795</c:v>
                </c:pt>
                <c:pt idx="1427">
                  <c:v>23.735140493079037</c:v>
                </c:pt>
                <c:pt idx="1428">
                  <c:v>19.99777497589557</c:v>
                </c:pt>
                <c:pt idx="1429">
                  <c:v>20.460733237146016</c:v>
                </c:pt>
                <c:pt idx="1430">
                  <c:v>18.835786515073067</c:v>
                </c:pt>
                <c:pt idx="1431">
                  <c:v>16.107321216421802</c:v>
                </c:pt>
                <c:pt idx="1432">
                  <c:v>12.69105553558971</c:v>
                </c:pt>
                <c:pt idx="1433">
                  <c:v>20.683524390641221</c:v>
                </c:pt>
                <c:pt idx="1434">
                  <c:v>19.996140409908261</c:v>
                </c:pt>
                <c:pt idx="1435">
                  <c:v>20.400212208627604</c:v>
                </c:pt>
                <c:pt idx="1436">
                  <c:v>30.617762478116788</c:v>
                </c:pt>
                <c:pt idx="1437">
                  <c:v>30.972887526346042</c:v>
                </c:pt>
                <c:pt idx="1438">
                  <c:v>19.762201736653715</c:v>
                </c:pt>
                <c:pt idx="1439">
                  <c:v>19.471367769394469</c:v>
                </c:pt>
                <c:pt idx="1440">
                  <c:v>21.710166592257799</c:v>
                </c:pt>
                <c:pt idx="1441">
                  <c:v>13.965842972404177</c:v>
                </c:pt>
                <c:pt idx="1442">
                  <c:v>15.469754127334573</c:v>
                </c:pt>
                <c:pt idx="1443">
                  <c:v>17.848403067419053</c:v>
                </c:pt>
                <c:pt idx="1444">
                  <c:v>16.351368508878529</c:v>
                </c:pt>
                <c:pt idx="1445">
                  <c:v>12.991693923222586</c:v>
                </c:pt>
                <c:pt idx="1446">
                  <c:v>14.373336964947935</c:v>
                </c:pt>
                <c:pt idx="1447">
                  <c:v>13.456209684746071</c:v>
                </c:pt>
                <c:pt idx="1448">
                  <c:v>21.286605156631779</c:v>
                </c:pt>
                <c:pt idx="1449">
                  <c:v>26.343839072793511</c:v>
                </c:pt>
                <c:pt idx="1450">
                  <c:v>29.257425427919483</c:v>
                </c:pt>
                <c:pt idx="1451">
                  <c:v>27.459899599781355</c:v>
                </c:pt>
                <c:pt idx="1452">
                  <c:v>33.09781302571497</c:v>
                </c:pt>
                <c:pt idx="1453">
                  <c:v>33.991039885881136</c:v>
                </c:pt>
                <c:pt idx="1454">
                  <c:v>40.623541124128892</c:v>
                </c:pt>
                <c:pt idx="1455">
                  <c:v>52.60333917900396</c:v>
                </c:pt>
                <c:pt idx="1456">
                  <c:v>63.39283860923716</c:v>
                </c:pt>
                <c:pt idx="1457">
                  <c:v>64.622945246055323</c:v>
                </c:pt>
                <c:pt idx="1458">
                  <c:v>67.039451039953661</c:v>
                </c:pt>
                <c:pt idx="1459">
                  <c:v>66.654655398595807</c:v>
                </c:pt>
                <c:pt idx="1460">
                  <c:v>60.65339414680637</c:v>
                </c:pt>
                <c:pt idx="1461">
                  <c:v>48.223041593893527</c:v>
                </c:pt>
                <c:pt idx="1462">
                  <c:v>41.585923711414473</c:v>
                </c:pt>
                <c:pt idx="1463">
                  <c:v>36.29003577331018</c:v>
                </c:pt>
                <c:pt idx="1464">
                  <c:v>37.794121619796314</c:v>
                </c:pt>
                <c:pt idx="1465">
                  <c:v>31.714824512187516</c:v>
                </c:pt>
                <c:pt idx="1466">
                  <c:v>26.109733691234833</c:v>
                </c:pt>
                <c:pt idx="1467">
                  <c:v>25.142208821609525</c:v>
                </c:pt>
                <c:pt idx="1468">
                  <c:v>29.536604361370717</c:v>
                </c:pt>
                <c:pt idx="1469">
                  <c:v>28.089100951689446</c:v>
                </c:pt>
                <c:pt idx="1470">
                  <c:v>36.82902584493042</c:v>
                </c:pt>
                <c:pt idx="1471">
                  <c:v>42.924014569584187</c:v>
                </c:pt>
                <c:pt idx="1472">
                  <c:v>36.923947689832879</c:v>
                </c:pt>
                <c:pt idx="1473">
                  <c:v>39.962165272863075</c:v>
                </c:pt>
                <c:pt idx="1474">
                  <c:v>43.782529457801317</c:v>
                </c:pt>
                <c:pt idx="1475">
                  <c:v>40.38116326815792</c:v>
                </c:pt>
                <c:pt idx="1476">
                  <c:v>38.642931774225815</c:v>
                </c:pt>
                <c:pt idx="1477">
                  <c:v>39.616812465477146</c:v>
                </c:pt>
                <c:pt idx="1478">
                  <c:v>37.892406214522715</c:v>
                </c:pt>
                <c:pt idx="1479">
                  <c:v>38.130775603849344</c:v>
                </c:pt>
                <c:pt idx="1480">
                  <c:v>44.234201346637462</c:v>
                </c:pt>
                <c:pt idx="1481">
                  <c:v>49.501615317941848</c:v>
                </c:pt>
                <c:pt idx="1482">
                  <c:v>51.230353158047926</c:v>
                </c:pt>
                <c:pt idx="1483">
                  <c:v>49.772114387316634</c:v>
                </c:pt>
                <c:pt idx="1484">
                  <c:v>43.20491654059348</c:v>
                </c:pt>
                <c:pt idx="1485">
                  <c:v>39.862088268597098</c:v>
                </c:pt>
                <c:pt idx="1486">
                  <c:v>33.163218488166073</c:v>
                </c:pt>
                <c:pt idx="1487">
                  <c:v>28.070723621537169</c:v>
                </c:pt>
                <c:pt idx="1488">
                  <c:v>26.400284457086983</c:v>
                </c:pt>
                <c:pt idx="1489">
                  <c:v>23.103164333607808</c:v>
                </c:pt>
                <c:pt idx="1490">
                  <c:v>21.839519041060189</c:v>
                </c:pt>
                <c:pt idx="1491">
                  <c:v>31.952954048140043</c:v>
                </c:pt>
                <c:pt idx="1492">
                  <c:v>39.568964577953572</c:v>
                </c:pt>
                <c:pt idx="1493">
                  <c:v>39.095432899274734</c:v>
                </c:pt>
                <c:pt idx="1494">
                  <c:v>37.597062566499076</c:v>
                </c:pt>
                <c:pt idx="1495">
                  <c:v>37.472661206848016</c:v>
                </c:pt>
                <c:pt idx="1496">
                  <c:v>37.966790885446997</c:v>
                </c:pt>
                <c:pt idx="1497">
                  <c:v>39.69674543483125</c:v>
                </c:pt>
                <c:pt idx="1498">
                  <c:v>40.186751357327452</c:v>
                </c:pt>
                <c:pt idx="1499">
                  <c:v>38.87963764737227</c:v>
                </c:pt>
                <c:pt idx="1500">
                  <c:v>36.327320649040438</c:v>
                </c:pt>
                <c:pt idx="1501">
                  <c:v>28.110083464922177</c:v>
                </c:pt>
                <c:pt idx="1502">
                  <c:v>21.375536218824216</c:v>
                </c:pt>
                <c:pt idx="1503">
                  <c:v>21.31550095369689</c:v>
                </c:pt>
                <c:pt idx="1504">
                  <c:v>24.107254926572107</c:v>
                </c:pt>
                <c:pt idx="1505">
                  <c:v>19.686834543194824</c:v>
                </c:pt>
                <c:pt idx="1506">
                  <c:v>22.458178773069552</c:v>
                </c:pt>
                <c:pt idx="1507">
                  <c:v>21.320302147573706</c:v>
                </c:pt>
                <c:pt idx="1508">
                  <c:v>19.673596885362787</c:v>
                </c:pt>
                <c:pt idx="1509">
                  <c:v>17.218167955560396</c:v>
                </c:pt>
                <c:pt idx="1510">
                  <c:v>26.828436222214641</c:v>
                </c:pt>
                <c:pt idx="1511">
                  <c:v>26.97260817784835</c:v>
                </c:pt>
                <c:pt idx="1512">
                  <c:v>26.428612800463362</c:v>
                </c:pt>
                <c:pt idx="1513">
                  <c:v>37.032769958154446</c:v>
                </c:pt>
                <c:pt idx="1514">
                  <c:v>36.831764711719266</c:v>
                </c:pt>
                <c:pt idx="1515">
                  <c:v>24.080519556277164</c:v>
                </c:pt>
                <c:pt idx="1516">
                  <c:v>22.126920987449701</c:v>
                </c:pt>
                <c:pt idx="1517">
                  <c:v>24.177301464194223</c:v>
                </c:pt>
                <c:pt idx="1518">
                  <c:v>19.445570473404281</c:v>
                </c:pt>
                <c:pt idx="1519">
                  <c:v>19.991151626145914</c:v>
                </c:pt>
                <c:pt idx="1520">
                  <c:v>22.797422753343998</c:v>
                </c:pt>
                <c:pt idx="1521">
                  <c:v>23.267797261795423</c:v>
                </c:pt>
                <c:pt idx="1522">
                  <c:v>19.75163973976256</c:v>
                </c:pt>
                <c:pt idx="1523">
                  <c:v>17.122838996325935</c:v>
                </c:pt>
                <c:pt idx="1524">
                  <c:v>17.541183841631277</c:v>
                </c:pt>
                <c:pt idx="1525">
                  <c:v>26.966475434351121</c:v>
                </c:pt>
                <c:pt idx="1526">
                  <c:v>31.3999958006425</c:v>
                </c:pt>
                <c:pt idx="1527">
                  <c:v>31.598588544453399</c:v>
                </c:pt>
                <c:pt idx="1528">
                  <c:v>31.06123632329955</c:v>
                </c:pt>
                <c:pt idx="1529">
                  <c:v>37.067000029764564</c:v>
                </c:pt>
                <c:pt idx="1530">
                  <c:v>36.874737880144629</c:v>
                </c:pt>
                <c:pt idx="1531">
                  <c:v>41.495923762393573</c:v>
                </c:pt>
                <c:pt idx="1532">
                  <c:v>49.843269458244613</c:v>
                </c:pt>
                <c:pt idx="1533">
                  <c:v>55.43541143562615</c:v>
                </c:pt>
                <c:pt idx="1534">
                  <c:v>53.78174679358159</c:v>
                </c:pt>
                <c:pt idx="1535">
                  <c:v>55.789552269195006</c:v>
                </c:pt>
                <c:pt idx="1536">
                  <c:v>56.321086823232783</c:v>
                </c:pt>
                <c:pt idx="1537">
                  <c:v>50.056162137649565</c:v>
                </c:pt>
                <c:pt idx="1538">
                  <c:v>41.077647884662113</c:v>
                </c:pt>
                <c:pt idx="1539">
                  <c:v>41.995398876784627</c:v>
                </c:pt>
                <c:pt idx="1540">
                  <c:v>26.612933430212959</c:v>
                </c:pt>
                <c:pt idx="1541">
                  <c:v>28.976178474026394</c:v>
                </c:pt>
                <c:pt idx="1542">
                  <c:v>27.341379016932809</c:v>
                </c:pt>
                <c:pt idx="1543">
                  <c:v>22.373344748070309</c:v>
                </c:pt>
                <c:pt idx="1544">
                  <c:v>22.025893844452639</c:v>
                </c:pt>
                <c:pt idx="1545">
                  <c:v>28.013760774232573</c:v>
                </c:pt>
                <c:pt idx="1546">
                  <c:v>32.707984857821991</c:v>
                </c:pt>
                <c:pt idx="1547">
                  <c:v>46.147639328389104</c:v>
                </c:pt>
                <c:pt idx="1548">
                  <c:v>51.60215933256994</c:v>
                </c:pt>
                <c:pt idx="1549">
                  <c:v>44.86291885904182</c:v>
                </c:pt>
                <c:pt idx="1550">
                  <c:v>46.334895088290317</c:v>
                </c:pt>
                <c:pt idx="1551">
                  <c:v>48.413991023875234</c:v>
                </c:pt>
                <c:pt idx="1552">
                  <c:v>40.969039724609821</c:v>
                </c:pt>
                <c:pt idx="1553">
                  <c:v>38.644540310628472</c:v>
                </c:pt>
                <c:pt idx="1554">
                  <c:v>39.197960268222339</c:v>
                </c:pt>
                <c:pt idx="1555">
                  <c:v>38.624727864302976</c:v>
                </c:pt>
                <c:pt idx="1556">
                  <c:v>36.065012606231363</c:v>
                </c:pt>
                <c:pt idx="1557">
                  <c:v>40.011971098348276</c:v>
                </c:pt>
                <c:pt idx="1558">
                  <c:v>45.855016890349681</c:v>
                </c:pt>
                <c:pt idx="1559">
                  <c:v>46.840757615694542</c:v>
                </c:pt>
                <c:pt idx="1560">
                  <c:v>43.748123548622303</c:v>
                </c:pt>
                <c:pt idx="1561">
                  <c:v>36.518305553533729</c:v>
                </c:pt>
                <c:pt idx="1562">
                  <c:v>31.08844973853855</c:v>
                </c:pt>
                <c:pt idx="1563">
                  <c:v>22.848302486658337</c:v>
                </c:pt>
                <c:pt idx="1564">
                  <c:v>19.81752862046099</c:v>
                </c:pt>
                <c:pt idx="1565">
                  <c:v>21.015596160944998</c:v>
                </c:pt>
                <c:pt idx="1566">
                  <c:v>19.539338143387901</c:v>
                </c:pt>
                <c:pt idx="1567">
                  <c:v>26.276612978863096</c:v>
                </c:pt>
                <c:pt idx="1568">
                  <c:v>35.934916422348515</c:v>
                </c:pt>
                <c:pt idx="1569">
                  <c:v>43.538880072545915</c:v>
                </c:pt>
                <c:pt idx="1570">
                  <c:v>43.521139169410702</c:v>
                </c:pt>
                <c:pt idx="1571">
                  <c:v>39.933795432329163</c:v>
                </c:pt>
                <c:pt idx="1572">
                  <c:v>39.539916283781984</c:v>
                </c:pt>
                <c:pt idx="1573">
                  <c:v>41.13138510423186</c:v>
                </c:pt>
                <c:pt idx="1574">
                  <c:v>43.580193780485118</c:v>
                </c:pt>
                <c:pt idx="1575">
                  <c:v>43.495282838699822</c:v>
                </c:pt>
                <c:pt idx="1576">
                  <c:v>46.229674630336184</c:v>
                </c:pt>
                <c:pt idx="1577">
                  <c:v>40.45918367346939</c:v>
                </c:pt>
                <c:pt idx="1578">
                  <c:v>26.378921294175534</c:v>
                </c:pt>
                <c:pt idx="1579">
                  <c:v>17.439857439857441</c:v>
                </c:pt>
                <c:pt idx="1580">
                  <c:v>16.267700728609288</c:v>
                </c:pt>
                <c:pt idx="1581">
                  <c:v>15.639741020502546</c:v>
                </c:pt>
                <c:pt idx="1582">
                  <c:v>14.235643228994089</c:v>
                </c:pt>
                <c:pt idx="1583">
                  <c:v>17.783446331476135</c:v>
                </c:pt>
                <c:pt idx="1584">
                  <c:v>18.230539558009671</c:v>
                </c:pt>
                <c:pt idx="1585">
                  <c:v>18.590030881061868</c:v>
                </c:pt>
                <c:pt idx="1586">
                  <c:v>19.21956969544895</c:v>
                </c:pt>
                <c:pt idx="1587">
                  <c:v>28.58817798722189</c:v>
                </c:pt>
                <c:pt idx="1588">
                  <c:v>29.346345228419572</c:v>
                </c:pt>
                <c:pt idx="1589">
                  <c:v>28.046221050833399</c:v>
                </c:pt>
                <c:pt idx="1590">
                  <c:v>37.049088111533308</c:v>
                </c:pt>
                <c:pt idx="1591">
                  <c:v>34.777550912048497</c:v>
                </c:pt>
                <c:pt idx="1592">
                  <c:v>22.899349809745466</c:v>
                </c:pt>
                <c:pt idx="1593">
                  <c:v>21.625569709010168</c:v>
                </c:pt>
                <c:pt idx="1594">
                  <c:v>23.834237309912538</c:v>
                </c:pt>
                <c:pt idx="1595">
                  <c:v>22.096168440716884</c:v>
                </c:pt>
                <c:pt idx="1596">
                  <c:v>25.972974911128638</c:v>
                </c:pt>
                <c:pt idx="1597">
                  <c:v>30.228163493840988</c:v>
                </c:pt>
                <c:pt idx="1598">
                  <c:v>30.363522321306828</c:v>
                </c:pt>
                <c:pt idx="1599">
                  <c:v>28.019307440756169</c:v>
                </c:pt>
                <c:pt idx="1600">
                  <c:v>23.841095299698146</c:v>
                </c:pt>
                <c:pt idx="1601">
                  <c:v>21.450864669279543</c:v>
                </c:pt>
                <c:pt idx="1602">
                  <c:v>31.543018107567168</c:v>
                </c:pt>
                <c:pt idx="1603">
                  <c:v>36.443685874435111</c:v>
                </c:pt>
                <c:pt idx="1604">
                  <c:v>34.931928081324536</c:v>
                </c:pt>
                <c:pt idx="1605">
                  <c:v>33.509958952364542</c:v>
                </c:pt>
                <c:pt idx="1606">
                  <c:v>36.02147150363529</c:v>
                </c:pt>
                <c:pt idx="1607">
                  <c:v>31.740494174881579</c:v>
                </c:pt>
                <c:pt idx="1608">
                  <c:v>33.801580333625985</c:v>
                </c:pt>
                <c:pt idx="1609">
                  <c:v>37.852008954872154</c:v>
                </c:pt>
                <c:pt idx="1610">
                  <c:v>37.101819109766325</c:v>
                </c:pt>
                <c:pt idx="1611">
                  <c:v>33.373734543034296</c:v>
                </c:pt>
                <c:pt idx="1612">
                  <c:v>35.792521353636438</c:v>
                </c:pt>
                <c:pt idx="1613">
                  <c:v>41.412238055322717</c:v>
                </c:pt>
                <c:pt idx="1614">
                  <c:v>39.36943871424613</c:v>
                </c:pt>
                <c:pt idx="1615">
                  <c:v>36.713047033781102</c:v>
                </c:pt>
                <c:pt idx="1616">
                  <c:v>43.993498758516992</c:v>
                </c:pt>
                <c:pt idx="1617">
                  <c:v>18.209142665773612</c:v>
                </c:pt>
                <c:pt idx="1618">
                  <c:v>23.339023795422079</c:v>
                </c:pt>
                <c:pt idx="1619">
                  <c:v>24.427755027198824</c:v>
                </c:pt>
                <c:pt idx="1620">
                  <c:v>23.786429872495447</c:v>
                </c:pt>
                <c:pt idx="1621">
                  <c:v>26.927264454483407</c:v>
                </c:pt>
                <c:pt idx="1622">
                  <c:v>32.491427749314624</c:v>
                </c:pt>
                <c:pt idx="1623">
                  <c:v>36.846545905365382</c:v>
                </c:pt>
                <c:pt idx="1624">
                  <c:v>51.979877974867669</c:v>
                </c:pt>
                <c:pt idx="1625">
                  <c:v>56.939950312064482</c:v>
                </c:pt>
                <c:pt idx="1626">
                  <c:v>52.572621363467462</c:v>
                </c:pt>
                <c:pt idx="1627">
                  <c:v>54.146351616444917</c:v>
                </c:pt>
                <c:pt idx="1628">
                  <c:v>56.008265619945639</c:v>
                </c:pt>
                <c:pt idx="1629">
                  <c:v>47.400712391532892</c:v>
                </c:pt>
                <c:pt idx="1630">
                  <c:v>43.759691664606606</c:v>
                </c:pt>
                <c:pt idx="1631">
                  <c:v>43.06123294073106</c:v>
                </c:pt>
                <c:pt idx="1632">
                  <c:v>40.643559415082095</c:v>
                </c:pt>
                <c:pt idx="1633">
                  <c:v>39.065276381217373</c:v>
                </c:pt>
                <c:pt idx="1634">
                  <c:v>47.113874259163929</c:v>
                </c:pt>
                <c:pt idx="1635">
                  <c:v>51.669181674252918</c:v>
                </c:pt>
                <c:pt idx="1636">
                  <c:v>50.568300468363113</c:v>
                </c:pt>
                <c:pt idx="1637">
                  <c:v>48.981670640588632</c:v>
                </c:pt>
                <c:pt idx="1638">
                  <c:v>41.572398816712273</c:v>
                </c:pt>
                <c:pt idx="1639">
                  <c:v>33.150455541968256</c:v>
                </c:pt>
                <c:pt idx="1640">
                  <c:v>25.268768849795237</c:v>
                </c:pt>
                <c:pt idx="1641">
                  <c:v>22.686014201914169</c:v>
                </c:pt>
                <c:pt idx="1642">
                  <c:v>21.898907437733726</c:v>
                </c:pt>
                <c:pt idx="1643">
                  <c:v>19.177969359178519</c:v>
                </c:pt>
                <c:pt idx="1644">
                  <c:v>15.974094761171035</c:v>
                </c:pt>
                <c:pt idx="1645">
                  <c:v>21.157867224255096</c:v>
                </c:pt>
                <c:pt idx="1646">
                  <c:v>31.133934616500625</c:v>
                </c:pt>
                <c:pt idx="1647">
                  <c:v>31.900981733576302</c:v>
                </c:pt>
                <c:pt idx="1648">
                  <c:v>34.55890854434039</c:v>
                </c:pt>
                <c:pt idx="1649">
                  <c:v>41.865504052773787</c:v>
                </c:pt>
                <c:pt idx="1650">
                  <c:v>47.515516951328571</c:v>
                </c:pt>
                <c:pt idx="1651">
                  <c:v>51.752659508208978</c:v>
                </c:pt>
                <c:pt idx="1652">
                  <c:v>53.975671265390886</c:v>
                </c:pt>
                <c:pt idx="1653">
                  <c:v>58.538743229935989</c:v>
                </c:pt>
                <c:pt idx="1654">
                  <c:v>51.643808926801583</c:v>
                </c:pt>
                <c:pt idx="1655">
                  <c:v>35.727258015212271</c:v>
                </c:pt>
                <c:pt idx="1656">
                  <c:v>25.329062521879159</c:v>
                </c:pt>
                <c:pt idx="1657">
                  <c:v>22.345574621317045</c:v>
                </c:pt>
                <c:pt idx="1658">
                  <c:v>19.66903217446319</c:v>
                </c:pt>
                <c:pt idx="1659">
                  <c:v>16.158898591676309</c:v>
                </c:pt>
                <c:pt idx="1660">
                  <c:v>19.153557608196063</c:v>
                </c:pt>
                <c:pt idx="1661">
                  <c:v>20.45395037068624</c:v>
                </c:pt>
                <c:pt idx="1662">
                  <c:v>21.0785498489426</c:v>
                </c:pt>
                <c:pt idx="1663">
                  <c:v>22.280008777704634</c:v>
                </c:pt>
                <c:pt idx="1664">
                  <c:v>31.901988351074518</c:v>
                </c:pt>
                <c:pt idx="1665">
                  <c:v>31.993830862822374</c:v>
                </c:pt>
                <c:pt idx="1666">
                  <c:v>31.587367084589747</c:v>
                </c:pt>
                <c:pt idx="1667">
                  <c:v>42.034437700219193</c:v>
                </c:pt>
                <c:pt idx="1668">
                  <c:v>39.515876831448402</c:v>
                </c:pt>
                <c:pt idx="1669">
                  <c:v>30.402874291523347</c:v>
                </c:pt>
                <c:pt idx="1670">
                  <c:v>30.447790001930127</c:v>
                </c:pt>
                <c:pt idx="1671">
                  <c:v>31.688362342157866</c:v>
                </c:pt>
                <c:pt idx="1672">
                  <c:v>27.272469488680191</c:v>
                </c:pt>
                <c:pt idx="1673">
                  <c:v>30.964740571881659</c:v>
                </c:pt>
                <c:pt idx="1674">
                  <c:v>33.783187849388455</c:v>
                </c:pt>
                <c:pt idx="1675">
                  <c:v>31.027740361636489</c:v>
                </c:pt>
                <c:pt idx="1676">
                  <c:v>27.743081141807906</c:v>
                </c:pt>
                <c:pt idx="1677">
                  <c:v>23.001005902560305</c:v>
                </c:pt>
                <c:pt idx="1678">
                  <c:v>20.280945903526209</c:v>
                </c:pt>
                <c:pt idx="1679">
                  <c:v>29.145443878503425</c:v>
                </c:pt>
                <c:pt idx="1680">
                  <c:v>35.293792302427356</c:v>
                </c:pt>
                <c:pt idx="1681">
                  <c:v>34.995177033234626</c:v>
                </c:pt>
                <c:pt idx="1682">
                  <c:v>33.983771629680312</c:v>
                </c:pt>
                <c:pt idx="1683">
                  <c:v>34.908477905942632</c:v>
                </c:pt>
                <c:pt idx="1684">
                  <c:v>25.204878978463885</c:v>
                </c:pt>
                <c:pt idx="1685">
                  <c:v>22.382930290309229</c:v>
                </c:pt>
                <c:pt idx="1686">
                  <c:v>25.571665254204941</c:v>
                </c:pt>
                <c:pt idx="1687">
                  <c:v>29.546437234798795</c:v>
                </c:pt>
                <c:pt idx="1688">
                  <c:v>33.920893950674419</c:v>
                </c:pt>
                <c:pt idx="1689">
                  <c:v>41.258783376831964</c:v>
                </c:pt>
                <c:pt idx="1690">
                  <c:v>44.341792747470592</c:v>
                </c:pt>
                <c:pt idx="1691">
                  <c:v>41.086961759957589</c:v>
                </c:pt>
                <c:pt idx="1692">
                  <c:v>35.56247017039292</c:v>
                </c:pt>
                <c:pt idx="1693">
                  <c:v>38.400027106698751</c:v>
                </c:pt>
                <c:pt idx="1694">
                  <c:v>19.328334868938235</c:v>
                </c:pt>
                <c:pt idx="1695">
                  <c:v>24.599019423513589</c:v>
                </c:pt>
                <c:pt idx="1696">
                  <c:v>23.701358527229175</c:v>
                </c:pt>
                <c:pt idx="1697">
                  <c:v>24.21415424591288</c:v>
                </c:pt>
                <c:pt idx="1698">
                  <c:v>31.16266532177422</c:v>
                </c:pt>
                <c:pt idx="1699">
                  <c:v>38.229566389206155</c:v>
                </c:pt>
                <c:pt idx="1700">
                  <c:v>41.86380712126774</c:v>
                </c:pt>
                <c:pt idx="1701">
                  <c:v>53.301177355298101</c:v>
                </c:pt>
                <c:pt idx="1702">
                  <c:v>56.564623554879532</c:v>
                </c:pt>
                <c:pt idx="1703">
                  <c:v>58.196140098692304</c:v>
                </c:pt>
                <c:pt idx="1704">
                  <c:v>59.492798566604641</c:v>
                </c:pt>
                <c:pt idx="1705">
                  <c:v>62.032579489476049</c:v>
                </c:pt>
                <c:pt idx="1706">
                  <c:v>55.006044267573841</c:v>
                </c:pt>
                <c:pt idx="1707">
                  <c:v>50.858509551568687</c:v>
                </c:pt>
                <c:pt idx="1708">
                  <c:v>44.271792485598382</c:v>
                </c:pt>
                <c:pt idx="1709">
                  <c:v>35.988590919783583</c:v>
                </c:pt>
                <c:pt idx="1710">
                  <c:v>35.261386758491156</c:v>
                </c:pt>
                <c:pt idx="1711">
                  <c:v>39.926776553113918</c:v>
                </c:pt>
                <c:pt idx="1712">
                  <c:v>39.023030463927789</c:v>
                </c:pt>
                <c:pt idx="1713">
                  <c:v>35.559228440796893</c:v>
                </c:pt>
                <c:pt idx="1714">
                  <c:v>36.913164576784972</c:v>
                </c:pt>
                <c:pt idx="1715">
                  <c:v>30.618801434901876</c:v>
                </c:pt>
                <c:pt idx="1716">
                  <c:v>26.606826186088334</c:v>
                </c:pt>
                <c:pt idx="1717">
                  <c:v>23.570939250210483</c:v>
                </c:pt>
                <c:pt idx="1718">
                  <c:v>23.162865635156535</c:v>
                </c:pt>
                <c:pt idx="1719">
                  <c:v>24.038419654135989</c:v>
                </c:pt>
                <c:pt idx="1720">
                  <c:v>20.90102219781388</c:v>
                </c:pt>
                <c:pt idx="1721">
                  <c:v>19.701131518530669</c:v>
                </c:pt>
                <c:pt idx="1722">
                  <c:v>26.441095446443043</c:v>
                </c:pt>
                <c:pt idx="1723">
                  <c:v>36.327564013914447</c:v>
                </c:pt>
                <c:pt idx="1724">
                  <c:v>37.318689156733925</c:v>
                </c:pt>
                <c:pt idx="1725">
                  <c:v>40.756724800472952</c:v>
                </c:pt>
                <c:pt idx="1726">
                  <c:v>47.818824154056642</c:v>
                </c:pt>
                <c:pt idx="1727">
                  <c:v>51.722550980096685</c:v>
                </c:pt>
                <c:pt idx="1728">
                  <c:v>53.753596891552583</c:v>
                </c:pt>
                <c:pt idx="1729">
                  <c:v>55.058141694839691</c:v>
                </c:pt>
                <c:pt idx="1730">
                  <c:v>59.545981264048478</c:v>
                </c:pt>
                <c:pt idx="1731">
                  <c:v>51.023479576911036</c:v>
                </c:pt>
                <c:pt idx="1732">
                  <c:v>35.308734004224128</c:v>
                </c:pt>
                <c:pt idx="1733">
                  <c:v>27.952453677890638</c:v>
                </c:pt>
                <c:pt idx="1734">
                  <c:v>23.945886084602552</c:v>
                </c:pt>
                <c:pt idx="1735">
                  <c:v>19.613329941490715</c:v>
                </c:pt>
                <c:pt idx="1736">
                  <c:v>18.150021302035373</c:v>
                </c:pt>
                <c:pt idx="1737">
                  <c:v>18.763037052870544</c:v>
                </c:pt>
                <c:pt idx="1738">
                  <c:v>15.99929327486789</c:v>
                </c:pt>
                <c:pt idx="1739">
                  <c:v>18.492386479479215</c:v>
                </c:pt>
                <c:pt idx="1740">
                  <c:v>18.599814487376442</c:v>
                </c:pt>
                <c:pt idx="1741">
                  <c:v>24.984257689513196</c:v>
                </c:pt>
                <c:pt idx="1742">
                  <c:v>24.900153087259735</c:v>
                </c:pt>
                <c:pt idx="1743">
                  <c:v>28.116509006742476</c:v>
                </c:pt>
                <c:pt idx="1744">
                  <c:v>37.53440341722262</c:v>
                </c:pt>
                <c:pt idx="1745">
                  <c:v>37.370196615887409</c:v>
                </c:pt>
                <c:pt idx="1746">
                  <c:v>30.937933472222966</c:v>
                </c:pt>
                <c:pt idx="1747">
                  <c:v>30.69451829078907</c:v>
                </c:pt>
                <c:pt idx="1748">
                  <c:v>27.675475272942045</c:v>
                </c:pt>
                <c:pt idx="1749">
                  <c:v>22.524855823177891</c:v>
                </c:pt>
                <c:pt idx="1750">
                  <c:v>25.511208599536197</c:v>
                </c:pt>
                <c:pt idx="1751">
                  <c:v>27.252200359430446</c:v>
                </c:pt>
                <c:pt idx="1752">
                  <c:v>25.91491036783864</c:v>
                </c:pt>
                <c:pt idx="1753">
                  <c:v>25.949849646532115</c:v>
                </c:pt>
                <c:pt idx="1754">
                  <c:v>21.011783827712314</c:v>
                </c:pt>
                <c:pt idx="1755">
                  <c:v>16.210464255156992</c:v>
                </c:pt>
                <c:pt idx="1756">
                  <c:v>18.223283458513219</c:v>
                </c:pt>
                <c:pt idx="1757">
                  <c:v>21.967421698155079</c:v>
                </c:pt>
                <c:pt idx="1758">
                  <c:v>22.997318585553881</c:v>
                </c:pt>
                <c:pt idx="1759">
                  <c:v>25.429375465340787</c:v>
                </c:pt>
                <c:pt idx="1760">
                  <c:v>27.024552441992146</c:v>
                </c:pt>
                <c:pt idx="1761">
                  <c:v>24.061569256369754</c:v>
                </c:pt>
                <c:pt idx="1762">
                  <c:v>26.144322762138504</c:v>
                </c:pt>
                <c:pt idx="1763">
                  <c:v>25.1977705861201</c:v>
                </c:pt>
                <c:pt idx="1764">
                  <c:v>25.135177662070145</c:v>
                </c:pt>
                <c:pt idx="1765">
                  <c:v>32.48421587875535</c:v>
                </c:pt>
                <c:pt idx="1766">
                  <c:v>40.329502680506444</c:v>
                </c:pt>
                <c:pt idx="1767">
                  <c:v>38.877258483898927</c:v>
                </c:pt>
                <c:pt idx="1768">
                  <c:v>36.237876806046984</c:v>
                </c:pt>
                <c:pt idx="1769">
                  <c:v>31.969589397704411</c:v>
                </c:pt>
                <c:pt idx="1770">
                  <c:v>34.915659302487143</c:v>
                </c:pt>
                <c:pt idx="1771">
                  <c:v>31.262453338104574</c:v>
                </c:pt>
                <c:pt idx="1772">
                  <c:v>26.026152177565955</c:v>
                </c:pt>
                <c:pt idx="1773">
                  <c:v>25.384305623643112</c:v>
                </c:pt>
                <c:pt idx="1774">
                  <c:v>19.399742777783779</c:v>
                </c:pt>
                <c:pt idx="1775">
                  <c:v>28.949607064733048</c:v>
                </c:pt>
                <c:pt idx="1776">
                  <c:v>35.341303509448515</c:v>
                </c:pt>
                <c:pt idx="1777">
                  <c:v>42.795916719872601</c:v>
                </c:pt>
                <c:pt idx="1778">
                  <c:v>51.70687275738338</c:v>
                </c:pt>
                <c:pt idx="1779">
                  <c:v>56.061433131331817</c:v>
                </c:pt>
                <c:pt idx="1780">
                  <c:v>57.258309402139496</c:v>
                </c:pt>
                <c:pt idx="1781">
                  <c:v>58.435663229859735</c:v>
                </c:pt>
                <c:pt idx="1782">
                  <c:v>60.578839577961851</c:v>
                </c:pt>
                <c:pt idx="1783">
                  <c:v>55.438963511486719</c:v>
                </c:pt>
                <c:pt idx="1784">
                  <c:v>50.380548171353922</c:v>
                </c:pt>
                <c:pt idx="1785">
                  <c:v>45.594976537282662</c:v>
                </c:pt>
                <c:pt idx="1786">
                  <c:v>38.143654891099843</c:v>
                </c:pt>
                <c:pt idx="1787">
                  <c:v>36.458708677253107</c:v>
                </c:pt>
                <c:pt idx="1788">
                  <c:v>42.510684972956611</c:v>
                </c:pt>
                <c:pt idx="1789">
                  <c:v>44.081272645358617</c:v>
                </c:pt>
                <c:pt idx="1790">
                  <c:v>42.018586254572185</c:v>
                </c:pt>
                <c:pt idx="1791">
                  <c:v>41.962228167297965</c:v>
                </c:pt>
                <c:pt idx="1792">
                  <c:v>40.467833588169519</c:v>
                </c:pt>
                <c:pt idx="1793">
                  <c:v>37.850075325401569</c:v>
                </c:pt>
                <c:pt idx="1794">
                  <c:v>31.932321618015997</c:v>
                </c:pt>
                <c:pt idx="1795">
                  <c:v>28.047820672478206</c:v>
                </c:pt>
                <c:pt idx="1796">
                  <c:v>29.80176221706083</c:v>
                </c:pt>
                <c:pt idx="1797">
                  <c:v>26.935107948969584</c:v>
                </c:pt>
                <c:pt idx="1798">
                  <c:v>22.802455806346504</c:v>
                </c:pt>
                <c:pt idx="1799">
                  <c:v>28.995093087966005</c:v>
                </c:pt>
                <c:pt idx="1800">
                  <c:v>41.816195077064641</c:v>
                </c:pt>
                <c:pt idx="1801">
                  <c:v>43.919617550816838</c:v>
                </c:pt>
                <c:pt idx="1802">
                  <c:v>45.218543869277525</c:v>
                </c:pt>
                <c:pt idx="1803">
                  <c:v>51.750370179180308</c:v>
                </c:pt>
                <c:pt idx="1804">
                  <c:v>53.181440952763928</c:v>
                </c:pt>
                <c:pt idx="1805">
                  <c:v>51.854576833117605</c:v>
                </c:pt>
                <c:pt idx="1806">
                  <c:v>51.945353028188087</c:v>
                </c:pt>
                <c:pt idx="1807">
                  <c:v>53.765480661861744</c:v>
                </c:pt>
                <c:pt idx="1808">
                  <c:v>45.900448104638485</c:v>
                </c:pt>
                <c:pt idx="1809">
                  <c:v>38.72434601918534</c:v>
                </c:pt>
                <c:pt idx="1810">
                  <c:v>33.287695278216603</c:v>
                </c:pt>
                <c:pt idx="1811">
                  <c:v>29.762025252397461</c:v>
                </c:pt>
                <c:pt idx="1812">
                  <c:v>24.914169372438387</c:v>
                </c:pt>
                <c:pt idx="1813">
                  <c:v>20.270783752974818</c:v>
                </c:pt>
                <c:pt idx="1814">
                  <c:v>17.226678718035625</c:v>
                </c:pt>
                <c:pt idx="1815">
                  <c:v>13.77690434619209</c:v>
                </c:pt>
                <c:pt idx="1816">
                  <c:v>17.385272145144079</c:v>
                </c:pt>
                <c:pt idx="1817">
                  <c:v>17.702409917332194</c:v>
                </c:pt>
                <c:pt idx="1818">
                  <c:v>18.849899742194214</c:v>
                </c:pt>
                <c:pt idx="1819">
                  <c:v>16.48165190383067</c:v>
                </c:pt>
                <c:pt idx="1820">
                  <c:v>19.976702389669175</c:v>
                </c:pt>
                <c:pt idx="1821">
                  <c:v>22.787204117664661</c:v>
                </c:pt>
                <c:pt idx="1822">
                  <c:v>21.125304415751504</c:v>
                </c:pt>
                <c:pt idx="1823">
                  <c:v>18.885732710150872</c:v>
                </c:pt>
                <c:pt idx="1824">
                  <c:v>19.633330099912698</c:v>
                </c:pt>
                <c:pt idx="1825">
                  <c:v>19.427393256081011</c:v>
                </c:pt>
                <c:pt idx="1826">
                  <c:v>21.179173471364905</c:v>
                </c:pt>
                <c:pt idx="1827">
                  <c:v>26.587970130224935</c:v>
                </c:pt>
                <c:pt idx="1828">
                  <c:v>30.042952351443791</c:v>
                </c:pt>
                <c:pt idx="1829">
                  <c:v>30.632774676454151</c:v>
                </c:pt>
                <c:pt idx="1830">
                  <c:v>27.217676281274034</c:v>
                </c:pt>
                <c:pt idx="1831">
                  <c:v>21.513959616409988</c:v>
                </c:pt>
                <c:pt idx="1832">
                  <c:v>16.127715580434494</c:v>
                </c:pt>
                <c:pt idx="1833">
                  <c:v>16.869178457472522</c:v>
                </c:pt>
                <c:pt idx="1834">
                  <c:v>16.840421139554088</c:v>
                </c:pt>
                <c:pt idx="1835">
                  <c:v>22.533510759144463</c:v>
                </c:pt>
                <c:pt idx="1836">
                  <c:v>27.01077336084311</c:v>
                </c:pt>
                <c:pt idx="1837">
                  <c:v>27.449324324324326</c:v>
                </c:pt>
                <c:pt idx="1838">
                  <c:v>27.646478865212654</c:v>
                </c:pt>
                <c:pt idx="1839">
                  <c:v>32.974103830804665</c:v>
                </c:pt>
                <c:pt idx="1840">
                  <c:v>30.534983150391646</c:v>
                </c:pt>
                <c:pt idx="1841">
                  <c:v>28.63525976860948</c:v>
                </c:pt>
                <c:pt idx="1842">
                  <c:v>35.293308079980598</c:v>
                </c:pt>
                <c:pt idx="1843">
                  <c:v>39.384199953897323</c:v>
                </c:pt>
                <c:pt idx="1844">
                  <c:v>37.31110562492691</c:v>
                </c:pt>
                <c:pt idx="1845">
                  <c:v>37.246104060039933</c:v>
                </c:pt>
                <c:pt idx="1846">
                  <c:v>36.497270514984756</c:v>
                </c:pt>
                <c:pt idx="1847">
                  <c:v>38.786395449643706</c:v>
                </c:pt>
                <c:pt idx="1848">
                  <c:v>43.707175354930655</c:v>
                </c:pt>
                <c:pt idx="1849">
                  <c:v>35.676890551742993</c:v>
                </c:pt>
                <c:pt idx="1850">
                  <c:v>35.820852115748146</c:v>
                </c:pt>
                <c:pt idx="1851">
                  <c:v>27.109296932445936</c:v>
                </c:pt>
                <c:pt idx="1852">
                  <c:v>33.19939817682981</c:v>
                </c:pt>
                <c:pt idx="1853">
                  <c:v>35.791795392016724</c:v>
                </c:pt>
                <c:pt idx="1854">
                  <c:v>42.276868510471232</c:v>
                </c:pt>
                <c:pt idx="1855">
                  <c:v>45.709005630545434</c:v>
                </c:pt>
                <c:pt idx="1856">
                  <c:v>51.455875156326456</c:v>
                </c:pt>
                <c:pt idx="1857">
                  <c:v>53.377697376922086</c:v>
                </c:pt>
                <c:pt idx="1858">
                  <c:v>55.765363495333695</c:v>
                </c:pt>
                <c:pt idx="1859">
                  <c:v>57.676171732569529</c:v>
                </c:pt>
                <c:pt idx="1860">
                  <c:v>55.209403355589792</c:v>
                </c:pt>
                <c:pt idx="1861">
                  <c:v>52.112822520461464</c:v>
                </c:pt>
                <c:pt idx="1862">
                  <c:v>47.646876913076134</c:v>
                </c:pt>
                <c:pt idx="1863">
                  <c:v>41.357258076028153</c:v>
                </c:pt>
                <c:pt idx="1864">
                  <c:v>41.802193063512597</c:v>
                </c:pt>
                <c:pt idx="1865">
                  <c:v>48.146145424443908</c:v>
                </c:pt>
                <c:pt idx="1866">
                  <c:v>47.636380417289175</c:v>
                </c:pt>
                <c:pt idx="1867">
                  <c:v>46.261709617463637</c:v>
                </c:pt>
                <c:pt idx="1868">
                  <c:v>45.143344492424724</c:v>
                </c:pt>
                <c:pt idx="1869">
                  <c:v>44.020701502598556</c:v>
                </c:pt>
                <c:pt idx="1870">
                  <c:v>40.765443796733067</c:v>
                </c:pt>
                <c:pt idx="1871">
                  <c:v>34.738928214148565</c:v>
                </c:pt>
                <c:pt idx="1872">
                  <c:v>28.708126518660048</c:v>
                </c:pt>
                <c:pt idx="1873">
                  <c:v>28.505335974221772</c:v>
                </c:pt>
                <c:pt idx="1874">
                  <c:v>25.052556100581779</c:v>
                </c:pt>
                <c:pt idx="1875">
                  <c:v>20.521605693611221</c:v>
                </c:pt>
                <c:pt idx="1876">
                  <c:v>25.853409324637237</c:v>
                </c:pt>
                <c:pt idx="1877">
                  <c:v>36.294247287157383</c:v>
                </c:pt>
                <c:pt idx="1878">
                  <c:v>41.213520197856546</c:v>
                </c:pt>
                <c:pt idx="1879">
                  <c:v>42.375598389238085</c:v>
                </c:pt>
                <c:pt idx="1880">
                  <c:v>49.932045711222983</c:v>
                </c:pt>
                <c:pt idx="1881">
                  <c:v>51.383888340325711</c:v>
                </c:pt>
                <c:pt idx="1882">
                  <c:v>50.566246931179215</c:v>
                </c:pt>
                <c:pt idx="1883">
                  <c:v>49.787516666583436</c:v>
                </c:pt>
                <c:pt idx="1884">
                  <c:v>52.46932729915995</c:v>
                </c:pt>
                <c:pt idx="1885">
                  <c:v>46.386175323209848</c:v>
                </c:pt>
                <c:pt idx="1886">
                  <c:v>40.074733000590342</c:v>
                </c:pt>
                <c:pt idx="1887">
                  <c:v>35.961767471012223</c:v>
                </c:pt>
                <c:pt idx="1888">
                  <c:v>32.169524809901127</c:v>
                </c:pt>
                <c:pt idx="1889">
                  <c:v>26.805081565922773</c:v>
                </c:pt>
                <c:pt idx="1890">
                  <c:v>20.336664440219906</c:v>
                </c:pt>
                <c:pt idx="1891">
                  <c:v>15.534108937070334</c:v>
                </c:pt>
                <c:pt idx="1892">
                  <c:v>9.0979795138256847</c:v>
                </c:pt>
                <c:pt idx="1893">
                  <c:v>12.719855384014073</c:v>
                </c:pt>
                <c:pt idx="1894">
                  <c:v>11.856440468712771</c:v>
                </c:pt>
                <c:pt idx="1895">
                  <c:v>10.584644478589457</c:v>
                </c:pt>
                <c:pt idx="1896">
                  <c:v>8.4320142433538479</c:v>
                </c:pt>
                <c:pt idx="1897">
                  <c:v>13.139453398738613</c:v>
                </c:pt>
                <c:pt idx="1898">
                  <c:v>16.973679372633061</c:v>
                </c:pt>
                <c:pt idx="1899">
                  <c:v>17.146602057433373</c:v>
                </c:pt>
                <c:pt idx="1900">
                  <c:v>17.218377818575529</c:v>
                </c:pt>
                <c:pt idx="1901">
                  <c:v>19.8220603340054</c:v>
                </c:pt>
                <c:pt idx="1902">
                  <c:v>20.5711966526388</c:v>
                </c:pt>
                <c:pt idx="1903">
                  <c:v>17.785835820479207</c:v>
                </c:pt>
                <c:pt idx="1904">
                  <c:v>23.158248987211564</c:v>
                </c:pt>
                <c:pt idx="1905">
                  <c:v>27.773576674180177</c:v>
                </c:pt>
                <c:pt idx="1906">
                  <c:v>26.868375554386226</c:v>
                </c:pt>
                <c:pt idx="1907">
                  <c:v>28.317291102251787</c:v>
                </c:pt>
                <c:pt idx="1908">
                  <c:v>28.516210181180927</c:v>
                </c:pt>
                <c:pt idx="1909">
                  <c:v>25.580093231594571</c:v>
                </c:pt>
                <c:pt idx="1910">
                  <c:v>24.229995782473424</c:v>
                </c:pt>
                <c:pt idx="1911">
                  <c:v>23.462909463678301</c:v>
                </c:pt>
                <c:pt idx="1912">
                  <c:v>23.223796259904187</c:v>
                </c:pt>
                <c:pt idx="1913">
                  <c:v>24.894589297110041</c:v>
                </c:pt>
                <c:pt idx="1914">
                  <c:v>23.420287118606062</c:v>
                </c:pt>
                <c:pt idx="1915">
                  <c:v>26.481782316082619</c:v>
                </c:pt>
                <c:pt idx="1916">
                  <c:v>32.786775572760504</c:v>
                </c:pt>
                <c:pt idx="1917">
                  <c:v>29.990657116163188</c:v>
                </c:pt>
                <c:pt idx="1918">
                  <c:v>30.064720967151061</c:v>
                </c:pt>
                <c:pt idx="1919">
                  <c:v>35.885400199430897</c:v>
                </c:pt>
                <c:pt idx="1920">
                  <c:v>37.410111670143579</c:v>
                </c:pt>
                <c:pt idx="1921">
                  <c:v>36.448243437673469</c:v>
                </c:pt>
                <c:pt idx="1922">
                  <c:v>38.260603292574061</c:v>
                </c:pt>
                <c:pt idx="1923">
                  <c:v>38.731517059760414</c:v>
                </c:pt>
                <c:pt idx="1924">
                  <c:v>38.201940375224879</c:v>
                </c:pt>
                <c:pt idx="1925">
                  <c:v>56.287444313584921</c:v>
                </c:pt>
                <c:pt idx="1926">
                  <c:v>48.097824411715742</c:v>
                </c:pt>
                <c:pt idx="1927">
                  <c:v>45.97579187298593</c:v>
                </c:pt>
                <c:pt idx="1928">
                  <c:v>35.613163242652455</c:v>
                </c:pt>
                <c:pt idx="1929">
                  <c:v>36.188608684140853</c:v>
                </c:pt>
                <c:pt idx="1930">
                  <c:v>36.048979259751448</c:v>
                </c:pt>
                <c:pt idx="1931">
                  <c:v>38.337169823926338</c:v>
                </c:pt>
                <c:pt idx="1932">
                  <c:v>39.359553506729775</c:v>
                </c:pt>
                <c:pt idx="1933">
                  <c:v>44.377248684204758</c:v>
                </c:pt>
                <c:pt idx="1934">
                  <c:v>46.73123094550769</c:v>
                </c:pt>
                <c:pt idx="1935">
                  <c:v>53.183638432825674</c:v>
                </c:pt>
                <c:pt idx="1936">
                  <c:v>57.598991088505258</c:v>
                </c:pt>
                <c:pt idx="1937">
                  <c:v>57.872553789330503</c:v>
                </c:pt>
                <c:pt idx="1938">
                  <c:v>56.280782023020926</c:v>
                </c:pt>
                <c:pt idx="1939">
                  <c:v>51.621439195283514</c:v>
                </c:pt>
                <c:pt idx="1940">
                  <c:v>42.76836731243872</c:v>
                </c:pt>
                <c:pt idx="1941">
                  <c:v>43.166470522304415</c:v>
                </c:pt>
                <c:pt idx="1942">
                  <c:v>50.498506887583083</c:v>
                </c:pt>
                <c:pt idx="1943">
                  <c:v>50.037136395885064</c:v>
                </c:pt>
                <c:pt idx="1944">
                  <c:v>48.85252757593183</c:v>
                </c:pt>
                <c:pt idx="1945">
                  <c:v>48.384896188636212</c:v>
                </c:pt>
                <c:pt idx="1946">
                  <c:v>48.472617327713323</c:v>
                </c:pt>
                <c:pt idx="1947">
                  <c:v>43.824224029706443</c:v>
                </c:pt>
                <c:pt idx="1948">
                  <c:v>38.046433572529978</c:v>
                </c:pt>
                <c:pt idx="1949">
                  <c:v>33.179950797288441</c:v>
                </c:pt>
                <c:pt idx="1950">
                  <c:v>31.195159334996021</c:v>
                </c:pt>
                <c:pt idx="1951">
                  <c:v>26.253813100665852</c:v>
                </c:pt>
                <c:pt idx="1952">
                  <c:v>20.90964510058576</c:v>
                </c:pt>
                <c:pt idx="1953">
                  <c:v>29.312108307142985</c:v>
                </c:pt>
                <c:pt idx="1954">
                  <c:v>36.113906593611389</c:v>
                </c:pt>
                <c:pt idx="1955">
                  <c:v>42.328633963798552</c:v>
                </c:pt>
                <c:pt idx="1956">
                  <c:v>46.357938958460075</c:v>
                </c:pt>
                <c:pt idx="1957">
                  <c:v>51.480370284893716</c:v>
                </c:pt>
                <c:pt idx="1958">
                  <c:v>51.722044061557149</c:v>
                </c:pt>
                <c:pt idx="1959">
                  <c:v>51.178246595731657</c:v>
                </c:pt>
                <c:pt idx="1960">
                  <c:v>49.778415930302231</c:v>
                </c:pt>
                <c:pt idx="1961">
                  <c:v>50.165910195181496</c:v>
                </c:pt>
                <c:pt idx="1962">
                  <c:v>46.914186343633183</c:v>
                </c:pt>
                <c:pt idx="1963">
                  <c:v>41.762675767217495</c:v>
                </c:pt>
                <c:pt idx="1964">
                  <c:v>39.802809206472226</c:v>
                </c:pt>
                <c:pt idx="1965">
                  <c:v>36.017391712532124</c:v>
                </c:pt>
                <c:pt idx="1966">
                  <c:v>29.087680037471213</c:v>
                </c:pt>
                <c:pt idx="1967">
                  <c:v>21.001663362727001</c:v>
                </c:pt>
                <c:pt idx="1968">
                  <c:v>15.016562384983438</c:v>
                </c:pt>
                <c:pt idx="1969">
                  <c:v>6.7491892207754267</c:v>
                </c:pt>
                <c:pt idx="1970">
                  <c:v>14.546506395834674</c:v>
                </c:pt>
                <c:pt idx="1971">
                  <c:v>16.107377359803866</c:v>
                </c:pt>
                <c:pt idx="1972">
                  <c:v>15.452613178125185</c:v>
                </c:pt>
                <c:pt idx="1973">
                  <c:v>12.520197644193617</c:v>
                </c:pt>
                <c:pt idx="1974">
                  <c:v>16.494140520676428</c:v>
                </c:pt>
                <c:pt idx="1975">
                  <c:v>18.369499847183743</c:v>
                </c:pt>
                <c:pt idx="1976">
                  <c:v>17.334195078334567</c:v>
                </c:pt>
                <c:pt idx="1977">
                  <c:v>21.703248544567153</c:v>
                </c:pt>
                <c:pt idx="1978">
                  <c:v>26.459843758781542</c:v>
                </c:pt>
                <c:pt idx="1979">
                  <c:v>27.148458145546446</c:v>
                </c:pt>
                <c:pt idx="1980">
                  <c:v>22.748802396822917</c:v>
                </c:pt>
                <c:pt idx="1981">
                  <c:v>24.257603304762966</c:v>
                </c:pt>
                <c:pt idx="1982">
                  <c:v>19.686482371681915</c:v>
                </c:pt>
                <c:pt idx="1983">
                  <c:v>16.126229426469436</c:v>
                </c:pt>
                <c:pt idx="1984">
                  <c:v>18.628295248966953</c:v>
                </c:pt>
                <c:pt idx="1985">
                  <c:v>19.535609287814243</c:v>
                </c:pt>
                <c:pt idx="1986">
                  <c:v>25.236943628721136</c:v>
                </c:pt>
                <c:pt idx="1987">
                  <c:v>28.330318163599138</c:v>
                </c:pt>
                <c:pt idx="1988">
                  <c:v>28.345694250843273</c:v>
                </c:pt>
                <c:pt idx="1989">
                  <c:v>27.332567129871489</c:v>
                </c:pt>
                <c:pt idx="1990">
                  <c:v>29.357817211723614</c:v>
                </c:pt>
                <c:pt idx="1991">
                  <c:v>25.202972081586978</c:v>
                </c:pt>
                <c:pt idx="1992">
                  <c:v>25.360990403766063</c:v>
                </c:pt>
                <c:pt idx="1993">
                  <c:v>28.011856609133297</c:v>
                </c:pt>
                <c:pt idx="1994">
                  <c:v>25.934019978820562</c:v>
                </c:pt>
                <c:pt idx="1995">
                  <c:v>28.430563995717222</c:v>
                </c:pt>
                <c:pt idx="1996">
                  <c:v>35.695216322110504</c:v>
                </c:pt>
                <c:pt idx="1997">
                  <c:v>39.836613671636719</c:v>
                </c:pt>
                <c:pt idx="1998">
                  <c:v>37.669525907036046</c:v>
                </c:pt>
                <c:pt idx="1999">
                  <c:v>40.42901621446768</c:v>
                </c:pt>
                <c:pt idx="2000">
                  <c:v>40.32373979917385</c:v>
                </c:pt>
                <c:pt idx="2001">
                  <c:v>35.715468643388512</c:v>
                </c:pt>
                <c:pt idx="2002">
                  <c:v>62.197639812455549</c:v>
                </c:pt>
                <c:pt idx="2003">
                  <c:v>52.829636456478148</c:v>
                </c:pt>
                <c:pt idx="2004">
                  <c:v>48.399445457497563</c:v>
                </c:pt>
                <c:pt idx="2005">
                  <c:v>36.627975697974044</c:v>
                </c:pt>
                <c:pt idx="2006">
                  <c:v>35.62317117776152</c:v>
                </c:pt>
                <c:pt idx="2007">
                  <c:v>37.432965181016584</c:v>
                </c:pt>
                <c:pt idx="2008">
                  <c:v>40.430566330488752</c:v>
                </c:pt>
                <c:pt idx="2009">
                  <c:v>39.825412888203338</c:v>
                </c:pt>
                <c:pt idx="2010">
                  <c:v>42.364117211467253</c:v>
                </c:pt>
                <c:pt idx="2011">
                  <c:v>44.870350371736336</c:v>
                </c:pt>
                <c:pt idx="2012">
                  <c:v>52.790264017646663</c:v>
                </c:pt>
                <c:pt idx="2013">
                  <c:v>57.183459395654303</c:v>
                </c:pt>
                <c:pt idx="2014">
                  <c:v>57.904671789578309</c:v>
                </c:pt>
                <c:pt idx="2015">
                  <c:v>59.544027584787194</c:v>
                </c:pt>
                <c:pt idx="2016">
                  <c:v>55.226157131368048</c:v>
                </c:pt>
                <c:pt idx="2017">
                  <c:v>43.969250138298072</c:v>
                </c:pt>
                <c:pt idx="2018">
                  <c:v>40.068466832011737</c:v>
                </c:pt>
                <c:pt idx="2019">
                  <c:v>45.741095490113317</c:v>
                </c:pt>
                <c:pt idx="2020">
                  <c:v>44.603642456020602</c:v>
                </c:pt>
                <c:pt idx="2021">
                  <c:v>45.235031737862414</c:v>
                </c:pt>
                <c:pt idx="2022">
                  <c:v>43.334393486419437</c:v>
                </c:pt>
                <c:pt idx="2023">
                  <c:v>44.564256569665673</c:v>
                </c:pt>
                <c:pt idx="2024">
                  <c:v>41.486296733481396</c:v>
                </c:pt>
                <c:pt idx="2025">
                  <c:v>36.395315192914921</c:v>
                </c:pt>
                <c:pt idx="2026">
                  <c:v>30.585477826790381</c:v>
                </c:pt>
                <c:pt idx="2027">
                  <c:v>31.575441112091013</c:v>
                </c:pt>
                <c:pt idx="2028">
                  <c:v>27.649517704858972</c:v>
                </c:pt>
                <c:pt idx="2029">
                  <c:v>23.347375356599635</c:v>
                </c:pt>
                <c:pt idx="2030">
                  <c:v>32.301812748876245</c:v>
                </c:pt>
                <c:pt idx="2031">
                  <c:v>38.420398647263781</c:v>
                </c:pt>
                <c:pt idx="2032">
                  <c:v>43.464494548425812</c:v>
                </c:pt>
                <c:pt idx="2033">
                  <c:v>44.29879917781544</c:v>
                </c:pt>
                <c:pt idx="2034">
                  <c:v>46.341378388742342</c:v>
                </c:pt>
                <c:pt idx="2035">
                  <c:v>45.467780246724395</c:v>
                </c:pt>
                <c:pt idx="2036">
                  <c:v>43.997161405629882</c:v>
                </c:pt>
                <c:pt idx="2037">
                  <c:v>40.577834766548634</c:v>
                </c:pt>
                <c:pt idx="2038">
                  <c:v>43.030636885965194</c:v>
                </c:pt>
                <c:pt idx="2039">
                  <c:v>41.457555532696375</c:v>
                </c:pt>
                <c:pt idx="2040">
                  <c:v>35.311916728776097</c:v>
                </c:pt>
                <c:pt idx="2041">
                  <c:v>35.400380113542006</c:v>
                </c:pt>
                <c:pt idx="2042">
                  <c:v>32.125570776255707</c:v>
                </c:pt>
                <c:pt idx="2043">
                  <c:v>25.164524666777936</c:v>
                </c:pt>
                <c:pt idx="2044">
                  <c:v>20.400335202381843</c:v>
                </c:pt>
                <c:pt idx="2045">
                  <c:v>16.949247923851786</c:v>
                </c:pt>
                <c:pt idx="2046">
                  <c:v>6.0766899811324349</c:v>
                </c:pt>
                <c:pt idx="2047">
                  <c:v>14.055947864287399</c:v>
                </c:pt>
                <c:pt idx="2048">
                  <c:v>17.279021698980674</c:v>
                </c:pt>
                <c:pt idx="2049">
                  <c:v>16.388251128176709</c:v>
                </c:pt>
                <c:pt idx="2050">
                  <c:v>13.153981574854292</c:v>
                </c:pt>
                <c:pt idx="2051">
                  <c:v>15.433023057172113</c:v>
                </c:pt>
                <c:pt idx="2052">
                  <c:v>14.715760786120068</c:v>
                </c:pt>
                <c:pt idx="2053">
                  <c:v>14.234931816381774</c:v>
                </c:pt>
                <c:pt idx="2054">
                  <c:v>18.38690071860141</c:v>
                </c:pt>
                <c:pt idx="2055">
                  <c:v>22.482844724374235</c:v>
                </c:pt>
                <c:pt idx="2056">
                  <c:v>24.207614206069461</c:v>
                </c:pt>
                <c:pt idx="2057">
                  <c:v>22.28243431138365</c:v>
                </c:pt>
                <c:pt idx="2058">
                  <c:v>23.13564839622261</c:v>
                </c:pt>
                <c:pt idx="2059">
                  <c:v>18.617083376857991</c:v>
                </c:pt>
                <c:pt idx="2060">
                  <c:v>15.186039549912836</c:v>
                </c:pt>
                <c:pt idx="2061">
                  <c:v>17.12703333449441</c:v>
                </c:pt>
                <c:pt idx="2062">
                  <c:v>16.826947568617015</c:v>
                </c:pt>
                <c:pt idx="2063">
                  <c:v>21.417015201983521</c:v>
                </c:pt>
                <c:pt idx="2064">
                  <c:v>26.69521736237202</c:v>
                </c:pt>
                <c:pt idx="2065">
                  <c:v>29.109288299155605</c:v>
                </c:pt>
                <c:pt idx="2066">
                  <c:v>28.824438369190535</c:v>
                </c:pt>
                <c:pt idx="2067">
                  <c:v>32.010088613588707</c:v>
                </c:pt>
                <c:pt idx="2068">
                  <c:v>29.910981095278537</c:v>
                </c:pt>
                <c:pt idx="2069">
                  <c:v>28.840673461894852</c:v>
                </c:pt>
                <c:pt idx="2070">
                  <c:v>29.386893471210911</c:v>
                </c:pt>
                <c:pt idx="2071">
                  <c:v>24.972728534877721</c:v>
                </c:pt>
                <c:pt idx="2072">
                  <c:v>21.964470119879671</c:v>
                </c:pt>
                <c:pt idx="2073">
                  <c:v>20.42003285173142</c:v>
                </c:pt>
                <c:pt idx="2074">
                  <c:v>18.227464580733063</c:v>
                </c:pt>
                <c:pt idx="2075">
                  <c:v>16.300981998276534</c:v>
                </c:pt>
                <c:pt idx="2076">
                  <c:v>21.8098996354171</c:v>
                </c:pt>
                <c:pt idx="2077">
                  <c:v>27.090024067295559</c:v>
                </c:pt>
                <c:pt idx="2078">
                  <c:v>31.667694415895852</c:v>
                </c:pt>
                <c:pt idx="2079">
                  <c:v>60.784959159770658</c:v>
                </c:pt>
                <c:pt idx="2080">
                  <c:v>52.834837056313653</c:v>
                </c:pt>
                <c:pt idx="2081">
                  <c:v>50.733343090030992</c:v>
                </c:pt>
                <c:pt idx="2082">
                  <c:v>41.045502899180434</c:v>
                </c:pt>
                <c:pt idx="2083">
                  <c:v>41.259010375808529</c:v>
                </c:pt>
                <c:pt idx="2084">
                  <c:v>43.625047907240145</c:v>
                </c:pt>
                <c:pt idx="2085">
                  <c:v>46.053169501919186</c:v>
                </c:pt>
                <c:pt idx="2086">
                  <c:v>47.7655176575906</c:v>
                </c:pt>
                <c:pt idx="2087">
                  <c:v>50.10129720903511</c:v>
                </c:pt>
                <c:pt idx="2088">
                  <c:v>48.900047627650309</c:v>
                </c:pt>
                <c:pt idx="2089">
                  <c:v>55.601583318665405</c:v>
                </c:pt>
                <c:pt idx="2090">
                  <c:v>58.983111281177173</c:v>
                </c:pt>
                <c:pt idx="2091">
                  <c:v>57.819426044167308</c:v>
                </c:pt>
                <c:pt idx="2092">
                  <c:v>58.13354027155215</c:v>
                </c:pt>
                <c:pt idx="2093">
                  <c:v>55.915476344273252</c:v>
                </c:pt>
                <c:pt idx="2094">
                  <c:v>45.987014694557324</c:v>
                </c:pt>
                <c:pt idx="2095">
                  <c:v>40.923845697968858</c:v>
                </c:pt>
                <c:pt idx="2096">
                  <c:v>44.938716565659064</c:v>
                </c:pt>
                <c:pt idx="2097">
                  <c:v>44.545899959912703</c:v>
                </c:pt>
                <c:pt idx="2098">
                  <c:v>47.046755418354877</c:v>
                </c:pt>
                <c:pt idx="2099">
                  <c:v>45.10160645673384</c:v>
                </c:pt>
                <c:pt idx="2100">
                  <c:v>47.992954419684438</c:v>
                </c:pt>
                <c:pt idx="2101">
                  <c:v>45.754491702710162</c:v>
                </c:pt>
                <c:pt idx="2102">
                  <c:v>42.155061352932485</c:v>
                </c:pt>
                <c:pt idx="2103">
                  <c:v>34.636757434768029</c:v>
                </c:pt>
                <c:pt idx="2104">
                  <c:v>36.123306095518451</c:v>
                </c:pt>
                <c:pt idx="2105">
                  <c:v>34.332967661928834</c:v>
                </c:pt>
                <c:pt idx="2106">
                  <c:v>29.795438986553112</c:v>
                </c:pt>
                <c:pt idx="2107">
                  <c:v>32.651890574919278</c:v>
                </c:pt>
                <c:pt idx="2108">
                  <c:v>36.347648736283524</c:v>
                </c:pt>
                <c:pt idx="2109">
                  <c:v>38.817795984410211</c:v>
                </c:pt>
                <c:pt idx="2110">
                  <c:v>37.286703730161193</c:v>
                </c:pt>
                <c:pt idx="2111">
                  <c:v>37.454120140612076</c:v>
                </c:pt>
                <c:pt idx="2112">
                  <c:v>38.487935334595392</c:v>
                </c:pt>
                <c:pt idx="2113">
                  <c:v>39.096549135628017</c:v>
                </c:pt>
                <c:pt idx="2114">
                  <c:v>36.648577616625701</c:v>
                </c:pt>
                <c:pt idx="2115">
                  <c:v>36.093508142934631</c:v>
                </c:pt>
                <c:pt idx="2116">
                  <c:v>37.256457318873728</c:v>
                </c:pt>
                <c:pt idx="2117">
                  <c:v>31.527958225064967</c:v>
                </c:pt>
                <c:pt idx="2118">
                  <c:v>31.215891297653915</c:v>
                </c:pt>
                <c:pt idx="2119">
                  <c:v>28.632019489037418</c:v>
                </c:pt>
                <c:pt idx="2120">
                  <c:v>23.790251405804778</c:v>
                </c:pt>
                <c:pt idx="2121">
                  <c:v>17.854297053294445</c:v>
                </c:pt>
                <c:pt idx="2122">
                  <c:v>15.594120500795794</c:v>
                </c:pt>
                <c:pt idx="2123">
                  <c:v>11.726331679965494</c:v>
                </c:pt>
                <c:pt idx="2124">
                  <c:v>18.811252046826503</c:v>
                </c:pt>
                <c:pt idx="2125">
                  <c:v>22.526446324735915</c:v>
                </c:pt>
                <c:pt idx="2126">
                  <c:v>19.003081615147568</c:v>
                </c:pt>
                <c:pt idx="2127">
                  <c:v>17.169602371336797</c:v>
                </c:pt>
                <c:pt idx="2128">
                  <c:v>18.476624041429144</c:v>
                </c:pt>
                <c:pt idx="2129">
                  <c:v>17.810166128102335</c:v>
                </c:pt>
                <c:pt idx="2130">
                  <c:v>18.219804245153608</c:v>
                </c:pt>
                <c:pt idx="2131">
                  <c:v>22.745555884305052</c:v>
                </c:pt>
                <c:pt idx="2132">
                  <c:v>26.037978622307818</c:v>
                </c:pt>
                <c:pt idx="2133">
                  <c:v>27.601959142593131</c:v>
                </c:pt>
                <c:pt idx="2134">
                  <c:v>27.309350519197661</c:v>
                </c:pt>
                <c:pt idx="2135">
                  <c:v>27.719961619912226</c:v>
                </c:pt>
                <c:pt idx="2136">
                  <c:v>23.445779940263993</c:v>
                </c:pt>
                <c:pt idx="2137">
                  <c:v>19.546677763906228</c:v>
                </c:pt>
                <c:pt idx="2138">
                  <c:v>19.057108064082492</c:v>
                </c:pt>
                <c:pt idx="2139">
                  <c:v>19.883518808925501</c:v>
                </c:pt>
                <c:pt idx="2140">
                  <c:v>23.227669813377155</c:v>
                </c:pt>
                <c:pt idx="2141">
                  <c:v>29.064286930414308</c:v>
                </c:pt>
                <c:pt idx="2142">
                  <c:v>31.951511523495956</c:v>
                </c:pt>
                <c:pt idx="2143">
                  <c:v>31.668145605601111</c:v>
                </c:pt>
                <c:pt idx="2144">
                  <c:v>32.71435601578942</c:v>
                </c:pt>
                <c:pt idx="2145">
                  <c:v>35.170125636593532</c:v>
                </c:pt>
                <c:pt idx="2146">
                  <c:v>33.756287831040183</c:v>
                </c:pt>
                <c:pt idx="2147">
                  <c:v>30.852215283972644</c:v>
                </c:pt>
                <c:pt idx="2148">
                  <c:v>27.96948970826632</c:v>
                </c:pt>
                <c:pt idx="2149">
                  <c:v>25.943059001640101</c:v>
                </c:pt>
                <c:pt idx="2150">
                  <c:v>17.226907392010137</c:v>
                </c:pt>
                <c:pt idx="2151">
                  <c:v>7.8032264097087563</c:v>
                </c:pt>
                <c:pt idx="2152">
                  <c:v>9.1824213099216827</c:v>
                </c:pt>
                <c:pt idx="2153">
                  <c:v>16.744331369398321</c:v>
                </c:pt>
                <c:pt idx="2154">
                  <c:v>24.455713836718399</c:v>
                </c:pt>
                <c:pt idx="2155">
                  <c:v>32.023690417941623</c:v>
                </c:pt>
                <c:pt idx="2156">
                  <c:v>56.151795451791408</c:v>
                </c:pt>
                <c:pt idx="2157">
                  <c:v>52.195286235073759</c:v>
                </c:pt>
                <c:pt idx="2158">
                  <c:v>50.061350427657366</c:v>
                </c:pt>
                <c:pt idx="2159">
                  <c:v>39.962069899756173</c:v>
                </c:pt>
                <c:pt idx="2160">
                  <c:v>37.474043310590332</c:v>
                </c:pt>
                <c:pt idx="2161">
                  <c:v>42.344114306211516</c:v>
                </c:pt>
                <c:pt idx="2162">
                  <c:v>46.040493733112733</c:v>
                </c:pt>
                <c:pt idx="2163">
                  <c:v>50.302599712698829</c:v>
                </c:pt>
                <c:pt idx="2164">
                  <c:v>52.832234126516141</c:v>
                </c:pt>
                <c:pt idx="2165">
                  <c:v>51.706051721413651</c:v>
                </c:pt>
                <c:pt idx="2166">
                  <c:v>57.911491920719229</c:v>
                </c:pt>
                <c:pt idx="2167">
                  <c:v>60.127391464311998</c:v>
                </c:pt>
                <c:pt idx="2168">
                  <c:v>56.359888380680637</c:v>
                </c:pt>
                <c:pt idx="2169">
                  <c:v>53.74127855397137</c:v>
                </c:pt>
                <c:pt idx="2170">
                  <c:v>50.413822883805736</c:v>
                </c:pt>
                <c:pt idx="2171">
                  <c:v>40.220983064849236</c:v>
                </c:pt>
                <c:pt idx="2172">
                  <c:v>35.26535505864679</c:v>
                </c:pt>
                <c:pt idx="2173">
                  <c:v>37.658243163826185</c:v>
                </c:pt>
                <c:pt idx="2174">
                  <c:v>34.008271766410978</c:v>
                </c:pt>
                <c:pt idx="2175">
                  <c:v>36.433959544515446</c:v>
                </c:pt>
                <c:pt idx="2176">
                  <c:v>33.15214566300579</c:v>
                </c:pt>
                <c:pt idx="2177">
                  <c:v>30.748115126854959</c:v>
                </c:pt>
                <c:pt idx="2178">
                  <c:v>27.361804544073781</c:v>
                </c:pt>
                <c:pt idx="2179">
                  <c:v>29.341591732872956</c:v>
                </c:pt>
                <c:pt idx="2180">
                  <c:v>25.810273690579226</c:v>
                </c:pt>
                <c:pt idx="2181">
                  <c:v>34.616302295301004</c:v>
                </c:pt>
                <c:pt idx="2182">
                  <c:v>38.240529936058905</c:v>
                </c:pt>
                <c:pt idx="2183">
                  <c:v>37.210992907801419</c:v>
                </c:pt>
                <c:pt idx="2184">
                  <c:v>39.742977911098997</c:v>
                </c:pt>
                <c:pt idx="2185">
                  <c:v>40.135852483062095</c:v>
                </c:pt>
                <c:pt idx="2186">
                  <c:v>37.327741935483871</c:v>
                </c:pt>
                <c:pt idx="2187">
                  <c:v>36.412448453777216</c:v>
                </c:pt>
                <c:pt idx="2188">
                  <c:v>37.11808822715448</c:v>
                </c:pt>
                <c:pt idx="2189">
                  <c:v>36.421656733831547</c:v>
                </c:pt>
                <c:pt idx="2190">
                  <c:v>38.900645280984207</c:v>
                </c:pt>
                <c:pt idx="2191">
                  <c:v>36.937265052875297</c:v>
                </c:pt>
                <c:pt idx="2192">
                  <c:v>35.951170707796429</c:v>
                </c:pt>
                <c:pt idx="2193">
                  <c:v>37.562827134389408</c:v>
                </c:pt>
                <c:pt idx="2194">
                  <c:v>30.600928252730913</c:v>
                </c:pt>
                <c:pt idx="2195">
                  <c:v>27.288757565648385</c:v>
                </c:pt>
                <c:pt idx="2196">
                  <c:v>24.574628059510477</c:v>
                </c:pt>
                <c:pt idx="2197">
                  <c:v>19.546556939259343</c:v>
                </c:pt>
                <c:pt idx="2198">
                  <c:v>12.293904067073118</c:v>
                </c:pt>
                <c:pt idx="2199">
                  <c:v>18.473336839783503</c:v>
                </c:pt>
                <c:pt idx="2200">
                  <c:v>22.540539110652595</c:v>
                </c:pt>
                <c:pt idx="2201">
                  <c:v>30.15230309165231</c:v>
                </c:pt>
                <c:pt idx="2202">
                  <c:v>32.327938474863963</c:v>
                </c:pt>
                <c:pt idx="2203">
                  <c:v>27.023072458160009</c:v>
                </c:pt>
                <c:pt idx="2204">
                  <c:v>24.092294432531503</c:v>
                </c:pt>
                <c:pt idx="2205">
                  <c:v>24.403308425285037</c:v>
                </c:pt>
                <c:pt idx="2206">
                  <c:v>23.800788971660893</c:v>
                </c:pt>
                <c:pt idx="2207">
                  <c:v>24.376137530082548</c:v>
                </c:pt>
                <c:pt idx="2208">
                  <c:v>30.851910665518211</c:v>
                </c:pt>
                <c:pt idx="2209">
                  <c:v>35.029948089977367</c:v>
                </c:pt>
                <c:pt idx="2210">
                  <c:v>35.597379760777571</c:v>
                </c:pt>
                <c:pt idx="2211">
                  <c:v>35.181258421417112</c:v>
                </c:pt>
                <c:pt idx="2212">
                  <c:v>34.68810993151844</c:v>
                </c:pt>
                <c:pt idx="2213">
                  <c:v>27.086652633537629</c:v>
                </c:pt>
                <c:pt idx="2214">
                  <c:v>25.899298929515368</c:v>
                </c:pt>
                <c:pt idx="2215">
                  <c:v>27.230420029137608</c:v>
                </c:pt>
                <c:pt idx="2216">
                  <c:v>26.825484992491099</c:v>
                </c:pt>
                <c:pt idx="2217">
                  <c:v>29.362894356871927</c:v>
                </c:pt>
                <c:pt idx="2218">
                  <c:v>34.219209378101532</c:v>
                </c:pt>
                <c:pt idx="2219">
                  <c:v>33.453136805546855</c:v>
                </c:pt>
                <c:pt idx="2220">
                  <c:v>29.986701819580297</c:v>
                </c:pt>
                <c:pt idx="2221">
                  <c:v>28.524230184231996</c:v>
                </c:pt>
                <c:pt idx="2222">
                  <c:v>31.741650865745591</c:v>
                </c:pt>
                <c:pt idx="2223">
                  <c:v>31.065129923588003</c:v>
                </c:pt>
                <c:pt idx="2224">
                  <c:v>28.837212166747754</c:v>
                </c:pt>
                <c:pt idx="2225">
                  <c:v>26.351822378891711</c:v>
                </c:pt>
                <c:pt idx="2226">
                  <c:v>25.734463276836156</c:v>
                </c:pt>
                <c:pt idx="2227">
                  <c:v>13.962604868138895</c:v>
                </c:pt>
                <c:pt idx="2228">
                  <c:v>5.8573535443446696</c:v>
                </c:pt>
                <c:pt idx="2229">
                  <c:v>10.251450676982591</c:v>
                </c:pt>
                <c:pt idx="2230">
                  <c:v>14.814503045700816</c:v>
                </c:pt>
                <c:pt idx="2231">
                  <c:v>17.365678875579864</c:v>
                </c:pt>
                <c:pt idx="2232">
                  <c:v>24.649257062687326</c:v>
                </c:pt>
                <c:pt idx="2233">
                  <c:v>52.002930576420702</c:v>
                </c:pt>
                <c:pt idx="2234">
                  <c:v>50.375476241473081</c:v>
                </c:pt>
                <c:pt idx="2235">
                  <c:v>48.229008945868571</c:v>
                </c:pt>
                <c:pt idx="2236">
                  <c:v>40.327022874206357</c:v>
                </c:pt>
                <c:pt idx="2237">
                  <c:v>34.633405604683837</c:v>
                </c:pt>
                <c:pt idx="2238">
                  <c:v>43.448516218972266</c:v>
                </c:pt>
                <c:pt idx="2239">
                  <c:v>49.527163399632279</c:v>
                </c:pt>
                <c:pt idx="2240">
                  <c:v>55.796205242677452</c:v>
                </c:pt>
                <c:pt idx="2241">
                  <c:v>56.231574356737902</c:v>
                </c:pt>
                <c:pt idx="2242">
                  <c:v>57.024873025113919</c:v>
                </c:pt>
                <c:pt idx="2243">
                  <c:v>61.342340921728599</c:v>
                </c:pt>
                <c:pt idx="2244">
                  <c:v>60.608051492992075</c:v>
                </c:pt>
                <c:pt idx="2245">
                  <c:v>54.839557845031116</c:v>
                </c:pt>
                <c:pt idx="2246">
                  <c:v>53.130319540568408</c:v>
                </c:pt>
                <c:pt idx="2247">
                  <c:v>46.415648043372833</c:v>
                </c:pt>
                <c:pt idx="2248">
                  <c:v>34.210039686490944</c:v>
                </c:pt>
                <c:pt idx="2249">
                  <c:v>31.91452517836116</c:v>
                </c:pt>
                <c:pt idx="2250">
                  <c:v>33.360837959111308</c:v>
                </c:pt>
                <c:pt idx="2251">
                  <c:v>29.160887414356708</c:v>
                </c:pt>
                <c:pt idx="2252">
                  <c:v>29.558269621020944</c:v>
                </c:pt>
                <c:pt idx="2253">
                  <c:v>25.463498961191377</c:v>
                </c:pt>
                <c:pt idx="2254">
                  <c:v>21.727679944776668</c:v>
                </c:pt>
                <c:pt idx="2255">
                  <c:v>18.407041614605301</c:v>
                </c:pt>
                <c:pt idx="2256">
                  <c:v>24.425850525153788</c:v>
                </c:pt>
                <c:pt idx="2257">
                  <c:v>28.162505277124421</c:v>
                </c:pt>
                <c:pt idx="2258">
                  <c:v>39.95210400273691</c:v>
                </c:pt>
                <c:pt idx="2259">
                  <c:v>45.167405160770556</c:v>
                </c:pt>
                <c:pt idx="2260">
                  <c:v>44.638680710859212</c:v>
                </c:pt>
                <c:pt idx="2261">
                  <c:v>44.457652639563456</c:v>
                </c:pt>
                <c:pt idx="2262">
                  <c:v>42.369735421166311</c:v>
                </c:pt>
                <c:pt idx="2263">
                  <c:v>33.924503015412114</c:v>
                </c:pt>
                <c:pt idx="2264">
                  <c:v>30.23182807733517</c:v>
                </c:pt>
                <c:pt idx="2265">
                  <c:v>29.389569253674708</c:v>
                </c:pt>
                <c:pt idx="2266">
                  <c:v>30.070254416479091</c:v>
                </c:pt>
                <c:pt idx="2267">
                  <c:v>36.64631807922747</c:v>
                </c:pt>
                <c:pt idx="2268">
                  <c:v>38.354730924390367</c:v>
                </c:pt>
                <c:pt idx="2269">
                  <c:v>41.130265680256336</c:v>
                </c:pt>
                <c:pt idx="2270">
                  <c:v>42.430360727323944</c:v>
                </c:pt>
                <c:pt idx="2271">
                  <c:v>36.359216468992692</c:v>
                </c:pt>
                <c:pt idx="2272">
                  <c:v>27.111944013352463</c:v>
                </c:pt>
                <c:pt idx="2273">
                  <c:v>24.815971676383541</c:v>
                </c:pt>
                <c:pt idx="2274">
                  <c:v>18.462899464091187</c:v>
                </c:pt>
                <c:pt idx="2275">
                  <c:v>12.886339494370089</c:v>
                </c:pt>
                <c:pt idx="2276">
                  <c:v>25.270674065737897</c:v>
                </c:pt>
                <c:pt idx="2277">
                  <c:v>32.425308224641256</c:v>
                </c:pt>
                <c:pt idx="2278">
                  <c:v>37.529123195386745</c:v>
                </c:pt>
                <c:pt idx="2279">
                  <c:v>45.218816874616742</c:v>
                </c:pt>
                <c:pt idx="2280">
                  <c:v>42.005521196180176</c:v>
                </c:pt>
                <c:pt idx="2281">
                  <c:v>38.715253009668245</c:v>
                </c:pt>
                <c:pt idx="2282">
                  <c:v>37.333243270627172</c:v>
                </c:pt>
                <c:pt idx="2283">
                  <c:v>34.534854737308549</c:v>
                </c:pt>
                <c:pt idx="2284">
                  <c:v>30.032317636195753</c:v>
                </c:pt>
                <c:pt idx="2285">
                  <c:v>34.968285860615374</c:v>
                </c:pt>
                <c:pt idx="2286">
                  <c:v>36.589820317219477</c:v>
                </c:pt>
                <c:pt idx="2287">
                  <c:v>39.774594742198943</c:v>
                </c:pt>
                <c:pt idx="2288">
                  <c:v>41.935207577589686</c:v>
                </c:pt>
                <c:pt idx="2289">
                  <c:v>41.679019208202078</c:v>
                </c:pt>
                <c:pt idx="2290">
                  <c:v>35.055261646981627</c:v>
                </c:pt>
                <c:pt idx="2291">
                  <c:v>32.563589862822603</c:v>
                </c:pt>
                <c:pt idx="2292">
                  <c:v>27.058037206193607</c:v>
                </c:pt>
                <c:pt idx="2293">
                  <c:v>24.92452303061436</c:v>
                </c:pt>
                <c:pt idx="2294">
                  <c:v>26.260481683335669</c:v>
                </c:pt>
                <c:pt idx="2295">
                  <c:v>31.303471133751305</c:v>
                </c:pt>
                <c:pt idx="2296">
                  <c:v>32.941981273248103</c:v>
                </c:pt>
                <c:pt idx="2297">
                  <c:v>34.663877326546896</c:v>
                </c:pt>
                <c:pt idx="2298">
                  <c:v>34.76620868887624</c:v>
                </c:pt>
                <c:pt idx="2299">
                  <c:v>39.198149239398496</c:v>
                </c:pt>
                <c:pt idx="2300">
                  <c:v>37.473135975527114</c:v>
                </c:pt>
                <c:pt idx="2301">
                  <c:v>36.010585544558467</c:v>
                </c:pt>
                <c:pt idx="2302">
                  <c:v>30.191374987683243</c:v>
                </c:pt>
                <c:pt idx="2303">
                  <c:v>28.650489050515898</c:v>
                </c:pt>
                <c:pt idx="2304">
                  <c:v>23.908663082989136</c:v>
                </c:pt>
                <c:pt idx="2305">
                  <c:v>20.154998935850109</c:v>
                </c:pt>
                <c:pt idx="2306">
                  <c:v>13.694297361885571</c:v>
                </c:pt>
                <c:pt idx="2307">
                  <c:v>17.290623577605828</c:v>
                </c:pt>
                <c:pt idx="2308">
                  <c:v>17.566580270321982</c:v>
                </c:pt>
                <c:pt idx="2309">
                  <c:v>17.707919830403974</c:v>
                </c:pt>
                <c:pt idx="2310">
                  <c:v>38.305513281960849</c:v>
                </c:pt>
                <c:pt idx="2311">
                  <c:v>41.389006151248338</c:v>
                </c:pt>
                <c:pt idx="2312">
                  <c:v>40.772551692797101</c:v>
                </c:pt>
                <c:pt idx="2313">
                  <c:v>36.221376446904884</c:v>
                </c:pt>
                <c:pt idx="2314">
                  <c:v>35.598588761118791</c:v>
                </c:pt>
                <c:pt idx="2315">
                  <c:v>49.9219914710675</c:v>
                </c:pt>
                <c:pt idx="2316">
                  <c:v>57.076739416572288</c:v>
                </c:pt>
                <c:pt idx="2317">
                  <c:v>64.518336138398766</c:v>
                </c:pt>
                <c:pt idx="2318">
                  <c:v>66.344555712388612</c:v>
                </c:pt>
                <c:pt idx="2319">
                  <c:v>66.361251953497984</c:v>
                </c:pt>
                <c:pt idx="2320">
                  <c:v>66.39320885130941</c:v>
                </c:pt>
                <c:pt idx="2321">
                  <c:v>62.895599605821708</c:v>
                </c:pt>
                <c:pt idx="2322">
                  <c:v>55.651542063620205</c:v>
                </c:pt>
                <c:pt idx="2323">
                  <c:v>52.496623782784845</c:v>
                </c:pt>
                <c:pt idx="2324">
                  <c:v>48.190227227025936</c:v>
                </c:pt>
                <c:pt idx="2325">
                  <c:v>38.679402525802935</c:v>
                </c:pt>
                <c:pt idx="2326">
                  <c:v>36.109627343528466</c:v>
                </c:pt>
                <c:pt idx="2327">
                  <c:v>34.205788003173403</c:v>
                </c:pt>
                <c:pt idx="2328">
                  <c:v>28.578616173927834</c:v>
                </c:pt>
                <c:pt idx="2329">
                  <c:v>24.926719620916423</c:v>
                </c:pt>
                <c:pt idx="2330">
                  <c:v>27.728810605950599</c:v>
                </c:pt>
                <c:pt idx="2331">
                  <c:v>24.782888284086699</c:v>
                </c:pt>
                <c:pt idx="2332">
                  <c:v>24.976106217549663</c:v>
                </c:pt>
                <c:pt idx="2333">
                  <c:v>27.33271734333627</c:v>
                </c:pt>
                <c:pt idx="2334">
                  <c:v>29.548676914438133</c:v>
                </c:pt>
                <c:pt idx="2335">
                  <c:v>37.689718929991884</c:v>
                </c:pt>
                <c:pt idx="2336">
                  <c:v>44.313604778340284</c:v>
                </c:pt>
                <c:pt idx="2337">
                  <c:v>46.541284295592959</c:v>
                </c:pt>
                <c:pt idx="2338">
                  <c:v>46.799746702096805</c:v>
                </c:pt>
                <c:pt idx="2339">
                  <c:v>46.473959492543955</c:v>
                </c:pt>
                <c:pt idx="2340">
                  <c:v>39.919238368129768</c:v>
                </c:pt>
                <c:pt idx="2341">
                  <c:v>36.910013639882521</c:v>
                </c:pt>
                <c:pt idx="2342">
                  <c:v>33.063598516793164</c:v>
                </c:pt>
                <c:pt idx="2343">
                  <c:v>31.840200568192557</c:v>
                </c:pt>
                <c:pt idx="2344">
                  <c:v>36.597504892955342</c:v>
                </c:pt>
                <c:pt idx="2345">
                  <c:v>36.524693605145011</c:v>
                </c:pt>
                <c:pt idx="2346">
                  <c:v>38.191607872261422</c:v>
                </c:pt>
                <c:pt idx="2347">
                  <c:v>43.330107656949316</c:v>
                </c:pt>
                <c:pt idx="2348">
                  <c:v>38.143192766204066</c:v>
                </c:pt>
                <c:pt idx="2349">
                  <c:v>29.276448229505736</c:v>
                </c:pt>
                <c:pt idx="2350">
                  <c:v>27.516035311903149</c:v>
                </c:pt>
                <c:pt idx="2351">
                  <c:v>23.419095995288576</c:v>
                </c:pt>
                <c:pt idx="2352">
                  <c:v>14.928033996478105</c:v>
                </c:pt>
                <c:pt idx="2353">
                  <c:v>27.321884680180425</c:v>
                </c:pt>
                <c:pt idx="2354">
                  <c:v>33.957527008380175</c:v>
                </c:pt>
                <c:pt idx="2355">
                  <c:v>36.74144161215915</c:v>
                </c:pt>
                <c:pt idx="2356">
                  <c:v>45.843093173240561</c:v>
                </c:pt>
                <c:pt idx="2357">
                  <c:v>46.319164507847262</c:v>
                </c:pt>
                <c:pt idx="2358">
                  <c:v>43.142566688815812</c:v>
                </c:pt>
                <c:pt idx="2359">
                  <c:v>40.434124179707212</c:v>
                </c:pt>
                <c:pt idx="2360">
                  <c:v>39.672746656777989</c:v>
                </c:pt>
                <c:pt idx="2361">
                  <c:v>36.480178359924757</c:v>
                </c:pt>
                <c:pt idx="2362">
                  <c:v>35.962097178928751</c:v>
                </c:pt>
                <c:pt idx="2363">
                  <c:v>37.310370734244522</c:v>
                </c:pt>
                <c:pt idx="2364">
                  <c:v>41.426277255770337</c:v>
                </c:pt>
                <c:pt idx="2365">
                  <c:v>43.076423207332603</c:v>
                </c:pt>
                <c:pt idx="2366">
                  <c:v>41.388618703620729</c:v>
                </c:pt>
                <c:pt idx="2367">
                  <c:v>39.02817705018763</c:v>
                </c:pt>
                <c:pt idx="2368">
                  <c:v>35.647510911667943</c:v>
                </c:pt>
                <c:pt idx="2369">
                  <c:v>28.239989401516908</c:v>
                </c:pt>
                <c:pt idx="2370">
                  <c:v>25.280913295450457</c:v>
                </c:pt>
                <c:pt idx="2371">
                  <c:v>24.730020583287128</c:v>
                </c:pt>
                <c:pt idx="2372">
                  <c:v>29.185496822057861</c:v>
                </c:pt>
                <c:pt idx="2373">
                  <c:v>30.025806512266318</c:v>
                </c:pt>
                <c:pt idx="2374">
                  <c:v>32.050173399990996</c:v>
                </c:pt>
                <c:pt idx="2375">
                  <c:v>34.369416851282779</c:v>
                </c:pt>
                <c:pt idx="2376">
                  <c:v>42.134111739721078</c:v>
                </c:pt>
                <c:pt idx="2377">
                  <c:v>41.114345958465783</c:v>
                </c:pt>
                <c:pt idx="2378">
                  <c:v>42.284773114220151</c:v>
                </c:pt>
                <c:pt idx="2379">
                  <c:v>40.190266867209004</c:v>
                </c:pt>
                <c:pt idx="2380">
                  <c:v>37.830231410090029</c:v>
                </c:pt>
                <c:pt idx="2381">
                  <c:v>32.651081579202632</c:v>
                </c:pt>
                <c:pt idx="2382">
                  <c:v>28.773690415016777</c:v>
                </c:pt>
                <c:pt idx="2383">
                  <c:v>21.02230326469958</c:v>
                </c:pt>
                <c:pt idx="2384">
                  <c:v>17.703236802280305</c:v>
                </c:pt>
                <c:pt idx="2385">
                  <c:v>19.116647791619481</c:v>
                </c:pt>
                <c:pt idx="2386">
                  <c:v>22.670949011577758</c:v>
                </c:pt>
                <c:pt idx="2387">
                  <c:v>36.646104796229551</c:v>
                </c:pt>
                <c:pt idx="2388">
                  <c:v>37.776604131744314</c:v>
                </c:pt>
                <c:pt idx="2389">
                  <c:v>39.569742219044755</c:v>
                </c:pt>
                <c:pt idx="2390">
                  <c:v>32.659059335576458</c:v>
                </c:pt>
                <c:pt idx="2391">
                  <c:v>31.72593737920371</c:v>
                </c:pt>
                <c:pt idx="2392">
                  <c:v>46.30734493689814</c:v>
                </c:pt>
                <c:pt idx="2393">
                  <c:v>53.994988694004775</c:v>
                </c:pt>
                <c:pt idx="2394">
                  <c:v>63.233855910855588</c:v>
                </c:pt>
                <c:pt idx="2395">
                  <c:v>68.674280879864639</c:v>
                </c:pt>
                <c:pt idx="2396">
                  <c:v>67.703725682339027</c:v>
                </c:pt>
                <c:pt idx="2397">
                  <c:v>66.68479039695184</c:v>
                </c:pt>
                <c:pt idx="2398">
                  <c:v>64.94567583296292</c:v>
                </c:pt>
                <c:pt idx="2399">
                  <c:v>58.464919377991684</c:v>
                </c:pt>
                <c:pt idx="2400">
                  <c:v>53.476954027806059</c:v>
                </c:pt>
                <c:pt idx="2401">
                  <c:v>48.735251702253244</c:v>
                </c:pt>
                <c:pt idx="2402">
                  <c:v>42.05244128690741</c:v>
                </c:pt>
                <c:pt idx="2403">
                  <c:v>34.184844230873061</c:v>
                </c:pt>
                <c:pt idx="2404">
                  <c:v>28.532027063910476</c:v>
                </c:pt>
                <c:pt idx="2405">
                  <c:v>28.366187993901747</c:v>
                </c:pt>
                <c:pt idx="2406">
                  <c:v>29.076161108988703</c:v>
                </c:pt>
                <c:pt idx="2407">
                  <c:v>34.154834910189606</c:v>
                </c:pt>
                <c:pt idx="2408">
                  <c:v>31.554265032880728</c:v>
                </c:pt>
                <c:pt idx="2409">
                  <c:v>32.639556552600034</c:v>
                </c:pt>
                <c:pt idx="2410">
                  <c:v>30.97309993471838</c:v>
                </c:pt>
                <c:pt idx="2411">
                  <c:v>30.854407427107006</c:v>
                </c:pt>
                <c:pt idx="2412">
                  <c:v>34.68413895413525</c:v>
                </c:pt>
                <c:pt idx="2413">
                  <c:v>39.59734369548741</c:v>
                </c:pt>
                <c:pt idx="2414">
                  <c:v>44.597771644689772</c:v>
                </c:pt>
                <c:pt idx="2415">
                  <c:v>47.47172545873341</c:v>
                </c:pt>
                <c:pt idx="2416">
                  <c:v>48.498055017357913</c:v>
                </c:pt>
                <c:pt idx="2417">
                  <c:v>44.984323463726618</c:v>
                </c:pt>
                <c:pt idx="2418">
                  <c:v>43.680979398972639</c:v>
                </c:pt>
                <c:pt idx="2419">
                  <c:v>39.168355830653049</c:v>
                </c:pt>
                <c:pt idx="2420">
                  <c:v>34.165521267926003</c:v>
                </c:pt>
                <c:pt idx="2421">
                  <c:v>36.260446920751576</c:v>
                </c:pt>
                <c:pt idx="2422">
                  <c:v>35.385641253611915</c:v>
                </c:pt>
                <c:pt idx="2423">
                  <c:v>37.543998471991053</c:v>
                </c:pt>
                <c:pt idx="2424">
                  <c:v>41.847313277372713</c:v>
                </c:pt>
                <c:pt idx="2425">
                  <c:v>38.443860358538892</c:v>
                </c:pt>
                <c:pt idx="2426">
                  <c:v>29.941526775190098</c:v>
                </c:pt>
                <c:pt idx="2427">
                  <c:v>30.076268981665315</c:v>
                </c:pt>
                <c:pt idx="2428">
                  <c:v>27.708351519953801</c:v>
                </c:pt>
                <c:pt idx="2429">
                  <c:v>18.898770104068117</c:v>
                </c:pt>
                <c:pt idx="2430">
                  <c:v>29.78334655881784</c:v>
                </c:pt>
                <c:pt idx="2431">
                  <c:v>36.688981229757431</c:v>
                </c:pt>
                <c:pt idx="2432">
                  <c:v>37.832362623448979</c:v>
                </c:pt>
                <c:pt idx="2433">
                  <c:v>43.08191948037404</c:v>
                </c:pt>
                <c:pt idx="2434">
                  <c:v>45.126815355531029</c:v>
                </c:pt>
                <c:pt idx="2435">
                  <c:v>43.973591364021559</c:v>
                </c:pt>
                <c:pt idx="2436">
                  <c:v>43.510028281570285</c:v>
                </c:pt>
                <c:pt idx="2437">
                  <c:v>43.993241340467478</c:v>
                </c:pt>
                <c:pt idx="2438">
                  <c:v>44.030028535579483</c:v>
                </c:pt>
                <c:pt idx="2439">
                  <c:v>43.285381420322153</c:v>
                </c:pt>
                <c:pt idx="2440">
                  <c:v>44.459307642064012</c:v>
                </c:pt>
                <c:pt idx="2441">
                  <c:v>49.357919497642676</c:v>
                </c:pt>
                <c:pt idx="2442">
                  <c:v>51.1165267534913</c:v>
                </c:pt>
                <c:pt idx="2443">
                  <c:v>47.449661428706271</c:v>
                </c:pt>
                <c:pt idx="2444">
                  <c:v>45.760094949505557</c:v>
                </c:pt>
                <c:pt idx="2445">
                  <c:v>43.681006017117404</c:v>
                </c:pt>
                <c:pt idx="2446">
                  <c:v>33.590254435367186</c:v>
                </c:pt>
                <c:pt idx="2447">
                  <c:v>28.669235015025397</c:v>
                </c:pt>
                <c:pt idx="2448">
                  <c:v>28.198479298006475</c:v>
                </c:pt>
                <c:pt idx="2449">
                  <c:v>31.081157848529443</c:v>
                </c:pt>
                <c:pt idx="2450">
                  <c:v>29.835904099253916</c:v>
                </c:pt>
                <c:pt idx="2451">
                  <c:v>32.231604466496137</c:v>
                </c:pt>
                <c:pt idx="2452">
                  <c:v>34.556453258252738</c:v>
                </c:pt>
                <c:pt idx="2453">
                  <c:v>42.340113351937624</c:v>
                </c:pt>
                <c:pt idx="2454">
                  <c:v>42.023579828681683</c:v>
                </c:pt>
                <c:pt idx="2455">
                  <c:v>44.594189278358762</c:v>
                </c:pt>
                <c:pt idx="2456">
                  <c:v>45.795196356748313</c:v>
                </c:pt>
                <c:pt idx="2457">
                  <c:v>46.336310183300441</c:v>
                </c:pt>
                <c:pt idx="2458">
                  <c:v>42.135130047722917</c:v>
                </c:pt>
                <c:pt idx="2459">
                  <c:v>38.58519219712764</c:v>
                </c:pt>
                <c:pt idx="2460">
                  <c:v>31.662247781221602</c:v>
                </c:pt>
                <c:pt idx="2461">
                  <c:v>25.49669617534591</c:v>
                </c:pt>
                <c:pt idx="2462">
                  <c:v>21.451242292496651</c:v>
                </c:pt>
                <c:pt idx="2463">
                  <c:v>20.55211390066297</c:v>
                </c:pt>
                <c:pt idx="2464">
                  <c:v>36.503262827053042</c:v>
                </c:pt>
                <c:pt idx="2465">
                  <c:v>31.356574167117568</c:v>
                </c:pt>
                <c:pt idx="2466">
                  <c:v>33.725714639277314</c:v>
                </c:pt>
                <c:pt idx="2467">
                  <c:v>31.587665096717508</c:v>
                </c:pt>
                <c:pt idx="2468">
                  <c:v>29.032387333595146</c:v>
                </c:pt>
                <c:pt idx="2469">
                  <c:v>40.354884434880326</c:v>
                </c:pt>
                <c:pt idx="2470">
                  <c:v>52.995399879379882</c:v>
                </c:pt>
                <c:pt idx="2471">
                  <c:v>59.20641046473839</c:v>
                </c:pt>
                <c:pt idx="2472">
                  <c:v>63.497251802694976</c:v>
                </c:pt>
                <c:pt idx="2473">
                  <c:v>64.514991333370602</c:v>
                </c:pt>
                <c:pt idx="2474">
                  <c:v>65.328418812202258</c:v>
                </c:pt>
                <c:pt idx="2475">
                  <c:v>65.493380745296847</c:v>
                </c:pt>
                <c:pt idx="2476">
                  <c:v>62.555187200270709</c:v>
                </c:pt>
                <c:pt idx="2477">
                  <c:v>59.605181238670859</c:v>
                </c:pt>
                <c:pt idx="2478">
                  <c:v>54.49004469727754</c:v>
                </c:pt>
                <c:pt idx="2479">
                  <c:v>46.717851831008574</c:v>
                </c:pt>
                <c:pt idx="2480">
                  <c:v>34.065708944713322</c:v>
                </c:pt>
                <c:pt idx="2481">
                  <c:v>26.189351314979454</c:v>
                </c:pt>
                <c:pt idx="2482">
                  <c:v>25.987931106734273</c:v>
                </c:pt>
                <c:pt idx="2483">
                  <c:v>27.226871323476274</c:v>
                </c:pt>
                <c:pt idx="2484">
                  <c:v>32.905269522470064</c:v>
                </c:pt>
                <c:pt idx="2485">
                  <c:v>29.600359227660526</c:v>
                </c:pt>
                <c:pt idx="2486">
                  <c:v>30.260762283496629</c:v>
                </c:pt>
                <c:pt idx="2487">
                  <c:v>24.715222409085648</c:v>
                </c:pt>
                <c:pt idx="2488">
                  <c:v>27.573731093754084</c:v>
                </c:pt>
                <c:pt idx="2489">
                  <c:v>33.794362468037257</c:v>
                </c:pt>
                <c:pt idx="2490">
                  <c:v>41.243293846541604</c:v>
                </c:pt>
                <c:pt idx="2491">
                  <c:v>47.924265207053175</c:v>
                </c:pt>
                <c:pt idx="2492">
                  <c:v>52.961689373032705</c:v>
                </c:pt>
                <c:pt idx="2493">
                  <c:v>53.268445621815772</c:v>
                </c:pt>
                <c:pt idx="2494">
                  <c:v>49.384551441908044</c:v>
                </c:pt>
                <c:pt idx="2495">
                  <c:v>48.406336510064783</c:v>
                </c:pt>
                <c:pt idx="2496">
                  <c:v>43.602357951915067</c:v>
                </c:pt>
                <c:pt idx="2497">
                  <c:v>42.206380648054079</c:v>
                </c:pt>
                <c:pt idx="2498">
                  <c:v>44.889732554397334</c:v>
                </c:pt>
                <c:pt idx="2499">
                  <c:v>44.851635566438681</c:v>
                </c:pt>
                <c:pt idx="2500">
                  <c:v>47.754968784771492</c:v>
                </c:pt>
                <c:pt idx="2501">
                  <c:v>51.46505566184306</c:v>
                </c:pt>
                <c:pt idx="2502">
                  <c:v>43.640349184541407</c:v>
                </c:pt>
                <c:pt idx="2503">
                  <c:v>31.816769334820037</c:v>
                </c:pt>
                <c:pt idx="2504">
                  <c:v>34.224222500131049</c:v>
                </c:pt>
                <c:pt idx="2505">
                  <c:v>33.246139624062728</c:v>
                </c:pt>
                <c:pt idx="2506">
                  <c:v>25.692144419040293</c:v>
                </c:pt>
                <c:pt idx="2507">
                  <c:v>34.719222462203028</c:v>
                </c:pt>
                <c:pt idx="2508">
                  <c:v>39.321710288781048</c:v>
                </c:pt>
                <c:pt idx="2509">
                  <c:v>40.51552787167509</c:v>
                </c:pt>
                <c:pt idx="2510">
                  <c:v>44.375402426750519</c:v>
                </c:pt>
                <c:pt idx="2511">
                  <c:v>46.624367203734188</c:v>
                </c:pt>
                <c:pt idx="2512">
                  <c:v>43.220452844191655</c:v>
                </c:pt>
                <c:pt idx="2513">
                  <c:v>41.547905752662814</c:v>
                </c:pt>
                <c:pt idx="2514">
                  <c:v>40.619757042120263</c:v>
                </c:pt>
                <c:pt idx="2515">
                  <c:v>38.672498604747744</c:v>
                </c:pt>
                <c:pt idx="2516">
                  <c:v>38.500599905469443</c:v>
                </c:pt>
                <c:pt idx="2517">
                  <c:v>39.934060179013528</c:v>
                </c:pt>
                <c:pt idx="2518">
                  <c:v>48.108859034682453</c:v>
                </c:pt>
                <c:pt idx="2519">
                  <c:v>50.556481270069519</c:v>
                </c:pt>
                <c:pt idx="2520">
                  <c:v>48.031990661971271</c:v>
                </c:pt>
                <c:pt idx="2521">
                  <c:v>46.334392479189098</c:v>
                </c:pt>
                <c:pt idx="2522">
                  <c:v>48.584971348699987</c:v>
                </c:pt>
                <c:pt idx="2523">
                  <c:v>41.012313311084263</c:v>
                </c:pt>
                <c:pt idx="2524">
                  <c:v>32.25409936819333</c:v>
                </c:pt>
                <c:pt idx="2525">
                  <c:v>33.68877234305473</c:v>
                </c:pt>
                <c:pt idx="2526">
                  <c:v>40.284463894967168</c:v>
                </c:pt>
                <c:pt idx="2527">
                  <c:v>37.141460319441627</c:v>
                </c:pt>
                <c:pt idx="2528">
                  <c:v>39.112212138830607</c:v>
                </c:pt>
                <c:pt idx="2529">
                  <c:v>45.927519118308588</c:v>
                </c:pt>
                <c:pt idx="2530">
                  <c:v>49.809884248500545</c:v>
                </c:pt>
                <c:pt idx="2531">
                  <c:v>47.193074757158584</c:v>
                </c:pt>
                <c:pt idx="2532">
                  <c:v>52.312524459875775</c:v>
                </c:pt>
                <c:pt idx="2533">
                  <c:v>53.108559226640516</c:v>
                </c:pt>
                <c:pt idx="2534">
                  <c:v>51.450663079584956</c:v>
                </c:pt>
                <c:pt idx="2535">
                  <c:v>49.408217278624846</c:v>
                </c:pt>
                <c:pt idx="2536">
                  <c:v>47.036989707009916</c:v>
                </c:pt>
                <c:pt idx="2537">
                  <c:v>38.902854736177098</c:v>
                </c:pt>
                <c:pt idx="2538">
                  <c:v>31.477086778098577</c:v>
                </c:pt>
                <c:pt idx="2539">
                  <c:v>26.418431054529112</c:v>
                </c:pt>
                <c:pt idx="2540">
                  <c:v>23.000500321635336</c:v>
                </c:pt>
                <c:pt idx="2541">
                  <c:v>31.130113242431246</c:v>
                </c:pt>
                <c:pt idx="2542">
                  <c:v>29.041530379621371</c:v>
                </c:pt>
                <c:pt idx="2543">
                  <c:v>33.163143322098733</c:v>
                </c:pt>
                <c:pt idx="2544">
                  <c:v>36.936071143356031</c:v>
                </c:pt>
                <c:pt idx="2545">
                  <c:v>36.680097806247204</c:v>
                </c:pt>
                <c:pt idx="2546">
                  <c:v>45.833172799075321</c:v>
                </c:pt>
                <c:pt idx="2547">
                  <c:v>54.559140024755507</c:v>
                </c:pt>
                <c:pt idx="2548">
                  <c:v>58.512110555007169</c:v>
                </c:pt>
                <c:pt idx="2549">
                  <c:v>61.136070849744428</c:v>
                </c:pt>
                <c:pt idx="2550">
                  <c:v>61.980079782503751</c:v>
                </c:pt>
                <c:pt idx="2551">
                  <c:v>62.491652980562719</c:v>
                </c:pt>
                <c:pt idx="2552">
                  <c:v>65.285241741809784</c:v>
                </c:pt>
                <c:pt idx="2553">
                  <c:v>67.4132523265164</c:v>
                </c:pt>
                <c:pt idx="2554">
                  <c:v>68.399451473920692</c:v>
                </c:pt>
                <c:pt idx="2555">
                  <c:v>66.484742110560902</c:v>
                </c:pt>
                <c:pt idx="2556">
                  <c:v>58.221139007439419</c:v>
                </c:pt>
                <c:pt idx="2557">
                  <c:v>43.736906717808075</c:v>
                </c:pt>
                <c:pt idx="2558">
                  <c:v>32.040637373778893</c:v>
                </c:pt>
                <c:pt idx="2559">
                  <c:v>28.01350962314892</c:v>
                </c:pt>
                <c:pt idx="2560">
                  <c:v>26.878257981603682</c:v>
                </c:pt>
                <c:pt idx="2561">
                  <c:v>32.97742859902759</c:v>
                </c:pt>
                <c:pt idx="2562">
                  <c:v>29.863830907188198</c:v>
                </c:pt>
                <c:pt idx="2563">
                  <c:v>29.271385674768226</c:v>
                </c:pt>
                <c:pt idx="2564">
                  <c:v>24.477176258231914</c:v>
                </c:pt>
                <c:pt idx="2565">
                  <c:v>28.533570111331191</c:v>
                </c:pt>
                <c:pt idx="2566">
                  <c:v>29.339082616378636</c:v>
                </c:pt>
                <c:pt idx="2567">
                  <c:v>34.991357274905397</c:v>
                </c:pt>
                <c:pt idx="2568">
                  <c:v>43.481884926751853</c:v>
                </c:pt>
                <c:pt idx="2569">
                  <c:v>49.757948180889457</c:v>
                </c:pt>
                <c:pt idx="2570">
                  <c:v>51.009781775226401</c:v>
                </c:pt>
                <c:pt idx="2571">
                  <c:v>51.673904706626175</c:v>
                </c:pt>
                <c:pt idx="2572">
                  <c:v>50.918844758377844</c:v>
                </c:pt>
                <c:pt idx="2573">
                  <c:v>47.067467269039277</c:v>
                </c:pt>
                <c:pt idx="2574">
                  <c:v>46.86219968780442</c:v>
                </c:pt>
                <c:pt idx="2575">
                  <c:v>47.080252744952737</c:v>
                </c:pt>
                <c:pt idx="2576">
                  <c:v>45.773949469099584</c:v>
                </c:pt>
                <c:pt idx="2577">
                  <c:v>48.946745562130175</c:v>
                </c:pt>
                <c:pt idx="2578">
                  <c:v>51.560728417058101</c:v>
                </c:pt>
                <c:pt idx="2579">
                  <c:v>38.794532460121204</c:v>
                </c:pt>
                <c:pt idx="2580">
                  <c:v>27.582908872528307</c:v>
                </c:pt>
                <c:pt idx="2581">
                  <c:v>33.463615152000138</c:v>
                </c:pt>
                <c:pt idx="2582">
                  <c:v>35.777990923797113</c:v>
                </c:pt>
                <c:pt idx="2583">
                  <c:v>29.637911085556905</c:v>
                </c:pt>
                <c:pt idx="2584">
                  <c:v>35.24277031990917</c:v>
                </c:pt>
                <c:pt idx="2585">
                  <c:v>37.00969021373357</c:v>
                </c:pt>
                <c:pt idx="2586">
                  <c:v>33.681241984283886</c:v>
                </c:pt>
                <c:pt idx="2587">
                  <c:v>34.899805303887597</c:v>
                </c:pt>
                <c:pt idx="2588">
                  <c:v>40.517871119227763</c:v>
                </c:pt>
                <c:pt idx="2589">
                  <c:v>39.563767137480866</c:v>
                </c:pt>
                <c:pt idx="2590">
                  <c:v>38.063744916388394</c:v>
                </c:pt>
                <c:pt idx="2591">
                  <c:v>37.948367045461815</c:v>
                </c:pt>
                <c:pt idx="2592">
                  <c:v>37.915219349028696</c:v>
                </c:pt>
                <c:pt idx="2593">
                  <c:v>37.281983234877579</c:v>
                </c:pt>
                <c:pt idx="2594">
                  <c:v>39.582202138032102</c:v>
                </c:pt>
                <c:pt idx="2595">
                  <c:v>47.582585409736609</c:v>
                </c:pt>
                <c:pt idx="2596">
                  <c:v>51.463560627618762</c:v>
                </c:pt>
                <c:pt idx="2597">
                  <c:v>48.296902953116053</c:v>
                </c:pt>
                <c:pt idx="2598">
                  <c:v>44.810109188537851</c:v>
                </c:pt>
                <c:pt idx="2599">
                  <c:v>43.5805499315696</c:v>
                </c:pt>
                <c:pt idx="2600">
                  <c:v>33.780803469386491</c:v>
                </c:pt>
                <c:pt idx="2601">
                  <c:v>23.077418523766585</c:v>
                </c:pt>
                <c:pt idx="2602">
                  <c:v>23.637354321174509</c:v>
                </c:pt>
                <c:pt idx="2603">
                  <c:v>34.220075243204739</c:v>
                </c:pt>
                <c:pt idx="2604">
                  <c:v>39.145301814320959</c:v>
                </c:pt>
                <c:pt idx="2605">
                  <c:v>47.322328753583079</c:v>
                </c:pt>
                <c:pt idx="2606">
                  <c:v>58.36839361840758</c:v>
                </c:pt>
                <c:pt idx="2607">
                  <c:v>63.224685542335926</c:v>
                </c:pt>
                <c:pt idx="2608">
                  <c:v>59.960919417007361</c:v>
                </c:pt>
                <c:pt idx="2609">
                  <c:v>62.19613354022114</c:v>
                </c:pt>
                <c:pt idx="2610">
                  <c:v>63.728859241291026</c:v>
                </c:pt>
                <c:pt idx="2611">
                  <c:v>62.180514116903538</c:v>
                </c:pt>
                <c:pt idx="2612">
                  <c:v>63.553064430492675</c:v>
                </c:pt>
                <c:pt idx="2613">
                  <c:v>61.512739603447464</c:v>
                </c:pt>
                <c:pt idx="2614">
                  <c:v>54.77062121038783</c:v>
                </c:pt>
                <c:pt idx="2615">
                  <c:v>39.048419376596378</c:v>
                </c:pt>
                <c:pt idx="2616">
                  <c:v>27.132698594506881</c:v>
                </c:pt>
                <c:pt idx="2617">
                  <c:v>21.653342203109968</c:v>
                </c:pt>
                <c:pt idx="2618">
                  <c:v>36.048389021005164</c:v>
                </c:pt>
                <c:pt idx="2619">
                  <c:v>36.728781194442618</c:v>
                </c:pt>
                <c:pt idx="2620">
                  <c:v>40.112701068952568</c:v>
                </c:pt>
                <c:pt idx="2621">
                  <c:v>42.672605233361899</c:v>
                </c:pt>
                <c:pt idx="2622">
                  <c:v>39.631188150664656</c:v>
                </c:pt>
                <c:pt idx="2623">
                  <c:v>45.015869897536334</c:v>
                </c:pt>
                <c:pt idx="2624">
                  <c:v>52.749205784995446</c:v>
                </c:pt>
                <c:pt idx="2625">
                  <c:v>56.841237356262596</c:v>
                </c:pt>
                <c:pt idx="2626">
                  <c:v>59.923914348239592</c:v>
                </c:pt>
                <c:pt idx="2627">
                  <c:v>60.37886164468442</c:v>
                </c:pt>
                <c:pt idx="2628">
                  <c:v>59.662908498289291</c:v>
                </c:pt>
                <c:pt idx="2629">
                  <c:v>63.26425852875753</c:v>
                </c:pt>
                <c:pt idx="2630">
                  <c:v>65.950192129967405</c:v>
                </c:pt>
                <c:pt idx="2631">
                  <c:v>67.332900513201011</c:v>
                </c:pt>
                <c:pt idx="2632">
                  <c:v>69.300634855621553</c:v>
                </c:pt>
                <c:pt idx="2633">
                  <c:v>62.101143419224215</c:v>
                </c:pt>
                <c:pt idx="2634">
                  <c:v>48.713401163695195</c:v>
                </c:pt>
                <c:pt idx="2635">
                  <c:v>38.686793585397297</c:v>
                </c:pt>
                <c:pt idx="2636">
                  <c:v>34.227635528627353</c:v>
                </c:pt>
                <c:pt idx="2637">
                  <c:v>29.768710559603139</c:v>
                </c:pt>
                <c:pt idx="2638">
                  <c:v>36.067174639447828</c:v>
                </c:pt>
                <c:pt idx="2639">
                  <c:v>32.198550111193974</c:v>
                </c:pt>
                <c:pt idx="2640">
                  <c:v>29.750844288551008</c:v>
                </c:pt>
                <c:pt idx="2641">
                  <c:v>23.789652764960316</c:v>
                </c:pt>
                <c:pt idx="2642">
                  <c:v>24.982657394717698</c:v>
                </c:pt>
                <c:pt idx="2643">
                  <c:v>21.796337240832671</c:v>
                </c:pt>
                <c:pt idx="2644">
                  <c:v>27.517141686571893</c:v>
                </c:pt>
                <c:pt idx="2645">
                  <c:v>40.372748084005174</c:v>
                </c:pt>
                <c:pt idx="2646">
                  <c:v>49.344212169490987</c:v>
                </c:pt>
                <c:pt idx="2647">
                  <c:v>52.069971476664442</c:v>
                </c:pt>
                <c:pt idx="2648">
                  <c:v>56.644419333470644</c:v>
                </c:pt>
                <c:pt idx="2649">
                  <c:v>56.61321419626163</c:v>
                </c:pt>
                <c:pt idx="2650">
                  <c:v>50.44595469255664</c:v>
                </c:pt>
                <c:pt idx="2651">
                  <c:v>48.06192327014093</c:v>
                </c:pt>
                <c:pt idx="2652">
                  <c:v>47.696859299473772</c:v>
                </c:pt>
                <c:pt idx="2653">
                  <c:v>43.945086002763759</c:v>
                </c:pt>
                <c:pt idx="2654">
                  <c:v>44.302929138179401</c:v>
                </c:pt>
                <c:pt idx="2655">
                  <c:v>45.56697639996711</c:v>
                </c:pt>
                <c:pt idx="2656">
                  <c:v>31.135552451893233</c:v>
                </c:pt>
                <c:pt idx="2657">
                  <c:v>17.855480637269526</c:v>
                </c:pt>
                <c:pt idx="2658">
                  <c:v>29.916465725111951</c:v>
                </c:pt>
                <c:pt idx="2659">
                  <c:v>35.972156348519931</c:v>
                </c:pt>
                <c:pt idx="2660">
                  <c:v>34.834404762669301</c:v>
                </c:pt>
                <c:pt idx="2661">
                  <c:v>37.38465411972053</c:v>
                </c:pt>
                <c:pt idx="2662">
                  <c:v>37.941660339154645</c:v>
                </c:pt>
                <c:pt idx="2663">
                  <c:v>35.63672584059082</c:v>
                </c:pt>
                <c:pt idx="2664">
                  <c:v>33.421613373753942</c:v>
                </c:pt>
                <c:pt idx="2665">
                  <c:v>36.448336345629279</c:v>
                </c:pt>
                <c:pt idx="2666">
                  <c:v>35.604903648581107</c:v>
                </c:pt>
                <c:pt idx="2667">
                  <c:v>33.184951177484209</c:v>
                </c:pt>
                <c:pt idx="2668">
                  <c:v>31.697374437310426</c:v>
                </c:pt>
                <c:pt idx="2669">
                  <c:v>40.137437681443473</c:v>
                </c:pt>
                <c:pt idx="2670">
                  <c:v>42.723564480702855</c:v>
                </c:pt>
                <c:pt idx="2671">
                  <c:v>46.369626066150886</c:v>
                </c:pt>
                <c:pt idx="2672">
                  <c:v>51.221685708335549</c:v>
                </c:pt>
                <c:pt idx="2673">
                  <c:v>53.586716376691527</c:v>
                </c:pt>
                <c:pt idx="2674">
                  <c:v>46.150469481054813</c:v>
                </c:pt>
                <c:pt idx="2675">
                  <c:v>38.701657296962111</c:v>
                </c:pt>
                <c:pt idx="2676">
                  <c:v>35.275139813832631</c:v>
                </c:pt>
                <c:pt idx="2677">
                  <c:v>28.820630707291361</c:v>
                </c:pt>
                <c:pt idx="2678">
                  <c:v>20.386515729564074</c:v>
                </c:pt>
                <c:pt idx="2679">
                  <c:v>22.620608057163409</c:v>
                </c:pt>
                <c:pt idx="2680">
                  <c:v>32.762143535596735</c:v>
                </c:pt>
                <c:pt idx="2681">
                  <c:v>35.373564948893829</c:v>
                </c:pt>
                <c:pt idx="2682">
                  <c:v>44.61880468860948</c:v>
                </c:pt>
                <c:pt idx="2683">
                  <c:v>59.72673153342388</c:v>
                </c:pt>
                <c:pt idx="2684">
                  <c:v>66.3865130521244</c:v>
                </c:pt>
                <c:pt idx="2685">
                  <c:v>63.305248144528662</c:v>
                </c:pt>
                <c:pt idx="2686">
                  <c:v>66.818765077246837</c:v>
                </c:pt>
                <c:pt idx="2687">
                  <c:v>72.583505830478344</c:v>
                </c:pt>
                <c:pt idx="2688">
                  <c:v>69.950634243725503</c:v>
                </c:pt>
                <c:pt idx="2689">
                  <c:v>68.811502874542953</c:v>
                </c:pt>
                <c:pt idx="2690">
                  <c:v>69.010310952342294</c:v>
                </c:pt>
                <c:pt idx="2691">
                  <c:v>69.097610006700918</c:v>
                </c:pt>
                <c:pt idx="2692">
                  <c:v>54.292709035404187</c:v>
                </c:pt>
                <c:pt idx="2693">
                  <c:v>43.913575392144011</c:v>
                </c:pt>
                <c:pt idx="2694">
                  <c:v>43.634987417426863</c:v>
                </c:pt>
                <c:pt idx="2695">
                  <c:v>48.941601020991939</c:v>
                </c:pt>
                <c:pt idx="2696">
                  <c:v>47.842253369053964</c:v>
                </c:pt>
                <c:pt idx="2697">
                  <c:v>48.160992279458299</c:v>
                </c:pt>
                <c:pt idx="2698">
                  <c:v>47.11858246251704</c:v>
                </c:pt>
                <c:pt idx="2699">
                  <c:v>41.593552959577693</c:v>
                </c:pt>
                <c:pt idx="2700">
                  <c:v>44.973585755874282</c:v>
                </c:pt>
                <c:pt idx="2701">
                  <c:v>53.527244763819823</c:v>
                </c:pt>
                <c:pt idx="2702">
                  <c:v>57.651982568926087</c:v>
                </c:pt>
                <c:pt idx="2703">
                  <c:v>57.481904502471103</c:v>
                </c:pt>
                <c:pt idx="2704">
                  <c:v>57.91915468730803</c:v>
                </c:pt>
                <c:pt idx="2705">
                  <c:v>58.127969708315973</c:v>
                </c:pt>
                <c:pt idx="2706">
                  <c:v>60.216062866419641</c:v>
                </c:pt>
                <c:pt idx="2707">
                  <c:v>63.185331655581514</c:v>
                </c:pt>
                <c:pt idx="2708">
                  <c:v>64.982267035616246</c:v>
                </c:pt>
                <c:pt idx="2709">
                  <c:v>66.167481502784383</c:v>
                </c:pt>
                <c:pt idx="2710">
                  <c:v>59.758557488506391</c:v>
                </c:pt>
                <c:pt idx="2711">
                  <c:v>47.901023591172184</c:v>
                </c:pt>
                <c:pt idx="2712">
                  <c:v>39.230410656245411</c:v>
                </c:pt>
                <c:pt idx="2713">
                  <c:v>34.558753937886181</c:v>
                </c:pt>
                <c:pt idx="2714">
                  <c:v>30.448829833852002</c:v>
                </c:pt>
                <c:pt idx="2715">
                  <c:v>28.66384654656845</c:v>
                </c:pt>
                <c:pt idx="2716">
                  <c:v>23.081999550369495</c:v>
                </c:pt>
                <c:pt idx="2717">
                  <c:v>20.916903325050288</c:v>
                </c:pt>
                <c:pt idx="2718">
                  <c:v>18.753332543397121</c:v>
                </c:pt>
                <c:pt idx="2719">
                  <c:v>19.432379756629899</c:v>
                </c:pt>
                <c:pt idx="2720">
                  <c:v>22.635816327989815</c:v>
                </c:pt>
                <c:pt idx="2721">
                  <c:v>28.650447601214772</c:v>
                </c:pt>
                <c:pt idx="2722">
                  <c:v>39.007402761093786</c:v>
                </c:pt>
                <c:pt idx="2723">
                  <c:v>45.536355260108422</c:v>
                </c:pt>
                <c:pt idx="2724">
                  <c:v>46.012720008245573</c:v>
                </c:pt>
                <c:pt idx="2725">
                  <c:v>48.321779430179575</c:v>
                </c:pt>
                <c:pt idx="2726">
                  <c:v>48.043244741675039</c:v>
                </c:pt>
                <c:pt idx="2727">
                  <c:v>41.321653018472674</c:v>
                </c:pt>
                <c:pt idx="2728">
                  <c:v>41.376538521102354</c:v>
                </c:pt>
                <c:pt idx="2729">
                  <c:v>46.403598546363767</c:v>
                </c:pt>
                <c:pt idx="2730">
                  <c:v>45.700992426402578</c:v>
                </c:pt>
                <c:pt idx="2731">
                  <c:v>46.129699816308964</c:v>
                </c:pt>
                <c:pt idx="2732">
                  <c:v>42.393864415138296</c:v>
                </c:pt>
                <c:pt idx="2733">
                  <c:v>28.941848390446523</c:v>
                </c:pt>
                <c:pt idx="2734">
                  <c:v>7.8947746711708469</c:v>
                </c:pt>
                <c:pt idx="2735">
                  <c:v>28.898609178099051</c:v>
                </c:pt>
                <c:pt idx="2736">
                  <c:v>37.261565944047469</c:v>
                </c:pt>
                <c:pt idx="2737">
                  <c:v>42.140388825872485</c:v>
                </c:pt>
                <c:pt idx="2738">
                  <c:v>44.335408893362825</c:v>
                </c:pt>
                <c:pt idx="2739">
                  <c:v>42.820931706267764</c:v>
                </c:pt>
                <c:pt idx="2740">
                  <c:v>39.390678474402847</c:v>
                </c:pt>
                <c:pt idx="2741">
                  <c:v>34.988716109685598</c:v>
                </c:pt>
                <c:pt idx="2742">
                  <c:v>31.959461272234595</c:v>
                </c:pt>
                <c:pt idx="2743">
                  <c:v>31.356749311294767</c:v>
                </c:pt>
                <c:pt idx="2744">
                  <c:v>33.021252265890475</c:v>
                </c:pt>
                <c:pt idx="2745">
                  <c:v>34.692875962184218</c:v>
                </c:pt>
                <c:pt idx="2746">
                  <c:v>44.358780820933077</c:v>
                </c:pt>
                <c:pt idx="2747">
                  <c:v>47.932992913714045</c:v>
                </c:pt>
                <c:pt idx="2748">
                  <c:v>49.356772576476395</c:v>
                </c:pt>
                <c:pt idx="2749">
                  <c:v>52.76012880280674</c:v>
                </c:pt>
                <c:pt idx="2750">
                  <c:v>52.848730647740119</c:v>
                </c:pt>
                <c:pt idx="2751">
                  <c:v>44.831484237932287</c:v>
                </c:pt>
                <c:pt idx="2752">
                  <c:v>41.232861262828877</c:v>
                </c:pt>
                <c:pt idx="2753">
                  <c:v>40.364903872338111</c:v>
                </c:pt>
                <c:pt idx="2754">
                  <c:v>35.835297048717443</c:v>
                </c:pt>
                <c:pt idx="2755">
                  <c:v>29.991378248552781</c:v>
                </c:pt>
                <c:pt idx="2756">
                  <c:v>32.970007504593326</c:v>
                </c:pt>
                <c:pt idx="2757">
                  <c:v>36.376399419844027</c:v>
                </c:pt>
                <c:pt idx="2758">
                  <c:v>38.652674589425899</c:v>
                </c:pt>
                <c:pt idx="2759">
                  <c:v>47.86006231821581</c:v>
                </c:pt>
                <c:pt idx="2760">
                  <c:v>60.664885907152033</c:v>
                </c:pt>
                <c:pt idx="2761">
                  <c:v>66.86007746611493</c:v>
                </c:pt>
                <c:pt idx="2762">
                  <c:v>67.543418271955431</c:v>
                </c:pt>
                <c:pt idx="2763">
                  <c:v>68.419907138711551</c:v>
                </c:pt>
                <c:pt idx="2764">
                  <c:v>74.24331899177939</c:v>
                </c:pt>
                <c:pt idx="2765">
                  <c:v>71.259325122502915</c:v>
                </c:pt>
                <c:pt idx="2766">
                  <c:v>67.908166730817129</c:v>
                </c:pt>
                <c:pt idx="2767">
                  <c:v>67.544376635804227</c:v>
                </c:pt>
                <c:pt idx="2768">
                  <c:v>72.870405851467908</c:v>
                </c:pt>
                <c:pt idx="2769">
                  <c:v>64.442630812852855</c:v>
                </c:pt>
                <c:pt idx="2770">
                  <c:v>57.849405160473665</c:v>
                </c:pt>
                <c:pt idx="2771">
                  <c:v>58.681866160016895</c:v>
                </c:pt>
                <c:pt idx="2772">
                  <c:v>58.272392118941141</c:v>
                </c:pt>
                <c:pt idx="2773">
                  <c:v>55.215497551968404</c:v>
                </c:pt>
                <c:pt idx="2774">
                  <c:v>53.138213454119985</c:v>
                </c:pt>
                <c:pt idx="2775">
                  <c:v>53.008088375644199</c:v>
                </c:pt>
                <c:pt idx="2776">
                  <c:v>49.39182346984434</c:v>
                </c:pt>
                <c:pt idx="2777">
                  <c:v>51.367446472426238</c:v>
                </c:pt>
                <c:pt idx="2778">
                  <c:v>58.892402312339719</c:v>
                </c:pt>
                <c:pt idx="2779">
                  <c:v>59.517800713969869</c:v>
                </c:pt>
                <c:pt idx="2780">
                  <c:v>56.615201172321186</c:v>
                </c:pt>
                <c:pt idx="2781">
                  <c:v>56.8405960811574</c:v>
                </c:pt>
                <c:pt idx="2782">
                  <c:v>56.022342961689851</c:v>
                </c:pt>
                <c:pt idx="2783">
                  <c:v>55.552009531712088</c:v>
                </c:pt>
                <c:pt idx="2784">
                  <c:v>61.901327790268525</c:v>
                </c:pt>
                <c:pt idx="2785">
                  <c:v>63.021628657971817</c:v>
                </c:pt>
                <c:pt idx="2786">
                  <c:v>65.548563755562</c:v>
                </c:pt>
                <c:pt idx="2787">
                  <c:v>61.663568995255545</c:v>
                </c:pt>
                <c:pt idx="2788">
                  <c:v>54.211203332210346</c:v>
                </c:pt>
                <c:pt idx="2789">
                  <c:v>46.907763843247714</c:v>
                </c:pt>
                <c:pt idx="2790">
                  <c:v>39.659223319516343</c:v>
                </c:pt>
                <c:pt idx="2791">
                  <c:v>28.217976379741089</c:v>
                </c:pt>
                <c:pt idx="2792">
                  <c:v>20.360190236396697</c:v>
                </c:pt>
                <c:pt idx="2793">
                  <c:v>14.715643539965923</c:v>
                </c:pt>
                <c:pt idx="2794">
                  <c:v>14.302252730789137</c:v>
                </c:pt>
                <c:pt idx="2795">
                  <c:v>21.775541255113243</c:v>
                </c:pt>
                <c:pt idx="2796">
                  <c:v>25.092428660695688</c:v>
                </c:pt>
                <c:pt idx="2797">
                  <c:v>30.581008295919641</c:v>
                </c:pt>
                <c:pt idx="2798">
                  <c:v>38.294023915820908</c:v>
                </c:pt>
                <c:pt idx="2799">
                  <c:v>44.553922470478412</c:v>
                </c:pt>
                <c:pt idx="2800">
                  <c:v>44.037786275819911</c:v>
                </c:pt>
                <c:pt idx="2801">
                  <c:v>40.036801236521548</c:v>
                </c:pt>
                <c:pt idx="2802">
                  <c:v>39.30799028297551</c:v>
                </c:pt>
                <c:pt idx="2803">
                  <c:v>38.027669665789517</c:v>
                </c:pt>
                <c:pt idx="2804">
                  <c:v>30.208666925112503</c:v>
                </c:pt>
                <c:pt idx="2805">
                  <c:v>36.73032900563102</c:v>
                </c:pt>
                <c:pt idx="2806">
                  <c:v>50.737092659319849</c:v>
                </c:pt>
                <c:pt idx="2807">
                  <c:v>51.425638258810494</c:v>
                </c:pt>
                <c:pt idx="2808">
                  <c:v>50.47913667920507</c:v>
                </c:pt>
                <c:pt idx="2809">
                  <c:v>52.663148947089866</c:v>
                </c:pt>
                <c:pt idx="2810">
                  <c:v>41.785324544938668</c:v>
                </c:pt>
                <c:pt idx="2811">
                  <c:v>18.265425351475635</c:v>
                </c:pt>
                <c:pt idx="2812">
                  <c:v>31.737043971424939</c:v>
                </c:pt>
                <c:pt idx="2813">
                  <c:v>40.614634506704093</c:v>
                </c:pt>
                <c:pt idx="2814">
                  <c:v>46.034606831899488</c:v>
                </c:pt>
                <c:pt idx="2815">
                  <c:v>51.975051975051969</c:v>
                </c:pt>
                <c:pt idx="2816">
                  <c:v>51.058708767614227</c:v>
                </c:pt>
                <c:pt idx="2817">
                  <c:v>48.151868971598041</c:v>
                </c:pt>
                <c:pt idx="2818">
                  <c:v>43.571676363036644</c:v>
                </c:pt>
                <c:pt idx="2819">
                  <c:v>38.027158812148528</c:v>
                </c:pt>
                <c:pt idx="2820">
                  <c:v>34.93907142722751</c:v>
                </c:pt>
                <c:pt idx="2821">
                  <c:v>34.107356951614207</c:v>
                </c:pt>
                <c:pt idx="2822">
                  <c:v>36.433254332235521</c:v>
                </c:pt>
                <c:pt idx="2823">
                  <c:v>43.421013891097097</c:v>
                </c:pt>
                <c:pt idx="2824">
                  <c:v>46.702298296187458</c:v>
                </c:pt>
                <c:pt idx="2825">
                  <c:v>46.567692364915494</c:v>
                </c:pt>
                <c:pt idx="2826">
                  <c:v>50.207979223192311</c:v>
                </c:pt>
                <c:pt idx="2827">
                  <c:v>50.666797512550879</c:v>
                </c:pt>
                <c:pt idx="2828">
                  <c:v>44.779957841788168</c:v>
                </c:pt>
                <c:pt idx="2829">
                  <c:v>41.936675922171638</c:v>
                </c:pt>
                <c:pt idx="2830">
                  <c:v>41.236605229318478</c:v>
                </c:pt>
                <c:pt idx="2831">
                  <c:v>38.95476816019314</c:v>
                </c:pt>
                <c:pt idx="2832">
                  <c:v>33.260760520389759</c:v>
                </c:pt>
                <c:pt idx="2833">
                  <c:v>35.66614906832298</c:v>
                </c:pt>
                <c:pt idx="2834">
                  <c:v>40.167836185317412</c:v>
                </c:pt>
                <c:pt idx="2835">
                  <c:v>42.321801456064108</c:v>
                </c:pt>
                <c:pt idx="2836">
                  <c:v>48.93310250381127</c:v>
                </c:pt>
                <c:pt idx="2837">
                  <c:v>59.833510295308322</c:v>
                </c:pt>
                <c:pt idx="2838">
                  <c:v>67.265746377593885</c:v>
                </c:pt>
                <c:pt idx="2839">
                  <c:v>70.451529099483238</c:v>
                </c:pt>
                <c:pt idx="2840">
                  <c:v>71.737614018562866</c:v>
                </c:pt>
                <c:pt idx="2841">
                  <c:v>76.744829936319292</c:v>
                </c:pt>
                <c:pt idx="2842">
                  <c:v>72.907709550582439</c:v>
                </c:pt>
                <c:pt idx="2843">
                  <c:v>68.243900000555428</c:v>
                </c:pt>
                <c:pt idx="2844">
                  <c:v>63.089225037062299</c:v>
                </c:pt>
                <c:pt idx="2845">
                  <c:v>67.386980042132464</c:v>
                </c:pt>
                <c:pt idx="2846">
                  <c:v>58.48859405906385</c:v>
                </c:pt>
                <c:pt idx="2847">
                  <c:v>56.011346097693234</c:v>
                </c:pt>
                <c:pt idx="2848">
                  <c:v>57.077463458851085</c:v>
                </c:pt>
                <c:pt idx="2849">
                  <c:v>59.44617266820341</c:v>
                </c:pt>
                <c:pt idx="2850">
                  <c:v>58.444677976279849</c:v>
                </c:pt>
                <c:pt idx="2851">
                  <c:v>56.988751013355575</c:v>
                </c:pt>
                <c:pt idx="2852">
                  <c:v>53.68795472918351</c:v>
                </c:pt>
                <c:pt idx="2853">
                  <c:v>49.713061645465842</c:v>
                </c:pt>
                <c:pt idx="2854">
                  <c:v>52.012800296818483</c:v>
                </c:pt>
                <c:pt idx="2855">
                  <c:v>57.629398212368677</c:v>
                </c:pt>
                <c:pt idx="2856">
                  <c:v>58.618661866186628</c:v>
                </c:pt>
                <c:pt idx="2857">
                  <c:v>56.751836273463496</c:v>
                </c:pt>
                <c:pt idx="2858">
                  <c:v>53.658270371223793</c:v>
                </c:pt>
                <c:pt idx="2859">
                  <c:v>49.421684213293375</c:v>
                </c:pt>
                <c:pt idx="2860">
                  <c:v>44.98992021352111</c:v>
                </c:pt>
                <c:pt idx="2861">
                  <c:v>45.762985701591404</c:v>
                </c:pt>
                <c:pt idx="2862">
                  <c:v>50.039076513093839</c:v>
                </c:pt>
                <c:pt idx="2863">
                  <c:v>58.967895286618777</c:v>
                </c:pt>
                <c:pt idx="2864">
                  <c:v>58.968609865470853</c:v>
                </c:pt>
                <c:pt idx="2865">
                  <c:v>55.045113962784143</c:v>
                </c:pt>
                <c:pt idx="2866">
                  <c:v>50.15346969173072</c:v>
                </c:pt>
                <c:pt idx="2867">
                  <c:v>42.492279638834148</c:v>
                </c:pt>
                <c:pt idx="2868">
                  <c:v>29.46500530900996</c:v>
                </c:pt>
                <c:pt idx="2869">
                  <c:v>26.075002814531278</c:v>
                </c:pt>
                <c:pt idx="2870">
                  <c:v>23.650260567458016</c:v>
                </c:pt>
                <c:pt idx="2871">
                  <c:v>23.343702039832298</c:v>
                </c:pt>
                <c:pt idx="2872">
                  <c:v>30.092845115848888</c:v>
                </c:pt>
                <c:pt idx="2873">
                  <c:v>30.24153577661431</c:v>
                </c:pt>
                <c:pt idx="2874">
                  <c:v>24.707904703070025</c:v>
                </c:pt>
                <c:pt idx="2875">
                  <c:v>26.407413822968994</c:v>
                </c:pt>
                <c:pt idx="2876">
                  <c:v>30.179521615694544</c:v>
                </c:pt>
                <c:pt idx="2877">
                  <c:v>26.526041980689229</c:v>
                </c:pt>
                <c:pt idx="2878">
                  <c:v>25.304820083820356</c:v>
                </c:pt>
                <c:pt idx="2879">
                  <c:v>29.347495021281585</c:v>
                </c:pt>
                <c:pt idx="2880">
                  <c:v>28.849955565228431</c:v>
                </c:pt>
                <c:pt idx="2881">
                  <c:v>23.730048109347599</c:v>
                </c:pt>
                <c:pt idx="2882">
                  <c:v>27.90092459382932</c:v>
                </c:pt>
                <c:pt idx="2883">
                  <c:v>45.042198658299071</c:v>
                </c:pt>
                <c:pt idx="2884">
                  <c:v>45.295338441890173</c:v>
                </c:pt>
                <c:pt idx="2885">
                  <c:v>45.864543502173802</c:v>
                </c:pt>
                <c:pt idx="2886">
                  <c:v>49.017931468940539</c:v>
                </c:pt>
                <c:pt idx="2887">
                  <c:v>42.166106031174486</c:v>
                </c:pt>
                <c:pt idx="2888">
                  <c:v>23.006394277663375</c:v>
                </c:pt>
                <c:pt idx="2889">
                  <c:v>31.015375355173358</c:v>
                </c:pt>
                <c:pt idx="2890">
                  <c:v>37.833693236941762</c:v>
                </c:pt>
                <c:pt idx="2891">
                  <c:v>44.965821184909707</c:v>
                </c:pt>
                <c:pt idx="2892">
                  <c:v>50.554860004552694</c:v>
                </c:pt>
                <c:pt idx="2893">
                  <c:v>51.549413521876318</c:v>
                </c:pt>
                <c:pt idx="2894">
                  <c:v>49.427567556897806</c:v>
                </c:pt>
                <c:pt idx="2895">
                  <c:v>43.719968821840496</c:v>
                </c:pt>
                <c:pt idx="2896">
                  <c:v>37.624124786262222</c:v>
                </c:pt>
                <c:pt idx="2897">
                  <c:v>36.594127617693694</c:v>
                </c:pt>
                <c:pt idx="2898">
                  <c:v>33.278895529926764</c:v>
                </c:pt>
                <c:pt idx="2899">
                  <c:v>35.567124624374877</c:v>
                </c:pt>
                <c:pt idx="2900">
                  <c:v>42.541661394233152</c:v>
                </c:pt>
                <c:pt idx="2901">
                  <c:v>46.569982700360548</c:v>
                </c:pt>
                <c:pt idx="2902">
                  <c:v>50.279051776537557</c:v>
                </c:pt>
                <c:pt idx="2903">
                  <c:v>53.143596248038548</c:v>
                </c:pt>
                <c:pt idx="2904">
                  <c:v>55.018576471105163</c:v>
                </c:pt>
                <c:pt idx="2905">
                  <c:v>53.286098789282669</c:v>
                </c:pt>
                <c:pt idx="2906">
                  <c:v>51.635824977210575</c:v>
                </c:pt>
                <c:pt idx="2907">
                  <c:v>44.631604217096452</c:v>
                </c:pt>
                <c:pt idx="2908">
                  <c:v>43.805215816309683</c:v>
                </c:pt>
                <c:pt idx="2909">
                  <c:v>40.85680979211191</c:v>
                </c:pt>
                <c:pt idx="2910">
                  <c:v>38.917653881202881</c:v>
                </c:pt>
                <c:pt idx="2911">
                  <c:v>37.546112551010694</c:v>
                </c:pt>
                <c:pt idx="2912">
                  <c:v>42.558695545619415</c:v>
                </c:pt>
                <c:pt idx="2913">
                  <c:v>49.900371293866577</c:v>
                </c:pt>
                <c:pt idx="2914">
                  <c:v>55.254325498401499</c:v>
                </c:pt>
                <c:pt idx="2915">
                  <c:v>63.260452068554542</c:v>
                </c:pt>
                <c:pt idx="2916">
                  <c:v>70.677017242666267</c:v>
                </c:pt>
                <c:pt idx="2917">
                  <c:v>71.979294629544526</c:v>
                </c:pt>
                <c:pt idx="2918">
                  <c:v>74.307771348223469</c:v>
                </c:pt>
                <c:pt idx="2919">
                  <c:v>70.727198124820191</c:v>
                </c:pt>
                <c:pt idx="2920">
                  <c:v>65.403451555917925</c:v>
                </c:pt>
                <c:pt idx="2921">
                  <c:v>57.298158149840738</c:v>
                </c:pt>
                <c:pt idx="2922">
                  <c:v>57.788559584663467</c:v>
                </c:pt>
                <c:pt idx="2923">
                  <c:v>51.035663989647162</c:v>
                </c:pt>
                <c:pt idx="2924">
                  <c:v>53.102606218294412</c:v>
                </c:pt>
                <c:pt idx="2925">
                  <c:v>53.352083033191974</c:v>
                </c:pt>
                <c:pt idx="2926">
                  <c:v>64.422080916988648</c:v>
                </c:pt>
                <c:pt idx="2927">
                  <c:v>61.237632540161002</c:v>
                </c:pt>
                <c:pt idx="2928">
                  <c:v>59.413355917634711</c:v>
                </c:pt>
                <c:pt idx="2929">
                  <c:v>53.646377132268043</c:v>
                </c:pt>
                <c:pt idx="2930">
                  <c:v>46.383083782331497</c:v>
                </c:pt>
                <c:pt idx="2931">
                  <c:v>48.304752785515319</c:v>
                </c:pt>
                <c:pt idx="2932">
                  <c:v>55.122219170557528</c:v>
                </c:pt>
                <c:pt idx="2933">
                  <c:v>59.645589046351574</c:v>
                </c:pt>
                <c:pt idx="2934">
                  <c:v>56.732679017364539</c:v>
                </c:pt>
                <c:pt idx="2935">
                  <c:v>58.399698633846008</c:v>
                </c:pt>
                <c:pt idx="2936">
                  <c:v>55.443426554833096</c:v>
                </c:pt>
                <c:pt idx="2937">
                  <c:v>49.381441290498543</c:v>
                </c:pt>
                <c:pt idx="2938">
                  <c:v>41.534414859225301</c:v>
                </c:pt>
                <c:pt idx="2939">
                  <c:v>46.261074078233698</c:v>
                </c:pt>
                <c:pt idx="2940">
                  <c:v>51.227976051185173</c:v>
                </c:pt>
                <c:pt idx="2941">
                  <c:v>52.986630501887511</c:v>
                </c:pt>
                <c:pt idx="2942">
                  <c:v>52.097102568474249</c:v>
                </c:pt>
                <c:pt idx="2943">
                  <c:v>49.997236944563056</c:v>
                </c:pt>
                <c:pt idx="2944">
                  <c:v>43.900656244998132</c:v>
                </c:pt>
                <c:pt idx="2945">
                  <c:v>33.45393658376657</c:v>
                </c:pt>
                <c:pt idx="2946">
                  <c:v>29.129413129877285</c:v>
                </c:pt>
                <c:pt idx="2947">
                  <c:v>25.880536920629893</c:v>
                </c:pt>
                <c:pt idx="2948">
                  <c:v>26.566983038465391</c:v>
                </c:pt>
                <c:pt idx="2949">
                  <c:v>34.269524230541791</c:v>
                </c:pt>
                <c:pt idx="2950">
                  <c:v>32.210835509138377</c:v>
                </c:pt>
                <c:pt idx="2951">
                  <c:v>27.205847603144345</c:v>
                </c:pt>
                <c:pt idx="2952">
                  <c:v>28.16584529676452</c:v>
                </c:pt>
                <c:pt idx="2953">
                  <c:v>29.193230255527563</c:v>
                </c:pt>
                <c:pt idx="2954">
                  <c:v>21.270285300214017</c:v>
                </c:pt>
                <c:pt idx="2955">
                  <c:v>20.104475839962006</c:v>
                </c:pt>
                <c:pt idx="2956">
                  <c:v>20.654834520483252</c:v>
                </c:pt>
                <c:pt idx="2957">
                  <c:v>20.774887648100229</c:v>
                </c:pt>
                <c:pt idx="2958">
                  <c:v>20.859856093397841</c:v>
                </c:pt>
                <c:pt idx="2959">
                  <c:v>29.924793490321782</c:v>
                </c:pt>
                <c:pt idx="2960">
                  <c:v>49.036003185380778</c:v>
                </c:pt>
                <c:pt idx="2961">
                  <c:v>53.089070943001559</c:v>
                </c:pt>
                <c:pt idx="2962">
                  <c:v>51.186640621036069</c:v>
                </c:pt>
                <c:pt idx="2963">
                  <c:v>52.056201309532376</c:v>
                </c:pt>
                <c:pt idx="2964">
                  <c:v>45.880305222417249</c:v>
                </c:pt>
                <c:pt idx="2965">
                  <c:v>28.298453139217468</c:v>
                </c:pt>
                <c:pt idx="2966">
                  <c:v>30.002807362307653</c:v>
                </c:pt>
                <c:pt idx="2967">
                  <c:v>34.178750753163293</c:v>
                </c:pt>
                <c:pt idx="2968">
                  <c:v>40.221976185786183</c:v>
                </c:pt>
                <c:pt idx="2969">
                  <c:v>45.503816969948574</c:v>
                </c:pt>
                <c:pt idx="2970">
                  <c:v>46.618130340259867</c:v>
                </c:pt>
                <c:pt idx="2971">
                  <c:v>48.643538155474644</c:v>
                </c:pt>
                <c:pt idx="2972">
                  <c:v>45.779451825059034</c:v>
                </c:pt>
                <c:pt idx="2973">
                  <c:v>39.667811502813052</c:v>
                </c:pt>
                <c:pt idx="2974">
                  <c:v>39.753135965031213</c:v>
                </c:pt>
                <c:pt idx="2975">
                  <c:v>35.89816171573198</c:v>
                </c:pt>
                <c:pt idx="2976">
                  <c:v>32.87671232876712</c:v>
                </c:pt>
                <c:pt idx="2977">
                  <c:v>34.714953821127772</c:v>
                </c:pt>
                <c:pt idx="2978">
                  <c:v>36.631065952970737</c:v>
                </c:pt>
                <c:pt idx="2979">
                  <c:v>39.614755411434047</c:v>
                </c:pt>
                <c:pt idx="2980">
                  <c:v>45.189803865357511</c:v>
                </c:pt>
                <c:pt idx="2981">
                  <c:v>49.346742389910418</c:v>
                </c:pt>
                <c:pt idx="2982">
                  <c:v>54.594440755146564</c:v>
                </c:pt>
                <c:pt idx="2983">
                  <c:v>60.333259077745602</c:v>
                </c:pt>
                <c:pt idx="2984">
                  <c:v>55.625962123653025</c:v>
                </c:pt>
                <c:pt idx="2985">
                  <c:v>54.741160886533955</c:v>
                </c:pt>
                <c:pt idx="2986">
                  <c:v>53.99668810122521</c:v>
                </c:pt>
                <c:pt idx="2987">
                  <c:v>50.25290442928668</c:v>
                </c:pt>
                <c:pt idx="2988">
                  <c:v>42.818499814416988</c:v>
                </c:pt>
                <c:pt idx="2989">
                  <c:v>42.642311815538065</c:v>
                </c:pt>
                <c:pt idx="2990">
                  <c:v>45.873875832744446</c:v>
                </c:pt>
                <c:pt idx="2991">
                  <c:v>49.321633368036615</c:v>
                </c:pt>
                <c:pt idx="2992">
                  <c:v>54.413857687810498</c:v>
                </c:pt>
                <c:pt idx="2993">
                  <c:v>62.374643986308179</c:v>
                </c:pt>
                <c:pt idx="2994">
                  <c:v>65.805232259233321</c:v>
                </c:pt>
                <c:pt idx="2995">
                  <c:v>65.723555223601906</c:v>
                </c:pt>
                <c:pt idx="2996">
                  <c:v>60.989573171021881</c:v>
                </c:pt>
                <c:pt idx="2997">
                  <c:v>54.694415820862055</c:v>
                </c:pt>
                <c:pt idx="2998">
                  <c:v>47.583471516123346</c:v>
                </c:pt>
                <c:pt idx="2999">
                  <c:v>48.703943421841942</c:v>
                </c:pt>
                <c:pt idx="3000">
                  <c:v>48.349250218914186</c:v>
                </c:pt>
                <c:pt idx="3001">
                  <c:v>52.137927184161128</c:v>
                </c:pt>
                <c:pt idx="3002">
                  <c:v>55.667271627344221</c:v>
                </c:pt>
                <c:pt idx="3003">
                  <c:v>59.260041506731064</c:v>
                </c:pt>
                <c:pt idx="3004">
                  <c:v>55.566708420781943</c:v>
                </c:pt>
                <c:pt idx="3005">
                  <c:v>58.317450558458852</c:v>
                </c:pt>
                <c:pt idx="3006">
                  <c:v>51.942336874051598</c:v>
                </c:pt>
                <c:pt idx="3007">
                  <c:v>47.362371112732475</c:v>
                </c:pt>
                <c:pt idx="3008">
                  <c:v>49.810081936079001</c:v>
                </c:pt>
                <c:pt idx="3009">
                  <c:v>54.805059719515548</c:v>
                </c:pt>
                <c:pt idx="3010">
                  <c:v>58.544224031457162</c:v>
                </c:pt>
                <c:pt idx="3011">
                  <c:v>53.849932457325302</c:v>
                </c:pt>
                <c:pt idx="3012">
                  <c:v>56.374805102098321</c:v>
                </c:pt>
                <c:pt idx="3013">
                  <c:v>56.031043605126307</c:v>
                </c:pt>
                <c:pt idx="3014">
                  <c:v>54.593061584963863</c:v>
                </c:pt>
                <c:pt idx="3015">
                  <c:v>47.200874475247787</c:v>
                </c:pt>
                <c:pt idx="3016">
                  <c:v>50.830769614009739</c:v>
                </c:pt>
                <c:pt idx="3017">
                  <c:v>52.543664692398082</c:v>
                </c:pt>
                <c:pt idx="3018">
                  <c:v>54.574669777907417</c:v>
                </c:pt>
                <c:pt idx="3019">
                  <c:v>53.248181841878896</c:v>
                </c:pt>
                <c:pt idx="3020">
                  <c:v>52.689755298938934</c:v>
                </c:pt>
                <c:pt idx="3021">
                  <c:v>49.089743520093002</c:v>
                </c:pt>
                <c:pt idx="3022">
                  <c:v>42.293095074041851</c:v>
                </c:pt>
                <c:pt idx="3023">
                  <c:v>36.921583724637529</c:v>
                </c:pt>
                <c:pt idx="3024">
                  <c:v>31.16823541404737</c:v>
                </c:pt>
                <c:pt idx="3025">
                  <c:v>28.986802192236116</c:v>
                </c:pt>
                <c:pt idx="3026">
                  <c:v>35.245503912783136</c:v>
                </c:pt>
                <c:pt idx="3027">
                  <c:v>31.438401137393434</c:v>
                </c:pt>
                <c:pt idx="3028">
                  <c:v>27.056054237999383</c:v>
                </c:pt>
                <c:pt idx="3029">
                  <c:v>28.713176732794825</c:v>
                </c:pt>
                <c:pt idx="3030">
                  <c:v>29.299023957409048</c:v>
                </c:pt>
                <c:pt idx="3031">
                  <c:v>19.299143415002835</c:v>
                </c:pt>
                <c:pt idx="3032">
                  <c:v>18.935293942728002</c:v>
                </c:pt>
                <c:pt idx="3033">
                  <c:v>18.474970479836834</c:v>
                </c:pt>
                <c:pt idx="3034">
                  <c:v>16.739476657798974</c:v>
                </c:pt>
                <c:pt idx="3035">
                  <c:v>18.84792474079963</c:v>
                </c:pt>
                <c:pt idx="3036">
                  <c:v>30.606618290216716</c:v>
                </c:pt>
                <c:pt idx="3037">
                  <c:v>47.264806327261233</c:v>
                </c:pt>
                <c:pt idx="3038">
                  <c:v>51.841800749393876</c:v>
                </c:pt>
                <c:pt idx="3039">
                  <c:v>50.370425156860577</c:v>
                </c:pt>
                <c:pt idx="3040">
                  <c:v>53.020791482523101</c:v>
                </c:pt>
                <c:pt idx="3041">
                  <c:v>47.942077535360475</c:v>
                </c:pt>
                <c:pt idx="3042">
                  <c:v>37.462607617102002</c:v>
                </c:pt>
                <c:pt idx="3043">
                  <c:v>36.72232562739967</c:v>
                </c:pt>
                <c:pt idx="3044">
                  <c:v>39.010456062291432</c:v>
                </c:pt>
                <c:pt idx="3045">
                  <c:v>38.454026117693836</c:v>
                </c:pt>
                <c:pt idx="3046">
                  <c:v>41.654583135870759</c:v>
                </c:pt>
                <c:pt idx="3047">
                  <c:v>41.971048691848331</c:v>
                </c:pt>
                <c:pt idx="3048">
                  <c:v>45.320644262526024</c:v>
                </c:pt>
                <c:pt idx="3049">
                  <c:v>41.49297735555465</c:v>
                </c:pt>
                <c:pt idx="3050">
                  <c:v>36.947020518364113</c:v>
                </c:pt>
                <c:pt idx="3051">
                  <c:v>42.108473303931689</c:v>
                </c:pt>
                <c:pt idx="3052">
                  <c:v>39.893728588408031</c:v>
                </c:pt>
                <c:pt idx="3053">
                  <c:v>35.893205416112885</c:v>
                </c:pt>
                <c:pt idx="3054">
                  <c:v>35.678341529153698</c:v>
                </c:pt>
                <c:pt idx="3055">
                  <c:v>33.983347736797597</c:v>
                </c:pt>
                <c:pt idx="3056">
                  <c:v>31.753224615034942</c:v>
                </c:pt>
                <c:pt idx="3057">
                  <c:v>35.992542914558271</c:v>
                </c:pt>
                <c:pt idx="3058">
                  <c:v>43.631240585962928</c:v>
                </c:pt>
                <c:pt idx="3059">
                  <c:v>52.335275210928089</c:v>
                </c:pt>
                <c:pt idx="3060">
                  <c:v>62.845165723032494</c:v>
                </c:pt>
                <c:pt idx="3061">
                  <c:v>63.119098749020011</c:v>
                </c:pt>
                <c:pt idx="3062">
                  <c:v>63.164511120453902</c:v>
                </c:pt>
                <c:pt idx="3063">
                  <c:v>62.502563828174459</c:v>
                </c:pt>
                <c:pt idx="3064">
                  <c:v>60.974748916513121</c:v>
                </c:pt>
                <c:pt idx="3065">
                  <c:v>54.406220811811444</c:v>
                </c:pt>
                <c:pt idx="3066">
                  <c:v>49.857527161757233</c:v>
                </c:pt>
                <c:pt idx="3067">
                  <c:v>49.838304451459123</c:v>
                </c:pt>
                <c:pt idx="3068">
                  <c:v>49.877924295154578</c:v>
                </c:pt>
                <c:pt idx="3069">
                  <c:v>51.98064300347005</c:v>
                </c:pt>
                <c:pt idx="3070">
                  <c:v>57.021739693726836</c:v>
                </c:pt>
                <c:pt idx="3071">
                  <c:v>59.249847478735262</c:v>
                </c:pt>
                <c:pt idx="3072">
                  <c:v>55.530761109511474</c:v>
                </c:pt>
                <c:pt idx="3073">
                  <c:v>53.957965036338642</c:v>
                </c:pt>
                <c:pt idx="3074">
                  <c:v>48.747781294933709</c:v>
                </c:pt>
                <c:pt idx="3075">
                  <c:v>39.593475315935002</c:v>
                </c:pt>
                <c:pt idx="3076">
                  <c:v>38.392720501963986</c:v>
                </c:pt>
                <c:pt idx="3077">
                  <c:v>41.476019942419775</c:v>
                </c:pt>
                <c:pt idx="3078">
                  <c:v>42.715747766371457</c:v>
                </c:pt>
                <c:pt idx="3079">
                  <c:v>51.662987344457491</c:v>
                </c:pt>
                <c:pt idx="3080">
                  <c:v>43.601172894536163</c:v>
                </c:pt>
                <c:pt idx="3081">
                  <c:v>41.722977696172094</c:v>
                </c:pt>
                <c:pt idx="3082">
                  <c:v>49.515546128433854</c:v>
                </c:pt>
                <c:pt idx="3083">
                  <c:v>45.795895137480883</c:v>
                </c:pt>
                <c:pt idx="3084">
                  <c:v>43.975876298009339</c:v>
                </c:pt>
                <c:pt idx="3085">
                  <c:v>45.199964757948095</c:v>
                </c:pt>
                <c:pt idx="3086">
                  <c:v>51.935975057100379</c:v>
                </c:pt>
                <c:pt idx="3087">
                  <c:v>53.067627756583533</c:v>
                </c:pt>
                <c:pt idx="3088">
                  <c:v>50.357423690042182</c:v>
                </c:pt>
                <c:pt idx="3089">
                  <c:v>52.073807968647948</c:v>
                </c:pt>
                <c:pt idx="3090">
                  <c:v>52.807515370394263</c:v>
                </c:pt>
                <c:pt idx="3091">
                  <c:v>51.969333972208908</c:v>
                </c:pt>
                <c:pt idx="3092">
                  <c:v>46.576839254856083</c:v>
                </c:pt>
                <c:pt idx="3093">
                  <c:v>50.332753581177393</c:v>
                </c:pt>
                <c:pt idx="3094">
                  <c:v>51.561673797048499</c:v>
                </c:pt>
                <c:pt idx="3095">
                  <c:v>52.472490904250598</c:v>
                </c:pt>
                <c:pt idx="3096">
                  <c:v>50.636435738015869</c:v>
                </c:pt>
                <c:pt idx="3097">
                  <c:v>50.499958952466962</c:v>
                </c:pt>
                <c:pt idx="3098">
                  <c:v>47.35225192664187</c:v>
                </c:pt>
                <c:pt idx="3099">
                  <c:v>42.791934708384808</c:v>
                </c:pt>
                <c:pt idx="3100">
                  <c:v>40.235397952606853</c:v>
                </c:pt>
                <c:pt idx="3101">
                  <c:v>33.156273049561023</c:v>
                </c:pt>
                <c:pt idx="3102">
                  <c:v>30.409209098023375</c:v>
                </c:pt>
                <c:pt idx="3103">
                  <c:v>36.107990200645624</c:v>
                </c:pt>
                <c:pt idx="3104">
                  <c:v>33.155155973300644</c:v>
                </c:pt>
                <c:pt idx="3105">
                  <c:v>28.031004605021121</c:v>
                </c:pt>
                <c:pt idx="3106">
                  <c:v>31.33066424487394</c:v>
                </c:pt>
                <c:pt idx="3107">
                  <c:v>29.526392323125723</c:v>
                </c:pt>
                <c:pt idx="3108">
                  <c:v>20.975120725198384</c:v>
                </c:pt>
                <c:pt idx="3109">
                  <c:v>21.654685835995739</c:v>
                </c:pt>
                <c:pt idx="3110">
                  <c:v>22.745057326576561</c:v>
                </c:pt>
                <c:pt idx="3111">
                  <c:v>22.434560512634508</c:v>
                </c:pt>
                <c:pt idx="3112">
                  <c:v>25.99164538299441</c:v>
                </c:pt>
                <c:pt idx="3113">
                  <c:v>35.666066606660671</c:v>
                </c:pt>
                <c:pt idx="3114">
                  <c:v>48.884379836637372</c:v>
                </c:pt>
                <c:pt idx="3115">
                  <c:v>51.596410913752052</c:v>
                </c:pt>
                <c:pt idx="3116">
                  <c:v>50.077787604335455</c:v>
                </c:pt>
                <c:pt idx="3117">
                  <c:v>52.344283129550682</c:v>
                </c:pt>
                <c:pt idx="3118">
                  <c:v>48.06486799955816</c:v>
                </c:pt>
                <c:pt idx="3119">
                  <c:v>40.271884005015821</c:v>
                </c:pt>
                <c:pt idx="3120">
                  <c:v>37.460305872905792</c:v>
                </c:pt>
                <c:pt idx="3121">
                  <c:v>38.393657225230839</c:v>
                </c:pt>
                <c:pt idx="3122">
                  <c:v>32.932428001003068</c:v>
                </c:pt>
                <c:pt idx="3123">
                  <c:v>33.908817074362688</c:v>
                </c:pt>
                <c:pt idx="3124">
                  <c:v>37.30993424191508</c:v>
                </c:pt>
                <c:pt idx="3125">
                  <c:v>41.862131592115105</c:v>
                </c:pt>
                <c:pt idx="3126">
                  <c:v>38.793477098355766</c:v>
                </c:pt>
                <c:pt idx="3127">
                  <c:v>39.685333164214448</c:v>
                </c:pt>
                <c:pt idx="3128">
                  <c:v>44.394449940492038</c:v>
                </c:pt>
                <c:pt idx="3129">
                  <c:v>41.624572428605525</c:v>
                </c:pt>
                <c:pt idx="3130">
                  <c:v>35.790095155509846</c:v>
                </c:pt>
                <c:pt idx="3131">
                  <c:v>34.967171096520488</c:v>
                </c:pt>
                <c:pt idx="3132">
                  <c:v>32.059587829790303</c:v>
                </c:pt>
                <c:pt idx="3133">
                  <c:v>30.608831145024173</c:v>
                </c:pt>
                <c:pt idx="3134">
                  <c:v>33.339428635730663</c:v>
                </c:pt>
                <c:pt idx="3135">
                  <c:v>43.38147009384079</c:v>
                </c:pt>
                <c:pt idx="3136">
                  <c:v>52.708702165327523</c:v>
                </c:pt>
                <c:pt idx="3137">
                  <c:v>58.838186783953461</c:v>
                </c:pt>
                <c:pt idx="3138">
                  <c:v>59.510293689374762</c:v>
                </c:pt>
                <c:pt idx="3139">
                  <c:v>60.66607374010443</c:v>
                </c:pt>
                <c:pt idx="3140">
                  <c:v>60.277742743373985</c:v>
                </c:pt>
                <c:pt idx="3141">
                  <c:v>55.55574009178833</c:v>
                </c:pt>
                <c:pt idx="3142">
                  <c:v>52.973751638308677</c:v>
                </c:pt>
                <c:pt idx="3143">
                  <c:v>48.395000465217265</c:v>
                </c:pt>
                <c:pt idx="3144">
                  <c:v>48.545325646410468</c:v>
                </c:pt>
                <c:pt idx="3145">
                  <c:v>47.012891994853291</c:v>
                </c:pt>
                <c:pt idx="3146">
                  <c:v>48.477886903616913</c:v>
                </c:pt>
                <c:pt idx="3147">
                  <c:v>51.091715391351009</c:v>
                </c:pt>
                <c:pt idx="3148">
                  <c:v>53.349995401701911</c:v>
                </c:pt>
                <c:pt idx="3149">
                  <c:v>46.398866580471299</c:v>
                </c:pt>
                <c:pt idx="3150">
                  <c:v>45.020416637829605</c:v>
                </c:pt>
                <c:pt idx="3151">
                  <c:v>42.505510857917038</c:v>
                </c:pt>
                <c:pt idx="3152">
                  <c:v>37.550576796989901</c:v>
                </c:pt>
                <c:pt idx="3153">
                  <c:v>33.339169114452638</c:v>
                </c:pt>
                <c:pt idx="3154">
                  <c:v>41.563830790548536</c:v>
                </c:pt>
                <c:pt idx="3155">
                  <c:v>43.125376095760082</c:v>
                </c:pt>
                <c:pt idx="3156">
                  <c:v>48.736086993651966</c:v>
                </c:pt>
                <c:pt idx="3157">
                  <c:v>27.476735281149196</c:v>
                </c:pt>
                <c:pt idx="3158">
                  <c:v>33.972299270407092</c:v>
                </c:pt>
                <c:pt idx="3159">
                  <c:v>45.194029850746269</c:v>
                </c:pt>
                <c:pt idx="3160">
                  <c:v>48.902451225612801</c:v>
                </c:pt>
                <c:pt idx="3161">
                  <c:v>50.232131354747757</c:v>
                </c:pt>
                <c:pt idx="3162">
                  <c:v>50.615020953297908</c:v>
                </c:pt>
                <c:pt idx="3163">
                  <c:v>55.733377330473523</c:v>
                </c:pt>
                <c:pt idx="3164">
                  <c:v>59.10751509681301</c:v>
                </c:pt>
                <c:pt idx="3165">
                  <c:v>54.969251126782702</c:v>
                </c:pt>
                <c:pt idx="3166">
                  <c:v>54.620239521558446</c:v>
                </c:pt>
                <c:pt idx="3167">
                  <c:v>55.793971738512468</c:v>
                </c:pt>
                <c:pt idx="3168">
                  <c:v>53.854264969281438</c:v>
                </c:pt>
                <c:pt idx="3169">
                  <c:v>46.621310826567395</c:v>
                </c:pt>
                <c:pt idx="3170">
                  <c:v>51.056958475214877</c:v>
                </c:pt>
                <c:pt idx="3171">
                  <c:v>50.564980209225318</c:v>
                </c:pt>
                <c:pt idx="3172">
                  <c:v>48.806949404853064</c:v>
                </c:pt>
                <c:pt idx="3173">
                  <c:v>46.731349888073296</c:v>
                </c:pt>
                <c:pt idx="3174">
                  <c:v>49.044871952569565</c:v>
                </c:pt>
                <c:pt idx="3175">
                  <c:v>43.675999203794333</c:v>
                </c:pt>
                <c:pt idx="3176">
                  <c:v>42.384215246636778</c:v>
                </c:pt>
                <c:pt idx="3177">
                  <c:v>43.763462182805327</c:v>
                </c:pt>
                <c:pt idx="3178">
                  <c:v>38.830428255000577</c:v>
                </c:pt>
                <c:pt idx="3179">
                  <c:v>34.896689363700403</c:v>
                </c:pt>
                <c:pt idx="3180">
                  <c:v>40.360018091361376</c:v>
                </c:pt>
                <c:pt idx="3181">
                  <c:v>39.011769314898551</c:v>
                </c:pt>
                <c:pt idx="3182">
                  <c:v>34.833391951532207</c:v>
                </c:pt>
                <c:pt idx="3183">
                  <c:v>36.565587313005068</c:v>
                </c:pt>
                <c:pt idx="3184">
                  <c:v>35.576456795715544</c:v>
                </c:pt>
                <c:pt idx="3185">
                  <c:v>32.220390781269245</c:v>
                </c:pt>
                <c:pt idx="3186">
                  <c:v>34.00813507740029</c:v>
                </c:pt>
                <c:pt idx="3187">
                  <c:v>34.95062207940488</c:v>
                </c:pt>
                <c:pt idx="3188">
                  <c:v>34.828086682348228</c:v>
                </c:pt>
                <c:pt idx="3189">
                  <c:v>39.263402998636984</c:v>
                </c:pt>
                <c:pt idx="3190">
                  <c:v>45.42908785417886</c:v>
                </c:pt>
                <c:pt idx="3191">
                  <c:v>52.549982758499347</c:v>
                </c:pt>
                <c:pt idx="3192">
                  <c:v>54.539331896551737</c:v>
                </c:pt>
                <c:pt idx="3193">
                  <c:v>54.481019394870366</c:v>
                </c:pt>
                <c:pt idx="3194">
                  <c:v>55.139680729760556</c:v>
                </c:pt>
                <c:pt idx="3195">
                  <c:v>49.422315320917754</c:v>
                </c:pt>
                <c:pt idx="3196">
                  <c:v>42.451469940959527</c:v>
                </c:pt>
                <c:pt idx="3197">
                  <c:v>39.727472598271738</c:v>
                </c:pt>
                <c:pt idx="3198">
                  <c:v>32.993611480600258</c:v>
                </c:pt>
                <c:pt idx="3199">
                  <c:v>20.414869807303894</c:v>
                </c:pt>
                <c:pt idx="3200">
                  <c:v>13.563331916897317</c:v>
                </c:pt>
                <c:pt idx="3201">
                  <c:v>21.480330310999943</c:v>
                </c:pt>
                <c:pt idx="3202">
                  <c:v>31.963963683850505</c:v>
                </c:pt>
                <c:pt idx="3203">
                  <c:v>34.055666135442358</c:v>
                </c:pt>
                <c:pt idx="3204">
                  <c:v>37.928855715517344</c:v>
                </c:pt>
                <c:pt idx="3205">
                  <c:v>44.934355880353493</c:v>
                </c:pt>
                <c:pt idx="3206">
                  <c:v>42.785394395050808</c:v>
                </c:pt>
                <c:pt idx="3207">
                  <c:v>38.082585375300049</c:v>
                </c:pt>
                <c:pt idx="3208">
                  <c:v>38.854466829089326</c:v>
                </c:pt>
                <c:pt idx="3209">
                  <c:v>38.401237095370035</c:v>
                </c:pt>
                <c:pt idx="3210">
                  <c:v>40.382978058630094</c:v>
                </c:pt>
                <c:pt idx="3211">
                  <c:v>40.800399965627953</c:v>
                </c:pt>
                <c:pt idx="3212">
                  <c:v>45.405962077996932</c:v>
                </c:pt>
                <c:pt idx="3213">
                  <c:v>51.247718406642562</c:v>
                </c:pt>
                <c:pt idx="3214">
                  <c:v>57.229589108889009</c:v>
                </c:pt>
                <c:pt idx="3215">
                  <c:v>55.601634498348119</c:v>
                </c:pt>
                <c:pt idx="3216">
                  <c:v>59.36681002988314</c:v>
                </c:pt>
                <c:pt idx="3217">
                  <c:v>63.463946888940093</c:v>
                </c:pt>
                <c:pt idx="3218">
                  <c:v>61.278362261789688</c:v>
                </c:pt>
                <c:pt idx="3219">
                  <c:v>58.415308945588684</c:v>
                </c:pt>
                <c:pt idx="3220">
                  <c:v>55.936437331786173</c:v>
                </c:pt>
                <c:pt idx="3221">
                  <c:v>56.909360213473505</c:v>
                </c:pt>
                <c:pt idx="3222">
                  <c:v>51.882989817559732</c:v>
                </c:pt>
                <c:pt idx="3223">
                  <c:v>47.909184977783184</c:v>
                </c:pt>
                <c:pt idx="3224">
                  <c:v>46.095498409553414</c:v>
                </c:pt>
                <c:pt idx="3225">
                  <c:v>45.151948151361275</c:v>
                </c:pt>
                <c:pt idx="3226">
                  <c:v>38.178452741015754</c:v>
                </c:pt>
                <c:pt idx="3227">
                  <c:v>36.202362894887393</c:v>
                </c:pt>
                <c:pt idx="3228">
                  <c:v>36.088708511831463</c:v>
                </c:pt>
                <c:pt idx="3229">
                  <c:v>37.631096442977629</c:v>
                </c:pt>
                <c:pt idx="3230">
                  <c:v>35.538122429144174</c:v>
                </c:pt>
                <c:pt idx="3231">
                  <c:v>45.864899806076274</c:v>
                </c:pt>
                <c:pt idx="3232">
                  <c:v>51.52974624458966</c:v>
                </c:pt>
                <c:pt idx="3233">
                  <c:v>56.122620537632393</c:v>
                </c:pt>
                <c:pt idx="3234">
                  <c:v>29.707363453885975</c:v>
                </c:pt>
                <c:pt idx="3235">
                  <c:v>38.418365531718081</c:v>
                </c:pt>
                <c:pt idx="3236">
                  <c:v>46.155852478929283</c:v>
                </c:pt>
                <c:pt idx="3237">
                  <c:v>53.837517674974663</c:v>
                </c:pt>
                <c:pt idx="3238">
                  <c:v>56.641517412807033</c:v>
                </c:pt>
                <c:pt idx="3239">
                  <c:v>55.850207145244781</c:v>
                </c:pt>
                <c:pt idx="3240">
                  <c:v>58.401135699696283</c:v>
                </c:pt>
                <c:pt idx="3241">
                  <c:v>62.259665081662185</c:v>
                </c:pt>
                <c:pt idx="3242">
                  <c:v>56.265578971221387</c:v>
                </c:pt>
                <c:pt idx="3243">
                  <c:v>56.327298259692057</c:v>
                </c:pt>
                <c:pt idx="3244">
                  <c:v>60.496978824220825</c:v>
                </c:pt>
                <c:pt idx="3245">
                  <c:v>58.314679212353447</c:v>
                </c:pt>
                <c:pt idx="3246">
                  <c:v>54.222063426564283</c:v>
                </c:pt>
                <c:pt idx="3247">
                  <c:v>58.155830845327749</c:v>
                </c:pt>
                <c:pt idx="3248">
                  <c:v>54.672864643035822</c:v>
                </c:pt>
                <c:pt idx="3249">
                  <c:v>49.946797042889237</c:v>
                </c:pt>
                <c:pt idx="3250">
                  <c:v>48.984202162465337</c:v>
                </c:pt>
                <c:pt idx="3251">
                  <c:v>48.211599593932704</c:v>
                </c:pt>
                <c:pt idx="3252">
                  <c:v>43.654292152573312</c:v>
                </c:pt>
                <c:pt idx="3253">
                  <c:v>45.273005464480867</c:v>
                </c:pt>
                <c:pt idx="3254">
                  <c:v>41.780946365689267</c:v>
                </c:pt>
                <c:pt idx="3255">
                  <c:v>34.383109816330972</c:v>
                </c:pt>
                <c:pt idx="3256">
                  <c:v>31.356934838005095</c:v>
                </c:pt>
                <c:pt idx="3257">
                  <c:v>41.318664290694969</c:v>
                </c:pt>
                <c:pt idx="3258">
                  <c:v>40.265836545113153</c:v>
                </c:pt>
                <c:pt idx="3259">
                  <c:v>39.31787819253438</c:v>
                </c:pt>
                <c:pt idx="3260">
                  <c:v>41.309628694088943</c:v>
                </c:pt>
                <c:pt idx="3261">
                  <c:v>39.526446626793664</c:v>
                </c:pt>
                <c:pt idx="3262">
                  <c:v>33.922040039652252</c:v>
                </c:pt>
                <c:pt idx="3263">
                  <c:v>35.651296550702</c:v>
                </c:pt>
                <c:pt idx="3264">
                  <c:v>37.51665271571899</c:v>
                </c:pt>
                <c:pt idx="3265">
                  <c:v>39.328745282447677</c:v>
                </c:pt>
                <c:pt idx="3266">
                  <c:v>42.990148682546874</c:v>
                </c:pt>
                <c:pt idx="3267">
                  <c:v>50.124842094025965</c:v>
                </c:pt>
                <c:pt idx="3268">
                  <c:v>58.049745095010039</c:v>
                </c:pt>
                <c:pt idx="3269">
                  <c:v>59.29201861312022</c:v>
                </c:pt>
                <c:pt idx="3270">
                  <c:v>59.409316809081133</c:v>
                </c:pt>
                <c:pt idx="3271">
                  <c:v>63.604981968402264</c:v>
                </c:pt>
                <c:pt idx="3272">
                  <c:v>59.089924882159927</c:v>
                </c:pt>
                <c:pt idx="3273">
                  <c:v>52.351478704571484</c:v>
                </c:pt>
                <c:pt idx="3274">
                  <c:v>51.314137469392286</c:v>
                </c:pt>
                <c:pt idx="3275">
                  <c:v>43.571374581125227</c:v>
                </c:pt>
                <c:pt idx="3276">
                  <c:v>20.324211260240546</c:v>
                </c:pt>
                <c:pt idx="3277">
                  <c:v>2.8468441959688096</c:v>
                </c:pt>
                <c:pt idx="3278">
                  <c:v>7.8751032790321975</c:v>
                </c:pt>
                <c:pt idx="3279">
                  <c:v>21.857908038172834</c:v>
                </c:pt>
                <c:pt idx="3280">
                  <c:v>28.633358788636137</c:v>
                </c:pt>
                <c:pt idx="3281">
                  <c:v>36.822618876843528</c:v>
                </c:pt>
                <c:pt idx="3282">
                  <c:v>43.699010588439506</c:v>
                </c:pt>
                <c:pt idx="3283">
                  <c:v>41.814615756896508</c:v>
                </c:pt>
                <c:pt idx="3284">
                  <c:v>38.999607104632098</c:v>
                </c:pt>
                <c:pt idx="3285">
                  <c:v>41.685092659328845</c:v>
                </c:pt>
                <c:pt idx="3286">
                  <c:v>42.908234278356275</c:v>
                </c:pt>
                <c:pt idx="3287">
                  <c:v>44.938813414615879</c:v>
                </c:pt>
                <c:pt idx="3288">
                  <c:v>47.961023015230282</c:v>
                </c:pt>
                <c:pt idx="3289">
                  <c:v>50.281037689986704</c:v>
                </c:pt>
                <c:pt idx="3290">
                  <c:v>49.583290506047213</c:v>
                </c:pt>
                <c:pt idx="3291">
                  <c:v>51.204408969296587</c:v>
                </c:pt>
                <c:pt idx="3292">
                  <c:v>50.25444538526672</c:v>
                </c:pt>
                <c:pt idx="3293">
                  <c:v>52.257958803516843</c:v>
                </c:pt>
                <c:pt idx="3294">
                  <c:v>58.200072216250319</c:v>
                </c:pt>
                <c:pt idx="3295">
                  <c:v>59.879778051787923</c:v>
                </c:pt>
                <c:pt idx="3296">
                  <c:v>59.232797366156198</c:v>
                </c:pt>
                <c:pt idx="3297">
                  <c:v>59.016865026158094</c:v>
                </c:pt>
                <c:pt idx="3298">
                  <c:v>57.644613560955015</c:v>
                </c:pt>
                <c:pt idx="3299">
                  <c:v>53.92094486731601</c:v>
                </c:pt>
                <c:pt idx="3300">
                  <c:v>48.411826666891976</c:v>
                </c:pt>
                <c:pt idx="3301">
                  <c:v>45.972258698931753</c:v>
                </c:pt>
                <c:pt idx="3302">
                  <c:v>41.347093187167673</c:v>
                </c:pt>
                <c:pt idx="3303">
                  <c:v>38.069624649237348</c:v>
                </c:pt>
                <c:pt idx="3304">
                  <c:v>37.07404373437965</c:v>
                </c:pt>
                <c:pt idx="3305">
                  <c:v>36.677781838114385</c:v>
                </c:pt>
                <c:pt idx="3306">
                  <c:v>37.447193896560222</c:v>
                </c:pt>
                <c:pt idx="3307">
                  <c:v>37.612470494753317</c:v>
                </c:pt>
                <c:pt idx="3308">
                  <c:v>51.268570067581656</c:v>
                </c:pt>
                <c:pt idx="3309">
                  <c:v>55.59398687388358</c:v>
                </c:pt>
                <c:pt idx="3310">
                  <c:v>61.965261155097281</c:v>
                </c:pt>
                <c:pt idx="3311">
                  <c:v>20.151148657592934</c:v>
                </c:pt>
                <c:pt idx="3312">
                  <c:v>34.275173380159274</c:v>
                </c:pt>
                <c:pt idx="3313">
                  <c:v>42.845128332918016</c:v>
                </c:pt>
                <c:pt idx="3314">
                  <c:v>54.247735036387944</c:v>
                </c:pt>
                <c:pt idx="3315">
                  <c:v>59.033690944832159</c:v>
                </c:pt>
                <c:pt idx="3316">
                  <c:v>58.889791148829985</c:v>
                </c:pt>
                <c:pt idx="3317">
                  <c:v>61.697385734248613</c:v>
                </c:pt>
                <c:pt idx="3318">
                  <c:v>61.105373758548232</c:v>
                </c:pt>
                <c:pt idx="3319">
                  <c:v>52.838842576201358</c:v>
                </c:pt>
                <c:pt idx="3320">
                  <c:v>50.283377655771922</c:v>
                </c:pt>
                <c:pt idx="3321">
                  <c:v>54.109106061091708</c:v>
                </c:pt>
                <c:pt idx="3322">
                  <c:v>49.632130182636544</c:v>
                </c:pt>
                <c:pt idx="3323">
                  <c:v>48.97156133931577</c:v>
                </c:pt>
                <c:pt idx="3324">
                  <c:v>53.193223039733461</c:v>
                </c:pt>
                <c:pt idx="3325">
                  <c:v>51.867321699906654</c:v>
                </c:pt>
                <c:pt idx="3326">
                  <c:v>45.74042565893555</c:v>
                </c:pt>
                <c:pt idx="3327">
                  <c:v>44.128930542173947</c:v>
                </c:pt>
                <c:pt idx="3328">
                  <c:v>45.735259371511901</c:v>
                </c:pt>
                <c:pt idx="3329">
                  <c:v>39.004611225950072</c:v>
                </c:pt>
                <c:pt idx="3330">
                  <c:v>36.867126455110828</c:v>
                </c:pt>
                <c:pt idx="3331">
                  <c:v>34.353510610040431</c:v>
                </c:pt>
                <c:pt idx="3332">
                  <c:v>28.891223176533938</c:v>
                </c:pt>
                <c:pt idx="3333">
                  <c:v>23.994139856839457</c:v>
                </c:pt>
                <c:pt idx="3334">
                  <c:v>38.387219418373206</c:v>
                </c:pt>
                <c:pt idx="3335">
                  <c:v>41.005684407454488</c:v>
                </c:pt>
                <c:pt idx="3336">
                  <c:v>43.718398371375152</c:v>
                </c:pt>
                <c:pt idx="3337">
                  <c:v>46.304239294399324</c:v>
                </c:pt>
                <c:pt idx="3338">
                  <c:v>45.040970690198549</c:v>
                </c:pt>
                <c:pt idx="3339">
                  <c:v>39.084085778781045</c:v>
                </c:pt>
                <c:pt idx="3340">
                  <c:v>40.452848479253099</c:v>
                </c:pt>
                <c:pt idx="3341">
                  <c:v>41.307131392433973</c:v>
                </c:pt>
                <c:pt idx="3342">
                  <c:v>45.702872019133963</c:v>
                </c:pt>
                <c:pt idx="3343">
                  <c:v>45.54826616682287</c:v>
                </c:pt>
                <c:pt idx="3344">
                  <c:v>53.582899742808721</c:v>
                </c:pt>
                <c:pt idx="3345">
                  <c:v>59.078998529237737</c:v>
                </c:pt>
                <c:pt idx="3346">
                  <c:v>56.650160871697338</c:v>
                </c:pt>
                <c:pt idx="3347">
                  <c:v>56.741994871823387</c:v>
                </c:pt>
                <c:pt idx="3348">
                  <c:v>65.46007678006616</c:v>
                </c:pt>
                <c:pt idx="3349">
                  <c:v>61.902798261274548</c:v>
                </c:pt>
                <c:pt idx="3350">
                  <c:v>57.763560023992454</c:v>
                </c:pt>
                <c:pt idx="3351">
                  <c:v>58.437306128076102</c:v>
                </c:pt>
                <c:pt idx="3352">
                  <c:v>51.2947081046797</c:v>
                </c:pt>
                <c:pt idx="3353">
                  <c:v>31.057980264126861</c:v>
                </c:pt>
                <c:pt idx="3354">
                  <c:v>13.065714065431369</c:v>
                </c:pt>
                <c:pt idx="3355">
                  <c:v>10.947084272303298</c:v>
                </c:pt>
                <c:pt idx="3356">
                  <c:v>16.342166150085127</c:v>
                </c:pt>
                <c:pt idx="3357">
                  <c:v>21.908834251569225</c:v>
                </c:pt>
                <c:pt idx="3358">
                  <c:v>29.755162110333139</c:v>
                </c:pt>
                <c:pt idx="3359">
                  <c:v>37.520224919561727</c:v>
                </c:pt>
                <c:pt idx="3360">
                  <c:v>38.033905829471983</c:v>
                </c:pt>
                <c:pt idx="3361">
                  <c:v>39.011996839156147</c:v>
                </c:pt>
                <c:pt idx="3362">
                  <c:v>44.960902448404049</c:v>
                </c:pt>
                <c:pt idx="3363">
                  <c:v>48.543909900114407</c:v>
                </c:pt>
                <c:pt idx="3364">
                  <c:v>50.213963687539376</c:v>
                </c:pt>
                <c:pt idx="3365">
                  <c:v>50.350144758097962</c:v>
                </c:pt>
                <c:pt idx="3366">
                  <c:v>51.251597084847504</c:v>
                </c:pt>
                <c:pt idx="3367">
                  <c:v>45.072608218417628</c:v>
                </c:pt>
                <c:pt idx="3368">
                  <c:v>39.756530911323132</c:v>
                </c:pt>
                <c:pt idx="3369">
                  <c:v>38.312477349762304</c:v>
                </c:pt>
                <c:pt idx="3370">
                  <c:v>43.478763833606827</c:v>
                </c:pt>
                <c:pt idx="3371">
                  <c:v>49.704425823590178</c:v>
                </c:pt>
                <c:pt idx="3372">
                  <c:v>53.825640938398458</c:v>
                </c:pt>
                <c:pt idx="3373">
                  <c:v>58.996508702572271</c:v>
                </c:pt>
                <c:pt idx="3374">
                  <c:v>61.001379273404119</c:v>
                </c:pt>
                <c:pt idx="3375">
                  <c:v>57.214245358374413</c:v>
                </c:pt>
                <c:pt idx="3376">
                  <c:v>50.11612932897944</c:v>
                </c:pt>
                <c:pt idx="3377">
                  <c:v>45.211311481084074</c:v>
                </c:pt>
                <c:pt idx="3378">
                  <c:v>43.319820935557338</c:v>
                </c:pt>
                <c:pt idx="3379">
                  <c:v>38.218765711812743</c:v>
                </c:pt>
                <c:pt idx="3380">
                  <c:v>36.680324275669392</c:v>
                </c:pt>
                <c:pt idx="3381">
                  <c:v>38.589353822342595</c:v>
                </c:pt>
                <c:pt idx="3382">
                  <c:v>41.118723492600175</c:v>
                </c:pt>
                <c:pt idx="3383">
                  <c:v>39.146943578421265</c:v>
                </c:pt>
                <c:pt idx="3384">
                  <c:v>39.743582055541232</c:v>
                </c:pt>
                <c:pt idx="3385">
                  <c:v>52.762061758558765</c:v>
                </c:pt>
                <c:pt idx="3386">
                  <c:v>56.315947040745876</c:v>
                </c:pt>
                <c:pt idx="3387">
                  <c:v>57.830779418427689</c:v>
                </c:pt>
                <c:pt idx="3388">
                  <c:v>22.938510898686861</c:v>
                </c:pt>
                <c:pt idx="3389">
                  <c:v>32.367850697813608</c:v>
                </c:pt>
                <c:pt idx="3390">
                  <c:v>33.751413412194488</c:v>
                </c:pt>
                <c:pt idx="3391">
                  <c:v>47.527226180942016</c:v>
                </c:pt>
                <c:pt idx="3392">
                  <c:v>55.764188882960717</c:v>
                </c:pt>
                <c:pt idx="3393">
                  <c:v>53.285203977644521</c:v>
                </c:pt>
                <c:pt idx="3394">
                  <c:v>54.375081218819034</c:v>
                </c:pt>
                <c:pt idx="3395">
                  <c:v>53.847010851400434</c:v>
                </c:pt>
                <c:pt idx="3396">
                  <c:v>45.991877501387194</c:v>
                </c:pt>
                <c:pt idx="3397">
                  <c:v>41.804272608957881</c:v>
                </c:pt>
                <c:pt idx="3398">
                  <c:v>47.841337675544167</c:v>
                </c:pt>
                <c:pt idx="3399">
                  <c:v>40.540341971680469</c:v>
                </c:pt>
                <c:pt idx="3400">
                  <c:v>41.003663100195013</c:v>
                </c:pt>
                <c:pt idx="3401">
                  <c:v>45.193077196083479</c:v>
                </c:pt>
                <c:pt idx="3402">
                  <c:v>45.323457568355529</c:v>
                </c:pt>
                <c:pt idx="3403">
                  <c:v>40.795464757511304</c:v>
                </c:pt>
                <c:pt idx="3404">
                  <c:v>39.750337381916331</c:v>
                </c:pt>
                <c:pt idx="3405">
                  <c:v>38.665476093838791</c:v>
                </c:pt>
                <c:pt idx="3406">
                  <c:v>28.10197921283018</c:v>
                </c:pt>
                <c:pt idx="3407">
                  <c:v>20.817977528089891</c:v>
                </c:pt>
                <c:pt idx="3408">
                  <c:v>17.333660692364347</c:v>
                </c:pt>
                <c:pt idx="3409">
                  <c:v>21.752727032691386</c:v>
                </c:pt>
                <c:pt idx="3410">
                  <c:v>22.760206278109056</c:v>
                </c:pt>
                <c:pt idx="3411">
                  <c:v>38.884548646803893</c:v>
                </c:pt>
                <c:pt idx="3412">
                  <c:v>43.202905243713005</c:v>
                </c:pt>
                <c:pt idx="3413">
                  <c:v>46.980851326502105</c:v>
                </c:pt>
                <c:pt idx="3414">
                  <c:v>47.420293406021266</c:v>
                </c:pt>
                <c:pt idx="3415">
                  <c:v>43.766653923621604</c:v>
                </c:pt>
                <c:pt idx="3416">
                  <c:v>37.736001757367646</c:v>
                </c:pt>
                <c:pt idx="3417">
                  <c:v>40.079331204935151</c:v>
                </c:pt>
                <c:pt idx="3418">
                  <c:v>41.436516388593056</c:v>
                </c:pt>
                <c:pt idx="3419">
                  <c:v>48.498298564876457</c:v>
                </c:pt>
                <c:pt idx="3420">
                  <c:v>53.300477531529324</c:v>
                </c:pt>
                <c:pt idx="3421">
                  <c:v>59.780565229451099</c:v>
                </c:pt>
                <c:pt idx="3422">
                  <c:v>60.273101342831225</c:v>
                </c:pt>
                <c:pt idx="3423">
                  <c:v>57.012696475783727</c:v>
                </c:pt>
                <c:pt idx="3424">
                  <c:v>57.302891762264039</c:v>
                </c:pt>
                <c:pt idx="3425">
                  <c:v>64.592833098574744</c:v>
                </c:pt>
                <c:pt idx="3426">
                  <c:v>64.27987619417685</c:v>
                </c:pt>
                <c:pt idx="3427">
                  <c:v>63.576275432695631</c:v>
                </c:pt>
                <c:pt idx="3428">
                  <c:v>64.678467060969908</c:v>
                </c:pt>
                <c:pt idx="3429">
                  <c:v>56.439066551426095</c:v>
                </c:pt>
                <c:pt idx="3430">
                  <c:v>40.138966818597574</c:v>
                </c:pt>
                <c:pt idx="3431">
                  <c:v>21.446588538152529</c:v>
                </c:pt>
                <c:pt idx="3432">
                  <c:v>14.01425930815949</c:v>
                </c:pt>
                <c:pt idx="3433">
                  <c:v>15.188045331461236</c:v>
                </c:pt>
                <c:pt idx="3434">
                  <c:v>20.291095102720504</c:v>
                </c:pt>
                <c:pt idx="3435">
                  <c:v>24.531418554476804</c:v>
                </c:pt>
                <c:pt idx="3436">
                  <c:v>32.173511516731857</c:v>
                </c:pt>
                <c:pt idx="3437">
                  <c:v>34.49933827903984</c:v>
                </c:pt>
                <c:pt idx="3438">
                  <c:v>37.475256907008088</c:v>
                </c:pt>
                <c:pt idx="3439">
                  <c:v>43.955837512102768</c:v>
                </c:pt>
                <c:pt idx="3440">
                  <c:v>50.822360989363538</c:v>
                </c:pt>
                <c:pt idx="3441">
                  <c:v>55.080966600455149</c:v>
                </c:pt>
                <c:pt idx="3442">
                  <c:v>54.326360731895832</c:v>
                </c:pt>
                <c:pt idx="3443">
                  <c:v>53.741507648699901</c:v>
                </c:pt>
                <c:pt idx="3444">
                  <c:v>45.973853148834976</c:v>
                </c:pt>
                <c:pt idx="3445">
                  <c:v>36.763108563184879</c:v>
                </c:pt>
                <c:pt idx="3446">
                  <c:v>32.468321877776219</c:v>
                </c:pt>
                <c:pt idx="3447">
                  <c:v>37.104921028127691</c:v>
                </c:pt>
                <c:pt idx="3448">
                  <c:v>45.669461880476007</c:v>
                </c:pt>
                <c:pt idx="3449">
                  <c:v>51.596993025100588</c:v>
                </c:pt>
                <c:pt idx="3450">
                  <c:v>57.702310441450358</c:v>
                </c:pt>
                <c:pt idx="3451">
                  <c:v>59.320703956955491</c:v>
                </c:pt>
                <c:pt idx="3452">
                  <c:v>55.881865475806826</c:v>
                </c:pt>
                <c:pt idx="3453">
                  <c:v>45.286929512666468</c:v>
                </c:pt>
                <c:pt idx="3454">
                  <c:v>37.86092357372118</c:v>
                </c:pt>
                <c:pt idx="3455">
                  <c:v>36.980610300817517</c:v>
                </c:pt>
                <c:pt idx="3456">
                  <c:v>33.852369440672916</c:v>
                </c:pt>
                <c:pt idx="3457">
                  <c:v>37.837346990665068</c:v>
                </c:pt>
                <c:pt idx="3458">
                  <c:v>39.749683143219258</c:v>
                </c:pt>
                <c:pt idx="3459">
                  <c:v>43.780234968901169</c:v>
                </c:pt>
                <c:pt idx="3460">
                  <c:v>42.87603976965103</c:v>
                </c:pt>
                <c:pt idx="3461">
                  <c:v>42.335183043314409</c:v>
                </c:pt>
                <c:pt idx="3462">
                  <c:v>49.322254556593663</c:v>
                </c:pt>
                <c:pt idx="3463">
                  <c:v>54.323219521892554</c:v>
                </c:pt>
                <c:pt idx="3464">
                  <c:v>53.062381506836786</c:v>
                </c:pt>
                <c:pt idx="3465">
                  <c:v>29.549051490514906</c:v>
                </c:pt>
                <c:pt idx="3466">
                  <c:v>36.431093065296203</c:v>
                </c:pt>
                <c:pt idx="3467">
                  <c:v>37.511761938367442</c:v>
                </c:pt>
                <c:pt idx="3468">
                  <c:v>51.514773913178921</c:v>
                </c:pt>
                <c:pt idx="3469">
                  <c:v>61.749072693204852</c:v>
                </c:pt>
                <c:pt idx="3470">
                  <c:v>60.471934740362457</c:v>
                </c:pt>
                <c:pt idx="3471">
                  <c:v>57.614041733750035</c:v>
                </c:pt>
                <c:pt idx="3472">
                  <c:v>54.537010789913332</c:v>
                </c:pt>
                <c:pt idx="3473">
                  <c:v>45.646502797894442</c:v>
                </c:pt>
                <c:pt idx="3474">
                  <c:v>38.944037582567205</c:v>
                </c:pt>
                <c:pt idx="3475">
                  <c:v>41.860786224821311</c:v>
                </c:pt>
                <c:pt idx="3476">
                  <c:v>37.325015781070142</c:v>
                </c:pt>
                <c:pt idx="3477">
                  <c:v>39.517398146529118</c:v>
                </c:pt>
                <c:pt idx="3478">
                  <c:v>45.286721418707756</c:v>
                </c:pt>
                <c:pt idx="3479">
                  <c:v>46.95134496558773</c:v>
                </c:pt>
                <c:pt idx="3480">
                  <c:v>45.44100347345487</c:v>
                </c:pt>
                <c:pt idx="3481">
                  <c:v>46.401725446339412</c:v>
                </c:pt>
                <c:pt idx="3482">
                  <c:v>43.823410287565821</c:v>
                </c:pt>
                <c:pt idx="3483">
                  <c:v>30.667810221823704</c:v>
                </c:pt>
                <c:pt idx="3484">
                  <c:v>21.000590192539622</c:v>
                </c:pt>
                <c:pt idx="3485">
                  <c:v>14.6144750254842</c:v>
                </c:pt>
                <c:pt idx="3486">
                  <c:v>20.198510438658221</c:v>
                </c:pt>
                <c:pt idx="3487">
                  <c:v>22.002798421489196</c:v>
                </c:pt>
                <c:pt idx="3488">
                  <c:v>38.453506215212514</c:v>
                </c:pt>
                <c:pt idx="3489">
                  <c:v>44.914413296948645</c:v>
                </c:pt>
                <c:pt idx="3490">
                  <c:v>51.349053648932838</c:v>
                </c:pt>
                <c:pt idx="3491">
                  <c:v>48.383460108071688</c:v>
                </c:pt>
                <c:pt idx="3492">
                  <c:v>46.256547663540651</c:v>
                </c:pt>
                <c:pt idx="3493">
                  <c:v>39.880640532106327</c:v>
                </c:pt>
                <c:pt idx="3494">
                  <c:v>40.285666648140939</c:v>
                </c:pt>
                <c:pt idx="3495">
                  <c:v>40.739051358295562</c:v>
                </c:pt>
                <c:pt idx="3496">
                  <c:v>47.386014905743089</c:v>
                </c:pt>
                <c:pt idx="3497">
                  <c:v>49.315635624584417</c:v>
                </c:pt>
                <c:pt idx="3498">
                  <c:v>55.013264549648632</c:v>
                </c:pt>
                <c:pt idx="3499">
                  <c:v>55.998009234937932</c:v>
                </c:pt>
                <c:pt idx="3500">
                  <c:v>52.409179641003668</c:v>
                </c:pt>
                <c:pt idx="3501">
                  <c:v>53.960118995022235</c:v>
                </c:pt>
                <c:pt idx="3502">
                  <c:v>65.325011593754837</c:v>
                </c:pt>
                <c:pt idx="3503">
                  <c:v>66.198290753704882</c:v>
                </c:pt>
                <c:pt idx="3504">
                  <c:v>66.840467133090371</c:v>
                </c:pt>
                <c:pt idx="3505">
                  <c:v>69.426481555262697</c:v>
                </c:pt>
                <c:pt idx="3506">
                  <c:v>61.229650537493377</c:v>
                </c:pt>
                <c:pt idx="3507">
                  <c:v>44.076594376649297</c:v>
                </c:pt>
                <c:pt idx="3508">
                  <c:v>28.807504813403796</c:v>
                </c:pt>
                <c:pt idx="3509">
                  <c:v>23.723704308331385</c:v>
                </c:pt>
                <c:pt idx="3510">
                  <c:v>17.8288038087681</c:v>
                </c:pt>
                <c:pt idx="3511">
                  <c:v>15.535560798083431</c:v>
                </c:pt>
                <c:pt idx="3512">
                  <c:v>13.388634280476627</c:v>
                </c:pt>
                <c:pt idx="3513">
                  <c:v>25.98186639802071</c:v>
                </c:pt>
                <c:pt idx="3514">
                  <c:v>27.369288158749505</c:v>
                </c:pt>
                <c:pt idx="3515">
                  <c:v>31.25058407939742</c:v>
                </c:pt>
                <c:pt idx="3516">
                  <c:v>39.819389739914762</c:v>
                </c:pt>
                <c:pt idx="3517">
                  <c:v>49.814023517933947</c:v>
                </c:pt>
                <c:pt idx="3518">
                  <c:v>53.822813328972707</c:v>
                </c:pt>
                <c:pt idx="3519">
                  <c:v>55.051492795959788</c:v>
                </c:pt>
                <c:pt idx="3520">
                  <c:v>54.097604849254402</c:v>
                </c:pt>
                <c:pt idx="3521">
                  <c:v>46.556473829201103</c:v>
                </c:pt>
                <c:pt idx="3522">
                  <c:v>38.452516363149755</c:v>
                </c:pt>
                <c:pt idx="3523">
                  <c:v>34.223761847969364</c:v>
                </c:pt>
                <c:pt idx="3524">
                  <c:v>37.149849731799797</c:v>
                </c:pt>
                <c:pt idx="3525">
                  <c:v>44.797326061208928</c:v>
                </c:pt>
                <c:pt idx="3526">
                  <c:v>52.399216823908013</c:v>
                </c:pt>
                <c:pt idx="3527">
                  <c:v>58.424297706277926</c:v>
                </c:pt>
                <c:pt idx="3528">
                  <c:v>59.810928707295318</c:v>
                </c:pt>
                <c:pt idx="3529">
                  <c:v>55.487699513437313</c:v>
                </c:pt>
                <c:pt idx="3530">
                  <c:v>44.323545621722502</c:v>
                </c:pt>
                <c:pt idx="3531">
                  <c:v>36.068526869713814</c:v>
                </c:pt>
                <c:pt idx="3532">
                  <c:v>36.726282688617083</c:v>
                </c:pt>
                <c:pt idx="3533">
                  <c:v>36.202325610071888</c:v>
                </c:pt>
                <c:pt idx="3534">
                  <c:v>43.984990881494383</c:v>
                </c:pt>
                <c:pt idx="3535">
                  <c:v>45.484831686612104</c:v>
                </c:pt>
                <c:pt idx="3536">
                  <c:v>49.466583848224296</c:v>
                </c:pt>
                <c:pt idx="3537">
                  <c:v>45.934001924732812</c:v>
                </c:pt>
                <c:pt idx="3538">
                  <c:v>42.111438962464831</c:v>
                </c:pt>
                <c:pt idx="3539">
                  <c:v>39.886221748341029</c:v>
                </c:pt>
                <c:pt idx="3540">
                  <c:v>45.07244024473723</c:v>
                </c:pt>
                <c:pt idx="3541">
                  <c:v>45.920888765888471</c:v>
                </c:pt>
                <c:pt idx="3542">
                  <c:v>36.325142814905547</c:v>
                </c:pt>
                <c:pt idx="3543">
                  <c:v>38.520958994373764</c:v>
                </c:pt>
                <c:pt idx="3544">
                  <c:v>36.311021104242165</c:v>
                </c:pt>
                <c:pt idx="3545">
                  <c:v>45.868528362338893</c:v>
                </c:pt>
                <c:pt idx="3546">
                  <c:v>55.516151414694313</c:v>
                </c:pt>
                <c:pt idx="3547">
                  <c:v>54.423844168035671</c:v>
                </c:pt>
                <c:pt idx="3548">
                  <c:v>49.644067373258842</c:v>
                </c:pt>
                <c:pt idx="3549">
                  <c:v>46.389728217746395</c:v>
                </c:pt>
                <c:pt idx="3550">
                  <c:v>35.413881123131155</c:v>
                </c:pt>
                <c:pt idx="3551">
                  <c:v>31.72038096630898</c:v>
                </c:pt>
                <c:pt idx="3552">
                  <c:v>39.162471180539214</c:v>
                </c:pt>
                <c:pt idx="3553">
                  <c:v>40.468383003385902</c:v>
                </c:pt>
                <c:pt idx="3554">
                  <c:v>47.685603409886127</c:v>
                </c:pt>
                <c:pt idx="3555">
                  <c:v>50.991939426323626</c:v>
                </c:pt>
                <c:pt idx="3556">
                  <c:v>51.380522227712611</c:v>
                </c:pt>
                <c:pt idx="3557">
                  <c:v>46.518983668589605</c:v>
                </c:pt>
                <c:pt idx="3558">
                  <c:v>46.124095845405456</c:v>
                </c:pt>
                <c:pt idx="3559">
                  <c:v>38.578943258534643</c:v>
                </c:pt>
                <c:pt idx="3560">
                  <c:v>29.45973496432212</c:v>
                </c:pt>
                <c:pt idx="3561">
                  <c:v>20.649066487790073</c:v>
                </c:pt>
                <c:pt idx="3562">
                  <c:v>13.872630660639226</c:v>
                </c:pt>
                <c:pt idx="3563">
                  <c:v>14.649523952320262</c:v>
                </c:pt>
                <c:pt idx="3564">
                  <c:v>15.021845395163732</c:v>
                </c:pt>
                <c:pt idx="3565">
                  <c:v>24.823055194083853</c:v>
                </c:pt>
                <c:pt idx="3566">
                  <c:v>28.852545296829462</c:v>
                </c:pt>
                <c:pt idx="3567">
                  <c:v>39.180412924464171</c:v>
                </c:pt>
                <c:pt idx="3568">
                  <c:v>41.794151467955345</c:v>
                </c:pt>
                <c:pt idx="3569">
                  <c:v>42.231055650598776</c:v>
                </c:pt>
                <c:pt idx="3570">
                  <c:v>36.39669892566387</c:v>
                </c:pt>
                <c:pt idx="3571">
                  <c:v>36.609219708183552</c:v>
                </c:pt>
                <c:pt idx="3572">
                  <c:v>38.594831761588644</c:v>
                </c:pt>
                <c:pt idx="3573">
                  <c:v>44.462662793966089</c:v>
                </c:pt>
                <c:pt idx="3574">
                  <c:v>45.078450447753745</c:v>
                </c:pt>
                <c:pt idx="3575">
                  <c:v>51.262831804652855</c:v>
                </c:pt>
                <c:pt idx="3576">
                  <c:v>53.859546655541656</c:v>
                </c:pt>
                <c:pt idx="3577">
                  <c:v>48.820164889734485</c:v>
                </c:pt>
                <c:pt idx="3578">
                  <c:v>46.997526609098848</c:v>
                </c:pt>
                <c:pt idx="3579">
                  <c:v>59.633862222385837</c:v>
                </c:pt>
                <c:pt idx="3580">
                  <c:v>63.405299682169527</c:v>
                </c:pt>
                <c:pt idx="3581">
                  <c:v>64.021189605058865</c:v>
                </c:pt>
                <c:pt idx="3582">
                  <c:v>69.047065329178238</c:v>
                </c:pt>
                <c:pt idx="3583">
                  <c:v>64.933479015360888</c:v>
                </c:pt>
                <c:pt idx="3584">
                  <c:v>51.10114803491269</c:v>
                </c:pt>
                <c:pt idx="3585">
                  <c:v>37.578771717436119</c:v>
                </c:pt>
                <c:pt idx="3586">
                  <c:v>32.947950313821266</c:v>
                </c:pt>
                <c:pt idx="3587">
                  <c:v>25.139810026978417</c:v>
                </c:pt>
                <c:pt idx="3588">
                  <c:v>16.507557677008752</c:v>
                </c:pt>
                <c:pt idx="3589">
                  <c:v>11.495284362029839</c:v>
                </c:pt>
                <c:pt idx="3590">
                  <c:v>24.134543311040442</c:v>
                </c:pt>
                <c:pt idx="3591">
                  <c:v>24.262401518272963</c:v>
                </c:pt>
                <c:pt idx="3592">
                  <c:v>22.59713250354498</c:v>
                </c:pt>
                <c:pt idx="3593">
                  <c:v>29.881625379141042</c:v>
                </c:pt>
                <c:pt idx="3594">
                  <c:v>43.704965944773399</c:v>
                </c:pt>
                <c:pt idx="3595">
                  <c:v>47.65444646098004</c:v>
                </c:pt>
                <c:pt idx="3596">
                  <c:v>52.988148627180834</c:v>
                </c:pt>
                <c:pt idx="3597">
                  <c:v>56.036549986407366</c:v>
                </c:pt>
                <c:pt idx="3598">
                  <c:v>52.586872876461641</c:v>
                </c:pt>
                <c:pt idx="3599">
                  <c:v>45.251715137812148</c:v>
                </c:pt>
                <c:pt idx="3600">
                  <c:v>42.350464598670797</c:v>
                </c:pt>
                <c:pt idx="3601">
                  <c:v>43.959743839235919</c:v>
                </c:pt>
                <c:pt idx="3602">
                  <c:v>46.406385237549088</c:v>
                </c:pt>
                <c:pt idx="3603">
                  <c:v>49.363730765599925</c:v>
                </c:pt>
                <c:pt idx="3604">
                  <c:v>53.843358784543241</c:v>
                </c:pt>
                <c:pt idx="3605">
                  <c:v>54.280159501656513</c:v>
                </c:pt>
                <c:pt idx="3606">
                  <c:v>50.39761125419416</c:v>
                </c:pt>
                <c:pt idx="3607">
                  <c:v>40.714553804035859</c:v>
                </c:pt>
                <c:pt idx="3608">
                  <c:v>35.131511856405439</c:v>
                </c:pt>
                <c:pt idx="3609">
                  <c:v>37.123466513031666</c:v>
                </c:pt>
                <c:pt idx="3610">
                  <c:v>37.774036848156769</c:v>
                </c:pt>
                <c:pt idx="3611">
                  <c:v>43.29397632085886</c:v>
                </c:pt>
                <c:pt idx="3612">
                  <c:v>46.242806098791704</c:v>
                </c:pt>
                <c:pt idx="3613">
                  <c:v>50.68289159304328</c:v>
                </c:pt>
                <c:pt idx="3614">
                  <c:v>45.060014056731887</c:v>
                </c:pt>
                <c:pt idx="3615">
                  <c:v>43.804903255440088</c:v>
                </c:pt>
                <c:pt idx="3616">
                  <c:v>45.366557413788271</c:v>
                </c:pt>
                <c:pt idx="3617">
                  <c:v>49.343498226414056</c:v>
                </c:pt>
                <c:pt idx="3618">
                  <c:v>48.85336592583063</c:v>
                </c:pt>
                <c:pt idx="3619">
                  <c:v>45.442560547591192</c:v>
                </c:pt>
                <c:pt idx="3620">
                  <c:v>45.330370448753563</c:v>
                </c:pt>
                <c:pt idx="3621">
                  <c:v>47.398959221047662</c:v>
                </c:pt>
                <c:pt idx="3622">
                  <c:v>49.248110514304564</c:v>
                </c:pt>
                <c:pt idx="3623">
                  <c:v>53.400953154707565</c:v>
                </c:pt>
                <c:pt idx="3624">
                  <c:v>48.362882030817374</c:v>
                </c:pt>
                <c:pt idx="3625">
                  <c:v>44.878500202759611</c:v>
                </c:pt>
                <c:pt idx="3626">
                  <c:v>35.453626350236789</c:v>
                </c:pt>
                <c:pt idx="3627">
                  <c:v>28.54846904389121</c:v>
                </c:pt>
                <c:pt idx="3628">
                  <c:v>27.766063820537347</c:v>
                </c:pt>
                <c:pt idx="3629">
                  <c:v>33.323604032421024</c:v>
                </c:pt>
                <c:pt idx="3630">
                  <c:v>39.277956523869413</c:v>
                </c:pt>
                <c:pt idx="3631">
                  <c:v>50.704142706255126</c:v>
                </c:pt>
                <c:pt idx="3632">
                  <c:v>56.918999503064441</c:v>
                </c:pt>
                <c:pt idx="3633">
                  <c:v>57.088720463664735</c:v>
                </c:pt>
                <c:pt idx="3634">
                  <c:v>54.783247810834453</c:v>
                </c:pt>
                <c:pt idx="3635">
                  <c:v>55.636857049526341</c:v>
                </c:pt>
                <c:pt idx="3636">
                  <c:v>49.232213169834999</c:v>
                </c:pt>
                <c:pt idx="3637">
                  <c:v>39.030305857111202</c:v>
                </c:pt>
                <c:pt idx="3638">
                  <c:v>30.182487594045142</c:v>
                </c:pt>
                <c:pt idx="3639">
                  <c:v>19.312658208190332</c:v>
                </c:pt>
                <c:pt idx="3640">
                  <c:v>13.206907695096673</c:v>
                </c:pt>
                <c:pt idx="3641">
                  <c:v>14.395278724367353</c:v>
                </c:pt>
                <c:pt idx="3642">
                  <c:v>19.410534360356372</c:v>
                </c:pt>
                <c:pt idx="3643">
                  <c:v>22.678479994148198</c:v>
                </c:pt>
                <c:pt idx="3644">
                  <c:v>33.357718307250671</c:v>
                </c:pt>
                <c:pt idx="3645">
                  <c:v>37.860743324384067</c:v>
                </c:pt>
                <c:pt idx="3646">
                  <c:v>38.170870537245058</c:v>
                </c:pt>
                <c:pt idx="3647">
                  <c:v>35.852402708279769</c:v>
                </c:pt>
                <c:pt idx="3648">
                  <c:v>37.846191736962012</c:v>
                </c:pt>
                <c:pt idx="3649">
                  <c:v>39.283650056922667</c:v>
                </c:pt>
                <c:pt idx="3650">
                  <c:v>43.225852365391809</c:v>
                </c:pt>
                <c:pt idx="3651">
                  <c:v>46.865678865945071</c:v>
                </c:pt>
                <c:pt idx="3652">
                  <c:v>51.816933969079614</c:v>
                </c:pt>
                <c:pt idx="3653">
                  <c:v>53.503206209922368</c:v>
                </c:pt>
                <c:pt idx="3654">
                  <c:v>49.439654159716191</c:v>
                </c:pt>
                <c:pt idx="3655">
                  <c:v>47.975988032373962</c:v>
                </c:pt>
                <c:pt idx="3656">
                  <c:v>55.869378821724311</c:v>
                </c:pt>
                <c:pt idx="3657">
                  <c:v>59.827320636523339</c:v>
                </c:pt>
                <c:pt idx="3658">
                  <c:v>59.378793120635166</c:v>
                </c:pt>
                <c:pt idx="3659">
                  <c:v>62.472802586714991</c:v>
                </c:pt>
                <c:pt idx="3660">
                  <c:v>58.377833069002484</c:v>
                </c:pt>
                <c:pt idx="3661">
                  <c:v>45.669635425337106</c:v>
                </c:pt>
                <c:pt idx="3662">
                  <c:v>33.958710911441578</c:v>
                </c:pt>
                <c:pt idx="3663">
                  <c:v>29.902321436048357</c:v>
                </c:pt>
                <c:pt idx="3664">
                  <c:v>23.853398018671779</c:v>
                </c:pt>
                <c:pt idx="3665">
                  <c:v>16.540795738199105</c:v>
                </c:pt>
                <c:pt idx="3666">
                  <c:v>13.58320584735679</c:v>
                </c:pt>
                <c:pt idx="3667">
                  <c:v>24.502490399604575</c:v>
                </c:pt>
                <c:pt idx="3668">
                  <c:v>25.124312139494791</c:v>
                </c:pt>
                <c:pt idx="3669">
                  <c:v>21.006350440642819</c:v>
                </c:pt>
                <c:pt idx="3670">
                  <c:v>25.0333071856362</c:v>
                </c:pt>
                <c:pt idx="3671">
                  <c:v>36.76578016208196</c:v>
                </c:pt>
                <c:pt idx="3672">
                  <c:v>42.079534391977468</c:v>
                </c:pt>
                <c:pt idx="3673">
                  <c:v>48.296398614697807</c:v>
                </c:pt>
                <c:pt idx="3674">
                  <c:v>53.958731941933337</c:v>
                </c:pt>
                <c:pt idx="3675">
                  <c:v>54.542068948947019</c:v>
                </c:pt>
                <c:pt idx="3676">
                  <c:v>51.968177804174708</c:v>
                </c:pt>
                <c:pt idx="3677">
                  <c:v>49.294782504875229</c:v>
                </c:pt>
                <c:pt idx="3678">
                  <c:v>47.892797319933003</c:v>
                </c:pt>
                <c:pt idx="3679">
                  <c:v>48.601947172730995</c:v>
                </c:pt>
                <c:pt idx="3680">
                  <c:v>47.625672808016077</c:v>
                </c:pt>
                <c:pt idx="3681">
                  <c:v>46.377823050356909</c:v>
                </c:pt>
                <c:pt idx="3682">
                  <c:v>43.803512447489659</c:v>
                </c:pt>
                <c:pt idx="3683">
                  <c:v>43.928792692838918</c:v>
                </c:pt>
                <c:pt idx="3684">
                  <c:v>35.508344109858982</c:v>
                </c:pt>
                <c:pt idx="3685">
                  <c:v>32.511046324861958</c:v>
                </c:pt>
                <c:pt idx="3686">
                  <c:v>33.794851689339787</c:v>
                </c:pt>
                <c:pt idx="3687">
                  <c:v>35.168153003115933</c:v>
                </c:pt>
                <c:pt idx="3688">
                  <c:v>39.68174221529565</c:v>
                </c:pt>
                <c:pt idx="3689">
                  <c:v>42.00126784927636</c:v>
                </c:pt>
                <c:pt idx="3690">
                  <c:v>45.022143540560208</c:v>
                </c:pt>
                <c:pt idx="3691">
                  <c:v>42.912519571530062</c:v>
                </c:pt>
                <c:pt idx="3692">
                  <c:v>46.482902381691581</c:v>
                </c:pt>
                <c:pt idx="3693">
                  <c:v>44.944624167459565</c:v>
                </c:pt>
                <c:pt idx="3694">
                  <c:v>46.518285467287399</c:v>
                </c:pt>
                <c:pt idx="3695">
                  <c:v>45.095188087352234</c:v>
                </c:pt>
                <c:pt idx="3696">
                  <c:v>54.711817786322747</c:v>
                </c:pt>
                <c:pt idx="3697">
                  <c:v>53.114804130303661</c:v>
                </c:pt>
                <c:pt idx="3698">
                  <c:v>56.647957503472178</c:v>
                </c:pt>
                <c:pt idx="3699">
                  <c:v>57.487381634641956</c:v>
                </c:pt>
                <c:pt idx="3700">
                  <c:v>57.372207558102097</c:v>
                </c:pt>
                <c:pt idx="3701">
                  <c:v>44.324863354563163</c:v>
                </c:pt>
                <c:pt idx="3702">
                  <c:v>43.5815519200669</c:v>
                </c:pt>
                <c:pt idx="3703">
                  <c:v>31.51600288545503</c:v>
                </c:pt>
                <c:pt idx="3704">
                  <c:v>27.242467577296715</c:v>
                </c:pt>
                <c:pt idx="3705">
                  <c:v>17.60460179415189</c:v>
                </c:pt>
                <c:pt idx="3706">
                  <c:v>27.021636822773189</c:v>
                </c:pt>
                <c:pt idx="3707">
                  <c:v>38.433994997175823</c:v>
                </c:pt>
                <c:pt idx="3708">
                  <c:v>54.12407672569006</c:v>
                </c:pt>
                <c:pt idx="3709">
                  <c:v>58.645406025318692</c:v>
                </c:pt>
                <c:pt idx="3710">
                  <c:v>59.208404615034141</c:v>
                </c:pt>
                <c:pt idx="3711">
                  <c:v>57.713315806937395</c:v>
                </c:pt>
                <c:pt idx="3712">
                  <c:v>57.449363244832007</c:v>
                </c:pt>
                <c:pt idx="3713">
                  <c:v>47.546046750632968</c:v>
                </c:pt>
                <c:pt idx="3714">
                  <c:v>37.414024639458162</c:v>
                </c:pt>
                <c:pt idx="3715">
                  <c:v>30.821833638144529</c:v>
                </c:pt>
                <c:pt idx="3716">
                  <c:v>19.597876765295474</c:v>
                </c:pt>
                <c:pt idx="3717">
                  <c:v>13.687942199304473</c:v>
                </c:pt>
                <c:pt idx="3718">
                  <c:v>17.137906653302565</c:v>
                </c:pt>
                <c:pt idx="3719">
                  <c:v>24.225971499852005</c:v>
                </c:pt>
                <c:pt idx="3720">
                  <c:v>24.159095910219737</c:v>
                </c:pt>
                <c:pt idx="3721">
                  <c:v>28.094310729385128</c:v>
                </c:pt>
                <c:pt idx="3722">
                  <c:v>31.948427237141825</c:v>
                </c:pt>
                <c:pt idx="3723">
                  <c:v>33.12441096414048</c:v>
                </c:pt>
                <c:pt idx="3724">
                  <c:v>29.793335447313641</c:v>
                </c:pt>
                <c:pt idx="3725">
                  <c:v>33.321068265139544</c:v>
                </c:pt>
                <c:pt idx="3726">
                  <c:v>39.761761069672872</c:v>
                </c:pt>
                <c:pt idx="3727">
                  <c:v>43.401447548178936</c:v>
                </c:pt>
                <c:pt idx="3728">
                  <c:v>51.244198040226919</c:v>
                </c:pt>
                <c:pt idx="3729">
                  <c:v>56.321245537176765</c:v>
                </c:pt>
                <c:pt idx="3730">
                  <c:v>57.969026548672574</c:v>
                </c:pt>
                <c:pt idx="3731">
                  <c:v>54.832252677080263</c:v>
                </c:pt>
                <c:pt idx="3732">
                  <c:v>52.64953502448688</c:v>
                </c:pt>
                <c:pt idx="3733">
                  <c:v>55.102996254681649</c:v>
                </c:pt>
                <c:pt idx="3734">
                  <c:v>57.532212373206612</c:v>
                </c:pt>
                <c:pt idx="3735">
                  <c:v>56.234606553955338</c:v>
                </c:pt>
                <c:pt idx="3736">
                  <c:v>59.567626662665198</c:v>
                </c:pt>
                <c:pt idx="3737">
                  <c:v>57.164276720605436</c:v>
                </c:pt>
                <c:pt idx="3738">
                  <c:v>46.738203164268029</c:v>
                </c:pt>
                <c:pt idx="3739">
                  <c:v>37.515719706169683</c:v>
                </c:pt>
                <c:pt idx="3740">
                  <c:v>33.177039551969955</c:v>
                </c:pt>
                <c:pt idx="3741">
                  <c:v>25.883717756244028</c:v>
                </c:pt>
                <c:pt idx="3742">
                  <c:v>18.322256682912418</c:v>
                </c:pt>
                <c:pt idx="3743">
                  <c:v>20.035974512972167</c:v>
                </c:pt>
                <c:pt idx="3744">
                  <c:v>28.774263237007009</c:v>
                </c:pt>
                <c:pt idx="3745">
                  <c:v>28.414449994192125</c:v>
                </c:pt>
                <c:pt idx="3746">
                  <c:v>25.422835765846465</c:v>
                </c:pt>
                <c:pt idx="3747">
                  <c:v>28.473403895888495</c:v>
                </c:pt>
                <c:pt idx="3748">
                  <c:v>37.633210909747724</c:v>
                </c:pt>
                <c:pt idx="3749">
                  <c:v>44.815582406290233</c:v>
                </c:pt>
                <c:pt idx="3750">
                  <c:v>53.908674107349611</c:v>
                </c:pt>
                <c:pt idx="3751">
                  <c:v>60.002504069112305</c:v>
                </c:pt>
                <c:pt idx="3752">
                  <c:v>59.673161751936362</c:v>
                </c:pt>
                <c:pt idx="3753">
                  <c:v>57.799621022554717</c:v>
                </c:pt>
                <c:pt idx="3754">
                  <c:v>55.710230768251655</c:v>
                </c:pt>
                <c:pt idx="3755">
                  <c:v>51.462551678553993</c:v>
                </c:pt>
                <c:pt idx="3756">
                  <c:v>53.413772807533846</c:v>
                </c:pt>
                <c:pt idx="3757">
                  <c:v>54.635245920805886</c:v>
                </c:pt>
                <c:pt idx="3758">
                  <c:v>49.61387613632909</c:v>
                </c:pt>
                <c:pt idx="3759">
                  <c:v>44.72438374054525</c:v>
                </c:pt>
                <c:pt idx="3760">
                  <c:v>45.700060912695953</c:v>
                </c:pt>
                <c:pt idx="3761">
                  <c:v>34.294371754068464</c:v>
                </c:pt>
                <c:pt idx="3762">
                  <c:v>27.216783418582676</c:v>
                </c:pt>
                <c:pt idx="3763">
                  <c:v>29.885006126199716</c:v>
                </c:pt>
                <c:pt idx="3764">
                  <c:v>31.196119997430461</c:v>
                </c:pt>
                <c:pt idx="3765">
                  <c:v>37.450685868250169</c:v>
                </c:pt>
                <c:pt idx="3766">
                  <c:v>39.809000905347389</c:v>
                </c:pt>
                <c:pt idx="3767">
                  <c:v>40.411939920147027</c:v>
                </c:pt>
                <c:pt idx="3768">
                  <c:v>40.522910003885585</c:v>
                </c:pt>
                <c:pt idx="3769">
                  <c:v>42.457726944560555</c:v>
                </c:pt>
                <c:pt idx="3770">
                  <c:v>40.865615776664917</c:v>
                </c:pt>
                <c:pt idx="3771">
                  <c:v>46.004337274043664</c:v>
                </c:pt>
                <c:pt idx="3772">
                  <c:v>51.52692020879941</c:v>
                </c:pt>
                <c:pt idx="3773">
                  <c:v>64.621582700257136</c:v>
                </c:pt>
                <c:pt idx="3774">
                  <c:v>62.201403664771824</c:v>
                </c:pt>
                <c:pt idx="3775">
                  <c:v>65.276432445105286</c:v>
                </c:pt>
                <c:pt idx="3776">
                  <c:v>63.770680017315698</c:v>
                </c:pt>
                <c:pt idx="3777">
                  <c:v>58.249777183600713</c:v>
                </c:pt>
                <c:pt idx="3778">
                  <c:v>45.339365698598471</c:v>
                </c:pt>
                <c:pt idx="3779">
                  <c:v>44.883237814871649</c:v>
                </c:pt>
                <c:pt idx="3780">
                  <c:v>35.241628592219691</c:v>
                </c:pt>
                <c:pt idx="3781">
                  <c:v>35.000112241003883</c:v>
                </c:pt>
                <c:pt idx="3782">
                  <c:v>29.666423179936697</c:v>
                </c:pt>
                <c:pt idx="3783">
                  <c:v>37.121458808205801</c:v>
                </c:pt>
                <c:pt idx="3784">
                  <c:v>43.238581026428299</c:v>
                </c:pt>
                <c:pt idx="3785">
                  <c:v>55.262848624676032</c:v>
                </c:pt>
                <c:pt idx="3786">
                  <c:v>58.62437018317663</c:v>
                </c:pt>
                <c:pt idx="3787">
                  <c:v>58.198223209328148</c:v>
                </c:pt>
                <c:pt idx="3788">
                  <c:v>55.369958832744359</c:v>
                </c:pt>
                <c:pt idx="3789">
                  <c:v>57.077691625197701</c:v>
                </c:pt>
                <c:pt idx="3790">
                  <c:v>48.807184042218196</c:v>
                </c:pt>
                <c:pt idx="3791">
                  <c:v>41.883509083163617</c:v>
                </c:pt>
                <c:pt idx="3792">
                  <c:v>38.654666362511492</c:v>
                </c:pt>
                <c:pt idx="3793">
                  <c:v>30.093856655290104</c:v>
                </c:pt>
                <c:pt idx="3794">
                  <c:v>19.195220836205422</c:v>
                </c:pt>
                <c:pt idx="3795">
                  <c:v>17.007683474749342</c:v>
                </c:pt>
                <c:pt idx="3796">
                  <c:v>21.863336204421476</c:v>
                </c:pt>
                <c:pt idx="3797">
                  <c:v>25.913072106118694</c:v>
                </c:pt>
                <c:pt idx="3798">
                  <c:v>30.118877324520298</c:v>
                </c:pt>
                <c:pt idx="3799">
                  <c:v>35.903655308216948</c:v>
                </c:pt>
                <c:pt idx="3800">
                  <c:v>38.480354490036369</c:v>
                </c:pt>
                <c:pt idx="3801">
                  <c:v>34.434001846102205</c:v>
                </c:pt>
                <c:pt idx="3802">
                  <c:v>33.411993546344185</c:v>
                </c:pt>
                <c:pt idx="3803">
                  <c:v>40.956662541797215</c:v>
                </c:pt>
                <c:pt idx="3804">
                  <c:v>40.902280130293157</c:v>
                </c:pt>
                <c:pt idx="3805">
                  <c:v>46.829891255272763</c:v>
                </c:pt>
                <c:pt idx="3806">
                  <c:v>52.799379319055276</c:v>
                </c:pt>
                <c:pt idx="3807">
                  <c:v>57.928362513114784</c:v>
                </c:pt>
                <c:pt idx="3808">
                  <c:v>54.966756762088899</c:v>
                </c:pt>
                <c:pt idx="3809">
                  <c:v>54.837575748313093</c:v>
                </c:pt>
                <c:pt idx="3810">
                  <c:v>55.77193160264671</c:v>
                </c:pt>
                <c:pt idx="3811">
                  <c:v>55.108188432108228</c:v>
                </c:pt>
                <c:pt idx="3812">
                  <c:v>50.746473933584099</c:v>
                </c:pt>
                <c:pt idx="3813">
                  <c:v>55.717586589017522</c:v>
                </c:pt>
                <c:pt idx="3814">
                  <c:v>56.00854405349979</c:v>
                </c:pt>
                <c:pt idx="3815">
                  <c:v>49.239428692042502</c:v>
                </c:pt>
                <c:pt idx="3816">
                  <c:v>45.609371572013856</c:v>
                </c:pt>
                <c:pt idx="3817">
                  <c:v>41.570227639642837</c:v>
                </c:pt>
                <c:pt idx="3818">
                  <c:v>32.685710305274831</c:v>
                </c:pt>
                <c:pt idx="3819">
                  <c:v>23.672188455885276</c:v>
                </c:pt>
                <c:pt idx="3820">
                  <c:v>26.536680795565697</c:v>
                </c:pt>
                <c:pt idx="3821">
                  <c:v>30.873980567934208</c:v>
                </c:pt>
                <c:pt idx="3822">
                  <c:v>33.379189722713747</c:v>
                </c:pt>
                <c:pt idx="3823">
                  <c:v>34.779900332225914</c:v>
                </c:pt>
                <c:pt idx="3824">
                  <c:v>37.63446838082001</c:v>
                </c:pt>
                <c:pt idx="3825">
                  <c:v>40.257352941176471</c:v>
                </c:pt>
                <c:pt idx="3826">
                  <c:v>44.331395348837212</c:v>
                </c:pt>
                <c:pt idx="3827">
                  <c:v>51.332125657226179</c:v>
                </c:pt>
                <c:pt idx="3828">
                  <c:v>56.623647640365604</c:v>
                </c:pt>
                <c:pt idx="3829">
                  <c:v>59.230734035901108</c:v>
                </c:pt>
                <c:pt idx="3830">
                  <c:v>59.258786068087112</c:v>
                </c:pt>
                <c:pt idx="3831">
                  <c:v>56.390085625922048</c:v>
                </c:pt>
                <c:pt idx="3832">
                  <c:v>51.130668803831071</c:v>
                </c:pt>
                <c:pt idx="3833">
                  <c:v>51.417641305676675</c:v>
                </c:pt>
                <c:pt idx="3834">
                  <c:v>50.613481612199706</c:v>
                </c:pt>
                <c:pt idx="3835">
                  <c:v>45.008580460635251</c:v>
                </c:pt>
                <c:pt idx="3836">
                  <c:v>43.398389774756431</c:v>
                </c:pt>
                <c:pt idx="3837">
                  <c:v>43.039617729914774</c:v>
                </c:pt>
                <c:pt idx="3838">
                  <c:v>33.048029464831572</c:v>
                </c:pt>
                <c:pt idx="3839">
                  <c:v>27.951836188959582</c:v>
                </c:pt>
                <c:pt idx="3840">
                  <c:v>30.774649375532722</c:v>
                </c:pt>
                <c:pt idx="3841">
                  <c:v>29.401612716092355</c:v>
                </c:pt>
                <c:pt idx="3842">
                  <c:v>32.5982800982801</c:v>
                </c:pt>
                <c:pt idx="3843">
                  <c:v>35.309030206897503</c:v>
                </c:pt>
                <c:pt idx="3844">
                  <c:v>37.279955363370064</c:v>
                </c:pt>
                <c:pt idx="3845">
                  <c:v>38.099686145568675</c:v>
                </c:pt>
                <c:pt idx="3846">
                  <c:v>42.413059289389324</c:v>
                </c:pt>
                <c:pt idx="3847">
                  <c:v>45.692805614141754</c:v>
                </c:pt>
                <c:pt idx="3848">
                  <c:v>53.761796599007717</c:v>
                </c:pt>
                <c:pt idx="3849">
                  <c:v>60.449785780997509</c:v>
                </c:pt>
                <c:pt idx="3850">
                  <c:v>64.836748940130875</c:v>
                </c:pt>
                <c:pt idx="3851">
                  <c:v>61.346701340475619</c:v>
                </c:pt>
                <c:pt idx="3852">
                  <c:v>63.12631016482387</c:v>
                </c:pt>
                <c:pt idx="3853">
                  <c:v>60.700224017378325</c:v>
                </c:pt>
                <c:pt idx="3854">
                  <c:v>53.02048892412202</c:v>
                </c:pt>
                <c:pt idx="3855">
                  <c:v>36.997454626858243</c:v>
                </c:pt>
                <c:pt idx="3856">
                  <c:v>34.575407483719047</c:v>
                </c:pt>
                <c:pt idx="3857">
                  <c:v>26.450541072586791</c:v>
                </c:pt>
                <c:pt idx="3858">
                  <c:v>27.734217482862135</c:v>
                </c:pt>
                <c:pt idx="3859">
                  <c:v>31.632903211428314</c:v>
                </c:pt>
                <c:pt idx="3860">
                  <c:v>42.373928564423444</c:v>
                </c:pt>
                <c:pt idx="3861">
                  <c:v>48.988595042603841</c:v>
                </c:pt>
                <c:pt idx="3862">
                  <c:v>58.525007789161151</c:v>
                </c:pt>
                <c:pt idx="3863">
                  <c:v>60.874174477913058</c:v>
                </c:pt>
                <c:pt idx="3864">
                  <c:v>59.316674527620826</c:v>
                </c:pt>
                <c:pt idx="3865">
                  <c:v>55.242868894798256</c:v>
                </c:pt>
                <c:pt idx="3866">
                  <c:v>55.669448700973469</c:v>
                </c:pt>
                <c:pt idx="3867">
                  <c:v>48.334809372300761</c:v>
                </c:pt>
                <c:pt idx="3868">
                  <c:v>43.482152710507279</c:v>
                </c:pt>
                <c:pt idx="3869">
                  <c:v>41.358322151133905</c:v>
                </c:pt>
                <c:pt idx="3870">
                  <c:v>37.657143287561858</c:v>
                </c:pt>
                <c:pt idx="3871">
                  <c:v>32.33316585884856</c:v>
                </c:pt>
                <c:pt idx="3872">
                  <c:v>30.061184464946688</c:v>
                </c:pt>
                <c:pt idx="3873">
                  <c:v>32.7187085623058</c:v>
                </c:pt>
                <c:pt idx="3874">
                  <c:v>33.756108274309561</c:v>
                </c:pt>
                <c:pt idx="3875">
                  <c:v>34.006580210381379</c:v>
                </c:pt>
                <c:pt idx="3876">
                  <c:v>37.17534530617705</c:v>
                </c:pt>
                <c:pt idx="3877">
                  <c:v>36.661163726938341</c:v>
                </c:pt>
                <c:pt idx="3878">
                  <c:v>32.048988578505572</c:v>
                </c:pt>
                <c:pt idx="3879">
                  <c:v>31.234294550758257</c:v>
                </c:pt>
                <c:pt idx="3880">
                  <c:v>43.445588445588442</c:v>
                </c:pt>
                <c:pt idx="3881">
                  <c:v>42.352776612113587</c:v>
                </c:pt>
                <c:pt idx="3882">
                  <c:v>50.611167269631842</c:v>
                </c:pt>
                <c:pt idx="3883">
                  <c:v>56.810505680341997</c:v>
                </c:pt>
                <c:pt idx="3884">
                  <c:v>62.485486923651948</c:v>
                </c:pt>
                <c:pt idx="3885">
                  <c:v>59.714558012024796</c:v>
                </c:pt>
                <c:pt idx="3886">
                  <c:v>57.972799314628396</c:v>
                </c:pt>
                <c:pt idx="3887">
                  <c:v>56.205501168094344</c:v>
                </c:pt>
                <c:pt idx="3888">
                  <c:v>53.704071227664365</c:v>
                </c:pt>
                <c:pt idx="3889">
                  <c:v>46.042165071770334</c:v>
                </c:pt>
                <c:pt idx="3890">
                  <c:v>46.509292802016063</c:v>
                </c:pt>
                <c:pt idx="3891">
                  <c:v>49.479931864154146</c:v>
                </c:pt>
                <c:pt idx="3892">
                  <c:v>47.10790811784026</c:v>
                </c:pt>
                <c:pt idx="3893">
                  <c:v>45.313267157647566</c:v>
                </c:pt>
                <c:pt idx="3894">
                  <c:v>40.94480487725361</c:v>
                </c:pt>
                <c:pt idx="3895">
                  <c:v>36.490038655961939</c:v>
                </c:pt>
                <c:pt idx="3896">
                  <c:v>28.421134160352153</c:v>
                </c:pt>
                <c:pt idx="3897">
                  <c:v>28.551432291666668</c:v>
                </c:pt>
                <c:pt idx="3898">
                  <c:v>32.510038007410849</c:v>
                </c:pt>
                <c:pt idx="3899">
                  <c:v>37.067256942200395</c:v>
                </c:pt>
                <c:pt idx="3900">
                  <c:v>38.15049577864864</c:v>
                </c:pt>
                <c:pt idx="3901">
                  <c:v>41.896522087893203</c:v>
                </c:pt>
                <c:pt idx="3902">
                  <c:v>42.683384038597467</c:v>
                </c:pt>
                <c:pt idx="3903">
                  <c:v>44.534953552855185</c:v>
                </c:pt>
                <c:pt idx="3904">
                  <c:v>48.599163108817095</c:v>
                </c:pt>
                <c:pt idx="3905">
                  <c:v>54.751253704125837</c:v>
                </c:pt>
                <c:pt idx="3906">
                  <c:v>58.64953557630902</c:v>
                </c:pt>
                <c:pt idx="3907">
                  <c:v>59.500481328585018</c:v>
                </c:pt>
                <c:pt idx="3908">
                  <c:v>57.322273183316618</c:v>
                </c:pt>
                <c:pt idx="3909">
                  <c:v>51.586104485290676</c:v>
                </c:pt>
                <c:pt idx="3910">
                  <c:v>49.999433870401603</c:v>
                </c:pt>
                <c:pt idx="3911">
                  <c:v>46.44980050484488</c:v>
                </c:pt>
                <c:pt idx="3912">
                  <c:v>38.511139401654994</c:v>
                </c:pt>
                <c:pt idx="3913">
                  <c:v>36.20706324323578</c:v>
                </c:pt>
                <c:pt idx="3914">
                  <c:v>35.384554705371926</c:v>
                </c:pt>
                <c:pt idx="3915">
                  <c:v>28.10133239831697</c:v>
                </c:pt>
                <c:pt idx="3916">
                  <c:v>24.010769067271244</c:v>
                </c:pt>
                <c:pt idx="3917">
                  <c:v>26.017520547271022</c:v>
                </c:pt>
                <c:pt idx="3918">
                  <c:v>23.111287681006662</c:v>
                </c:pt>
                <c:pt idx="3919">
                  <c:v>21.683568243195918</c:v>
                </c:pt>
                <c:pt idx="3920">
                  <c:v>24.320820696663915</c:v>
                </c:pt>
                <c:pt idx="3921">
                  <c:v>27.517995992644934</c:v>
                </c:pt>
                <c:pt idx="3922">
                  <c:v>32.27422854702791</c:v>
                </c:pt>
                <c:pt idx="3923">
                  <c:v>42.105225214833617</c:v>
                </c:pt>
                <c:pt idx="3924">
                  <c:v>50.912735160917947</c:v>
                </c:pt>
                <c:pt idx="3925">
                  <c:v>58.536663515916622</c:v>
                </c:pt>
                <c:pt idx="3926">
                  <c:v>65.387888209092154</c:v>
                </c:pt>
                <c:pt idx="3927">
                  <c:v>63.242048956334671</c:v>
                </c:pt>
                <c:pt idx="3928">
                  <c:v>60.1919092353805</c:v>
                </c:pt>
                <c:pt idx="3929">
                  <c:v>65.17766554686267</c:v>
                </c:pt>
                <c:pt idx="3930">
                  <c:v>65.089913995308834</c:v>
                </c:pt>
                <c:pt idx="3931">
                  <c:v>57.443185612215373</c:v>
                </c:pt>
                <c:pt idx="3932">
                  <c:v>48.397743408680974</c:v>
                </c:pt>
                <c:pt idx="3933">
                  <c:v>47.837841464069122</c:v>
                </c:pt>
                <c:pt idx="3934">
                  <c:v>37.855433707333155</c:v>
                </c:pt>
                <c:pt idx="3935">
                  <c:v>33.345020705601414</c:v>
                </c:pt>
                <c:pt idx="3936">
                  <c:v>37.184626978146198</c:v>
                </c:pt>
                <c:pt idx="3937">
                  <c:v>38.526172025771203</c:v>
                </c:pt>
                <c:pt idx="3938">
                  <c:v>40.782628364623392</c:v>
                </c:pt>
                <c:pt idx="3939">
                  <c:v>49.783431455004205</c:v>
                </c:pt>
                <c:pt idx="3940">
                  <c:v>54.135877569315483</c:v>
                </c:pt>
                <c:pt idx="3941">
                  <c:v>53.95208647300317</c:v>
                </c:pt>
                <c:pt idx="3942">
                  <c:v>52.817906914879174</c:v>
                </c:pt>
                <c:pt idx="3943">
                  <c:v>54.120227711913095</c:v>
                </c:pt>
                <c:pt idx="3944">
                  <c:v>49.929680345383979</c:v>
                </c:pt>
                <c:pt idx="3945">
                  <c:v>45.429280510539016</c:v>
                </c:pt>
                <c:pt idx="3946">
                  <c:v>42.726462841501835</c:v>
                </c:pt>
                <c:pt idx="3947">
                  <c:v>38.890014575830271</c:v>
                </c:pt>
                <c:pt idx="3948">
                  <c:v>37.187677693414059</c:v>
                </c:pt>
                <c:pt idx="3949">
                  <c:v>34.960044328430953</c:v>
                </c:pt>
                <c:pt idx="3950">
                  <c:v>37.374289025348659</c:v>
                </c:pt>
                <c:pt idx="3951">
                  <c:v>37.988798109038591</c:v>
                </c:pt>
                <c:pt idx="3952">
                  <c:v>38.061349337928142</c:v>
                </c:pt>
                <c:pt idx="3953">
                  <c:v>36.299177665457201</c:v>
                </c:pt>
                <c:pt idx="3954">
                  <c:v>35.264047657382065</c:v>
                </c:pt>
                <c:pt idx="3955">
                  <c:v>32.448526361173705</c:v>
                </c:pt>
                <c:pt idx="3956">
                  <c:v>33.386004120543355</c:v>
                </c:pt>
                <c:pt idx="3957">
                  <c:v>43.520878854090803</c:v>
                </c:pt>
                <c:pt idx="3958">
                  <c:v>42.816709028310726</c:v>
                </c:pt>
                <c:pt idx="3959">
                  <c:v>51.646657482122947</c:v>
                </c:pt>
                <c:pt idx="3960">
                  <c:v>57.301362372185729</c:v>
                </c:pt>
                <c:pt idx="3961">
                  <c:v>61.86094948259214</c:v>
                </c:pt>
                <c:pt idx="3962">
                  <c:v>60.941797958034158</c:v>
                </c:pt>
                <c:pt idx="3963">
                  <c:v>61.137851247850136</c:v>
                </c:pt>
                <c:pt idx="3964">
                  <c:v>59.089121843615253</c:v>
                </c:pt>
                <c:pt idx="3965">
                  <c:v>55.227461221580199</c:v>
                </c:pt>
                <c:pt idx="3966">
                  <c:v>47.646630005863614</c:v>
                </c:pt>
                <c:pt idx="3967">
                  <c:v>43.559659130146535</c:v>
                </c:pt>
                <c:pt idx="3968">
                  <c:v>42.985037811899112</c:v>
                </c:pt>
                <c:pt idx="3969">
                  <c:v>39.825616898805762</c:v>
                </c:pt>
                <c:pt idx="3970">
                  <c:v>38.786207212259235</c:v>
                </c:pt>
                <c:pt idx="3971">
                  <c:v>35.21836226912783</c:v>
                </c:pt>
                <c:pt idx="3972">
                  <c:v>30.508897003419694</c:v>
                </c:pt>
                <c:pt idx="3973">
                  <c:v>25.31936297086343</c:v>
                </c:pt>
                <c:pt idx="3974">
                  <c:v>27.395931923887613</c:v>
                </c:pt>
                <c:pt idx="3975">
                  <c:v>32.22826261094319</c:v>
                </c:pt>
                <c:pt idx="3976">
                  <c:v>40.384200951230639</c:v>
                </c:pt>
                <c:pt idx="3977">
                  <c:v>46.427075358592496</c:v>
                </c:pt>
                <c:pt idx="3978">
                  <c:v>53.394225842543896</c:v>
                </c:pt>
                <c:pt idx="3979">
                  <c:v>51.912970423925785</c:v>
                </c:pt>
                <c:pt idx="3980">
                  <c:v>49.0062393251769</c:v>
                </c:pt>
                <c:pt idx="3981">
                  <c:v>45.230326826300946</c:v>
                </c:pt>
                <c:pt idx="3982">
                  <c:v>44.237444640139529</c:v>
                </c:pt>
                <c:pt idx="3983">
                  <c:v>41.659630435488587</c:v>
                </c:pt>
                <c:pt idx="3984">
                  <c:v>43.540379564204059</c:v>
                </c:pt>
                <c:pt idx="3985">
                  <c:v>41.920978698735006</c:v>
                </c:pt>
                <c:pt idx="3986">
                  <c:v>36.799321358757794</c:v>
                </c:pt>
                <c:pt idx="3987">
                  <c:v>38.806919185012987</c:v>
                </c:pt>
                <c:pt idx="3988">
                  <c:v>39.970663015841971</c:v>
                </c:pt>
                <c:pt idx="3989">
                  <c:v>34.381791147203479</c:v>
                </c:pt>
                <c:pt idx="3990">
                  <c:v>31.057757907418964</c:v>
                </c:pt>
                <c:pt idx="3991">
                  <c:v>29.04268654746982</c:v>
                </c:pt>
                <c:pt idx="3992">
                  <c:v>23.440936981437886</c:v>
                </c:pt>
                <c:pt idx="3993">
                  <c:v>23.722918285725118</c:v>
                </c:pt>
                <c:pt idx="3994">
                  <c:v>28.167244367417677</c:v>
                </c:pt>
                <c:pt idx="3995">
                  <c:v>31.277491956416998</c:v>
                </c:pt>
                <c:pt idx="3996">
                  <c:v>34.358277474229709</c:v>
                </c:pt>
                <c:pt idx="3997">
                  <c:v>35.526191663409833</c:v>
                </c:pt>
                <c:pt idx="3998">
                  <c:v>35.884010429809074</c:v>
                </c:pt>
                <c:pt idx="3999">
                  <c:v>40.055471838214416</c:v>
                </c:pt>
                <c:pt idx="4000">
                  <c:v>42.085017253185462</c:v>
                </c:pt>
                <c:pt idx="4001">
                  <c:v>41.355322299877884</c:v>
                </c:pt>
                <c:pt idx="4002">
                  <c:v>47.782133029870607</c:v>
                </c:pt>
                <c:pt idx="4003">
                  <c:v>57.047555717625855</c:v>
                </c:pt>
                <c:pt idx="4004">
                  <c:v>61.036428355043924</c:v>
                </c:pt>
                <c:pt idx="4005">
                  <c:v>60.28490474698863</c:v>
                </c:pt>
                <c:pt idx="4006">
                  <c:v>65.905037637521716</c:v>
                </c:pt>
                <c:pt idx="4007">
                  <c:v>67.78878424831683</c:v>
                </c:pt>
                <c:pt idx="4008">
                  <c:v>61.767001349983119</c:v>
                </c:pt>
                <c:pt idx="4009">
                  <c:v>54.449489886182704</c:v>
                </c:pt>
                <c:pt idx="4010">
                  <c:v>52.448432456092355</c:v>
                </c:pt>
                <c:pt idx="4011">
                  <c:v>44.396415702218533</c:v>
                </c:pt>
                <c:pt idx="4012">
                  <c:v>37.470125581193237</c:v>
                </c:pt>
                <c:pt idx="4013">
                  <c:v>42.082001213625212</c:v>
                </c:pt>
                <c:pt idx="4014">
                  <c:v>44.732827074447798</c:v>
                </c:pt>
                <c:pt idx="4015">
                  <c:v>43.494376494936304</c:v>
                </c:pt>
                <c:pt idx="4016">
                  <c:v>45.75444868773868</c:v>
                </c:pt>
                <c:pt idx="4017">
                  <c:v>44.051922224163185</c:v>
                </c:pt>
                <c:pt idx="4018">
                  <c:v>39.51159804157637</c:v>
                </c:pt>
                <c:pt idx="4019">
                  <c:v>35.519456145472738</c:v>
                </c:pt>
                <c:pt idx="4020">
                  <c:v>38.358933703299975</c:v>
                </c:pt>
                <c:pt idx="4021">
                  <c:v>38.917178661672843</c:v>
                </c:pt>
                <c:pt idx="4022">
                  <c:v>42.985368252797251</c:v>
                </c:pt>
                <c:pt idx="4023">
                  <c:v>42.939038205380378</c:v>
                </c:pt>
                <c:pt idx="4024">
                  <c:v>42.741847529719713</c:v>
                </c:pt>
                <c:pt idx="4025">
                  <c:v>43.082213926692333</c:v>
                </c:pt>
                <c:pt idx="4026">
                  <c:v>38.421257868642414</c:v>
                </c:pt>
                <c:pt idx="4027">
                  <c:v>35.654975565454308</c:v>
                </c:pt>
                <c:pt idx="4028">
                  <c:v>36.625644977298307</c:v>
                </c:pt>
                <c:pt idx="4029">
                  <c:v>34.574359058449275</c:v>
                </c:pt>
                <c:pt idx="4030">
                  <c:v>33.571838530705946</c:v>
                </c:pt>
                <c:pt idx="4031">
                  <c:v>37.312598938448637</c:v>
                </c:pt>
                <c:pt idx="4032">
                  <c:v>33.916448608391732</c:v>
                </c:pt>
                <c:pt idx="4033">
                  <c:v>32.404530041276644</c:v>
                </c:pt>
                <c:pt idx="4034">
                  <c:v>46.347739366763854</c:v>
                </c:pt>
                <c:pt idx="4035">
                  <c:v>46.680031915678235</c:v>
                </c:pt>
                <c:pt idx="4036">
                  <c:v>52.075270866048605</c:v>
                </c:pt>
                <c:pt idx="4037">
                  <c:v>56.968954248366011</c:v>
                </c:pt>
                <c:pt idx="4038">
                  <c:v>63.219680316146409</c:v>
                </c:pt>
                <c:pt idx="4039">
                  <c:v>62.187778959158969</c:v>
                </c:pt>
                <c:pt idx="4040">
                  <c:v>59.392603477834925</c:v>
                </c:pt>
                <c:pt idx="4041">
                  <c:v>58.236926879672588</c:v>
                </c:pt>
                <c:pt idx="4042">
                  <c:v>54.152331927882258</c:v>
                </c:pt>
                <c:pt idx="4043">
                  <c:v>46.41238186467141</c:v>
                </c:pt>
                <c:pt idx="4044">
                  <c:v>43.080232817199516</c:v>
                </c:pt>
                <c:pt idx="4045">
                  <c:v>44.631029715455853</c:v>
                </c:pt>
                <c:pt idx="4046">
                  <c:v>45.326802261863733</c:v>
                </c:pt>
                <c:pt idx="4047">
                  <c:v>47.389867540625424</c:v>
                </c:pt>
                <c:pt idx="4048">
                  <c:v>44.617231631171464</c:v>
                </c:pt>
                <c:pt idx="4049">
                  <c:v>39.058744620200102</c:v>
                </c:pt>
                <c:pt idx="4050">
                  <c:v>34.03960531653172</c:v>
                </c:pt>
                <c:pt idx="4051">
                  <c:v>33.151105585838295</c:v>
                </c:pt>
                <c:pt idx="4052">
                  <c:v>34.832956890944381</c:v>
                </c:pt>
                <c:pt idx="4053">
                  <c:v>42.383348697102043</c:v>
                </c:pt>
                <c:pt idx="4054">
                  <c:v>49.440061401366577</c:v>
                </c:pt>
                <c:pt idx="4055">
                  <c:v>55.349698444609032</c:v>
                </c:pt>
                <c:pt idx="4056">
                  <c:v>50.174113492569518</c:v>
                </c:pt>
                <c:pt idx="4057">
                  <c:v>42.043151209404982</c:v>
                </c:pt>
                <c:pt idx="4058">
                  <c:v>29.668450377889332</c:v>
                </c:pt>
                <c:pt idx="4059">
                  <c:v>24.191767695704705</c:v>
                </c:pt>
                <c:pt idx="4060">
                  <c:v>18.015397057124552</c:v>
                </c:pt>
                <c:pt idx="4061">
                  <c:v>16.547177326373603</c:v>
                </c:pt>
                <c:pt idx="4062">
                  <c:v>20.540692875978824</c:v>
                </c:pt>
                <c:pt idx="4063">
                  <c:v>22.855080243599946</c:v>
                </c:pt>
                <c:pt idx="4064">
                  <c:v>26.298628675648239</c:v>
                </c:pt>
                <c:pt idx="4065">
                  <c:v>32.266885637041106</c:v>
                </c:pt>
                <c:pt idx="4066">
                  <c:v>33.858932026124776</c:v>
                </c:pt>
                <c:pt idx="4067">
                  <c:v>31.132010709137091</c:v>
                </c:pt>
                <c:pt idx="4068">
                  <c:v>26.833700621649175</c:v>
                </c:pt>
                <c:pt idx="4069">
                  <c:v>23.623213970717941</c:v>
                </c:pt>
                <c:pt idx="4070">
                  <c:v>21.733532375443183</c:v>
                </c:pt>
                <c:pt idx="4071">
                  <c:v>27.241999280834232</c:v>
                </c:pt>
                <c:pt idx="4072">
                  <c:v>34.234106883417759</c:v>
                </c:pt>
                <c:pt idx="4073">
                  <c:v>39.784093596538817</c:v>
                </c:pt>
                <c:pt idx="4074">
                  <c:v>45.374383031564946</c:v>
                </c:pt>
                <c:pt idx="4075">
                  <c:v>46.131339201567044</c:v>
                </c:pt>
                <c:pt idx="4076">
                  <c:v>48.294370594838639</c:v>
                </c:pt>
                <c:pt idx="4077">
                  <c:v>45.829688128059018</c:v>
                </c:pt>
                <c:pt idx="4078">
                  <c:v>43.158210637203268</c:v>
                </c:pt>
                <c:pt idx="4079">
                  <c:v>47.490953245410502</c:v>
                </c:pt>
                <c:pt idx="4080">
                  <c:v>61.013304173501005</c:v>
                </c:pt>
                <c:pt idx="4081">
                  <c:v>60.612342753991086</c:v>
                </c:pt>
                <c:pt idx="4082">
                  <c:v>61.834189748088733</c:v>
                </c:pt>
                <c:pt idx="4083">
                  <c:v>66.611459672914805</c:v>
                </c:pt>
                <c:pt idx="4084">
                  <c:v>67.424050881835711</c:v>
                </c:pt>
                <c:pt idx="4085">
                  <c:v>63.274743590441908</c:v>
                </c:pt>
                <c:pt idx="4086">
                  <c:v>57.457042715071374</c:v>
                </c:pt>
                <c:pt idx="4087">
                  <c:v>53.106488653968832</c:v>
                </c:pt>
                <c:pt idx="4088">
                  <c:v>47.722405766157301</c:v>
                </c:pt>
                <c:pt idx="4089">
                  <c:v>43.433116393965513</c:v>
                </c:pt>
                <c:pt idx="4090">
                  <c:v>47.013815241606579</c:v>
                </c:pt>
                <c:pt idx="4091">
                  <c:v>47.542163644608884</c:v>
                </c:pt>
                <c:pt idx="4092">
                  <c:v>44.854506225034264</c:v>
                </c:pt>
                <c:pt idx="4093">
                  <c:v>40.455857235408445</c:v>
                </c:pt>
                <c:pt idx="4094">
                  <c:v>37.305608828774261</c:v>
                </c:pt>
                <c:pt idx="4095">
                  <c:v>32.516324341935572</c:v>
                </c:pt>
                <c:pt idx="4096">
                  <c:v>26.591705713890125</c:v>
                </c:pt>
                <c:pt idx="4097">
                  <c:v>29.372923702056397</c:v>
                </c:pt>
                <c:pt idx="4098">
                  <c:v>36.010403262593876</c:v>
                </c:pt>
                <c:pt idx="4099">
                  <c:v>43.445737670068027</c:v>
                </c:pt>
                <c:pt idx="4100">
                  <c:v>42.39712149793894</c:v>
                </c:pt>
                <c:pt idx="4101">
                  <c:v>43.381513639686546</c:v>
                </c:pt>
                <c:pt idx="4102">
                  <c:v>46.053270216017012</c:v>
                </c:pt>
                <c:pt idx="4103">
                  <c:v>42.555438225976765</c:v>
                </c:pt>
                <c:pt idx="4104">
                  <c:v>35.076645036243512</c:v>
                </c:pt>
                <c:pt idx="4105">
                  <c:v>36.626897899498452</c:v>
                </c:pt>
                <c:pt idx="4106">
                  <c:v>34.43499118620057</c:v>
                </c:pt>
                <c:pt idx="4107">
                  <c:v>31.007791833499741</c:v>
                </c:pt>
                <c:pt idx="4108">
                  <c:v>33.558550911621907</c:v>
                </c:pt>
                <c:pt idx="4109">
                  <c:v>35.108342307343925</c:v>
                </c:pt>
                <c:pt idx="4110">
                  <c:v>35.774983658245866</c:v>
                </c:pt>
                <c:pt idx="4111">
                  <c:v>48.115369971794649</c:v>
                </c:pt>
                <c:pt idx="4112">
                  <c:v>46.999918142377688</c:v>
                </c:pt>
                <c:pt idx="4113">
                  <c:v>47.393522626441886</c:v>
                </c:pt>
                <c:pt idx="4114">
                  <c:v>51.707120489409775</c:v>
                </c:pt>
                <c:pt idx="4115">
                  <c:v>59.261521906053659</c:v>
                </c:pt>
                <c:pt idx="4116">
                  <c:v>58.958989227038529</c:v>
                </c:pt>
                <c:pt idx="4117">
                  <c:v>58.173347735902823</c:v>
                </c:pt>
                <c:pt idx="4118">
                  <c:v>59.26543454730033</c:v>
                </c:pt>
                <c:pt idx="4119">
                  <c:v>56.89882702447229</c:v>
                </c:pt>
                <c:pt idx="4120">
                  <c:v>47.100653206650833</c:v>
                </c:pt>
                <c:pt idx="4121">
                  <c:v>38.248653851938755</c:v>
                </c:pt>
                <c:pt idx="4122">
                  <c:v>39.060805850938451</c:v>
                </c:pt>
                <c:pt idx="4123">
                  <c:v>43.865795759315013</c:v>
                </c:pt>
                <c:pt idx="4124">
                  <c:v>48.508158508158509</c:v>
                </c:pt>
                <c:pt idx="4125">
                  <c:v>48.226019902492673</c:v>
                </c:pt>
                <c:pt idx="4126">
                  <c:v>43.907763377672914</c:v>
                </c:pt>
                <c:pt idx="4127">
                  <c:v>39.149140379561068</c:v>
                </c:pt>
                <c:pt idx="4128">
                  <c:v>34.329941483381852</c:v>
                </c:pt>
                <c:pt idx="4129">
                  <c:v>33.157468471595507</c:v>
                </c:pt>
                <c:pt idx="4130">
                  <c:v>41.335664256280438</c:v>
                </c:pt>
                <c:pt idx="4131">
                  <c:v>49.314311803531865</c:v>
                </c:pt>
                <c:pt idx="4132">
                  <c:v>54.576120420269511</c:v>
                </c:pt>
                <c:pt idx="4133">
                  <c:v>48.670021567217823</c:v>
                </c:pt>
                <c:pt idx="4134">
                  <c:v>37.88668453976765</c:v>
                </c:pt>
                <c:pt idx="4135">
                  <c:v>21.983142199909331</c:v>
                </c:pt>
                <c:pt idx="4136">
                  <c:v>10.431615079007676</c:v>
                </c:pt>
                <c:pt idx="4137">
                  <c:v>3.2649001610828225</c:v>
                </c:pt>
                <c:pt idx="4138">
                  <c:v>6.2554935454150735</c:v>
                </c:pt>
                <c:pt idx="4139">
                  <c:v>15.258939898713811</c:v>
                </c:pt>
                <c:pt idx="4140">
                  <c:v>26.049910973142786</c:v>
                </c:pt>
                <c:pt idx="4141">
                  <c:v>31.605510620109158</c:v>
                </c:pt>
                <c:pt idx="4142">
                  <c:v>32.451687116564422</c:v>
                </c:pt>
                <c:pt idx="4143">
                  <c:v>34.756789321732867</c:v>
                </c:pt>
                <c:pt idx="4144">
                  <c:v>32.482719476258232</c:v>
                </c:pt>
                <c:pt idx="4145">
                  <c:v>24.473684210526315</c:v>
                </c:pt>
                <c:pt idx="4146">
                  <c:v>25.982442988077675</c:v>
                </c:pt>
                <c:pt idx="4147">
                  <c:v>29.257846135574102</c:v>
                </c:pt>
                <c:pt idx="4148">
                  <c:v>32.017971703822901</c:v>
                </c:pt>
                <c:pt idx="4149">
                  <c:v>36.072816057842765</c:v>
                </c:pt>
                <c:pt idx="4150">
                  <c:v>40.683023287292322</c:v>
                </c:pt>
                <c:pt idx="4151">
                  <c:v>47.591069330199765</c:v>
                </c:pt>
                <c:pt idx="4152">
                  <c:v>52.125666132316631</c:v>
                </c:pt>
                <c:pt idx="4153">
                  <c:v>54.405157048784915</c:v>
                </c:pt>
                <c:pt idx="4154">
                  <c:v>54.824356831033526</c:v>
                </c:pt>
                <c:pt idx="4155">
                  <c:v>54.223249380050262</c:v>
                </c:pt>
                <c:pt idx="4156">
                  <c:v>56.079273683494655</c:v>
                </c:pt>
                <c:pt idx="4157">
                  <c:v>64.409679784893669</c:v>
                </c:pt>
                <c:pt idx="4158">
                  <c:v>51.849756194977445</c:v>
                </c:pt>
                <c:pt idx="4159">
                  <c:v>55.674235740532943</c:v>
                </c:pt>
                <c:pt idx="4160">
                  <c:v>62.834682440846819</c:v>
                </c:pt>
                <c:pt idx="4161">
                  <c:v>65.375646229965341</c:v>
                </c:pt>
                <c:pt idx="4162">
                  <c:v>65.91623342484958</c:v>
                </c:pt>
                <c:pt idx="4163">
                  <c:v>65.138182694836502</c:v>
                </c:pt>
                <c:pt idx="4164">
                  <c:v>60.630564619431425</c:v>
                </c:pt>
                <c:pt idx="4165">
                  <c:v>54.990483723459469</c:v>
                </c:pt>
                <c:pt idx="4166">
                  <c:v>53.78680109870659</c:v>
                </c:pt>
                <c:pt idx="4167">
                  <c:v>53.978208664933412</c:v>
                </c:pt>
                <c:pt idx="4168">
                  <c:v>47.899292461300867</c:v>
                </c:pt>
                <c:pt idx="4169">
                  <c:v>45.615142441480074</c:v>
                </c:pt>
                <c:pt idx="4170">
                  <c:v>40.827805604440229</c:v>
                </c:pt>
                <c:pt idx="4171">
                  <c:v>34.123577900401934</c:v>
                </c:pt>
                <c:pt idx="4172">
                  <c:v>32.290669894360619</c:v>
                </c:pt>
                <c:pt idx="4173">
                  <c:v>28.069401461776522</c:v>
                </c:pt>
                <c:pt idx="4174">
                  <c:v>26.350654605735464</c:v>
                </c:pt>
                <c:pt idx="4175">
                  <c:v>29.028930592709244</c:v>
                </c:pt>
                <c:pt idx="4176">
                  <c:v>34.45699126352487</c:v>
                </c:pt>
                <c:pt idx="4177">
                  <c:v>29.892329217105662</c:v>
                </c:pt>
                <c:pt idx="4178">
                  <c:v>32.178178823360902</c:v>
                </c:pt>
                <c:pt idx="4179">
                  <c:v>40.215330910182864</c:v>
                </c:pt>
                <c:pt idx="4180">
                  <c:v>43.529583539242552</c:v>
                </c:pt>
                <c:pt idx="4181">
                  <c:v>38.36068805756814</c:v>
                </c:pt>
                <c:pt idx="4182">
                  <c:v>39.327575784946532</c:v>
                </c:pt>
                <c:pt idx="4183">
                  <c:v>36.605860384946851</c:v>
                </c:pt>
                <c:pt idx="4184">
                  <c:v>28.923784756951388</c:v>
                </c:pt>
                <c:pt idx="4185">
                  <c:v>22.053956019043298</c:v>
                </c:pt>
                <c:pt idx="4186">
                  <c:v>31.29593233916113</c:v>
                </c:pt>
                <c:pt idx="4187">
                  <c:v>34.778397515113049</c:v>
                </c:pt>
                <c:pt idx="4188">
                  <c:v>45.440110797123758</c:v>
                </c:pt>
                <c:pt idx="4189">
                  <c:v>46.358697997915911</c:v>
                </c:pt>
                <c:pt idx="4190">
                  <c:v>47.019220127642313</c:v>
                </c:pt>
                <c:pt idx="4191">
                  <c:v>49.885849344136915</c:v>
                </c:pt>
                <c:pt idx="4192">
                  <c:v>57.681539197321754</c:v>
                </c:pt>
                <c:pt idx="4193">
                  <c:v>58.589925785567651</c:v>
                </c:pt>
                <c:pt idx="4194">
                  <c:v>59.565712284388404</c:v>
                </c:pt>
                <c:pt idx="4195">
                  <c:v>60.947513198277456</c:v>
                </c:pt>
                <c:pt idx="4196">
                  <c:v>57.021462477066898</c:v>
                </c:pt>
                <c:pt idx="4197">
                  <c:v>46.010705722998473</c:v>
                </c:pt>
                <c:pt idx="4198">
                  <c:v>35.20408940624381</c:v>
                </c:pt>
                <c:pt idx="4199">
                  <c:v>33.244217994386474</c:v>
                </c:pt>
                <c:pt idx="4200">
                  <c:v>36.21141695360793</c:v>
                </c:pt>
                <c:pt idx="4201">
                  <c:v>37.889950678175097</c:v>
                </c:pt>
                <c:pt idx="4202">
                  <c:v>40.936468120686477</c:v>
                </c:pt>
                <c:pt idx="4203">
                  <c:v>39.270917369723648</c:v>
                </c:pt>
                <c:pt idx="4204">
                  <c:v>35.734584450402146</c:v>
                </c:pt>
                <c:pt idx="4205">
                  <c:v>29.984079249955776</c:v>
                </c:pt>
                <c:pt idx="4206">
                  <c:v>26.678968688658365</c:v>
                </c:pt>
                <c:pt idx="4207">
                  <c:v>29.652477442866239</c:v>
                </c:pt>
                <c:pt idx="4208">
                  <c:v>34.193465836390004</c:v>
                </c:pt>
                <c:pt idx="4209">
                  <c:v>39.570497269988479</c:v>
                </c:pt>
                <c:pt idx="4210">
                  <c:v>35.542619418173118</c:v>
                </c:pt>
                <c:pt idx="4211">
                  <c:v>28.002477067771025</c:v>
                </c:pt>
                <c:pt idx="4212">
                  <c:v>17.944744424804476</c:v>
                </c:pt>
                <c:pt idx="4213">
                  <c:v>12.097255746280581</c:v>
                </c:pt>
                <c:pt idx="4214">
                  <c:v>6.4114090292100769</c:v>
                </c:pt>
                <c:pt idx="4215">
                  <c:v>12.652142614825786</c:v>
                </c:pt>
                <c:pt idx="4216">
                  <c:v>24.821105198918257</c:v>
                </c:pt>
                <c:pt idx="4217">
                  <c:v>35.482383324109939</c:v>
                </c:pt>
                <c:pt idx="4218">
                  <c:v>41.824775748927983</c:v>
                </c:pt>
                <c:pt idx="4219">
                  <c:v>43.428102255806508</c:v>
                </c:pt>
                <c:pt idx="4220">
                  <c:v>41.740180671408289</c:v>
                </c:pt>
                <c:pt idx="4221">
                  <c:v>39.160404936824548</c:v>
                </c:pt>
                <c:pt idx="4222">
                  <c:v>33.631148965756999</c:v>
                </c:pt>
                <c:pt idx="4223">
                  <c:v>35.785562429373115</c:v>
                </c:pt>
                <c:pt idx="4224">
                  <c:v>36.231775052071278</c:v>
                </c:pt>
                <c:pt idx="4225">
                  <c:v>38.594394714888047</c:v>
                </c:pt>
                <c:pt idx="4226">
                  <c:v>38.941791919661128</c:v>
                </c:pt>
                <c:pt idx="4227">
                  <c:v>41.454336793783824</c:v>
                </c:pt>
                <c:pt idx="4228">
                  <c:v>48.978042634057665</c:v>
                </c:pt>
                <c:pt idx="4229">
                  <c:v>56.105034212322778</c:v>
                </c:pt>
                <c:pt idx="4230">
                  <c:v>59.566716681144541</c:v>
                </c:pt>
                <c:pt idx="4231">
                  <c:v>61.602971382352635</c:v>
                </c:pt>
                <c:pt idx="4232">
                  <c:v>60.914214151534132</c:v>
                </c:pt>
                <c:pt idx="4233">
                  <c:v>60.925913701674482</c:v>
                </c:pt>
                <c:pt idx="4234">
                  <c:v>63.931933421215291</c:v>
                </c:pt>
                <c:pt idx="4235">
                  <c:v>50.301229745609824</c:v>
                </c:pt>
                <c:pt idx="4236">
                  <c:v>58.360874978863386</c:v>
                </c:pt>
                <c:pt idx="4237">
                  <c:v>64.489993629897015</c:v>
                </c:pt>
                <c:pt idx="4238">
                  <c:v>67.77595281645452</c:v>
                </c:pt>
                <c:pt idx="4239">
                  <c:v>67.368675565254605</c:v>
                </c:pt>
                <c:pt idx="4240">
                  <c:v>67.298842236601573</c:v>
                </c:pt>
                <c:pt idx="4241">
                  <c:v>62.205747393328238</c:v>
                </c:pt>
                <c:pt idx="4242">
                  <c:v>55.813279398124294</c:v>
                </c:pt>
                <c:pt idx="4243">
                  <c:v>52.242472163531964</c:v>
                </c:pt>
                <c:pt idx="4244">
                  <c:v>50.235969427939544</c:v>
                </c:pt>
                <c:pt idx="4245">
                  <c:v>44.581397049535617</c:v>
                </c:pt>
                <c:pt idx="4246">
                  <c:v>42.070462463019176</c:v>
                </c:pt>
                <c:pt idx="4247">
                  <c:v>38.524428294956351</c:v>
                </c:pt>
                <c:pt idx="4248">
                  <c:v>32.172376184281418</c:v>
                </c:pt>
                <c:pt idx="4249">
                  <c:v>31.761064685855771</c:v>
                </c:pt>
                <c:pt idx="4250">
                  <c:v>25.795564127290259</c:v>
                </c:pt>
                <c:pt idx="4251">
                  <c:v>23.667452302936237</c:v>
                </c:pt>
                <c:pt idx="4252">
                  <c:v>24.328672359936185</c:v>
                </c:pt>
                <c:pt idx="4253">
                  <c:v>33.128180245289883</c:v>
                </c:pt>
                <c:pt idx="4254">
                  <c:v>28.623202601575048</c:v>
                </c:pt>
                <c:pt idx="4255">
                  <c:v>30.028079393581514</c:v>
                </c:pt>
                <c:pt idx="4256">
                  <c:v>33.885853996131218</c:v>
                </c:pt>
                <c:pt idx="4257">
                  <c:v>38.224475372706571</c:v>
                </c:pt>
                <c:pt idx="4258">
                  <c:v>32.07386868813267</c:v>
                </c:pt>
                <c:pt idx="4259">
                  <c:v>33.221421488635741</c:v>
                </c:pt>
                <c:pt idx="4260">
                  <c:v>30.95945860476883</c:v>
                </c:pt>
                <c:pt idx="4261">
                  <c:v>26.48960353709149</c:v>
                </c:pt>
                <c:pt idx="4262">
                  <c:v>21.466774122646346</c:v>
                </c:pt>
                <c:pt idx="4263">
                  <c:v>32.29410838972592</c:v>
                </c:pt>
                <c:pt idx="4264">
                  <c:v>38.296069356626035</c:v>
                </c:pt>
                <c:pt idx="4265">
                  <c:v>43.603186536356326</c:v>
                </c:pt>
                <c:pt idx="4266">
                  <c:v>45.874838967212824</c:v>
                </c:pt>
                <c:pt idx="4267">
                  <c:v>48.161595311376914</c:v>
                </c:pt>
                <c:pt idx="4268">
                  <c:v>50.268617894084336</c:v>
                </c:pt>
                <c:pt idx="4269">
                  <c:v>57.908555466533862</c:v>
                </c:pt>
                <c:pt idx="4270">
                  <c:v>61.752840573801279</c:v>
                </c:pt>
                <c:pt idx="4271">
                  <c:v>63.726837393295867</c:v>
                </c:pt>
                <c:pt idx="4272">
                  <c:v>64.71274316617864</c:v>
                </c:pt>
                <c:pt idx="4273">
                  <c:v>60.775871836124274</c:v>
                </c:pt>
                <c:pt idx="4274">
                  <c:v>49.809640915038692</c:v>
                </c:pt>
                <c:pt idx="4275">
                  <c:v>40.706728885405909</c:v>
                </c:pt>
                <c:pt idx="4276">
                  <c:v>38.436544473250379</c:v>
                </c:pt>
                <c:pt idx="4277">
                  <c:v>38.642750490646741</c:v>
                </c:pt>
                <c:pt idx="4278">
                  <c:v>37.652541521435026</c:v>
                </c:pt>
                <c:pt idx="4279">
                  <c:v>41.385350068332841</c:v>
                </c:pt>
                <c:pt idx="4280">
                  <c:v>37.872672625785555</c:v>
                </c:pt>
                <c:pt idx="4281">
                  <c:v>34.173913043478258</c:v>
                </c:pt>
                <c:pt idx="4282">
                  <c:v>29.37071098454787</c:v>
                </c:pt>
                <c:pt idx="4283">
                  <c:v>25.317876130849658</c:v>
                </c:pt>
                <c:pt idx="4284">
                  <c:v>23.825887743413517</c:v>
                </c:pt>
                <c:pt idx="4285">
                  <c:v>28.011785754667411</c:v>
                </c:pt>
                <c:pt idx="4286">
                  <c:v>32.55400037952402</c:v>
                </c:pt>
                <c:pt idx="4287">
                  <c:v>28.927796286824176</c:v>
                </c:pt>
                <c:pt idx="4288">
                  <c:v>25.810238738147689</c:v>
                </c:pt>
                <c:pt idx="4289">
                  <c:v>27.363299509359031</c:v>
                </c:pt>
                <c:pt idx="4290">
                  <c:v>22.821661506028065</c:v>
                </c:pt>
                <c:pt idx="4291">
                  <c:v>20.070116839307843</c:v>
                </c:pt>
                <c:pt idx="4292">
                  <c:v>25.393808057382554</c:v>
                </c:pt>
                <c:pt idx="4293">
                  <c:v>32.756903983400889</c:v>
                </c:pt>
                <c:pt idx="4294">
                  <c:v>36.290848026868176</c:v>
                </c:pt>
                <c:pt idx="4295">
                  <c:v>44.389146205934935</c:v>
                </c:pt>
                <c:pt idx="4296">
                  <c:v>49.158858242376205</c:v>
                </c:pt>
                <c:pt idx="4297">
                  <c:v>51.035213617065814</c:v>
                </c:pt>
                <c:pt idx="4298">
                  <c:v>47.179267695094197</c:v>
                </c:pt>
                <c:pt idx="4299">
                  <c:v>43.768502246806698</c:v>
                </c:pt>
                <c:pt idx="4300">
                  <c:v>46.078326581656107</c:v>
                </c:pt>
                <c:pt idx="4301">
                  <c:v>46.423031082691693</c:v>
                </c:pt>
                <c:pt idx="4302">
                  <c:v>46.127233068691417</c:v>
                </c:pt>
                <c:pt idx="4303">
                  <c:v>48.418726894639555</c:v>
                </c:pt>
                <c:pt idx="4304">
                  <c:v>50.685929742741088</c:v>
                </c:pt>
                <c:pt idx="4305">
                  <c:v>55.640498829375495</c:v>
                </c:pt>
                <c:pt idx="4306">
                  <c:v>60.135013176419619</c:v>
                </c:pt>
                <c:pt idx="4307">
                  <c:v>63.9919542602576</c:v>
                </c:pt>
                <c:pt idx="4308">
                  <c:v>65.084693444457301</c:v>
                </c:pt>
                <c:pt idx="4309">
                  <c:v>62.025894744240453</c:v>
                </c:pt>
                <c:pt idx="4310">
                  <c:v>61.362704379370157</c:v>
                </c:pt>
                <c:pt idx="4311">
                  <c:v>61.772776572668107</c:v>
                </c:pt>
                <c:pt idx="4312">
                  <c:v>58.417281910134612</c:v>
                </c:pt>
                <c:pt idx="4313">
                  <c:v>64.542636066262929</c:v>
                </c:pt>
                <c:pt idx="4314">
                  <c:v>65.995805064677043</c:v>
                </c:pt>
                <c:pt idx="4315">
                  <c:v>62.65450053270412</c:v>
                </c:pt>
                <c:pt idx="4316">
                  <c:v>60.761934140510533</c:v>
                </c:pt>
                <c:pt idx="4317">
                  <c:v>61.55348679968197</c:v>
                </c:pt>
                <c:pt idx="4318">
                  <c:v>56.194354991475656</c:v>
                </c:pt>
                <c:pt idx="4319">
                  <c:v>52.824274048092853</c:v>
                </c:pt>
                <c:pt idx="4320">
                  <c:v>51.746909680418639</c:v>
                </c:pt>
                <c:pt idx="4321">
                  <c:v>47.769222537020035</c:v>
                </c:pt>
                <c:pt idx="4322">
                  <c:v>41.377979290484653</c:v>
                </c:pt>
                <c:pt idx="4323">
                  <c:v>42.540339436501966</c:v>
                </c:pt>
                <c:pt idx="4324">
                  <c:v>38.265386233882062</c:v>
                </c:pt>
                <c:pt idx="4325">
                  <c:v>32.929079351397945</c:v>
                </c:pt>
                <c:pt idx="4326">
                  <c:v>33.382711803879303</c:v>
                </c:pt>
                <c:pt idx="4327">
                  <c:v>26.5853640520317</c:v>
                </c:pt>
                <c:pt idx="4328">
                  <c:v>21.260755204850433</c:v>
                </c:pt>
                <c:pt idx="4329">
                  <c:v>21.847988760269999</c:v>
                </c:pt>
                <c:pt idx="4330">
                  <c:v>31.299325998041361</c:v>
                </c:pt>
                <c:pt idx="4331">
                  <c:v>28.907842206650102</c:v>
                </c:pt>
                <c:pt idx="4332">
                  <c:v>30.922772782348062</c:v>
                </c:pt>
                <c:pt idx="4333">
                  <c:v>32.585133276888065</c:v>
                </c:pt>
                <c:pt idx="4334">
                  <c:v>38.452031875761477</c:v>
                </c:pt>
                <c:pt idx="4335">
                  <c:v>31.219956003367642</c:v>
                </c:pt>
                <c:pt idx="4336">
                  <c:v>30.184468908063078</c:v>
                </c:pt>
                <c:pt idx="4337">
                  <c:v>27.198051796000559</c:v>
                </c:pt>
                <c:pt idx="4338">
                  <c:v>25.389265242313709</c:v>
                </c:pt>
                <c:pt idx="4339">
                  <c:v>16.19307564243406</c:v>
                </c:pt>
                <c:pt idx="4340">
                  <c:v>25.234928085226553</c:v>
                </c:pt>
                <c:pt idx="4341">
                  <c:v>36.049688448633965</c:v>
                </c:pt>
                <c:pt idx="4342">
                  <c:v>45.102676550284144</c:v>
                </c:pt>
                <c:pt idx="4343">
                  <c:v>47.747025902932819</c:v>
                </c:pt>
                <c:pt idx="4344">
                  <c:v>49.58790785410028</c:v>
                </c:pt>
                <c:pt idx="4345">
                  <c:v>52.981075974850569</c:v>
                </c:pt>
                <c:pt idx="4346">
                  <c:v>59.425668161224998</c:v>
                </c:pt>
                <c:pt idx="4347">
                  <c:v>63.964600736024302</c:v>
                </c:pt>
                <c:pt idx="4348">
                  <c:v>66.814400021231151</c:v>
                </c:pt>
                <c:pt idx="4349">
                  <c:v>67.923082095071592</c:v>
                </c:pt>
                <c:pt idx="4350">
                  <c:v>64.162879854978385</c:v>
                </c:pt>
                <c:pt idx="4351">
                  <c:v>51.720680920459031</c:v>
                </c:pt>
                <c:pt idx="4352">
                  <c:v>39.898204330551025</c:v>
                </c:pt>
                <c:pt idx="4353">
                  <c:v>38.733470713031046</c:v>
                </c:pt>
                <c:pt idx="4354">
                  <c:v>39.546539211476599</c:v>
                </c:pt>
                <c:pt idx="4355">
                  <c:v>36.03460329899125</c:v>
                </c:pt>
                <c:pt idx="4356">
                  <c:v>37.107203911237377</c:v>
                </c:pt>
                <c:pt idx="4357">
                  <c:v>34.583502713020735</c:v>
                </c:pt>
                <c:pt idx="4358">
                  <c:v>31.468966906580221</c:v>
                </c:pt>
                <c:pt idx="4359">
                  <c:v>25.485824413562462</c:v>
                </c:pt>
                <c:pt idx="4360">
                  <c:v>21.16524852731683</c:v>
                </c:pt>
                <c:pt idx="4361">
                  <c:v>15.693589504445688</c:v>
                </c:pt>
                <c:pt idx="4362">
                  <c:v>16.615659870992044</c:v>
                </c:pt>
                <c:pt idx="4363">
                  <c:v>21.723912669761042</c:v>
                </c:pt>
                <c:pt idx="4364">
                  <c:v>19.861048389898215</c:v>
                </c:pt>
                <c:pt idx="4365">
                  <c:v>19.724872420678945</c:v>
                </c:pt>
                <c:pt idx="4366">
                  <c:v>33.718419802385093</c:v>
                </c:pt>
                <c:pt idx="4367">
                  <c:v>35.475736890922924</c:v>
                </c:pt>
                <c:pt idx="4368">
                  <c:v>33.113398690902294</c:v>
                </c:pt>
                <c:pt idx="4369">
                  <c:v>37.4744194453028</c:v>
                </c:pt>
                <c:pt idx="4370">
                  <c:v>44.151830620629475</c:v>
                </c:pt>
                <c:pt idx="4371">
                  <c:v>42.270123287309588</c:v>
                </c:pt>
                <c:pt idx="4372">
                  <c:v>47.852144438673704</c:v>
                </c:pt>
                <c:pt idx="4373">
                  <c:v>51.872404031852696</c:v>
                </c:pt>
                <c:pt idx="4374">
                  <c:v>54.260901144588878</c:v>
                </c:pt>
                <c:pt idx="4375">
                  <c:v>52.33673925213035</c:v>
                </c:pt>
                <c:pt idx="4376">
                  <c:v>48.637879961969446</c:v>
                </c:pt>
                <c:pt idx="4377">
                  <c:v>47.297234391405766</c:v>
                </c:pt>
                <c:pt idx="4378">
                  <c:v>45.935846112883567</c:v>
                </c:pt>
                <c:pt idx="4379">
                  <c:v>43.454442478585783</c:v>
                </c:pt>
                <c:pt idx="4380">
                  <c:v>43.744577204921548</c:v>
                </c:pt>
                <c:pt idx="4381">
                  <c:v>47.797686944690255</c:v>
                </c:pt>
                <c:pt idx="4382">
                  <c:v>58.443767415567329</c:v>
                </c:pt>
                <c:pt idx="4383">
                  <c:v>64.932836050288429</c:v>
                </c:pt>
                <c:pt idx="4384">
                  <c:v>68.5123116669334</c:v>
                </c:pt>
                <c:pt idx="4385">
                  <c:v>70.024505946626505</c:v>
                </c:pt>
                <c:pt idx="4386">
                  <c:v>66.959793042670739</c:v>
                </c:pt>
                <c:pt idx="4387">
                  <c:v>63.971599277748695</c:v>
                </c:pt>
                <c:pt idx="4388">
                  <c:v>66.172441498944508</c:v>
                </c:pt>
                <c:pt idx="4389">
                  <c:v>62.36174010871374</c:v>
                </c:pt>
                <c:pt idx="4390">
                  <c:v>62.740430056710785</c:v>
                </c:pt>
                <c:pt idx="4391">
                  <c:v>61.645090737128328</c:v>
                </c:pt>
                <c:pt idx="4392">
                  <c:v>51.319394481144755</c:v>
                </c:pt>
                <c:pt idx="4393">
                  <c:v>44.641106180718289</c:v>
                </c:pt>
                <c:pt idx="4394">
                  <c:v>52.606552662729811</c:v>
                </c:pt>
                <c:pt idx="4395">
                  <c:v>49.041475281128108</c:v>
                </c:pt>
                <c:pt idx="4396">
                  <c:v>49.492258334495745</c:v>
                </c:pt>
                <c:pt idx="4397">
                  <c:v>52.431248218865768</c:v>
                </c:pt>
                <c:pt idx="4398">
                  <c:v>48.73813035862451</c:v>
                </c:pt>
                <c:pt idx="4399">
                  <c:v>37.394250499348978</c:v>
                </c:pt>
                <c:pt idx="4400">
                  <c:v>37.302277214048374</c:v>
                </c:pt>
                <c:pt idx="4401">
                  <c:v>32.602993697856405</c:v>
                </c:pt>
                <c:pt idx="4402">
                  <c:v>25.624715669071296</c:v>
                </c:pt>
                <c:pt idx="4403">
                  <c:v>29.695852804165479</c:v>
                </c:pt>
                <c:pt idx="4404">
                  <c:v>25.311139225609036</c:v>
                </c:pt>
                <c:pt idx="4405">
                  <c:v>18.772724057437927</c:v>
                </c:pt>
                <c:pt idx="4406">
                  <c:v>18.513387409374772</c:v>
                </c:pt>
                <c:pt idx="4407">
                  <c:v>21.967771704408317</c:v>
                </c:pt>
                <c:pt idx="4408">
                  <c:v>18.364777045715183</c:v>
                </c:pt>
                <c:pt idx="4409">
                  <c:v>21.31217231118039</c:v>
                </c:pt>
                <c:pt idx="4410">
                  <c:v>25.806516411554377</c:v>
                </c:pt>
                <c:pt idx="4411">
                  <c:v>34.942534429802826</c:v>
                </c:pt>
                <c:pt idx="4412">
                  <c:v>30.661283881595363</c:v>
                </c:pt>
                <c:pt idx="4413">
                  <c:v>30.563522153359727</c:v>
                </c:pt>
                <c:pt idx="4414">
                  <c:v>30.342092987093768</c:v>
                </c:pt>
                <c:pt idx="4415">
                  <c:v>28.636197688931148</c:v>
                </c:pt>
                <c:pt idx="4416">
                  <c:v>18.030019127922863</c:v>
                </c:pt>
                <c:pt idx="4417">
                  <c:v>27.523861621458479</c:v>
                </c:pt>
                <c:pt idx="4418">
                  <c:v>38.98875863949069</c:v>
                </c:pt>
                <c:pt idx="4419">
                  <c:v>44.698752977441494</c:v>
                </c:pt>
                <c:pt idx="4420">
                  <c:v>45.939432315256937</c:v>
                </c:pt>
                <c:pt idx="4421">
                  <c:v>48.878921022678597</c:v>
                </c:pt>
                <c:pt idx="4422">
                  <c:v>50.431000916513412</c:v>
                </c:pt>
                <c:pt idx="4423">
                  <c:v>53.017795324819673</c:v>
                </c:pt>
                <c:pt idx="4424">
                  <c:v>57.873072719239083</c:v>
                </c:pt>
                <c:pt idx="4425">
                  <c:v>62.835181519941443</c:v>
                </c:pt>
                <c:pt idx="4426">
                  <c:v>62.443055565877195</c:v>
                </c:pt>
                <c:pt idx="4427">
                  <c:v>61.185279522199288</c:v>
                </c:pt>
                <c:pt idx="4428">
                  <c:v>49.901863814793067</c:v>
                </c:pt>
                <c:pt idx="4429">
                  <c:v>37.776557490301663</c:v>
                </c:pt>
                <c:pt idx="4430">
                  <c:v>34.615285007639919</c:v>
                </c:pt>
                <c:pt idx="4431">
                  <c:v>33.266539843584866</c:v>
                </c:pt>
                <c:pt idx="4432">
                  <c:v>25.306969610697326</c:v>
                </c:pt>
                <c:pt idx="4433">
                  <c:v>21.826998342973905</c:v>
                </c:pt>
                <c:pt idx="4434">
                  <c:v>19.98273405240111</c:v>
                </c:pt>
                <c:pt idx="4435">
                  <c:v>23.121744240480485</c:v>
                </c:pt>
                <c:pt idx="4436">
                  <c:v>24.224268361215579</c:v>
                </c:pt>
                <c:pt idx="4437">
                  <c:v>28.672067355862957</c:v>
                </c:pt>
                <c:pt idx="4438">
                  <c:v>28.360164109929713</c:v>
                </c:pt>
                <c:pt idx="4439">
                  <c:v>28.602522670268186</c:v>
                </c:pt>
                <c:pt idx="4440">
                  <c:v>29.656479533873998</c:v>
                </c:pt>
                <c:pt idx="4441">
                  <c:v>31.670963446073998</c:v>
                </c:pt>
                <c:pt idx="4442">
                  <c:v>29.42056742736851</c:v>
                </c:pt>
                <c:pt idx="4443">
                  <c:v>40.51141222651291</c:v>
                </c:pt>
                <c:pt idx="4444">
                  <c:v>40.6134882042996</c:v>
                </c:pt>
                <c:pt idx="4445">
                  <c:v>38.030627756202627</c:v>
                </c:pt>
                <c:pt idx="4446">
                  <c:v>39.513121905146662</c:v>
                </c:pt>
                <c:pt idx="4447">
                  <c:v>46.427365625281354</c:v>
                </c:pt>
                <c:pt idx="4448">
                  <c:v>44.682860747065362</c:v>
                </c:pt>
                <c:pt idx="4449">
                  <c:v>50.678059941432693</c:v>
                </c:pt>
                <c:pt idx="4450">
                  <c:v>54.840915930293001</c:v>
                </c:pt>
                <c:pt idx="4451">
                  <c:v>56.147549280946954</c:v>
                </c:pt>
                <c:pt idx="4452">
                  <c:v>53.966094863850465</c:v>
                </c:pt>
                <c:pt idx="4453">
                  <c:v>49.810205370666772</c:v>
                </c:pt>
                <c:pt idx="4454">
                  <c:v>48.037571476815465</c:v>
                </c:pt>
                <c:pt idx="4455">
                  <c:v>45.434352309355397</c:v>
                </c:pt>
                <c:pt idx="4456">
                  <c:v>41.564765717995897</c:v>
                </c:pt>
                <c:pt idx="4457">
                  <c:v>41.690589356425384</c:v>
                </c:pt>
                <c:pt idx="4458">
                  <c:v>47.538220305762444</c:v>
                </c:pt>
                <c:pt idx="4459">
                  <c:v>58.609667107939686</c:v>
                </c:pt>
                <c:pt idx="4460">
                  <c:v>69.634317104696251</c:v>
                </c:pt>
                <c:pt idx="4461">
                  <c:v>74.091849556435236</c:v>
                </c:pt>
                <c:pt idx="4462">
                  <c:v>74.873207103961278</c:v>
                </c:pt>
                <c:pt idx="4463">
                  <c:v>69.175893791659774</c:v>
                </c:pt>
                <c:pt idx="4464">
                  <c:v>66.485145947373141</c:v>
                </c:pt>
                <c:pt idx="4465">
                  <c:v>64.975163527270936</c:v>
                </c:pt>
                <c:pt idx="4466">
                  <c:v>58.64186057318107</c:v>
                </c:pt>
                <c:pt idx="4467">
                  <c:v>55.746887322631721</c:v>
                </c:pt>
                <c:pt idx="4468">
                  <c:v>54.542874799783071</c:v>
                </c:pt>
                <c:pt idx="4469">
                  <c:v>41.313028656482317</c:v>
                </c:pt>
                <c:pt idx="4470">
                  <c:v>32.206405693950181</c:v>
                </c:pt>
                <c:pt idx="4471">
                  <c:v>47.028201795927963</c:v>
                </c:pt>
                <c:pt idx="4472">
                  <c:v>45.007478312892616</c:v>
                </c:pt>
                <c:pt idx="4473">
                  <c:v>44.567024790250933</c:v>
                </c:pt>
                <c:pt idx="4474">
                  <c:v>46.874289315858896</c:v>
                </c:pt>
                <c:pt idx="4475">
                  <c:v>43.867528780949378</c:v>
                </c:pt>
                <c:pt idx="4476">
                  <c:v>32.553976954916656</c:v>
                </c:pt>
                <c:pt idx="4477">
                  <c:v>33.6509670251031</c:v>
                </c:pt>
                <c:pt idx="4478">
                  <c:v>32.390902973098889</c:v>
                </c:pt>
                <c:pt idx="4479">
                  <c:v>29.619055538616479</c:v>
                </c:pt>
                <c:pt idx="4480">
                  <c:v>34.298154066923232</c:v>
                </c:pt>
                <c:pt idx="4481">
                  <c:v>30.327192313083017</c:v>
                </c:pt>
                <c:pt idx="4482">
                  <c:v>24.433545784118817</c:v>
                </c:pt>
                <c:pt idx="4483">
                  <c:v>21.859054788791298</c:v>
                </c:pt>
                <c:pt idx="4484">
                  <c:v>22.100168321717558</c:v>
                </c:pt>
                <c:pt idx="4485">
                  <c:v>18.473131321580681</c:v>
                </c:pt>
                <c:pt idx="4486">
                  <c:v>19.278636937077408</c:v>
                </c:pt>
                <c:pt idx="4487">
                  <c:v>21.278894543800288</c:v>
                </c:pt>
                <c:pt idx="4488">
                  <c:v>30.054614852224688</c:v>
                </c:pt>
                <c:pt idx="4489">
                  <c:v>26.481497836262474</c:v>
                </c:pt>
                <c:pt idx="4490">
                  <c:v>25.784466236366921</c:v>
                </c:pt>
                <c:pt idx="4491">
                  <c:v>27.895146638982609</c:v>
                </c:pt>
                <c:pt idx="4492">
                  <c:v>30.696105981533524</c:v>
                </c:pt>
                <c:pt idx="4493">
                  <c:v>26.895539280412688</c:v>
                </c:pt>
                <c:pt idx="4494">
                  <c:v>34.322994108152386</c:v>
                </c:pt>
                <c:pt idx="4495">
                  <c:v>42.359072582044291</c:v>
                </c:pt>
                <c:pt idx="4496">
                  <c:v>44.611996616132458</c:v>
                </c:pt>
                <c:pt idx="4497">
                  <c:v>44.895788590947205</c:v>
                </c:pt>
                <c:pt idx="4498">
                  <c:v>46.964673678335799</c:v>
                </c:pt>
                <c:pt idx="4499">
                  <c:v>49.487398290927011</c:v>
                </c:pt>
                <c:pt idx="4500">
                  <c:v>54.741952866396147</c:v>
                </c:pt>
                <c:pt idx="4501">
                  <c:v>60.684089162182943</c:v>
                </c:pt>
                <c:pt idx="4502">
                  <c:v>64.794377708530476</c:v>
                </c:pt>
                <c:pt idx="4503">
                  <c:v>64.908485856905145</c:v>
                </c:pt>
                <c:pt idx="4504">
                  <c:v>64.123857818279802</c:v>
                </c:pt>
                <c:pt idx="4505">
                  <c:v>48.689272970117422</c:v>
                </c:pt>
                <c:pt idx="4506">
                  <c:v>32.500707796051785</c:v>
                </c:pt>
                <c:pt idx="4507">
                  <c:v>28.90146104443869</c:v>
                </c:pt>
                <c:pt idx="4508">
                  <c:v>25.748035648367875</c:v>
                </c:pt>
                <c:pt idx="4509">
                  <c:v>16.985150564988462</c:v>
                </c:pt>
                <c:pt idx="4510">
                  <c:v>14.590202086808112</c:v>
                </c:pt>
                <c:pt idx="4511">
                  <c:v>19.669562372469848</c:v>
                </c:pt>
                <c:pt idx="4512">
                  <c:v>25.276106237463448</c:v>
                </c:pt>
                <c:pt idx="4513">
                  <c:v>33.368563168230416</c:v>
                </c:pt>
                <c:pt idx="4514">
                  <c:v>44.363329452134963</c:v>
                </c:pt>
                <c:pt idx="4515">
                  <c:v>44.286737278625097</c:v>
                </c:pt>
                <c:pt idx="4516">
                  <c:v>40.263336459975655</c:v>
                </c:pt>
                <c:pt idx="4517">
                  <c:v>39.791735537190078</c:v>
                </c:pt>
                <c:pt idx="4518">
                  <c:v>40.898199824774558</c:v>
                </c:pt>
                <c:pt idx="4519">
                  <c:v>36.487265300344781</c:v>
                </c:pt>
                <c:pt idx="4520">
                  <c:v>45.108437148958139</c:v>
                </c:pt>
                <c:pt idx="4521">
                  <c:v>45.641141253976599</c:v>
                </c:pt>
                <c:pt idx="4522">
                  <c:v>42.963627616849458</c:v>
                </c:pt>
                <c:pt idx="4523">
                  <c:v>43.244126229989313</c:v>
                </c:pt>
                <c:pt idx="4524">
                  <c:v>46.319419737642448</c:v>
                </c:pt>
                <c:pt idx="4525">
                  <c:v>39.612256908220317</c:v>
                </c:pt>
                <c:pt idx="4526">
                  <c:v>42.288289132539909</c:v>
                </c:pt>
                <c:pt idx="4527">
                  <c:v>47.320343022030578</c:v>
                </c:pt>
                <c:pt idx="4528">
                  <c:v>46.121001265136456</c:v>
                </c:pt>
                <c:pt idx="4529">
                  <c:v>45.085747129509578</c:v>
                </c:pt>
                <c:pt idx="4530">
                  <c:v>45.158998364042368</c:v>
                </c:pt>
                <c:pt idx="4531">
                  <c:v>45.083992495553019</c:v>
                </c:pt>
                <c:pt idx="4532">
                  <c:v>43.877071597782383</c:v>
                </c:pt>
                <c:pt idx="4533">
                  <c:v>41.641092693047483</c:v>
                </c:pt>
                <c:pt idx="4534">
                  <c:v>42.529227845205341</c:v>
                </c:pt>
                <c:pt idx="4535">
                  <c:v>50.324320384811607</c:v>
                </c:pt>
                <c:pt idx="4536">
                  <c:v>61.147713938141223</c:v>
                </c:pt>
                <c:pt idx="4537">
                  <c:v>68.70802970889811</c:v>
                </c:pt>
                <c:pt idx="4538">
                  <c:v>73.878565338707176</c:v>
                </c:pt>
                <c:pt idx="4539">
                  <c:v>76.841118617666766</c:v>
                </c:pt>
                <c:pt idx="4540">
                  <c:v>71.807875338247655</c:v>
                </c:pt>
                <c:pt idx="4541">
                  <c:v>67.806929175244193</c:v>
                </c:pt>
                <c:pt idx="4542">
                  <c:v>66.807435825332419</c:v>
                </c:pt>
                <c:pt idx="4543">
                  <c:v>57.267140010664278</c:v>
                </c:pt>
                <c:pt idx="4544">
                  <c:v>54.565922243003797</c:v>
                </c:pt>
                <c:pt idx="4545">
                  <c:v>52.83750109935211</c:v>
                </c:pt>
                <c:pt idx="4546">
                  <c:v>46.147929839845901</c:v>
                </c:pt>
                <c:pt idx="4547">
                  <c:v>42.429239625809551</c:v>
                </c:pt>
                <c:pt idx="4548">
                  <c:v>48.31079936294941</c:v>
                </c:pt>
                <c:pt idx="4549">
                  <c:v>47.971752765497463</c:v>
                </c:pt>
                <c:pt idx="4550">
                  <c:v>49.605710210986977</c:v>
                </c:pt>
                <c:pt idx="4551">
                  <c:v>45.640484976278337</c:v>
                </c:pt>
                <c:pt idx="4552">
                  <c:v>40.811567164179102</c:v>
                </c:pt>
                <c:pt idx="4553">
                  <c:v>32.072106352113011</c:v>
                </c:pt>
                <c:pt idx="4554">
                  <c:v>27.18142957632163</c:v>
                </c:pt>
                <c:pt idx="4555">
                  <c:v>27.968054221037519</c:v>
                </c:pt>
                <c:pt idx="4556">
                  <c:v>31.04516945132557</c:v>
                </c:pt>
                <c:pt idx="4557">
                  <c:v>35.421848672069324</c:v>
                </c:pt>
                <c:pt idx="4558">
                  <c:v>30.877690802348333</c:v>
                </c:pt>
                <c:pt idx="4559">
                  <c:v>23.502519798416124</c:v>
                </c:pt>
                <c:pt idx="4560">
                  <c:v>20.842313070658879</c:v>
                </c:pt>
                <c:pt idx="4561">
                  <c:v>24.027865147596746</c:v>
                </c:pt>
                <c:pt idx="4562">
                  <c:v>23.140103892193029</c:v>
                </c:pt>
                <c:pt idx="4563">
                  <c:v>24.485855912936529</c:v>
                </c:pt>
                <c:pt idx="4564">
                  <c:v>25.201199422500274</c:v>
                </c:pt>
                <c:pt idx="4565">
                  <c:v>28.657704610016328</c:v>
                </c:pt>
                <c:pt idx="4566">
                  <c:v>20.660811705717258</c:v>
                </c:pt>
                <c:pt idx="4567">
                  <c:v>22.141337123795282</c:v>
                </c:pt>
                <c:pt idx="4568">
                  <c:v>24.022536999563545</c:v>
                </c:pt>
                <c:pt idx="4569">
                  <c:v>29.678299690016757</c:v>
                </c:pt>
                <c:pt idx="4570">
                  <c:v>34.836280311022001</c:v>
                </c:pt>
                <c:pt idx="4571">
                  <c:v>39.685297808668793</c:v>
                </c:pt>
                <c:pt idx="4572">
                  <c:v>46.925433592698461</c:v>
                </c:pt>
                <c:pt idx="4573">
                  <c:v>49.893164462175058</c:v>
                </c:pt>
                <c:pt idx="4574">
                  <c:v>50.374466869375347</c:v>
                </c:pt>
                <c:pt idx="4575">
                  <c:v>49.593466737534655</c:v>
                </c:pt>
                <c:pt idx="4576">
                  <c:v>54.18682545589877</c:v>
                </c:pt>
                <c:pt idx="4577">
                  <c:v>57.005989628696618</c:v>
                </c:pt>
                <c:pt idx="4578">
                  <c:v>62.776962720535693</c:v>
                </c:pt>
                <c:pt idx="4579">
                  <c:v>64.095945695420909</c:v>
                </c:pt>
                <c:pt idx="4580">
                  <c:v>63.188172305489111</c:v>
                </c:pt>
                <c:pt idx="4581">
                  <c:v>59.640380461555949</c:v>
                </c:pt>
                <c:pt idx="4582">
                  <c:v>45.03912550026881</c:v>
                </c:pt>
                <c:pt idx="4583">
                  <c:v>28.553465383514066</c:v>
                </c:pt>
                <c:pt idx="4584">
                  <c:v>27.483109174717434</c:v>
                </c:pt>
                <c:pt idx="4585">
                  <c:v>25.199128962013067</c:v>
                </c:pt>
                <c:pt idx="4586">
                  <c:v>21.55177770873097</c:v>
                </c:pt>
                <c:pt idx="4587">
                  <c:v>16.183884865707217</c:v>
                </c:pt>
                <c:pt idx="4588">
                  <c:v>23.239825479658734</c:v>
                </c:pt>
                <c:pt idx="4589">
                  <c:v>33.634857680966164</c:v>
                </c:pt>
                <c:pt idx="4590">
                  <c:v>40.527899010624054</c:v>
                </c:pt>
                <c:pt idx="4591">
                  <c:v>52.712211188183048</c:v>
                </c:pt>
                <c:pt idx="4592">
                  <c:v>55.091649252077801</c:v>
                </c:pt>
                <c:pt idx="4593">
                  <c:v>53.651489447767176</c:v>
                </c:pt>
                <c:pt idx="4594">
                  <c:v>51.754172051926098</c:v>
                </c:pt>
                <c:pt idx="4595">
                  <c:v>52.359883250101227</c:v>
                </c:pt>
                <c:pt idx="4596">
                  <c:v>45.255467676655151</c:v>
                </c:pt>
                <c:pt idx="4597">
                  <c:v>50.722118414395275</c:v>
                </c:pt>
                <c:pt idx="4598">
                  <c:v>49.871812101351139</c:v>
                </c:pt>
                <c:pt idx="4599">
                  <c:v>45.968918888103431</c:v>
                </c:pt>
                <c:pt idx="4600">
                  <c:v>45.372206796244875</c:v>
                </c:pt>
                <c:pt idx="4601">
                  <c:v>45.066946573947384</c:v>
                </c:pt>
                <c:pt idx="4602">
                  <c:v>34.169853293979095</c:v>
                </c:pt>
                <c:pt idx="4603">
                  <c:v>32.616025729699821</c:v>
                </c:pt>
                <c:pt idx="4604">
                  <c:v>36.240463158286019</c:v>
                </c:pt>
                <c:pt idx="4605">
                  <c:v>40.646639887626598</c:v>
                </c:pt>
                <c:pt idx="4606">
                  <c:v>47.066196300442911</c:v>
                </c:pt>
                <c:pt idx="4607">
                  <c:v>49.59096365147272</c:v>
                </c:pt>
                <c:pt idx="4608">
                  <c:v>48.687569205664673</c:v>
                </c:pt>
                <c:pt idx="4609">
                  <c:v>47.006644934804406</c:v>
                </c:pt>
                <c:pt idx="4610">
                  <c:v>44.262404077901216</c:v>
                </c:pt>
                <c:pt idx="4611">
                  <c:v>41.867410508962543</c:v>
                </c:pt>
                <c:pt idx="4612">
                  <c:v>49.196796084102786</c:v>
                </c:pt>
                <c:pt idx="4613">
                  <c:v>57.361095277083962</c:v>
                </c:pt>
                <c:pt idx="4614">
                  <c:v>63.604880051368959</c:v>
                </c:pt>
                <c:pt idx="4615">
                  <c:v>69.782655603287623</c:v>
                </c:pt>
                <c:pt idx="4616">
                  <c:v>75.297591283094206</c:v>
                </c:pt>
                <c:pt idx="4617">
                  <c:v>72.324547001403033</c:v>
                </c:pt>
                <c:pt idx="4618">
                  <c:v>68.790075636630107</c:v>
                </c:pt>
                <c:pt idx="4619">
                  <c:v>69.3960301454198</c:v>
                </c:pt>
                <c:pt idx="4620">
                  <c:v>64.406981623761155</c:v>
                </c:pt>
                <c:pt idx="4621">
                  <c:v>60.742397381699178</c:v>
                </c:pt>
                <c:pt idx="4622">
                  <c:v>59.314376525341963</c:v>
                </c:pt>
                <c:pt idx="4623">
                  <c:v>56.362050163576882</c:v>
                </c:pt>
                <c:pt idx="4624">
                  <c:v>55.752688512345948</c:v>
                </c:pt>
                <c:pt idx="4625">
                  <c:v>56.06140031699239</c:v>
                </c:pt>
                <c:pt idx="4626">
                  <c:v>53.526230110801876</c:v>
                </c:pt>
                <c:pt idx="4627">
                  <c:v>55.103469029273647</c:v>
                </c:pt>
                <c:pt idx="4628">
                  <c:v>48.358198598292965</c:v>
                </c:pt>
                <c:pt idx="4629">
                  <c:v>43.000420488701316</c:v>
                </c:pt>
                <c:pt idx="4630">
                  <c:v>30.247475824111937</c:v>
                </c:pt>
                <c:pt idx="4631">
                  <c:v>24.577578652448132</c:v>
                </c:pt>
                <c:pt idx="4632">
                  <c:v>25.014157331035332</c:v>
                </c:pt>
                <c:pt idx="4633">
                  <c:v>26.810625131109717</c:v>
                </c:pt>
                <c:pt idx="4634">
                  <c:v>29.920954836522984</c:v>
                </c:pt>
                <c:pt idx="4635">
                  <c:v>29.682870140885409</c:v>
                </c:pt>
                <c:pt idx="4636">
                  <c:v>22.038321981029981</c:v>
                </c:pt>
                <c:pt idx="4637">
                  <c:v>21.1826531578449</c:v>
                </c:pt>
                <c:pt idx="4638">
                  <c:v>24.911236237133739</c:v>
                </c:pt>
                <c:pt idx="4639">
                  <c:v>25.965163972116461</c:v>
                </c:pt>
                <c:pt idx="4640">
                  <c:v>30.050769143009258</c:v>
                </c:pt>
                <c:pt idx="4641">
                  <c:v>32.969283276450511</c:v>
                </c:pt>
                <c:pt idx="4642">
                  <c:v>36.168235248174327</c:v>
                </c:pt>
                <c:pt idx="4643">
                  <c:v>30.336391437308869</c:v>
                </c:pt>
                <c:pt idx="4644">
                  <c:v>33.008311372390025</c:v>
                </c:pt>
                <c:pt idx="4645">
                  <c:v>31.896919152401125</c:v>
                </c:pt>
                <c:pt idx="4646">
                  <c:v>33.794040866621359</c:v>
                </c:pt>
                <c:pt idx="4647">
                  <c:v>38.221437775153014</c:v>
                </c:pt>
                <c:pt idx="4648">
                  <c:v>41.606655078221998</c:v>
                </c:pt>
                <c:pt idx="4649">
                  <c:v>45.945966245803262</c:v>
                </c:pt>
                <c:pt idx="4650">
                  <c:v>50.194668358753802</c:v>
                </c:pt>
                <c:pt idx="4651">
                  <c:v>50.919143819904768</c:v>
                </c:pt>
                <c:pt idx="4652">
                  <c:v>48.435386767444918</c:v>
                </c:pt>
                <c:pt idx="4653">
                  <c:v>51.774883304916564</c:v>
                </c:pt>
                <c:pt idx="4654">
                  <c:v>52.254611475199617</c:v>
                </c:pt>
                <c:pt idx="4655">
                  <c:v>55.286559987591453</c:v>
                </c:pt>
                <c:pt idx="4656">
                  <c:v>53.625988594663575</c:v>
                </c:pt>
                <c:pt idx="4657">
                  <c:v>51.194089832493951</c:v>
                </c:pt>
                <c:pt idx="4658">
                  <c:v>46.267581812031466</c:v>
                </c:pt>
                <c:pt idx="4659">
                  <c:v>35.363699558979391</c:v>
                </c:pt>
                <c:pt idx="4660">
                  <c:v>18.241322506815166</c:v>
                </c:pt>
                <c:pt idx="4661">
                  <c:v>17.436354902902625</c:v>
                </c:pt>
                <c:pt idx="4662">
                  <c:v>15.705703459966101</c:v>
                </c:pt>
                <c:pt idx="4663">
                  <c:v>15.638081569190287</c:v>
                </c:pt>
                <c:pt idx="4664">
                  <c:v>12.045690550363448</c:v>
                </c:pt>
                <c:pt idx="4665">
                  <c:v>21.450472482249594</c:v>
                </c:pt>
                <c:pt idx="4666">
                  <c:v>32.553629042189002</c:v>
                </c:pt>
                <c:pt idx="4667">
                  <c:v>39.463583598577053</c:v>
                </c:pt>
                <c:pt idx="4668">
                  <c:v>52.655991368777286</c:v>
                </c:pt>
                <c:pt idx="4669">
                  <c:v>60.133050722964896</c:v>
                </c:pt>
                <c:pt idx="4670">
                  <c:v>59.888916115331213</c:v>
                </c:pt>
                <c:pt idx="4671">
                  <c:v>57.992032585828746</c:v>
                </c:pt>
                <c:pt idx="4672">
                  <c:v>57.930400778732547</c:v>
                </c:pt>
                <c:pt idx="4673">
                  <c:v>48.544300822561695</c:v>
                </c:pt>
                <c:pt idx="4674">
                  <c:v>44.950818807520896</c:v>
                </c:pt>
                <c:pt idx="4675">
                  <c:v>44.795137095538365</c:v>
                </c:pt>
                <c:pt idx="4676">
                  <c:v>38.60365881338236</c:v>
                </c:pt>
                <c:pt idx="4677">
                  <c:v>37.454043141005208</c:v>
                </c:pt>
                <c:pt idx="4678">
                  <c:v>38.925848033535054</c:v>
                </c:pt>
                <c:pt idx="4679">
                  <c:v>33.049610114558931</c:v>
                </c:pt>
                <c:pt idx="4680">
                  <c:v>28.43473758892447</c:v>
                </c:pt>
                <c:pt idx="4681">
                  <c:v>30.28547394984491</c:v>
                </c:pt>
                <c:pt idx="4682">
                  <c:v>31.147006369426748</c:v>
                </c:pt>
                <c:pt idx="4683">
                  <c:v>43.986659509499368</c:v>
                </c:pt>
                <c:pt idx="4684">
                  <c:v>47.175639565608982</c:v>
                </c:pt>
                <c:pt idx="4685">
                  <c:v>44.831977732700501</c:v>
                </c:pt>
                <c:pt idx="4686">
                  <c:v>44.543679593799986</c:v>
                </c:pt>
                <c:pt idx="4687">
                  <c:v>43.863652649391739</c:v>
                </c:pt>
                <c:pt idx="4688">
                  <c:v>37.793368514168925</c:v>
                </c:pt>
                <c:pt idx="4689">
                  <c:v>46.51023509935645</c:v>
                </c:pt>
                <c:pt idx="4690">
                  <c:v>54.809622364821998</c:v>
                </c:pt>
                <c:pt idx="4691">
                  <c:v>61.207169548419785</c:v>
                </c:pt>
                <c:pt idx="4692">
                  <c:v>67.508862257423274</c:v>
                </c:pt>
                <c:pt idx="4693">
                  <c:v>74.004299020778603</c:v>
                </c:pt>
                <c:pt idx="4694">
                  <c:v>71.832025562206766</c:v>
                </c:pt>
                <c:pt idx="4695">
                  <c:v>69.01497332338937</c:v>
                </c:pt>
                <c:pt idx="4696">
                  <c:v>69.789805570152382</c:v>
                </c:pt>
                <c:pt idx="4697">
                  <c:v>65.094028742019987</c:v>
                </c:pt>
                <c:pt idx="4698">
                  <c:v>61.340056126785981</c:v>
                </c:pt>
                <c:pt idx="4699">
                  <c:v>60.327943661276997</c:v>
                </c:pt>
                <c:pt idx="4700">
                  <c:v>60.553070090125139</c:v>
                </c:pt>
                <c:pt idx="4701">
                  <c:v>60.808174700845754</c:v>
                </c:pt>
                <c:pt idx="4702">
                  <c:v>56.753133491419383</c:v>
                </c:pt>
                <c:pt idx="4703">
                  <c:v>51.139655862344938</c:v>
                </c:pt>
                <c:pt idx="4704">
                  <c:v>51.449719369623296</c:v>
                </c:pt>
                <c:pt idx="4705">
                  <c:v>41.906800862924591</c:v>
                </c:pt>
                <c:pt idx="4706">
                  <c:v>34.512429971988794</c:v>
                </c:pt>
                <c:pt idx="4707">
                  <c:v>23.242313480971831</c:v>
                </c:pt>
                <c:pt idx="4708">
                  <c:v>12.341748904180031</c:v>
                </c:pt>
                <c:pt idx="4709">
                  <c:v>12.354087915745426</c:v>
                </c:pt>
                <c:pt idx="4710">
                  <c:v>17.417920656634749</c:v>
                </c:pt>
                <c:pt idx="4711">
                  <c:v>20.301571345431459</c:v>
                </c:pt>
                <c:pt idx="4712">
                  <c:v>21.264976000604708</c:v>
                </c:pt>
                <c:pt idx="4713">
                  <c:v>18.688102151881694</c:v>
                </c:pt>
                <c:pt idx="4714">
                  <c:v>19.398917099582938</c:v>
                </c:pt>
                <c:pt idx="4715">
                  <c:v>22.106550588416571</c:v>
                </c:pt>
                <c:pt idx="4716">
                  <c:v>22.148552799682808</c:v>
                </c:pt>
                <c:pt idx="4717">
                  <c:v>29.516405020843621</c:v>
                </c:pt>
                <c:pt idx="4718">
                  <c:v>38.861776883733093</c:v>
                </c:pt>
                <c:pt idx="4719">
                  <c:v>40.052811041501784</c:v>
                </c:pt>
                <c:pt idx="4720">
                  <c:v>35.260291962088701</c:v>
                </c:pt>
                <c:pt idx="4721">
                  <c:v>37.734816706182748</c:v>
                </c:pt>
                <c:pt idx="4722">
                  <c:v>35.497030146811618</c:v>
                </c:pt>
                <c:pt idx="4723">
                  <c:v>33.63660202255133</c:v>
                </c:pt>
                <c:pt idx="4724">
                  <c:v>39.386524252653892</c:v>
                </c:pt>
                <c:pt idx="4725">
                  <c:v>41.719238921974359</c:v>
                </c:pt>
                <c:pt idx="4726">
                  <c:v>40.258807561292194</c:v>
                </c:pt>
                <c:pt idx="4727">
                  <c:v>38.94646849005963</c:v>
                </c:pt>
                <c:pt idx="4728">
                  <c:v>41.884563720229423</c:v>
                </c:pt>
                <c:pt idx="4729">
                  <c:v>43.843852125591212</c:v>
                </c:pt>
                <c:pt idx="4730">
                  <c:v>47.27556700780319</c:v>
                </c:pt>
                <c:pt idx="4731">
                  <c:v>50.711188951735629</c:v>
                </c:pt>
                <c:pt idx="4732">
                  <c:v>56.921467697982322</c:v>
                </c:pt>
                <c:pt idx="4733">
                  <c:v>55.772351837438983</c:v>
                </c:pt>
                <c:pt idx="4734">
                  <c:v>50.012516024303842</c:v>
                </c:pt>
                <c:pt idx="4735">
                  <c:v>45.555040360823654</c:v>
                </c:pt>
                <c:pt idx="4736">
                  <c:v>41.060588304230635</c:v>
                </c:pt>
                <c:pt idx="4737">
                  <c:v>26.211507623732778</c:v>
                </c:pt>
                <c:pt idx="4738">
                  <c:v>19.102893624077609</c:v>
                </c:pt>
                <c:pt idx="4739">
                  <c:v>17.920711974110031</c:v>
                </c:pt>
                <c:pt idx="4740">
                  <c:v>18.996821765954405</c:v>
                </c:pt>
                <c:pt idx="4741">
                  <c:v>13.441824576874129</c:v>
                </c:pt>
                <c:pt idx="4742">
                  <c:v>23.137983852953383</c:v>
                </c:pt>
                <c:pt idx="4743">
                  <c:v>34.574871126017023</c:v>
                </c:pt>
                <c:pt idx="4744">
                  <c:v>41.166999159485158</c:v>
                </c:pt>
                <c:pt idx="4745">
                  <c:v>51.837985177175547</c:v>
                </c:pt>
                <c:pt idx="4746">
                  <c:v>59.663293514083406</c:v>
                </c:pt>
                <c:pt idx="4747">
                  <c:v>61.066802626946838</c:v>
                </c:pt>
                <c:pt idx="4748">
                  <c:v>60.147805925875417</c:v>
                </c:pt>
                <c:pt idx="4749">
                  <c:v>58.401106859502342</c:v>
                </c:pt>
                <c:pt idx="4750">
                  <c:v>48.959192425691953</c:v>
                </c:pt>
                <c:pt idx="4751">
                  <c:v>41.001684219502835</c:v>
                </c:pt>
                <c:pt idx="4752">
                  <c:v>36.534112325669057</c:v>
                </c:pt>
                <c:pt idx="4753">
                  <c:v>29.90419649909547</c:v>
                </c:pt>
                <c:pt idx="4754">
                  <c:v>27.955037302807678</c:v>
                </c:pt>
                <c:pt idx="4755">
                  <c:v>30.350138021211688</c:v>
                </c:pt>
                <c:pt idx="4756">
                  <c:v>29.170136677607406</c:v>
                </c:pt>
                <c:pt idx="4757">
                  <c:v>25.401370176790287</c:v>
                </c:pt>
                <c:pt idx="4758">
                  <c:v>27.755852172991059</c:v>
                </c:pt>
                <c:pt idx="4759">
                  <c:v>27.905868902439025</c:v>
                </c:pt>
                <c:pt idx="4760">
                  <c:v>39.663496861683143</c:v>
                </c:pt>
                <c:pt idx="4761">
                  <c:v>44.398286903489677</c:v>
                </c:pt>
                <c:pt idx="4762">
                  <c:v>48.159170301493745</c:v>
                </c:pt>
                <c:pt idx="4763">
                  <c:v>50.346241913611799</c:v>
                </c:pt>
                <c:pt idx="4764">
                  <c:v>50.398115177639156</c:v>
                </c:pt>
                <c:pt idx="4765">
                  <c:v>44.287764579589748</c:v>
                </c:pt>
                <c:pt idx="4766">
                  <c:v>51.593424470191188</c:v>
                </c:pt>
                <c:pt idx="4767">
                  <c:v>53.112539238143718</c:v>
                </c:pt>
                <c:pt idx="4768">
                  <c:v>56.152428264754469</c:v>
                </c:pt>
                <c:pt idx="4769">
                  <c:v>62.450114688316027</c:v>
                </c:pt>
                <c:pt idx="4770">
                  <c:v>70.272216410830282</c:v>
                </c:pt>
                <c:pt idx="4771">
                  <c:v>70.062577362123506</c:v>
                </c:pt>
                <c:pt idx="4772">
                  <c:v>71.097018213502452</c:v>
                </c:pt>
                <c:pt idx="4773">
                  <c:v>71.022532808197838</c:v>
                </c:pt>
                <c:pt idx="4774">
                  <c:v>61.871638197693024</c:v>
                </c:pt>
                <c:pt idx="4775">
                  <c:v>61.271241627387738</c:v>
                </c:pt>
                <c:pt idx="4776">
                  <c:v>60.131070047271166</c:v>
                </c:pt>
                <c:pt idx="4777">
                  <c:v>63.862441953111791</c:v>
                </c:pt>
                <c:pt idx="4778">
                  <c:v>64.623632101046965</c:v>
                </c:pt>
                <c:pt idx="4779">
                  <c:v>55.945907804185588</c:v>
                </c:pt>
                <c:pt idx="4780">
                  <c:v>48.00390902934344</c:v>
                </c:pt>
                <c:pt idx="4781">
                  <c:v>46.392700753691138</c:v>
                </c:pt>
                <c:pt idx="4782">
                  <c:v>40.262002287907301</c:v>
                </c:pt>
                <c:pt idx="4783">
                  <c:v>35.812033476589008</c:v>
                </c:pt>
                <c:pt idx="4784">
                  <c:v>33.289330935961338</c:v>
                </c:pt>
                <c:pt idx="4785">
                  <c:v>33.990606559351292</c:v>
                </c:pt>
                <c:pt idx="4786">
                  <c:v>34.524290615763739</c:v>
                </c:pt>
                <c:pt idx="4787">
                  <c:v>33.990025365051075</c:v>
                </c:pt>
                <c:pt idx="4788">
                  <c:v>35.01645568497343</c:v>
                </c:pt>
                <c:pt idx="4789">
                  <c:v>33.394439880669289</c:v>
                </c:pt>
                <c:pt idx="4790">
                  <c:v>26.222921927232949</c:v>
                </c:pt>
                <c:pt idx="4791">
                  <c:v>26.520994001713795</c:v>
                </c:pt>
                <c:pt idx="4792">
                  <c:v>28.670698494072411</c:v>
                </c:pt>
                <c:pt idx="4793">
                  <c:v>25.481962861686668</c:v>
                </c:pt>
                <c:pt idx="4794">
                  <c:v>32.249937610666798</c:v>
                </c:pt>
                <c:pt idx="4795">
                  <c:v>39.249553305539017</c:v>
                </c:pt>
                <c:pt idx="4796">
                  <c:v>39.099624192326026</c:v>
                </c:pt>
                <c:pt idx="4797">
                  <c:v>35.590469535423658</c:v>
                </c:pt>
                <c:pt idx="4798">
                  <c:v>39.110457516339871</c:v>
                </c:pt>
                <c:pt idx="4799">
                  <c:v>36.464824470565432</c:v>
                </c:pt>
                <c:pt idx="4800">
                  <c:v>34.245258919556726</c:v>
                </c:pt>
                <c:pt idx="4801">
                  <c:v>41.377234695720219</c:v>
                </c:pt>
                <c:pt idx="4802">
                  <c:v>42.760771450120316</c:v>
                </c:pt>
                <c:pt idx="4803">
                  <c:v>39.433612937353587</c:v>
                </c:pt>
                <c:pt idx="4804">
                  <c:v>37.489344549365306</c:v>
                </c:pt>
                <c:pt idx="4805">
                  <c:v>40.332367759915435</c:v>
                </c:pt>
                <c:pt idx="4806">
                  <c:v>41.875354342685675</c:v>
                </c:pt>
                <c:pt idx="4807">
                  <c:v>44.895555500162033</c:v>
                </c:pt>
                <c:pt idx="4808">
                  <c:v>49.568460920463671</c:v>
                </c:pt>
                <c:pt idx="4809">
                  <c:v>56.889307447116778</c:v>
                </c:pt>
                <c:pt idx="4810">
                  <c:v>55.423855796218234</c:v>
                </c:pt>
                <c:pt idx="4811">
                  <c:v>50.025235646373567</c:v>
                </c:pt>
                <c:pt idx="4812">
                  <c:v>48.296579892535277</c:v>
                </c:pt>
                <c:pt idx="4813">
                  <c:v>45.739408118686733</c:v>
                </c:pt>
                <c:pt idx="4814">
                  <c:v>29.717296134154488</c:v>
                </c:pt>
                <c:pt idx="4815">
                  <c:v>19.813279493678134</c:v>
                </c:pt>
                <c:pt idx="4816">
                  <c:v>16.762483674490706</c:v>
                </c:pt>
                <c:pt idx="4817">
                  <c:v>17.791006653346241</c:v>
                </c:pt>
                <c:pt idx="4818">
                  <c:v>12.990814873029127</c:v>
                </c:pt>
                <c:pt idx="4819">
                  <c:v>20.87337659569025</c:v>
                </c:pt>
                <c:pt idx="4820">
                  <c:v>28.989574445392496</c:v>
                </c:pt>
                <c:pt idx="4821">
                  <c:v>37.734302260896044</c:v>
                </c:pt>
                <c:pt idx="4822">
                  <c:v>48.550787532228831</c:v>
                </c:pt>
                <c:pt idx="4823">
                  <c:v>55.64643353491342</c:v>
                </c:pt>
                <c:pt idx="4824">
                  <c:v>57.767518757594516</c:v>
                </c:pt>
                <c:pt idx="4825">
                  <c:v>58.261209447763697</c:v>
                </c:pt>
                <c:pt idx="4826">
                  <c:v>55.865277176019887</c:v>
                </c:pt>
                <c:pt idx="4827">
                  <c:v>46.796095052527967</c:v>
                </c:pt>
                <c:pt idx="4828">
                  <c:v>41.9494484755106</c:v>
                </c:pt>
                <c:pt idx="4829">
                  <c:v>41.564460307159855</c:v>
                </c:pt>
                <c:pt idx="4830">
                  <c:v>40.43441892204234</c:v>
                </c:pt>
                <c:pt idx="4831">
                  <c:v>40.741827227711156</c:v>
                </c:pt>
                <c:pt idx="4832">
                  <c:v>43.022722483233956</c:v>
                </c:pt>
                <c:pt idx="4833">
                  <c:v>40.539719245193517</c:v>
                </c:pt>
                <c:pt idx="4834">
                  <c:v>33.256246595335739</c:v>
                </c:pt>
                <c:pt idx="4835">
                  <c:v>27.525769006758864</c:v>
                </c:pt>
                <c:pt idx="4836">
                  <c:v>24.455703891872492</c:v>
                </c:pt>
                <c:pt idx="4837">
                  <c:v>40.316119480971871</c:v>
                </c:pt>
                <c:pt idx="4838">
                  <c:v>44.879888947273486</c:v>
                </c:pt>
                <c:pt idx="4839">
                  <c:v>48.44917125353733</c:v>
                </c:pt>
                <c:pt idx="4840">
                  <c:v>50.452325242875474</c:v>
                </c:pt>
                <c:pt idx="4841">
                  <c:v>52.997469355877534</c:v>
                </c:pt>
                <c:pt idx="4842">
                  <c:v>46.728114970514305</c:v>
                </c:pt>
                <c:pt idx="4843">
                  <c:v>52.163470305360619</c:v>
                </c:pt>
                <c:pt idx="4844">
                  <c:v>51.242404706670662</c:v>
                </c:pt>
                <c:pt idx="4845">
                  <c:v>50.998539793375272</c:v>
                </c:pt>
                <c:pt idx="4846">
                  <c:v>58.346575981015349</c:v>
                </c:pt>
                <c:pt idx="4847">
                  <c:v>68.67148085864082</c:v>
                </c:pt>
                <c:pt idx="4848">
                  <c:v>69.642155298774199</c:v>
                </c:pt>
                <c:pt idx="4849">
                  <c:v>71.752063483140802</c:v>
                </c:pt>
                <c:pt idx="4850">
                  <c:v>73.111666346338652</c:v>
                </c:pt>
                <c:pt idx="4851">
                  <c:v>58.695219994751611</c:v>
                </c:pt>
                <c:pt idx="4852">
                  <c:v>61.00711177842895</c:v>
                </c:pt>
                <c:pt idx="4853">
                  <c:v>59.87795770105577</c:v>
                </c:pt>
                <c:pt idx="4854">
                  <c:v>65.525259092125893</c:v>
                </c:pt>
                <c:pt idx="4855">
                  <c:v>65.103050113556776</c:v>
                </c:pt>
                <c:pt idx="4856">
                  <c:v>56.043856606391486</c:v>
                </c:pt>
                <c:pt idx="4857">
                  <c:v>49.968610710025736</c:v>
                </c:pt>
                <c:pt idx="4858">
                  <c:v>49.933930292572214</c:v>
                </c:pt>
                <c:pt idx="4859">
                  <c:v>46.674357161463185</c:v>
                </c:pt>
                <c:pt idx="4860">
                  <c:v>43.343933270642957</c:v>
                </c:pt>
                <c:pt idx="4861">
                  <c:v>41.578504714266742</c:v>
                </c:pt>
                <c:pt idx="4862">
                  <c:v>42.366272784880913</c:v>
                </c:pt>
                <c:pt idx="4863">
                  <c:v>42.569132169054484</c:v>
                </c:pt>
                <c:pt idx="4864">
                  <c:v>36.735003284874416</c:v>
                </c:pt>
                <c:pt idx="4865">
                  <c:v>35.359630078664672</c:v>
                </c:pt>
                <c:pt idx="4866">
                  <c:v>32.92615651351565</c:v>
                </c:pt>
                <c:pt idx="4867">
                  <c:v>23.589003279768011</c:v>
                </c:pt>
                <c:pt idx="4868">
                  <c:v>29.136442990975929</c:v>
                </c:pt>
                <c:pt idx="4869">
                  <c:v>36.340722983342481</c:v>
                </c:pt>
                <c:pt idx="4870">
                  <c:v>31.632628913552786</c:v>
                </c:pt>
                <c:pt idx="4871">
                  <c:v>39.054155345263752</c:v>
                </c:pt>
                <c:pt idx="4872">
                  <c:v>42.327985929755371</c:v>
                </c:pt>
                <c:pt idx="4873">
                  <c:v>39.459524725875958</c:v>
                </c:pt>
                <c:pt idx="4874">
                  <c:v>37.152883425627294</c:v>
                </c:pt>
                <c:pt idx="4875">
                  <c:v>40.737639241154532</c:v>
                </c:pt>
                <c:pt idx="4876">
                  <c:v>37.274082462790048</c:v>
                </c:pt>
                <c:pt idx="4877">
                  <c:v>33.947759399794094</c:v>
                </c:pt>
                <c:pt idx="4878">
                  <c:v>39.31537540398903</c:v>
                </c:pt>
                <c:pt idx="4879">
                  <c:v>39.643829322120041</c:v>
                </c:pt>
                <c:pt idx="4880">
                  <c:v>34.748447137125247</c:v>
                </c:pt>
                <c:pt idx="4881">
                  <c:v>37.682672960572575</c:v>
                </c:pt>
                <c:pt idx="4882">
                  <c:v>42.266891869337947</c:v>
                </c:pt>
                <c:pt idx="4883">
                  <c:v>46.726056762897443</c:v>
                </c:pt>
                <c:pt idx="4884">
                  <c:v>50.346755704460087</c:v>
                </c:pt>
                <c:pt idx="4885">
                  <c:v>54.0394470522372</c:v>
                </c:pt>
                <c:pt idx="4886">
                  <c:v>57.106696811234038</c:v>
                </c:pt>
                <c:pt idx="4887">
                  <c:v>54.699241670383969</c:v>
                </c:pt>
                <c:pt idx="4888">
                  <c:v>46.97054707938161</c:v>
                </c:pt>
                <c:pt idx="4889">
                  <c:v>40.303007673207247</c:v>
                </c:pt>
                <c:pt idx="4890">
                  <c:v>39.729032115122578</c:v>
                </c:pt>
                <c:pt idx="4891">
                  <c:v>28.415118293220871</c:v>
                </c:pt>
                <c:pt idx="4892">
                  <c:v>20.640987944722141</c:v>
                </c:pt>
                <c:pt idx="4893">
                  <c:v>17.965811965811966</c:v>
                </c:pt>
                <c:pt idx="4894">
                  <c:v>18.4443293853688</c:v>
                </c:pt>
                <c:pt idx="4895">
                  <c:v>11.022030810004971</c:v>
                </c:pt>
                <c:pt idx="4896">
                  <c:v>12.789657332021115</c:v>
                </c:pt>
                <c:pt idx="4897">
                  <c:v>22.569727358194925</c:v>
                </c:pt>
                <c:pt idx="4898">
                  <c:v>28.769260308164927</c:v>
                </c:pt>
                <c:pt idx="4899">
                  <c:v>38.155520152307417</c:v>
                </c:pt>
                <c:pt idx="4900">
                  <c:v>46.078352087617553</c:v>
                </c:pt>
                <c:pt idx="4901">
                  <c:v>53.243599783462194</c:v>
                </c:pt>
                <c:pt idx="4902">
                  <c:v>53.4065877772655</c:v>
                </c:pt>
                <c:pt idx="4903">
                  <c:v>51.597536258327949</c:v>
                </c:pt>
                <c:pt idx="4904">
                  <c:v>44.126092287634457</c:v>
                </c:pt>
                <c:pt idx="4905">
                  <c:v>42.247915700464858</c:v>
                </c:pt>
                <c:pt idx="4906">
                  <c:v>42.976696542893727</c:v>
                </c:pt>
                <c:pt idx="4907">
                  <c:v>43.979887896340514</c:v>
                </c:pt>
                <c:pt idx="4908">
                  <c:v>46.253153864108739</c:v>
                </c:pt>
                <c:pt idx="4909">
                  <c:v>48.370262945176165</c:v>
                </c:pt>
                <c:pt idx="4910">
                  <c:v>45.508258069159083</c:v>
                </c:pt>
                <c:pt idx="4911">
                  <c:v>33.735248274326437</c:v>
                </c:pt>
                <c:pt idx="4912">
                  <c:v>20.879388420898866</c:v>
                </c:pt>
                <c:pt idx="4913">
                  <c:v>21.39578655395588</c:v>
                </c:pt>
                <c:pt idx="4914">
                  <c:v>44.464029676010576</c:v>
                </c:pt>
                <c:pt idx="4915">
                  <c:v>49.779213266486693</c:v>
                </c:pt>
                <c:pt idx="4916">
                  <c:v>54.041837185757672</c:v>
                </c:pt>
                <c:pt idx="4917">
                  <c:v>54.44414195768146</c:v>
                </c:pt>
                <c:pt idx="4918">
                  <c:v>57.348225088098395</c:v>
                </c:pt>
                <c:pt idx="4919">
                  <c:v>53.264702243483995</c:v>
                </c:pt>
                <c:pt idx="4920">
                  <c:v>55.626824803715415</c:v>
                </c:pt>
                <c:pt idx="4921">
                  <c:v>51.629792525150798</c:v>
                </c:pt>
                <c:pt idx="4922">
                  <c:v>51.491948124325134</c:v>
                </c:pt>
                <c:pt idx="4923">
                  <c:v>57.128359815651663</c:v>
                </c:pt>
                <c:pt idx="4924">
                  <c:v>64.815714654949602</c:v>
                </c:pt>
                <c:pt idx="4925">
                  <c:v>62.98819255222525</c:v>
                </c:pt>
                <c:pt idx="4926">
                  <c:v>66.896487967224914</c:v>
                </c:pt>
                <c:pt idx="4927">
                  <c:v>67.329323789261466</c:v>
                </c:pt>
                <c:pt idx="4928">
                  <c:v>55.409717047821019</c:v>
                </c:pt>
                <c:pt idx="4929">
                  <c:v>59.009890735850036</c:v>
                </c:pt>
                <c:pt idx="4930">
                  <c:v>60.618637072365402</c:v>
                </c:pt>
                <c:pt idx="4931">
                  <c:v>62.863128061365948</c:v>
                </c:pt>
                <c:pt idx="4932">
                  <c:v>58.760189388392639</c:v>
                </c:pt>
                <c:pt idx="4933">
                  <c:v>46.164322302626232</c:v>
                </c:pt>
                <c:pt idx="4934">
                  <c:v>35.01745398963088</c:v>
                </c:pt>
                <c:pt idx="4935">
                  <c:v>35.069170370985837</c:v>
                </c:pt>
                <c:pt idx="4936">
                  <c:v>35.535222657350282</c:v>
                </c:pt>
                <c:pt idx="4937">
                  <c:v>35.914621235565257</c:v>
                </c:pt>
                <c:pt idx="4938">
                  <c:v>35.749452954048131</c:v>
                </c:pt>
                <c:pt idx="4939">
                  <c:v>39.14574494138828</c:v>
                </c:pt>
                <c:pt idx="4940">
                  <c:v>37.842702169625241</c:v>
                </c:pt>
                <c:pt idx="4941">
                  <c:v>33.145695820529426</c:v>
                </c:pt>
                <c:pt idx="4942">
                  <c:v>31.793047475291452</c:v>
                </c:pt>
                <c:pt idx="4943">
                  <c:v>30.24224838894699</c:v>
                </c:pt>
                <c:pt idx="4944">
                  <c:v>24.101335508206752</c:v>
                </c:pt>
                <c:pt idx="4945">
                  <c:v>35.579101494870351</c:v>
                </c:pt>
                <c:pt idx="4946">
                  <c:v>43.604814372938449</c:v>
                </c:pt>
                <c:pt idx="4947">
                  <c:v>39.411411106313452</c:v>
                </c:pt>
                <c:pt idx="4948">
                  <c:v>46.449184851379265</c:v>
                </c:pt>
                <c:pt idx="4949">
                  <c:v>51.183063511830639</c:v>
                </c:pt>
                <c:pt idx="4950">
                  <c:v>48.34590059473237</c:v>
                </c:pt>
                <c:pt idx="4951">
                  <c:v>45.821991149871636</c:v>
                </c:pt>
                <c:pt idx="4952">
                  <c:v>48.977752447098268</c:v>
                </c:pt>
                <c:pt idx="4953">
                  <c:v>44.133052902326945</c:v>
                </c:pt>
                <c:pt idx="4954">
                  <c:v>38.494644083648744</c:v>
                </c:pt>
                <c:pt idx="4955">
                  <c:v>37.602556805744058</c:v>
                </c:pt>
                <c:pt idx="4956">
                  <c:v>34.678451943331545</c:v>
                </c:pt>
                <c:pt idx="4957">
                  <c:v>27.423836812800911</c:v>
                </c:pt>
                <c:pt idx="4958">
                  <c:v>36.278719205982235</c:v>
                </c:pt>
                <c:pt idx="4959">
                  <c:v>45.449910039844696</c:v>
                </c:pt>
                <c:pt idx="4960">
                  <c:v>52.124060027356556</c:v>
                </c:pt>
                <c:pt idx="4961">
                  <c:v>56.083244118338257</c:v>
                </c:pt>
                <c:pt idx="4962">
                  <c:v>58.757266443905344</c:v>
                </c:pt>
                <c:pt idx="4963">
                  <c:v>60.014167081129145</c:v>
                </c:pt>
                <c:pt idx="4964">
                  <c:v>56.50479005299632</c:v>
                </c:pt>
                <c:pt idx="4965">
                  <c:v>50.100497506607041</c:v>
                </c:pt>
                <c:pt idx="4966">
                  <c:v>43.972506168487833</c:v>
                </c:pt>
                <c:pt idx="4967">
                  <c:v>40.914085855064926</c:v>
                </c:pt>
                <c:pt idx="4968">
                  <c:v>28.050146279027246</c:v>
                </c:pt>
                <c:pt idx="4969">
                  <c:v>18.562866381009965</c:v>
                </c:pt>
                <c:pt idx="4970">
                  <c:v>19.001142035360797</c:v>
                </c:pt>
                <c:pt idx="4971">
                  <c:v>17.13530120950492</c:v>
                </c:pt>
                <c:pt idx="4972">
                  <c:v>14.708199619516133</c:v>
                </c:pt>
                <c:pt idx="4973">
                  <c:v>12.549413249994826</c:v>
                </c:pt>
                <c:pt idx="4974">
                  <c:v>12.520926688921636</c:v>
                </c:pt>
                <c:pt idx="4975">
                  <c:v>15.459140258968024</c:v>
                </c:pt>
                <c:pt idx="4976">
                  <c:v>21.178790534618756</c:v>
                </c:pt>
                <c:pt idx="4977">
                  <c:v>29.664083868559192</c:v>
                </c:pt>
                <c:pt idx="4978">
                  <c:v>39.711280168966724</c:v>
                </c:pt>
                <c:pt idx="4979">
                  <c:v>42.806694401219474</c:v>
                </c:pt>
                <c:pt idx="4980">
                  <c:v>43.789491420708252</c:v>
                </c:pt>
                <c:pt idx="4981">
                  <c:v>44.641642279407783</c:v>
                </c:pt>
                <c:pt idx="4982">
                  <c:v>45.557035436745572</c:v>
                </c:pt>
                <c:pt idx="4983">
                  <c:v>47.696550205446208</c:v>
                </c:pt>
                <c:pt idx="4984">
                  <c:v>49.962195372312991</c:v>
                </c:pt>
                <c:pt idx="4985">
                  <c:v>51.732231564394006</c:v>
                </c:pt>
                <c:pt idx="4986">
                  <c:v>53.276311805668776</c:v>
                </c:pt>
                <c:pt idx="4987">
                  <c:v>49.032985814390706</c:v>
                </c:pt>
                <c:pt idx="4988">
                  <c:v>38.947424911897819</c:v>
                </c:pt>
                <c:pt idx="4989">
                  <c:v>30.091195910001616</c:v>
                </c:pt>
                <c:pt idx="4990">
                  <c:v>21.746993643124181</c:v>
                </c:pt>
                <c:pt idx="4991">
                  <c:v>22.883607081762928</c:v>
                </c:pt>
                <c:pt idx="4992">
                  <c:v>34.362200782743244</c:v>
                </c:pt>
                <c:pt idx="4993">
                  <c:v>48.064658955855741</c:v>
                </c:pt>
                <c:pt idx="4994">
                  <c:v>51.132238878204731</c:v>
                </c:pt>
                <c:pt idx="4995">
                  <c:v>55.148365768886777</c:v>
                </c:pt>
                <c:pt idx="4996">
                  <c:v>57.535804166119199</c:v>
                </c:pt>
                <c:pt idx="4997">
                  <c:v>60.749288875971395</c:v>
                </c:pt>
                <c:pt idx="4998">
                  <c:v>58.235256286577922</c:v>
                </c:pt>
                <c:pt idx="4999">
                  <c:v>56.730774633247371</c:v>
                </c:pt>
                <c:pt idx="5000">
                  <c:v>60.461638845087286</c:v>
                </c:pt>
                <c:pt idx="5001">
                  <c:v>65.575636044617127</c:v>
                </c:pt>
                <c:pt idx="5002">
                  <c:v>64.187764705882358</c:v>
                </c:pt>
                <c:pt idx="5003">
                  <c:v>66.000785121939259</c:v>
                </c:pt>
                <c:pt idx="5004">
                  <c:v>68.136629319623765</c:v>
                </c:pt>
                <c:pt idx="5005">
                  <c:v>39.490802744144098</c:v>
                </c:pt>
                <c:pt idx="5006">
                  <c:v>42.840106273775739</c:v>
                </c:pt>
                <c:pt idx="5007">
                  <c:v>50.274190165113417</c:v>
                </c:pt>
                <c:pt idx="5008">
                  <c:v>50.178451130190496</c:v>
                </c:pt>
                <c:pt idx="5009">
                  <c:v>43.576915153477145</c:v>
                </c:pt>
                <c:pt idx="5010">
                  <c:v>31.038296303648146</c:v>
                </c:pt>
                <c:pt idx="5011">
                  <c:v>27.307890062634382</c:v>
                </c:pt>
                <c:pt idx="5012">
                  <c:v>22.747391522909233</c:v>
                </c:pt>
                <c:pt idx="5013">
                  <c:v>31.095984329089127</c:v>
                </c:pt>
                <c:pt idx="5014">
                  <c:v>32.19807115400846</c:v>
                </c:pt>
                <c:pt idx="5015">
                  <c:v>36.093208693800918</c:v>
                </c:pt>
                <c:pt idx="5016">
                  <c:v>39.633001341285926</c:v>
                </c:pt>
                <c:pt idx="5017">
                  <c:v>39.346719897693262</c:v>
                </c:pt>
                <c:pt idx="5018">
                  <c:v>35.029524779945248</c:v>
                </c:pt>
                <c:pt idx="5019">
                  <c:v>35.05991893320801</c:v>
                </c:pt>
                <c:pt idx="5020">
                  <c:v>32.441526602002448</c:v>
                </c:pt>
                <c:pt idx="5021">
                  <c:v>29.701058026587273</c:v>
                </c:pt>
                <c:pt idx="5022">
                  <c:v>39.664968736757444</c:v>
                </c:pt>
                <c:pt idx="5023">
                  <c:v>46.875893772714903</c:v>
                </c:pt>
                <c:pt idx="5024">
                  <c:v>44.512119559829486</c:v>
                </c:pt>
                <c:pt idx="5025">
                  <c:v>47.360703812316714</c:v>
                </c:pt>
                <c:pt idx="5026">
                  <c:v>50.884211826547634</c:v>
                </c:pt>
                <c:pt idx="5027">
                  <c:v>48.556399193096489</c:v>
                </c:pt>
                <c:pt idx="5028">
                  <c:v>42.629570261812077</c:v>
                </c:pt>
                <c:pt idx="5029">
                  <c:v>43.959317108608786</c:v>
                </c:pt>
                <c:pt idx="5030">
                  <c:v>40.528214616096214</c:v>
                </c:pt>
                <c:pt idx="5031">
                  <c:v>36.592534183975204</c:v>
                </c:pt>
                <c:pt idx="5032">
                  <c:v>35.386945966010551</c:v>
                </c:pt>
                <c:pt idx="5033">
                  <c:v>32.7268857197271</c:v>
                </c:pt>
                <c:pt idx="5034">
                  <c:v>28.582590871268245</c:v>
                </c:pt>
                <c:pt idx="5035">
                  <c:v>37.917361071202805</c:v>
                </c:pt>
                <c:pt idx="5036">
                  <c:v>42.909058413511659</c:v>
                </c:pt>
                <c:pt idx="5037">
                  <c:v>49.122288510708493</c:v>
                </c:pt>
                <c:pt idx="5038">
                  <c:v>57.006927543716031</c:v>
                </c:pt>
                <c:pt idx="5039">
                  <c:v>61.734379590405517</c:v>
                </c:pt>
                <c:pt idx="5040">
                  <c:v>63.582038762367809</c:v>
                </c:pt>
                <c:pt idx="5041">
                  <c:v>63.080266016988205</c:v>
                </c:pt>
                <c:pt idx="5042">
                  <c:v>58.285598189544729</c:v>
                </c:pt>
                <c:pt idx="5043">
                  <c:v>53.724970783015195</c:v>
                </c:pt>
                <c:pt idx="5044">
                  <c:v>50.799498265399521</c:v>
                </c:pt>
                <c:pt idx="5045">
                  <c:v>36.592063862668581</c:v>
                </c:pt>
                <c:pt idx="5046">
                  <c:v>27.478808663820885</c:v>
                </c:pt>
                <c:pt idx="5047">
                  <c:v>32.713259733555525</c:v>
                </c:pt>
                <c:pt idx="5048">
                  <c:v>29.537711620105878</c:v>
                </c:pt>
                <c:pt idx="5049">
                  <c:v>27.197579935980865</c:v>
                </c:pt>
                <c:pt idx="5050">
                  <c:v>26.53486246313032</c:v>
                </c:pt>
                <c:pt idx="5051">
                  <c:v>20.689158708067378</c:v>
                </c:pt>
                <c:pt idx="5052">
                  <c:v>13.442157717145989</c:v>
                </c:pt>
                <c:pt idx="5053">
                  <c:v>13.94668494684908</c:v>
                </c:pt>
                <c:pt idx="5054">
                  <c:v>17.815431824469911</c:v>
                </c:pt>
                <c:pt idx="5055">
                  <c:v>29.160291327498623</c:v>
                </c:pt>
                <c:pt idx="5056">
                  <c:v>32.948111378267278</c:v>
                </c:pt>
                <c:pt idx="5057">
                  <c:v>39.564351456683276</c:v>
                </c:pt>
                <c:pt idx="5058">
                  <c:v>46.735094609068192</c:v>
                </c:pt>
                <c:pt idx="5059">
                  <c:v>51.048091392721652</c:v>
                </c:pt>
                <c:pt idx="5060">
                  <c:v>50.834508185205109</c:v>
                </c:pt>
                <c:pt idx="5061">
                  <c:v>54.186677030415765</c:v>
                </c:pt>
                <c:pt idx="5062">
                  <c:v>54.149484917010305</c:v>
                </c:pt>
                <c:pt idx="5063">
                  <c:v>53.580470644671273</c:v>
                </c:pt>
                <c:pt idx="5064">
                  <c:v>47.694214018446289</c:v>
                </c:pt>
                <c:pt idx="5065">
                  <c:v>41.423388675843626</c:v>
                </c:pt>
                <c:pt idx="5066">
                  <c:v>33.15534289690806</c:v>
                </c:pt>
                <c:pt idx="5067">
                  <c:v>25.98582274558413</c:v>
                </c:pt>
                <c:pt idx="5068">
                  <c:v>21.529639031889392</c:v>
                </c:pt>
                <c:pt idx="5069">
                  <c:v>28.066476125756999</c:v>
                </c:pt>
                <c:pt idx="5070">
                  <c:v>40.344531775289241</c:v>
                </c:pt>
                <c:pt idx="5071">
                  <c:v>40.077433908701494</c:v>
                </c:pt>
                <c:pt idx="5072">
                  <c:v>45.585184316943092</c:v>
                </c:pt>
                <c:pt idx="5073">
                  <c:v>51.573297586016977</c:v>
                </c:pt>
                <c:pt idx="5074">
                  <c:v>56.175365866561499</c:v>
                </c:pt>
                <c:pt idx="5075">
                  <c:v>57.188650638943038</c:v>
                </c:pt>
                <c:pt idx="5076">
                  <c:v>60.356185191499911</c:v>
                </c:pt>
                <c:pt idx="5077">
                  <c:v>62.126970157612618</c:v>
                </c:pt>
                <c:pt idx="5078">
                  <c:v>66.217731271201046</c:v>
                </c:pt>
                <c:pt idx="5079">
                  <c:v>65.790945412082635</c:v>
                </c:pt>
                <c:pt idx="5080">
                  <c:v>66.47769240361832</c:v>
                </c:pt>
                <c:pt idx="5081">
                  <c:v>70.361930414462947</c:v>
                </c:pt>
                <c:pt idx="5082">
                  <c:v>37.771390051257271</c:v>
                </c:pt>
                <c:pt idx="5083">
                  <c:v>36.705215453870288</c:v>
                </c:pt>
                <c:pt idx="5084">
                  <c:v>45.345526311824877</c:v>
                </c:pt>
                <c:pt idx="5085">
                  <c:v>42.193508003219179</c:v>
                </c:pt>
                <c:pt idx="5086">
                  <c:v>34.927987484086692</c:v>
                </c:pt>
                <c:pt idx="5087">
                  <c:v>31.907337054041008</c:v>
                </c:pt>
                <c:pt idx="5088">
                  <c:v>29.402978150948645</c:v>
                </c:pt>
                <c:pt idx="5089">
                  <c:v>25.946843533080393</c:v>
                </c:pt>
                <c:pt idx="5090">
                  <c:v>30.522796992237765</c:v>
                </c:pt>
                <c:pt idx="5091">
                  <c:v>30.480422593321567</c:v>
                </c:pt>
                <c:pt idx="5092">
                  <c:v>35.429184174179596</c:v>
                </c:pt>
                <c:pt idx="5093">
                  <c:v>41.513646383609682</c:v>
                </c:pt>
                <c:pt idx="5094">
                  <c:v>42.264627288971944</c:v>
                </c:pt>
                <c:pt idx="5095">
                  <c:v>38.769411780435462</c:v>
                </c:pt>
                <c:pt idx="5096">
                  <c:v>40.501520383021152</c:v>
                </c:pt>
                <c:pt idx="5097">
                  <c:v>39.957304173951677</c:v>
                </c:pt>
                <c:pt idx="5098">
                  <c:v>36.00080416634755</c:v>
                </c:pt>
                <c:pt idx="5099">
                  <c:v>43.456686842839105</c:v>
                </c:pt>
                <c:pt idx="5100">
                  <c:v>49.581524549357262</c:v>
                </c:pt>
                <c:pt idx="5101">
                  <c:v>47.922055345130033</c:v>
                </c:pt>
                <c:pt idx="5102">
                  <c:v>47.777950172887671</c:v>
                </c:pt>
                <c:pt idx="5103">
                  <c:v>48.257898164166043</c:v>
                </c:pt>
                <c:pt idx="5104">
                  <c:v>46.148525124759125</c:v>
                </c:pt>
                <c:pt idx="5105">
                  <c:v>38.701244040825905</c:v>
                </c:pt>
                <c:pt idx="5106">
                  <c:v>37.728775720814646</c:v>
                </c:pt>
                <c:pt idx="5107">
                  <c:v>41.088931678100415</c:v>
                </c:pt>
                <c:pt idx="5108">
                  <c:v>42.893623607098633</c:v>
                </c:pt>
                <c:pt idx="5109">
                  <c:v>40.552967511646195</c:v>
                </c:pt>
                <c:pt idx="5110">
                  <c:v>37.779371616306513</c:v>
                </c:pt>
                <c:pt idx="5111">
                  <c:v>35.105952220272641</c:v>
                </c:pt>
                <c:pt idx="5112">
                  <c:v>40.814390381363893</c:v>
                </c:pt>
                <c:pt idx="5113">
                  <c:v>42.549073329385664</c:v>
                </c:pt>
                <c:pt idx="5114">
                  <c:v>44.648890439858512</c:v>
                </c:pt>
                <c:pt idx="5115">
                  <c:v>55.839989524682466</c:v>
                </c:pt>
                <c:pt idx="5116">
                  <c:v>61.07046763469792</c:v>
                </c:pt>
                <c:pt idx="5117">
                  <c:v>58.320134657548714</c:v>
                </c:pt>
                <c:pt idx="5118">
                  <c:v>57.567712683450658</c:v>
                </c:pt>
                <c:pt idx="5119">
                  <c:v>55.574951739604103</c:v>
                </c:pt>
                <c:pt idx="5120">
                  <c:v>47.82873737416498</c:v>
                </c:pt>
                <c:pt idx="5121">
                  <c:v>38.115895935373075</c:v>
                </c:pt>
                <c:pt idx="5122">
                  <c:v>29.589958775029451</c:v>
                </c:pt>
                <c:pt idx="5123">
                  <c:v>27.527010504778303</c:v>
                </c:pt>
                <c:pt idx="5124">
                  <c:v>36.126410352387573</c:v>
                </c:pt>
                <c:pt idx="5125">
                  <c:v>33.176986700421359</c:v>
                </c:pt>
                <c:pt idx="5126">
                  <c:v>33.265755995644355</c:v>
                </c:pt>
                <c:pt idx="5127">
                  <c:v>34.154380526428824</c:v>
                </c:pt>
                <c:pt idx="5128">
                  <c:v>28.588874342992241</c:v>
                </c:pt>
                <c:pt idx="5129">
                  <c:v>18.608742725673295</c:v>
                </c:pt>
                <c:pt idx="5130">
                  <c:v>22.281868598156663</c:v>
                </c:pt>
                <c:pt idx="5131">
                  <c:v>28.364756322172884</c:v>
                </c:pt>
                <c:pt idx="5132">
                  <c:v>34.02168873140991</c:v>
                </c:pt>
                <c:pt idx="5133">
                  <c:v>33.968665801816186</c:v>
                </c:pt>
                <c:pt idx="5134">
                  <c:v>39.572255010810494</c:v>
                </c:pt>
                <c:pt idx="5135">
                  <c:v>46.480573644545252</c:v>
                </c:pt>
                <c:pt idx="5136">
                  <c:v>51.12535529903127</c:v>
                </c:pt>
                <c:pt idx="5137">
                  <c:v>54.066993222557691</c:v>
                </c:pt>
                <c:pt idx="5138">
                  <c:v>59.889388453427763</c:v>
                </c:pt>
                <c:pt idx="5139">
                  <c:v>58.17830453521016</c:v>
                </c:pt>
                <c:pt idx="5140">
                  <c:v>56.330510622122731</c:v>
                </c:pt>
                <c:pt idx="5141">
                  <c:v>48.834259554234059</c:v>
                </c:pt>
                <c:pt idx="5142">
                  <c:v>41.764953805602197</c:v>
                </c:pt>
                <c:pt idx="5143">
                  <c:v>38.28932649644517</c:v>
                </c:pt>
                <c:pt idx="5144">
                  <c:v>35.731827484271967</c:v>
                </c:pt>
                <c:pt idx="5145">
                  <c:v>31.786291177862264</c:v>
                </c:pt>
                <c:pt idx="5146">
                  <c:v>36.291557350592171</c:v>
                </c:pt>
                <c:pt idx="5147">
                  <c:v>43.599752988399281</c:v>
                </c:pt>
                <c:pt idx="5148">
                  <c:v>36.821342823684887</c:v>
                </c:pt>
                <c:pt idx="5149">
                  <c:v>40.478753720473684</c:v>
                </c:pt>
                <c:pt idx="5150">
                  <c:v>47.899346150515285</c:v>
                </c:pt>
                <c:pt idx="5151">
                  <c:v>51.441385725941821</c:v>
                </c:pt>
                <c:pt idx="5152">
                  <c:v>55.584742461621438</c:v>
                </c:pt>
                <c:pt idx="5153">
                  <c:v>62.31715493072204</c:v>
                </c:pt>
                <c:pt idx="5154">
                  <c:v>64.493784523610969</c:v>
                </c:pt>
                <c:pt idx="5155">
                  <c:v>70.515455366523511</c:v>
                </c:pt>
                <c:pt idx="5156">
                  <c:v>69.321966164912737</c:v>
                </c:pt>
                <c:pt idx="5157">
                  <c:v>66.840378488897343</c:v>
                </c:pt>
                <c:pt idx="5158">
                  <c:v>69.620196763384897</c:v>
                </c:pt>
                <c:pt idx="5159">
                  <c:v>46.363945083199923</c:v>
                </c:pt>
                <c:pt idx="5160">
                  <c:v>39.617632649340884</c:v>
                </c:pt>
                <c:pt idx="5161">
                  <c:v>48.018902217375505</c:v>
                </c:pt>
                <c:pt idx="5162">
                  <c:v>43.62887646161667</c:v>
                </c:pt>
                <c:pt idx="5163">
                  <c:v>37.701330622997069</c:v>
                </c:pt>
                <c:pt idx="5164">
                  <c:v>41.875128015602321</c:v>
                </c:pt>
                <c:pt idx="5165">
                  <c:v>38.001347762318154</c:v>
                </c:pt>
                <c:pt idx="5166">
                  <c:v>33.725764923166508</c:v>
                </c:pt>
                <c:pt idx="5167">
                  <c:v>39.176576097787816</c:v>
                </c:pt>
                <c:pt idx="5168">
                  <c:v>38.201011976265875</c:v>
                </c:pt>
                <c:pt idx="5169">
                  <c:v>36.827184287208361</c:v>
                </c:pt>
                <c:pt idx="5170">
                  <c:v>39.334059436751204</c:v>
                </c:pt>
                <c:pt idx="5171">
                  <c:v>39.553182608262254</c:v>
                </c:pt>
                <c:pt idx="5172">
                  <c:v>32.929122722554048</c:v>
                </c:pt>
                <c:pt idx="5173">
                  <c:v>28.115573746641708</c:v>
                </c:pt>
                <c:pt idx="5174">
                  <c:v>28.305961477154696</c:v>
                </c:pt>
                <c:pt idx="5175">
                  <c:v>33.256438856215773</c:v>
                </c:pt>
                <c:pt idx="5176">
                  <c:v>42.902896175238148</c:v>
                </c:pt>
                <c:pt idx="5177">
                  <c:v>50.248327088529706</c:v>
                </c:pt>
                <c:pt idx="5178">
                  <c:v>50.507696240877152</c:v>
                </c:pt>
                <c:pt idx="5179">
                  <c:v>52.26913902073138</c:v>
                </c:pt>
                <c:pt idx="5180">
                  <c:v>52.691021967526261</c:v>
                </c:pt>
                <c:pt idx="5181">
                  <c:v>49.288653183360495</c:v>
                </c:pt>
                <c:pt idx="5182">
                  <c:v>43.480246631651056</c:v>
                </c:pt>
                <c:pt idx="5183">
                  <c:v>43.082284150531066</c:v>
                </c:pt>
                <c:pt idx="5184">
                  <c:v>46.762812757102061</c:v>
                </c:pt>
                <c:pt idx="5185">
                  <c:v>51.823594628998471</c:v>
                </c:pt>
                <c:pt idx="5186">
                  <c:v>49.602663130662172</c:v>
                </c:pt>
                <c:pt idx="5187">
                  <c:v>46.587682161914771</c:v>
                </c:pt>
                <c:pt idx="5188">
                  <c:v>45.122636382894463</c:v>
                </c:pt>
                <c:pt idx="5189">
                  <c:v>47.525678601017347</c:v>
                </c:pt>
                <c:pt idx="5190">
                  <c:v>44.25891734232426</c:v>
                </c:pt>
                <c:pt idx="5191">
                  <c:v>44.43086724589805</c:v>
                </c:pt>
                <c:pt idx="5192">
                  <c:v>56.761804112890971</c:v>
                </c:pt>
                <c:pt idx="5193">
                  <c:v>63.971085151573661</c:v>
                </c:pt>
                <c:pt idx="5194">
                  <c:v>60.80088076401158</c:v>
                </c:pt>
                <c:pt idx="5195">
                  <c:v>62.935179019774331</c:v>
                </c:pt>
                <c:pt idx="5196">
                  <c:v>64.367224739507463</c:v>
                </c:pt>
                <c:pt idx="5197">
                  <c:v>58.196205848443562</c:v>
                </c:pt>
                <c:pt idx="5198">
                  <c:v>49.203240835386644</c:v>
                </c:pt>
                <c:pt idx="5199">
                  <c:v>38.680760719380821</c:v>
                </c:pt>
                <c:pt idx="5200">
                  <c:v>33.152243015500567</c:v>
                </c:pt>
                <c:pt idx="5201">
                  <c:v>40.263645214867985</c:v>
                </c:pt>
                <c:pt idx="5202">
                  <c:v>36.542757736678261</c:v>
                </c:pt>
                <c:pt idx="5203">
                  <c:v>38.751509379411218</c:v>
                </c:pt>
                <c:pt idx="5204">
                  <c:v>41.694156869626255</c:v>
                </c:pt>
                <c:pt idx="5205">
                  <c:v>37.738035032872055</c:v>
                </c:pt>
                <c:pt idx="5206">
                  <c:v>26.733131249507913</c:v>
                </c:pt>
                <c:pt idx="5207">
                  <c:v>27.757043666891569</c:v>
                </c:pt>
                <c:pt idx="5208">
                  <c:v>30.951261557749572</c:v>
                </c:pt>
                <c:pt idx="5209">
                  <c:v>34.315540191088004</c:v>
                </c:pt>
                <c:pt idx="5210">
                  <c:v>37.17715306284915</c:v>
                </c:pt>
                <c:pt idx="5211">
                  <c:v>41.425829264185886</c:v>
                </c:pt>
                <c:pt idx="5212">
                  <c:v>49.59594680177328</c:v>
                </c:pt>
                <c:pt idx="5213">
                  <c:v>48.446748705370972</c:v>
                </c:pt>
                <c:pt idx="5214">
                  <c:v>48.262005459423371</c:v>
                </c:pt>
                <c:pt idx="5215">
                  <c:v>48.690777127228166</c:v>
                </c:pt>
                <c:pt idx="5216">
                  <c:v>48.653668722381397</c:v>
                </c:pt>
                <c:pt idx="5217">
                  <c:v>44.572661060123139</c:v>
                </c:pt>
                <c:pt idx="5218">
                  <c:v>38.850412611530786</c:v>
                </c:pt>
                <c:pt idx="5219">
                  <c:v>35.239584414044558</c:v>
                </c:pt>
                <c:pt idx="5220">
                  <c:v>37.754492359627761</c:v>
                </c:pt>
                <c:pt idx="5221">
                  <c:v>41.1134048078844</c:v>
                </c:pt>
                <c:pt idx="5222">
                  <c:v>37.5252199313882</c:v>
                </c:pt>
                <c:pt idx="5223">
                  <c:v>42.000614211131506</c:v>
                </c:pt>
                <c:pt idx="5224">
                  <c:v>47.643750514016034</c:v>
                </c:pt>
                <c:pt idx="5225">
                  <c:v>41.078129734517397</c:v>
                </c:pt>
                <c:pt idx="5226">
                  <c:v>36.847102935716151</c:v>
                </c:pt>
                <c:pt idx="5227">
                  <c:v>45.789912689299562</c:v>
                </c:pt>
                <c:pt idx="5228">
                  <c:v>47.734924377361601</c:v>
                </c:pt>
                <c:pt idx="5229">
                  <c:v>51.981978651145347</c:v>
                </c:pt>
                <c:pt idx="5230">
                  <c:v>60.688926481295944</c:v>
                </c:pt>
                <c:pt idx="5231">
                  <c:v>63.592962555826382</c:v>
                </c:pt>
                <c:pt idx="5232">
                  <c:v>68.840988829293863</c:v>
                </c:pt>
                <c:pt idx="5233">
                  <c:v>69.669136588884413</c:v>
                </c:pt>
                <c:pt idx="5234">
                  <c:v>65.031439108576933</c:v>
                </c:pt>
                <c:pt idx="5235">
                  <c:v>64.539338908294752</c:v>
                </c:pt>
                <c:pt idx="5236">
                  <c:v>51.917906434844951</c:v>
                </c:pt>
                <c:pt idx="5237">
                  <c:v>44.715991518803712</c:v>
                </c:pt>
                <c:pt idx="5238">
                  <c:v>53.751352368408668</c:v>
                </c:pt>
                <c:pt idx="5239">
                  <c:v>46.991440080563947</c:v>
                </c:pt>
                <c:pt idx="5240">
                  <c:v>42.893856500679519</c:v>
                </c:pt>
                <c:pt idx="5241">
                  <c:v>45.54850660634078</c:v>
                </c:pt>
                <c:pt idx="5242">
                  <c:v>37.000837086937452</c:v>
                </c:pt>
                <c:pt idx="5243">
                  <c:v>30.026792372920369</c:v>
                </c:pt>
                <c:pt idx="5244">
                  <c:v>34.408004446914951</c:v>
                </c:pt>
                <c:pt idx="5245">
                  <c:v>32.383127930288104</c:v>
                </c:pt>
                <c:pt idx="5246">
                  <c:v>30.51420740330364</c:v>
                </c:pt>
                <c:pt idx="5247">
                  <c:v>34.078164705214292</c:v>
                </c:pt>
                <c:pt idx="5248">
                  <c:v>36.687180151583853</c:v>
                </c:pt>
                <c:pt idx="5249">
                  <c:v>35.893258148381655</c:v>
                </c:pt>
                <c:pt idx="5250">
                  <c:v>34.63982234011381</c:v>
                </c:pt>
                <c:pt idx="5251">
                  <c:v>39.694684247656312</c:v>
                </c:pt>
                <c:pt idx="5252">
                  <c:v>42.05345368771011</c:v>
                </c:pt>
                <c:pt idx="5253">
                  <c:v>45.256793269336384</c:v>
                </c:pt>
                <c:pt idx="5254">
                  <c:v>49.81588742262295</c:v>
                </c:pt>
                <c:pt idx="5255">
                  <c:v>51.916491410917345</c:v>
                </c:pt>
                <c:pt idx="5256">
                  <c:v>54.647696922188693</c:v>
                </c:pt>
                <c:pt idx="5257">
                  <c:v>56.469578649274851</c:v>
                </c:pt>
                <c:pt idx="5258">
                  <c:v>56.387537268162987</c:v>
                </c:pt>
                <c:pt idx="5259">
                  <c:v>51.193622365403513</c:v>
                </c:pt>
                <c:pt idx="5260">
                  <c:v>53.26976817412524</c:v>
                </c:pt>
                <c:pt idx="5261">
                  <c:v>51.874234625302421</c:v>
                </c:pt>
                <c:pt idx="5262">
                  <c:v>58.475177304964546</c:v>
                </c:pt>
                <c:pt idx="5263">
                  <c:v>55.760643960571969</c:v>
                </c:pt>
                <c:pt idx="5264">
                  <c:v>53.191590979646094</c:v>
                </c:pt>
                <c:pt idx="5265">
                  <c:v>51.746340322592431</c:v>
                </c:pt>
                <c:pt idx="5266">
                  <c:v>52.34563136770609</c:v>
                </c:pt>
                <c:pt idx="5267">
                  <c:v>45.09049546686294</c:v>
                </c:pt>
                <c:pt idx="5268">
                  <c:v>42.403696311889988</c:v>
                </c:pt>
                <c:pt idx="5269">
                  <c:v>52.950621206006851</c:v>
                </c:pt>
                <c:pt idx="5270">
                  <c:v>58.816198928139229</c:v>
                </c:pt>
                <c:pt idx="5271">
                  <c:v>54.696822848835446</c:v>
                </c:pt>
                <c:pt idx="5272">
                  <c:v>58.511497304807705</c:v>
                </c:pt>
                <c:pt idx="5273">
                  <c:v>59.63164417515835</c:v>
                </c:pt>
                <c:pt idx="5274">
                  <c:v>54.482043619786701</c:v>
                </c:pt>
                <c:pt idx="5275">
                  <c:v>45.929913427000372</c:v>
                </c:pt>
                <c:pt idx="5276">
                  <c:v>39.521423025340582</c:v>
                </c:pt>
                <c:pt idx="5277">
                  <c:v>34.232626952700059</c:v>
                </c:pt>
                <c:pt idx="5278">
                  <c:v>42.138413460142999</c:v>
                </c:pt>
                <c:pt idx="5279">
                  <c:v>38.090840834361764</c:v>
                </c:pt>
                <c:pt idx="5280">
                  <c:v>45.28649677424189</c:v>
                </c:pt>
                <c:pt idx="5281">
                  <c:v>49.295724826849472</c:v>
                </c:pt>
                <c:pt idx="5282">
                  <c:v>44.796805423096188</c:v>
                </c:pt>
                <c:pt idx="5283">
                  <c:v>41.380441692127874</c:v>
                </c:pt>
                <c:pt idx="5284">
                  <c:v>45.178610631958598</c:v>
                </c:pt>
                <c:pt idx="5285">
                  <c:v>43.343948852134076</c:v>
                </c:pt>
                <c:pt idx="5286">
                  <c:v>42.885594026443449</c:v>
                </c:pt>
                <c:pt idx="5287">
                  <c:v>46.016863102965175</c:v>
                </c:pt>
                <c:pt idx="5288">
                  <c:v>46.419213407357439</c:v>
                </c:pt>
                <c:pt idx="5289">
                  <c:v>51.387489123562588</c:v>
                </c:pt>
                <c:pt idx="5290">
                  <c:v>47.762551576664755</c:v>
                </c:pt>
                <c:pt idx="5291">
                  <c:v>43.68221438552132</c:v>
                </c:pt>
                <c:pt idx="5292">
                  <c:v>42.191990330179948</c:v>
                </c:pt>
                <c:pt idx="5293">
                  <c:v>39.614828956194209</c:v>
                </c:pt>
                <c:pt idx="5294">
                  <c:v>37.037929603298927</c:v>
                </c:pt>
                <c:pt idx="5295">
                  <c:v>34.255778890980963</c:v>
                </c:pt>
                <c:pt idx="5296">
                  <c:v>36.835590553254804</c:v>
                </c:pt>
                <c:pt idx="5297">
                  <c:v>40.048866898784432</c:v>
                </c:pt>
                <c:pt idx="5298">
                  <c:v>43.37253574752517</c:v>
                </c:pt>
                <c:pt idx="5299">
                  <c:v>37.618263347078127</c:v>
                </c:pt>
                <c:pt idx="5300">
                  <c:v>39.112599413980739</c:v>
                </c:pt>
                <c:pt idx="5301">
                  <c:v>42.401098374788468</c:v>
                </c:pt>
                <c:pt idx="5302">
                  <c:v>35.85305737794048</c:v>
                </c:pt>
                <c:pt idx="5303">
                  <c:v>28.333927471886444</c:v>
                </c:pt>
                <c:pt idx="5304">
                  <c:v>37.66306448728082</c:v>
                </c:pt>
                <c:pt idx="5305">
                  <c:v>41.761414303549138</c:v>
                </c:pt>
                <c:pt idx="5306">
                  <c:v>46.549331112605834</c:v>
                </c:pt>
                <c:pt idx="5307">
                  <c:v>56.621014755515887</c:v>
                </c:pt>
                <c:pt idx="5308">
                  <c:v>60.593854481770414</c:v>
                </c:pt>
                <c:pt idx="5309">
                  <c:v>65.081932992380757</c:v>
                </c:pt>
                <c:pt idx="5310">
                  <c:v>68.310510592481393</c:v>
                </c:pt>
                <c:pt idx="5311">
                  <c:v>65.072484008826564</c:v>
                </c:pt>
                <c:pt idx="5312">
                  <c:v>66.128378652186242</c:v>
                </c:pt>
                <c:pt idx="5313">
                  <c:v>47.46317512274959</c:v>
                </c:pt>
                <c:pt idx="5314">
                  <c:v>38.523718357796213</c:v>
                </c:pt>
                <c:pt idx="5315">
                  <c:v>45.148791439461498</c:v>
                </c:pt>
                <c:pt idx="5316">
                  <c:v>44.374325656490392</c:v>
                </c:pt>
                <c:pt idx="5317">
                  <c:v>42.289880357155518</c:v>
                </c:pt>
                <c:pt idx="5318">
                  <c:v>44.668345357920956</c:v>
                </c:pt>
                <c:pt idx="5319">
                  <c:v>36.388268101180707</c:v>
                </c:pt>
                <c:pt idx="5320">
                  <c:v>31.757451181911613</c:v>
                </c:pt>
                <c:pt idx="5321">
                  <c:v>34.137309125886738</c:v>
                </c:pt>
                <c:pt idx="5322">
                  <c:v>30.664180288843042</c:v>
                </c:pt>
                <c:pt idx="5323">
                  <c:v>29.296820929266833</c:v>
                </c:pt>
                <c:pt idx="5324">
                  <c:v>35.902813340811733</c:v>
                </c:pt>
                <c:pt idx="5325">
                  <c:v>40.002662511061168</c:v>
                </c:pt>
                <c:pt idx="5326">
                  <c:v>40.050388271466815</c:v>
                </c:pt>
                <c:pt idx="5327">
                  <c:v>39.573594801048905</c:v>
                </c:pt>
                <c:pt idx="5328">
                  <c:v>44.654656306224908</c:v>
                </c:pt>
                <c:pt idx="5329">
                  <c:v>45.201867158386094</c:v>
                </c:pt>
                <c:pt idx="5330">
                  <c:v>45.847866661587936</c:v>
                </c:pt>
                <c:pt idx="5331">
                  <c:v>46.568154937136249</c:v>
                </c:pt>
                <c:pt idx="5332">
                  <c:v>50.951764002391876</c:v>
                </c:pt>
                <c:pt idx="5333">
                  <c:v>55.648451543069285</c:v>
                </c:pt>
                <c:pt idx="5334">
                  <c:v>57.936301159687119</c:v>
                </c:pt>
                <c:pt idx="5335">
                  <c:v>57.105617734083538</c:v>
                </c:pt>
                <c:pt idx="5336">
                  <c:v>55.691120570606913</c:v>
                </c:pt>
                <c:pt idx="5337">
                  <c:v>54.475603282078033</c:v>
                </c:pt>
                <c:pt idx="5338">
                  <c:v>48.589146684033011</c:v>
                </c:pt>
                <c:pt idx="5339">
                  <c:v>56.975224221176148</c:v>
                </c:pt>
                <c:pt idx="5340">
                  <c:v>58.658230696430827</c:v>
                </c:pt>
                <c:pt idx="5341">
                  <c:v>56.45808502185141</c:v>
                </c:pt>
                <c:pt idx="5342">
                  <c:v>55.576237203230491</c:v>
                </c:pt>
                <c:pt idx="5343">
                  <c:v>53.835027745712971</c:v>
                </c:pt>
                <c:pt idx="5344">
                  <c:v>41.435283356201403</c:v>
                </c:pt>
                <c:pt idx="5345">
                  <c:v>32.276162702697249</c:v>
                </c:pt>
                <c:pt idx="5346">
                  <c:v>36.449060857290341</c:v>
                </c:pt>
                <c:pt idx="5347">
                  <c:v>46.04529135597901</c:v>
                </c:pt>
                <c:pt idx="5348">
                  <c:v>44.206615794662085</c:v>
                </c:pt>
                <c:pt idx="5349">
                  <c:v>53.919706541675161</c:v>
                </c:pt>
                <c:pt idx="5350">
                  <c:v>58.204752546006787</c:v>
                </c:pt>
                <c:pt idx="5351">
                  <c:v>57.089746001881473</c:v>
                </c:pt>
                <c:pt idx="5352">
                  <c:v>49.485745061588972</c:v>
                </c:pt>
                <c:pt idx="5353">
                  <c:v>45.98113375456083</c:v>
                </c:pt>
                <c:pt idx="5354">
                  <c:v>39.517648415872046</c:v>
                </c:pt>
                <c:pt idx="5355">
                  <c:v>40.71562118437118</c:v>
                </c:pt>
                <c:pt idx="5356">
                  <c:v>37.925141603756131</c:v>
                </c:pt>
                <c:pt idx="5357">
                  <c:v>46.100870974275878</c:v>
                </c:pt>
                <c:pt idx="5358">
                  <c:v>52.314213971335064</c:v>
                </c:pt>
                <c:pt idx="5359">
                  <c:v>48.394913336189092</c:v>
                </c:pt>
                <c:pt idx="5360">
                  <c:v>45.905175077558184</c:v>
                </c:pt>
                <c:pt idx="5361">
                  <c:v>50.017868053073876</c:v>
                </c:pt>
                <c:pt idx="5362">
                  <c:v>46.815198618307427</c:v>
                </c:pt>
                <c:pt idx="5363">
                  <c:v>41.86162727246618</c:v>
                </c:pt>
                <c:pt idx="5364">
                  <c:v>43.043295502311899</c:v>
                </c:pt>
                <c:pt idx="5365">
                  <c:v>46.246122285599924</c:v>
                </c:pt>
                <c:pt idx="5366">
                  <c:v>49.760691952268552</c:v>
                </c:pt>
                <c:pt idx="5367">
                  <c:v>48.239551558402091</c:v>
                </c:pt>
                <c:pt idx="5368">
                  <c:v>45.997028630153821</c:v>
                </c:pt>
                <c:pt idx="5369">
                  <c:v>45.133098599626102</c:v>
                </c:pt>
                <c:pt idx="5370">
                  <c:v>37.422717905200628</c:v>
                </c:pt>
                <c:pt idx="5371">
                  <c:v>32.252660145243581</c:v>
                </c:pt>
                <c:pt idx="5372">
                  <c:v>34.306214107929975</c:v>
                </c:pt>
                <c:pt idx="5373">
                  <c:v>40.852298226329928</c:v>
                </c:pt>
                <c:pt idx="5374">
                  <c:v>45.986652289219826</c:v>
                </c:pt>
                <c:pt idx="5375">
                  <c:v>51.611204926989174</c:v>
                </c:pt>
                <c:pt idx="5376">
                  <c:v>49.185531661496206</c:v>
                </c:pt>
                <c:pt idx="5377">
                  <c:v>45.992716446476514</c:v>
                </c:pt>
                <c:pt idx="5378">
                  <c:v>44.022463738838837</c:v>
                </c:pt>
                <c:pt idx="5379">
                  <c:v>36.900919680451025</c:v>
                </c:pt>
                <c:pt idx="5380">
                  <c:v>25.118031346929815</c:v>
                </c:pt>
                <c:pt idx="5381">
                  <c:v>28.882873809224058</c:v>
                </c:pt>
                <c:pt idx="5382">
                  <c:v>33.829123450370822</c:v>
                </c:pt>
                <c:pt idx="5383">
                  <c:v>39.473347411531321</c:v>
                </c:pt>
                <c:pt idx="5384">
                  <c:v>50.258408258408252</c:v>
                </c:pt>
                <c:pt idx="5385">
                  <c:v>56.2030368425158</c:v>
                </c:pt>
                <c:pt idx="5386">
                  <c:v>59.667205648356322</c:v>
                </c:pt>
                <c:pt idx="5387">
                  <c:v>61.986284351239881</c:v>
                </c:pt>
                <c:pt idx="5388">
                  <c:v>59.740154557419089</c:v>
                </c:pt>
                <c:pt idx="5389">
                  <c:v>60.237047633035957</c:v>
                </c:pt>
                <c:pt idx="5390">
                  <c:v>45.240412813697233</c:v>
                </c:pt>
                <c:pt idx="5391">
                  <c:v>39.824811438016958</c:v>
                </c:pt>
                <c:pt idx="5392">
                  <c:v>43.49010810742304</c:v>
                </c:pt>
                <c:pt idx="5393">
                  <c:v>43.379631976478933</c:v>
                </c:pt>
                <c:pt idx="5394">
                  <c:v>45.202776589169403</c:v>
                </c:pt>
                <c:pt idx="5395">
                  <c:v>46.759004988786671</c:v>
                </c:pt>
                <c:pt idx="5396">
                  <c:v>39.081196338849253</c:v>
                </c:pt>
                <c:pt idx="5397">
                  <c:v>35.544374193121257</c:v>
                </c:pt>
                <c:pt idx="5398">
                  <c:v>35.43829318482593</c:v>
                </c:pt>
                <c:pt idx="5399">
                  <c:v>34.55477768151912</c:v>
                </c:pt>
                <c:pt idx="5400">
                  <c:v>34.702840382834211</c:v>
                </c:pt>
                <c:pt idx="5401">
                  <c:v>41.415069340164301</c:v>
                </c:pt>
                <c:pt idx="5402">
                  <c:v>44.70545748458715</c:v>
                </c:pt>
                <c:pt idx="5403">
                  <c:v>45.15538194444445</c:v>
                </c:pt>
                <c:pt idx="5404">
                  <c:v>37.716426564381614</c:v>
                </c:pt>
                <c:pt idx="5405">
                  <c:v>41.110568256481969</c:v>
                </c:pt>
                <c:pt idx="5406">
                  <c:v>41.276438006572526</c:v>
                </c:pt>
                <c:pt idx="5407">
                  <c:v>42.913434458224216</c:v>
                </c:pt>
                <c:pt idx="5408">
                  <c:v>40.599167682329984</c:v>
                </c:pt>
                <c:pt idx="5409">
                  <c:v>46.904053852682594</c:v>
                </c:pt>
                <c:pt idx="5410">
                  <c:v>54.282517871477069</c:v>
                </c:pt>
                <c:pt idx="5411">
                  <c:v>55.947268411857642</c:v>
                </c:pt>
                <c:pt idx="5412">
                  <c:v>54.521879288883227</c:v>
                </c:pt>
                <c:pt idx="5413">
                  <c:v>57.58117011986981</c:v>
                </c:pt>
                <c:pt idx="5414">
                  <c:v>56.339136421756663</c:v>
                </c:pt>
                <c:pt idx="5415">
                  <c:v>48.51894396826799</c:v>
                </c:pt>
                <c:pt idx="5416">
                  <c:v>57.055891949806018</c:v>
                </c:pt>
                <c:pt idx="5417">
                  <c:v>57.350785903486482</c:v>
                </c:pt>
                <c:pt idx="5418">
                  <c:v>53.220381058772425</c:v>
                </c:pt>
                <c:pt idx="5419">
                  <c:v>52.970850081195941</c:v>
                </c:pt>
                <c:pt idx="5420">
                  <c:v>54.309964272470964</c:v>
                </c:pt>
                <c:pt idx="5421">
                  <c:v>47.938889836235369</c:v>
                </c:pt>
                <c:pt idx="5422">
                  <c:v>44.799116184864666</c:v>
                </c:pt>
                <c:pt idx="5423">
                  <c:v>50.139993813304564</c:v>
                </c:pt>
                <c:pt idx="5424">
                  <c:v>53.126583787973637</c:v>
                </c:pt>
                <c:pt idx="5425">
                  <c:v>47.136695918605234</c:v>
                </c:pt>
                <c:pt idx="5426">
                  <c:v>49.327276908923643</c:v>
                </c:pt>
                <c:pt idx="5427">
                  <c:v>54.147077727466396</c:v>
                </c:pt>
                <c:pt idx="5428">
                  <c:v>50.587873900856273</c:v>
                </c:pt>
                <c:pt idx="5429">
                  <c:v>44.919961643788284</c:v>
                </c:pt>
                <c:pt idx="5430">
                  <c:v>45.41957566597091</c:v>
                </c:pt>
                <c:pt idx="5431">
                  <c:v>41.923321330226649</c:v>
                </c:pt>
                <c:pt idx="5432">
                  <c:v>36.185296862660635</c:v>
                </c:pt>
                <c:pt idx="5433">
                  <c:v>34.076239816025918</c:v>
                </c:pt>
                <c:pt idx="5434">
                  <c:v>41.678489030279586</c:v>
                </c:pt>
                <c:pt idx="5435">
                  <c:v>44.240706313133103</c:v>
                </c:pt>
                <c:pt idx="5436">
                  <c:v>43.656847476722227</c:v>
                </c:pt>
                <c:pt idx="5437">
                  <c:v>45.891268745383897</c:v>
                </c:pt>
                <c:pt idx="5438">
                  <c:v>51.659308225192703</c:v>
                </c:pt>
                <c:pt idx="5439">
                  <c:v>50.052780070245475</c:v>
                </c:pt>
                <c:pt idx="5440">
                  <c:v>44.74285274341733</c:v>
                </c:pt>
                <c:pt idx="5441">
                  <c:v>46.227471174297548</c:v>
                </c:pt>
                <c:pt idx="5442">
                  <c:v>50.832517707289668</c:v>
                </c:pt>
                <c:pt idx="5443">
                  <c:v>52.443814762341304</c:v>
                </c:pt>
                <c:pt idx="5444">
                  <c:v>50.049124928471947</c:v>
                </c:pt>
                <c:pt idx="5445">
                  <c:v>49.824866331413311</c:v>
                </c:pt>
                <c:pt idx="5446">
                  <c:v>47.295057008492059</c:v>
                </c:pt>
                <c:pt idx="5447">
                  <c:v>36.031842756939675</c:v>
                </c:pt>
                <c:pt idx="5448">
                  <c:v>30.607998552550082</c:v>
                </c:pt>
                <c:pt idx="5449">
                  <c:v>36.773762951998307</c:v>
                </c:pt>
                <c:pt idx="5450">
                  <c:v>39.800012778736182</c:v>
                </c:pt>
                <c:pt idx="5451">
                  <c:v>46.778805719091679</c:v>
                </c:pt>
                <c:pt idx="5452">
                  <c:v>54.031140050148394</c:v>
                </c:pt>
                <c:pt idx="5453">
                  <c:v>54.524799470159692</c:v>
                </c:pt>
                <c:pt idx="5454">
                  <c:v>50.338813706869267</c:v>
                </c:pt>
                <c:pt idx="5455">
                  <c:v>50.409963214111599</c:v>
                </c:pt>
                <c:pt idx="5456">
                  <c:v>44.698748164987023</c:v>
                </c:pt>
                <c:pt idx="5457">
                  <c:v>31.995649730297878</c:v>
                </c:pt>
                <c:pt idx="5458">
                  <c:v>29.095630058859811</c:v>
                </c:pt>
                <c:pt idx="5459">
                  <c:v>31.324994834792836</c:v>
                </c:pt>
                <c:pt idx="5460">
                  <c:v>33.894718082380983</c:v>
                </c:pt>
                <c:pt idx="5461">
                  <c:v>39.905813841205706</c:v>
                </c:pt>
                <c:pt idx="5462">
                  <c:v>46.151367214283759</c:v>
                </c:pt>
                <c:pt idx="5463">
                  <c:v>50.113077502961559</c:v>
                </c:pt>
                <c:pt idx="5464">
                  <c:v>53.733980844462423</c:v>
                </c:pt>
                <c:pt idx="5465">
                  <c:v>55.79135357347441</c:v>
                </c:pt>
                <c:pt idx="5466">
                  <c:v>58.09219579931878</c:v>
                </c:pt>
                <c:pt idx="5467">
                  <c:v>36.984392098139722</c:v>
                </c:pt>
                <c:pt idx="5468">
                  <c:v>34.982275484866413</c:v>
                </c:pt>
                <c:pt idx="5469">
                  <c:v>39.396609033569163</c:v>
                </c:pt>
                <c:pt idx="5470">
                  <c:v>40.639548862319948</c:v>
                </c:pt>
                <c:pt idx="5471">
                  <c:v>44.849378554876765</c:v>
                </c:pt>
                <c:pt idx="5472">
                  <c:v>49.312360147541156</c:v>
                </c:pt>
                <c:pt idx="5473">
                  <c:v>46.232008999442783</c:v>
                </c:pt>
                <c:pt idx="5474">
                  <c:v>42.433178769829716</c:v>
                </c:pt>
                <c:pt idx="5475">
                  <c:v>46.685038342557554</c:v>
                </c:pt>
                <c:pt idx="5476">
                  <c:v>51.56123050453234</c:v>
                </c:pt>
                <c:pt idx="5477">
                  <c:v>47.838105626004342</c:v>
                </c:pt>
                <c:pt idx="5478">
                  <c:v>45.101298994054503</c:v>
                </c:pt>
                <c:pt idx="5479">
                  <c:v>46.551517640214897</c:v>
                </c:pt>
                <c:pt idx="5480">
                  <c:v>44.747986585395708</c:v>
                </c:pt>
                <c:pt idx="5481">
                  <c:v>34.969714496875056</c:v>
                </c:pt>
                <c:pt idx="5482">
                  <c:v>38.171885669690766</c:v>
                </c:pt>
                <c:pt idx="5483">
                  <c:v>42.005724036193307</c:v>
                </c:pt>
                <c:pt idx="5484">
                  <c:v>43.688324923566405</c:v>
                </c:pt>
                <c:pt idx="5485">
                  <c:v>40.29568007766153</c:v>
                </c:pt>
                <c:pt idx="5486">
                  <c:v>44.537354051444126</c:v>
                </c:pt>
                <c:pt idx="5487">
                  <c:v>52.820462673223069</c:v>
                </c:pt>
                <c:pt idx="5488">
                  <c:v>51.32859349944718</c:v>
                </c:pt>
                <c:pt idx="5489">
                  <c:v>50.526594744310891</c:v>
                </c:pt>
                <c:pt idx="5490">
                  <c:v>54.775523375418501</c:v>
                </c:pt>
                <c:pt idx="5491">
                  <c:v>52.329116228269775</c:v>
                </c:pt>
                <c:pt idx="5492">
                  <c:v>40.778366851286911</c:v>
                </c:pt>
                <c:pt idx="5493">
                  <c:v>51.080178270842602</c:v>
                </c:pt>
                <c:pt idx="5494">
                  <c:v>50.766421338055444</c:v>
                </c:pt>
                <c:pt idx="5495">
                  <c:v>48.147043708323551</c:v>
                </c:pt>
                <c:pt idx="5496">
                  <c:v>49.428242067821905</c:v>
                </c:pt>
                <c:pt idx="5497">
                  <c:v>54.989800721795078</c:v>
                </c:pt>
                <c:pt idx="5498">
                  <c:v>50.434963238996879</c:v>
                </c:pt>
                <c:pt idx="5499">
                  <c:v>49.189445838703115</c:v>
                </c:pt>
                <c:pt idx="5500">
                  <c:v>51.755762902287628</c:v>
                </c:pt>
                <c:pt idx="5501">
                  <c:v>52.740538142035163</c:v>
                </c:pt>
                <c:pt idx="5502">
                  <c:v>45.617988658032246</c:v>
                </c:pt>
                <c:pt idx="5503">
                  <c:v>47.461865894706193</c:v>
                </c:pt>
                <c:pt idx="5504">
                  <c:v>51.487929365521687</c:v>
                </c:pt>
                <c:pt idx="5505">
                  <c:v>48.641602527685471</c:v>
                </c:pt>
                <c:pt idx="5506">
                  <c:v>44.4407445055908</c:v>
                </c:pt>
                <c:pt idx="5507">
                  <c:v>48.907952173087878</c:v>
                </c:pt>
                <c:pt idx="5508">
                  <c:v>44.392337233858662</c:v>
                </c:pt>
                <c:pt idx="5509">
                  <c:v>36.782173358201639</c:v>
                </c:pt>
                <c:pt idx="5510">
                  <c:v>34.351514965039271</c:v>
                </c:pt>
                <c:pt idx="5511">
                  <c:v>41.335488184019056</c:v>
                </c:pt>
                <c:pt idx="5512">
                  <c:v>42.537454243556361</c:v>
                </c:pt>
                <c:pt idx="5513">
                  <c:v>43.547271447372445</c:v>
                </c:pt>
                <c:pt idx="5514">
                  <c:v>46.743407701945181</c:v>
                </c:pt>
                <c:pt idx="5515">
                  <c:v>51.860208286328401</c:v>
                </c:pt>
                <c:pt idx="5516">
                  <c:v>49.022968803565306</c:v>
                </c:pt>
                <c:pt idx="5517">
                  <c:v>41.612356621480714</c:v>
                </c:pt>
                <c:pt idx="5518">
                  <c:v>43.896022463945911</c:v>
                </c:pt>
                <c:pt idx="5519">
                  <c:v>49.884380014521135</c:v>
                </c:pt>
                <c:pt idx="5520">
                  <c:v>52.33096311170199</c:v>
                </c:pt>
                <c:pt idx="5521">
                  <c:v>51.292844558340676</c:v>
                </c:pt>
                <c:pt idx="5522">
                  <c:v>49.481616942203601</c:v>
                </c:pt>
                <c:pt idx="5523">
                  <c:v>47.444475277238205</c:v>
                </c:pt>
                <c:pt idx="5524">
                  <c:v>38.215322656176824</c:v>
                </c:pt>
                <c:pt idx="5525">
                  <c:v>33.47337088600441</c:v>
                </c:pt>
                <c:pt idx="5526">
                  <c:v>38.312213039485762</c:v>
                </c:pt>
                <c:pt idx="5527">
                  <c:v>44.100100191274251</c:v>
                </c:pt>
                <c:pt idx="5528">
                  <c:v>45.100243896981496</c:v>
                </c:pt>
                <c:pt idx="5529">
                  <c:v>51.831184056271987</c:v>
                </c:pt>
                <c:pt idx="5530">
                  <c:v>54.833893589892199</c:v>
                </c:pt>
                <c:pt idx="5531">
                  <c:v>51.371750329459687</c:v>
                </c:pt>
                <c:pt idx="5532">
                  <c:v>47.599294660024007</c:v>
                </c:pt>
                <c:pt idx="5533">
                  <c:v>45.288243968884743</c:v>
                </c:pt>
                <c:pt idx="5534">
                  <c:v>36.032105116365557</c:v>
                </c:pt>
                <c:pt idx="5535">
                  <c:v>29.91701012140074</c:v>
                </c:pt>
                <c:pt idx="5536">
                  <c:v>27.916752426339038</c:v>
                </c:pt>
                <c:pt idx="5537">
                  <c:v>27.221523209565873</c:v>
                </c:pt>
                <c:pt idx="5538">
                  <c:v>27.054346085367342</c:v>
                </c:pt>
                <c:pt idx="5539">
                  <c:v>35.255176997341543</c:v>
                </c:pt>
                <c:pt idx="5540">
                  <c:v>31.863870356441641</c:v>
                </c:pt>
                <c:pt idx="5541">
                  <c:v>41.222942291584005</c:v>
                </c:pt>
                <c:pt idx="5542">
                  <c:v>54.258961533881148</c:v>
                </c:pt>
                <c:pt idx="5543">
                  <c:v>61.881339736364971</c:v>
                </c:pt>
              </c:numCache>
            </c:numRef>
          </c:xVal>
          <c:yVal>
            <c:numRef>
              <c:f>'roi_scan_means_step1 (2)'!$H$2:$H$22178</c:f>
              <c:numCache>
                <c:formatCode>General</c:formatCode>
                <c:ptCount val="22177"/>
                <c:pt idx="0">
                  <c:v>1.9124183006535949</c:v>
                </c:pt>
                <c:pt idx="1">
                  <c:v>7.0577777777777797</c:v>
                </c:pt>
                <c:pt idx="2">
                  <c:v>9.3406535947712417</c:v>
                </c:pt>
                <c:pt idx="3">
                  <c:v>14.934117647058825</c:v>
                </c:pt>
                <c:pt idx="4">
                  <c:v>15.327581699346407</c:v>
                </c:pt>
                <c:pt idx="5">
                  <c:v>13.907450980392158</c:v>
                </c:pt>
                <c:pt idx="6">
                  <c:v>9.1592156862745107</c:v>
                </c:pt>
                <c:pt idx="7">
                  <c:v>8.3934640522875839</c:v>
                </c:pt>
                <c:pt idx="8">
                  <c:v>7.1369934640522894</c:v>
                </c:pt>
                <c:pt idx="9">
                  <c:v>9.9278431372549019</c:v>
                </c:pt>
                <c:pt idx="10">
                  <c:v>12.852549019607844</c:v>
                </c:pt>
                <c:pt idx="11">
                  <c:v>13.038692810457519</c:v>
                </c:pt>
                <c:pt idx="12">
                  <c:v>11.892810457516342</c:v>
                </c:pt>
                <c:pt idx="13">
                  <c:v>8.888627450980394</c:v>
                </c:pt>
                <c:pt idx="14">
                  <c:v>7.1461437908496741</c:v>
                </c:pt>
                <c:pt idx="15">
                  <c:v>6.2930718954248359</c:v>
                </c:pt>
                <c:pt idx="16">
                  <c:v>6.5335947712418303</c:v>
                </c:pt>
                <c:pt idx="17">
                  <c:v>6.7730718954248372</c:v>
                </c:pt>
                <c:pt idx="18">
                  <c:v>5.4405228758169946</c:v>
                </c:pt>
                <c:pt idx="19">
                  <c:v>3.6732026143790852</c:v>
                </c:pt>
                <c:pt idx="20">
                  <c:v>1.6015686274509808</c:v>
                </c:pt>
                <c:pt idx="21">
                  <c:v>0.74169934640522883</c:v>
                </c:pt>
                <c:pt idx="22">
                  <c:v>0.13098039215686275</c:v>
                </c:pt>
                <c:pt idx="23">
                  <c:v>7.2941176470588245E-2</c:v>
                </c:pt>
                <c:pt idx="24">
                  <c:v>0.14928104575163398</c:v>
                </c:pt>
                <c:pt idx="25">
                  <c:v>0.64130718954248367</c:v>
                </c:pt>
                <c:pt idx="26">
                  <c:v>1.0196078431372551</c:v>
                </c:pt>
                <c:pt idx="27">
                  <c:v>3.0266666666666664</c:v>
                </c:pt>
                <c:pt idx="28">
                  <c:v>3.1058823529411765</c:v>
                </c:pt>
                <c:pt idx="29">
                  <c:v>3.6624836601307194</c:v>
                </c:pt>
                <c:pt idx="30">
                  <c:v>4.650718954248366</c:v>
                </c:pt>
                <c:pt idx="31">
                  <c:v>6.1589542483660136</c:v>
                </c:pt>
                <c:pt idx="32">
                  <c:v>5.7830065359477123</c:v>
                </c:pt>
                <c:pt idx="33">
                  <c:v>7.3628758169934638</c:v>
                </c:pt>
                <c:pt idx="34">
                  <c:v>7.3325490196078427</c:v>
                </c:pt>
                <c:pt idx="35">
                  <c:v>6.067973856209151</c:v>
                </c:pt>
                <c:pt idx="36">
                  <c:v>4.2222222222222223</c:v>
                </c:pt>
                <c:pt idx="37">
                  <c:v>2.5942483660130717</c:v>
                </c:pt>
                <c:pt idx="38">
                  <c:v>1.8318954248366015</c:v>
                </c:pt>
                <c:pt idx="39">
                  <c:v>1.9416993464052288</c:v>
                </c:pt>
                <c:pt idx="40">
                  <c:v>2.1636601307189545</c:v>
                </c:pt>
                <c:pt idx="41">
                  <c:v>2.1228758169934645</c:v>
                </c:pt>
                <c:pt idx="42">
                  <c:v>2.119738562091503</c:v>
                </c:pt>
                <c:pt idx="43">
                  <c:v>1.1500653594771242</c:v>
                </c:pt>
                <c:pt idx="44">
                  <c:v>0.45960784313725495</c:v>
                </c:pt>
                <c:pt idx="45">
                  <c:v>6.0392156862745093E-2</c:v>
                </c:pt>
                <c:pt idx="46">
                  <c:v>0.63895424836601311</c:v>
                </c:pt>
                <c:pt idx="47">
                  <c:v>1.3686274509803922</c:v>
                </c:pt>
                <c:pt idx="48">
                  <c:v>1.8857516339869285</c:v>
                </c:pt>
                <c:pt idx="49">
                  <c:v>2.7362091503267973</c:v>
                </c:pt>
                <c:pt idx="50">
                  <c:v>3.0614379084967327</c:v>
                </c:pt>
                <c:pt idx="51">
                  <c:v>2.4891503267973856</c:v>
                </c:pt>
                <c:pt idx="52">
                  <c:v>2.091764705882353</c:v>
                </c:pt>
                <c:pt idx="53">
                  <c:v>1.7359477124183007</c:v>
                </c:pt>
                <c:pt idx="54">
                  <c:v>0.86352941176470577</c:v>
                </c:pt>
                <c:pt idx="55">
                  <c:v>0.49986928104575168</c:v>
                </c:pt>
                <c:pt idx="56">
                  <c:v>0.4935947712418301</c:v>
                </c:pt>
                <c:pt idx="57">
                  <c:v>0.71450980392156849</c:v>
                </c:pt>
                <c:pt idx="58">
                  <c:v>2.7367320261437906</c:v>
                </c:pt>
                <c:pt idx="59">
                  <c:v>3.0873202614379087</c:v>
                </c:pt>
                <c:pt idx="60">
                  <c:v>3.0873202614379087</c:v>
                </c:pt>
                <c:pt idx="61">
                  <c:v>3.1343790849673203</c:v>
                </c:pt>
                <c:pt idx="62">
                  <c:v>2.6379084967320261</c:v>
                </c:pt>
                <c:pt idx="63">
                  <c:v>0.48000000000000009</c:v>
                </c:pt>
                <c:pt idx="64">
                  <c:v>0.45307189542483661</c:v>
                </c:pt>
                <c:pt idx="65">
                  <c:v>2.0886274509803924</c:v>
                </c:pt>
                <c:pt idx="66">
                  <c:v>3.7848366013071897</c:v>
                </c:pt>
                <c:pt idx="67">
                  <c:v>4.3945098039215695</c:v>
                </c:pt>
                <c:pt idx="68">
                  <c:v>4.3848366013071898</c:v>
                </c:pt>
                <c:pt idx="69">
                  <c:v>4.0831372549019616</c:v>
                </c:pt>
                <c:pt idx="70">
                  <c:v>2.4538562091503269</c:v>
                </c:pt>
                <c:pt idx="71">
                  <c:v>0.86745098039215696</c:v>
                </c:pt>
                <c:pt idx="72">
                  <c:v>0.30352941176470588</c:v>
                </c:pt>
                <c:pt idx="73">
                  <c:v>0.28758169934640526</c:v>
                </c:pt>
                <c:pt idx="74">
                  <c:v>0.26562091503267976</c:v>
                </c:pt>
                <c:pt idx="75">
                  <c:v>0.25934640522875818</c:v>
                </c:pt>
                <c:pt idx="76">
                  <c:v>0.10248366013071895</c:v>
                </c:pt>
                <c:pt idx="77">
                  <c:v>1.7597385620915034</c:v>
                </c:pt>
                <c:pt idx="78">
                  <c:v>5.3241830065359492</c:v>
                </c:pt>
                <c:pt idx="79">
                  <c:v>7.5579084967320256</c:v>
                </c:pt>
                <c:pt idx="80">
                  <c:v>13.126274509803922</c:v>
                </c:pt>
                <c:pt idx="81">
                  <c:v>13.57516339869281</c:v>
                </c:pt>
                <c:pt idx="82">
                  <c:v>12.241307189542484</c:v>
                </c:pt>
                <c:pt idx="83">
                  <c:v>9.1132026143790839</c:v>
                </c:pt>
                <c:pt idx="84">
                  <c:v>7.9827450980392145</c:v>
                </c:pt>
                <c:pt idx="85">
                  <c:v>6.1213071895424847</c:v>
                </c:pt>
                <c:pt idx="86">
                  <c:v>10.344313725490196</c:v>
                </c:pt>
                <c:pt idx="87">
                  <c:v>12.748758169934643</c:v>
                </c:pt>
                <c:pt idx="88">
                  <c:v>12.727058823529413</c:v>
                </c:pt>
                <c:pt idx="89">
                  <c:v>12.127058823529413</c:v>
                </c:pt>
                <c:pt idx="90">
                  <c:v>9.0130718954248366</c:v>
                </c:pt>
                <c:pt idx="91">
                  <c:v>5.3471895424836609</c:v>
                </c:pt>
                <c:pt idx="92">
                  <c:v>4.7772549019607844</c:v>
                </c:pt>
                <c:pt idx="93">
                  <c:v>5.7926797385620921</c:v>
                </c:pt>
                <c:pt idx="94">
                  <c:v>6.5916339869281053</c:v>
                </c:pt>
                <c:pt idx="95">
                  <c:v>5.9738562091503278</c:v>
                </c:pt>
                <c:pt idx="96">
                  <c:v>4.6977777777777776</c:v>
                </c:pt>
                <c:pt idx="97">
                  <c:v>2.863267973856209</c:v>
                </c:pt>
                <c:pt idx="98">
                  <c:v>1.433202614379085</c:v>
                </c:pt>
                <c:pt idx="99">
                  <c:v>0.13098039215686275</c:v>
                </c:pt>
                <c:pt idx="100">
                  <c:v>7.2941176470588245E-2</c:v>
                </c:pt>
                <c:pt idx="101">
                  <c:v>0.14928104575163398</c:v>
                </c:pt>
                <c:pt idx="102">
                  <c:v>0.64130718954248367</c:v>
                </c:pt>
                <c:pt idx="103">
                  <c:v>1.0196078431372551</c:v>
                </c:pt>
                <c:pt idx="104">
                  <c:v>3.0266666666666664</c:v>
                </c:pt>
                <c:pt idx="105">
                  <c:v>3.1058823529411765</c:v>
                </c:pt>
                <c:pt idx="106">
                  <c:v>3.1819607843137256</c:v>
                </c:pt>
                <c:pt idx="107">
                  <c:v>2.8750326797385624</c:v>
                </c:pt>
                <c:pt idx="108">
                  <c:v>3.5960784313725491</c:v>
                </c:pt>
                <c:pt idx="109">
                  <c:v>3.12</c:v>
                </c:pt>
                <c:pt idx="110">
                  <c:v>4.5197385620915034</c:v>
                </c:pt>
                <c:pt idx="111">
                  <c:v>5.9568627450980403</c:v>
                </c:pt>
                <c:pt idx="112">
                  <c:v>6.4402614379084966</c:v>
                </c:pt>
                <c:pt idx="113">
                  <c:v>5.3409150326797379</c:v>
                </c:pt>
                <c:pt idx="114">
                  <c:v>3.8130718954248364</c:v>
                </c:pt>
                <c:pt idx="115">
                  <c:v>3.2214379084967324</c:v>
                </c:pt>
                <c:pt idx="116">
                  <c:v>2.1652287581699348</c:v>
                </c:pt>
                <c:pt idx="117">
                  <c:v>1.8881045751633985</c:v>
                </c:pt>
                <c:pt idx="118">
                  <c:v>1.8881045751633985</c:v>
                </c:pt>
                <c:pt idx="119">
                  <c:v>1.8849673202614379</c:v>
                </c:pt>
                <c:pt idx="120">
                  <c:v>0.92470588235294127</c:v>
                </c:pt>
                <c:pt idx="121">
                  <c:v>0.41333333333333333</c:v>
                </c:pt>
                <c:pt idx="122">
                  <c:v>0.49254901960784314</c:v>
                </c:pt>
                <c:pt idx="123">
                  <c:v>2.0345098039215688</c:v>
                </c:pt>
                <c:pt idx="124">
                  <c:v>2.7971241830065363</c:v>
                </c:pt>
                <c:pt idx="125">
                  <c:v>3.3113725490196075</c:v>
                </c:pt>
                <c:pt idx="126">
                  <c:v>5.5202614379084967</c:v>
                </c:pt>
                <c:pt idx="127">
                  <c:v>5.6708496732026141</c:v>
                </c:pt>
                <c:pt idx="128">
                  <c:v>4.6836601307189554</c:v>
                </c:pt>
                <c:pt idx="129">
                  <c:v>5.3777777777777782</c:v>
                </c:pt>
                <c:pt idx="130">
                  <c:v>5.3385620915032677</c:v>
                </c:pt>
                <c:pt idx="131">
                  <c:v>3.1077124183006539</c:v>
                </c:pt>
                <c:pt idx="132">
                  <c:v>2.4865359477124183</c:v>
                </c:pt>
                <c:pt idx="133">
                  <c:v>1.9317647058823533</c:v>
                </c:pt>
                <c:pt idx="134">
                  <c:v>1.0282352941176471</c:v>
                </c:pt>
                <c:pt idx="135">
                  <c:v>2.7367320261437906</c:v>
                </c:pt>
                <c:pt idx="136">
                  <c:v>3.0873202614379087</c:v>
                </c:pt>
                <c:pt idx="137">
                  <c:v>3.0873202614379087</c:v>
                </c:pt>
                <c:pt idx="138">
                  <c:v>3.1343790849673203</c:v>
                </c:pt>
                <c:pt idx="139">
                  <c:v>2.6379084967320261</c:v>
                </c:pt>
                <c:pt idx="140">
                  <c:v>0.48000000000000009</c:v>
                </c:pt>
                <c:pt idx="141">
                  <c:v>0.45307189542483661</c:v>
                </c:pt>
                <c:pt idx="142">
                  <c:v>2.0886274509803924</c:v>
                </c:pt>
                <c:pt idx="143">
                  <c:v>3.7848366013071897</c:v>
                </c:pt>
                <c:pt idx="144">
                  <c:v>4.3945098039215695</c:v>
                </c:pt>
                <c:pt idx="145">
                  <c:v>4.3848366013071898</c:v>
                </c:pt>
                <c:pt idx="146">
                  <c:v>4.0611764705882356</c:v>
                </c:pt>
                <c:pt idx="147">
                  <c:v>2.4256209150326797</c:v>
                </c:pt>
                <c:pt idx="148">
                  <c:v>0.87424836601307176</c:v>
                </c:pt>
                <c:pt idx="149">
                  <c:v>0.39424836601307189</c:v>
                </c:pt>
                <c:pt idx="150">
                  <c:v>0.47084967320261445</c:v>
                </c:pt>
                <c:pt idx="151">
                  <c:v>0.47084967320261445</c:v>
                </c:pt>
                <c:pt idx="152">
                  <c:v>0.47084967320261445</c:v>
                </c:pt>
                <c:pt idx="153">
                  <c:v>0.27895424836601312</c:v>
                </c:pt>
                <c:pt idx="154">
                  <c:v>1.6334640522875818</c:v>
                </c:pt>
                <c:pt idx="155">
                  <c:v>4.0222222222222221</c:v>
                </c:pt>
                <c:pt idx="156">
                  <c:v>5.2996078431372542</c:v>
                </c:pt>
                <c:pt idx="157">
                  <c:v>10.349019607843138</c:v>
                </c:pt>
                <c:pt idx="158">
                  <c:v>10.770457516339869</c:v>
                </c:pt>
                <c:pt idx="159">
                  <c:v>9.5406535947712428</c:v>
                </c:pt>
                <c:pt idx="160">
                  <c:v>8.4067973856209139</c:v>
                </c:pt>
                <c:pt idx="161">
                  <c:v>8.3288888888888906</c:v>
                </c:pt>
                <c:pt idx="162">
                  <c:v>5.9396078431372548</c:v>
                </c:pt>
                <c:pt idx="163">
                  <c:v>9.3848366013071907</c:v>
                </c:pt>
                <c:pt idx="164">
                  <c:v>11.811503267973858</c:v>
                </c:pt>
                <c:pt idx="165">
                  <c:v>10.651764705882353</c:v>
                </c:pt>
                <c:pt idx="166">
                  <c:v>9.946143790849673</c:v>
                </c:pt>
                <c:pt idx="167">
                  <c:v>7.9877124183006538</c:v>
                </c:pt>
                <c:pt idx="168">
                  <c:v>5.1288888888888886</c:v>
                </c:pt>
                <c:pt idx="169">
                  <c:v>4.6258823529411766</c:v>
                </c:pt>
                <c:pt idx="170">
                  <c:v>7.253333333333333</c:v>
                </c:pt>
                <c:pt idx="171">
                  <c:v>8.0491503267973865</c:v>
                </c:pt>
                <c:pt idx="172">
                  <c:v>7.3226143790849676</c:v>
                </c:pt>
                <c:pt idx="173">
                  <c:v>6.1158169934640529</c:v>
                </c:pt>
                <c:pt idx="174">
                  <c:v>4.1432679738562097</c:v>
                </c:pt>
                <c:pt idx="175">
                  <c:v>1.4206535947712418</c:v>
                </c:pt>
                <c:pt idx="176">
                  <c:v>0.13098039215686275</c:v>
                </c:pt>
                <c:pt idx="177">
                  <c:v>7.2941176470588245E-2</c:v>
                </c:pt>
                <c:pt idx="178">
                  <c:v>0.14928104575163398</c:v>
                </c:pt>
                <c:pt idx="179">
                  <c:v>0.64130718954248367</c:v>
                </c:pt>
                <c:pt idx="180">
                  <c:v>1.0196078431372551</c:v>
                </c:pt>
                <c:pt idx="181">
                  <c:v>3.0266666666666664</c:v>
                </c:pt>
                <c:pt idx="182">
                  <c:v>3.0637908496732025</c:v>
                </c:pt>
                <c:pt idx="183">
                  <c:v>3.0985620915032683</c:v>
                </c:pt>
                <c:pt idx="184">
                  <c:v>2.609673202614379</c:v>
                </c:pt>
                <c:pt idx="185">
                  <c:v>2.3369934640522878</c:v>
                </c:pt>
                <c:pt idx="186">
                  <c:v>1.8162091503267974</c:v>
                </c:pt>
                <c:pt idx="187">
                  <c:v>3.4002614379084961</c:v>
                </c:pt>
                <c:pt idx="188">
                  <c:v>6.227712418300654</c:v>
                </c:pt>
                <c:pt idx="189">
                  <c:v>7.1450980392156866</c:v>
                </c:pt>
                <c:pt idx="190">
                  <c:v>7.0394771241830068</c:v>
                </c:pt>
                <c:pt idx="191">
                  <c:v>5.5563398692810457</c:v>
                </c:pt>
                <c:pt idx="192">
                  <c:v>4.2750326797385618</c:v>
                </c:pt>
                <c:pt idx="193">
                  <c:v>1.4214379084967321</c:v>
                </c:pt>
                <c:pt idx="194">
                  <c:v>0.50405228758169929</c:v>
                </c:pt>
                <c:pt idx="195">
                  <c:v>0.6363398692810458</c:v>
                </c:pt>
                <c:pt idx="196">
                  <c:v>0.65202614379084978</c:v>
                </c:pt>
                <c:pt idx="197">
                  <c:v>0.23921568627450981</c:v>
                </c:pt>
                <c:pt idx="198">
                  <c:v>0.1762091503267974</c:v>
                </c:pt>
                <c:pt idx="199">
                  <c:v>0.67869281045751628</c:v>
                </c:pt>
                <c:pt idx="200">
                  <c:v>3.4899346405228755</c:v>
                </c:pt>
                <c:pt idx="201">
                  <c:v>4.2930718954248359</c:v>
                </c:pt>
                <c:pt idx="202">
                  <c:v>5.3498039215686273</c:v>
                </c:pt>
                <c:pt idx="203">
                  <c:v>8.738823529411766</c:v>
                </c:pt>
                <c:pt idx="204">
                  <c:v>9.5262745098039208</c:v>
                </c:pt>
                <c:pt idx="205">
                  <c:v>7.7322875816993459</c:v>
                </c:pt>
                <c:pt idx="206">
                  <c:v>8.6410457516339871</c:v>
                </c:pt>
                <c:pt idx="207">
                  <c:v>8.0593464052287587</c:v>
                </c:pt>
                <c:pt idx="208">
                  <c:v>4.6483660130718958</c:v>
                </c:pt>
                <c:pt idx="209">
                  <c:v>3.3552941176470594</c:v>
                </c:pt>
                <c:pt idx="210">
                  <c:v>2.2057516339869281</c:v>
                </c:pt>
                <c:pt idx="211">
                  <c:v>1.0282352941176471</c:v>
                </c:pt>
                <c:pt idx="212">
                  <c:v>2.7367320261437906</c:v>
                </c:pt>
                <c:pt idx="213">
                  <c:v>3.0873202614379087</c:v>
                </c:pt>
                <c:pt idx="214">
                  <c:v>3.0873202614379087</c:v>
                </c:pt>
                <c:pt idx="215">
                  <c:v>3.1030065359477121</c:v>
                </c:pt>
                <c:pt idx="216">
                  <c:v>2.6065359477124184</c:v>
                </c:pt>
                <c:pt idx="217">
                  <c:v>0.4486274509803922</c:v>
                </c:pt>
                <c:pt idx="218">
                  <c:v>0.24339869281045753</c:v>
                </c:pt>
                <c:pt idx="219">
                  <c:v>1.1511111111111112</c:v>
                </c:pt>
                <c:pt idx="220">
                  <c:v>2.5343790849673202</c:v>
                </c:pt>
                <c:pt idx="221">
                  <c:v>3.1152941176470588</c:v>
                </c:pt>
                <c:pt idx="222">
                  <c:v>3.1150326797385621</c:v>
                </c:pt>
                <c:pt idx="223">
                  <c:v>3.1270588235294117</c:v>
                </c:pt>
                <c:pt idx="224">
                  <c:v>2.2384313725490199</c:v>
                </c:pt>
                <c:pt idx="225">
                  <c:v>1.3286274509803924</c:v>
                </c:pt>
                <c:pt idx="226">
                  <c:v>1.0277124183006536</c:v>
                </c:pt>
                <c:pt idx="227">
                  <c:v>1.1427450980392158</c:v>
                </c:pt>
                <c:pt idx="228">
                  <c:v>0.98535947712418304</c:v>
                </c:pt>
                <c:pt idx="229">
                  <c:v>0.96627450980392149</c:v>
                </c:pt>
                <c:pt idx="230">
                  <c:v>0.47712418300653592</c:v>
                </c:pt>
                <c:pt idx="231">
                  <c:v>1.6376470588235292</c:v>
                </c:pt>
                <c:pt idx="232">
                  <c:v>3.5372549019607846</c:v>
                </c:pt>
                <c:pt idx="233">
                  <c:v>4.335424836601308</c:v>
                </c:pt>
                <c:pt idx="234">
                  <c:v>6.6125490196078429</c:v>
                </c:pt>
                <c:pt idx="235">
                  <c:v>6.5780392156862746</c:v>
                </c:pt>
                <c:pt idx="236">
                  <c:v>5.3605228758169927</c:v>
                </c:pt>
                <c:pt idx="237">
                  <c:v>5.145882352941177</c:v>
                </c:pt>
                <c:pt idx="238">
                  <c:v>6.0481045751633991</c:v>
                </c:pt>
                <c:pt idx="239">
                  <c:v>8.0321568627450972</c:v>
                </c:pt>
                <c:pt idx="240">
                  <c:v>12.466143790849674</c:v>
                </c:pt>
                <c:pt idx="241">
                  <c:v>14.363921568627454</c:v>
                </c:pt>
                <c:pt idx="242">
                  <c:v>12.901176470588236</c:v>
                </c:pt>
                <c:pt idx="243">
                  <c:v>11.704313725490195</c:v>
                </c:pt>
                <c:pt idx="244">
                  <c:v>9.9994771241830076</c:v>
                </c:pt>
                <c:pt idx="245">
                  <c:v>8.1035294117647076</c:v>
                </c:pt>
                <c:pt idx="246">
                  <c:v>7.9775163398692817</c:v>
                </c:pt>
                <c:pt idx="247">
                  <c:v>10.374117647058824</c:v>
                </c:pt>
                <c:pt idx="248">
                  <c:v>11.160261437908497</c:v>
                </c:pt>
                <c:pt idx="249">
                  <c:v>8.5790849673202612</c:v>
                </c:pt>
                <c:pt idx="250">
                  <c:v>5.8601307189542489</c:v>
                </c:pt>
                <c:pt idx="251">
                  <c:v>4.0394771241830068</c:v>
                </c:pt>
                <c:pt idx="252">
                  <c:v>1.4206535947712418</c:v>
                </c:pt>
                <c:pt idx="253">
                  <c:v>0.13098039215686275</c:v>
                </c:pt>
                <c:pt idx="254">
                  <c:v>7.2941176470588245E-2</c:v>
                </c:pt>
                <c:pt idx="255">
                  <c:v>0.14928104575163398</c:v>
                </c:pt>
                <c:pt idx="256">
                  <c:v>0.38980392156862748</c:v>
                </c:pt>
                <c:pt idx="257">
                  <c:v>0.76183006535947706</c:v>
                </c:pt>
                <c:pt idx="258">
                  <c:v>2.6180392156862746</c:v>
                </c:pt>
                <c:pt idx="259">
                  <c:v>2.6551633986928107</c:v>
                </c:pt>
                <c:pt idx="260">
                  <c:v>2.6899346405228761</c:v>
                </c:pt>
                <c:pt idx="261">
                  <c:v>2.4494117647058822</c:v>
                </c:pt>
                <c:pt idx="262">
                  <c:v>2.134901960784314</c:v>
                </c:pt>
                <c:pt idx="263">
                  <c:v>0.68</c:v>
                </c:pt>
                <c:pt idx="264">
                  <c:v>1.6062745098039215</c:v>
                </c:pt>
                <c:pt idx="265">
                  <c:v>4.6569934640522881</c:v>
                </c:pt>
                <c:pt idx="266">
                  <c:v>5.8091503267973854</c:v>
                </c:pt>
                <c:pt idx="267">
                  <c:v>5.7516339869281055</c:v>
                </c:pt>
                <c:pt idx="268">
                  <c:v>5.3534640522875812</c:v>
                </c:pt>
                <c:pt idx="269">
                  <c:v>4.4190849673202619</c:v>
                </c:pt>
                <c:pt idx="270">
                  <c:v>1.2737254901960786</c:v>
                </c:pt>
                <c:pt idx="271">
                  <c:v>0.12156862745098042</c:v>
                </c:pt>
                <c:pt idx="272">
                  <c:v>0.70300653594771245</c:v>
                </c:pt>
                <c:pt idx="273">
                  <c:v>1.2041830065359478</c:v>
                </c:pt>
                <c:pt idx="274">
                  <c:v>1.3048366013071895</c:v>
                </c:pt>
                <c:pt idx="275">
                  <c:v>1.3432679738562094</c:v>
                </c:pt>
                <c:pt idx="276">
                  <c:v>2.969150326797386</c:v>
                </c:pt>
                <c:pt idx="277">
                  <c:v>6.7030065359477122</c:v>
                </c:pt>
                <c:pt idx="278">
                  <c:v>7.7898039215686277</c:v>
                </c:pt>
                <c:pt idx="279">
                  <c:v>8.6752941176470593</c:v>
                </c:pt>
                <c:pt idx="280">
                  <c:v>11.935163398692811</c:v>
                </c:pt>
                <c:pt idx="281">
                  <c:v>11.469803921568628</c:v>
                </c:pt>
                <c:pt idx="282">
                  <c:v>8.3105882352941176</c:v>
                </c:pt>
                <c:pt idx="283">
                  <c:v>8.4883660130718948</c:v>
                </c:pt>
                <c:pt idx="284">
                  <c:v>9.1458823529411752</c:v>
                </c:pt>
                <c:pt idx="285">
                  <c:v>6.3351633986928109</c:v>
                </c:pt>
                <c:pt idx="286">
                  <c:v>5.1746405228758174</c:v>
                </c:pt>
                <c:pt idx="287">
                  <c:v>4.0185620915032674</c:v>
                </c:pt>
                <c:pt idx="288">
                  <c:v>2.3338562091503268</c:v>
                </c:pt>
                <c:pt idx="289">
                  <c:v>2.3213071895424839</c:v>
                </c:pt>
                <c:pt idx="290">
                  <c:v>2.1678431372549025</c:v>
                </c:pt>
                <c:pt idx="291">
                  <c:v>2.1678431372549025</c:v>
                </c:pt>
                <c:pt idx="292">
                  <c:v>2.1678431372549025</c:v>
                </c:pt>
                <c:pt idx="293">
                  <c:v>2.0962091503267972</c:v>
                </c:pt>
                <c:pt idx="294">
                  <c:v>0.3631372549019608</c:v>
                </c:pt>
                <c:pt idx="295">
                  <c:v>1.2549019607843137E-2</c:v>
                </c:pt>
                <c:pt idx="296">
                  <c:v>0.45542483660130717</c:v>
                </c:pt>
                <c:pt idx="297">
                  <c:v>1.0611764705882352</c:v>
                </c:pt>
                <c:pt idx="298">
                  <c:v>1.2946405228758171</c:v>
                </c:pt>
                <c:pt idx="299">
                  <c:v>1.3040522875816996</c:v>
                </c:pt>
                <c:pt idx="300">
                  <c:v>1.4614379084967322</c:v>
                </c:pt>
                <c:pt idx="301">
                  <c:v>1.0376470588235294</c:v>
                </c:pt>
                <c:pt idx="302">
                  <c:v>0.93699346405228756</c:v>
                </c:pt>
                <c:pt idx="303">
                  <c:v>1.0535947712418301</c:v>
                </c:pt>
                <c:pt idx="304">
                  <c:v>1.184575163398693</c:v>
                </c:pt>
                <c:pt idx="305">
                  <c:v>1.0271895424836603</c:v>
                </c:pt>
                <c:pt idx="306">
                  <c:v>1.0081045751633986</c:v>
                </c:pt>
                <c:pt idx="307">
                  <c:v>0.50300653594771239</c:v>
                </c:pt>
                <c:pt idx="308">
                  <c:v>0.67424836601307203</c:v>
                </c:pt>
                <c:pt idx="309">
                  <c:v>1.0771241830065359</c:v>
                </c:pt>
                <c:pt idx="310">
                  <c:v>1.0771241830065359</c:v>
                </c:pt>
                <c:pt idx="311">
                  <c:v>0.91503267973856206</c:v>
                </c:pt>
                <c:pt idx="312">
                  <c:v>0.6261437908496732</c:v>
                </c:pt>
                <c:pt idx="313">
                  <c:v>0.45490196078431366</c:v>
                </c:pt>
                <c:pt idx="314">
                  <c:v>1.8261437908496734</c:v>
                </c:pt>
                <c:pt idx="315">
                  <c:v>3.5636601307189539</c:v>
                </c:pt>
                <c:pt idx="316">
                  <c:v>9.6797385620915026</c:v>
                </c:pt>
                <c:pt idx="317">
                  <c:v>14.551895424836603</c:v>
                </c:pt>
                <c:pt idx="318">
                  <c:v>16.140653594771244</c:v>
                </c:pt>
                <c:pt idx="319">
                  <c:v>14.588758169934639</c:v>
                </c:pt>
                <c:pt idx="320">
                  <c:v>13.354771241830068</c:v>
                </c:pt>
                <c:pt idx="321">
                  <c:v>10.056470588235294</c:v>
                </c:pt>
                <c:pt idx="322">
                  <c:v>8.0920261437908518</c:v>
                </c:pt>
                <c:pt idx="323">
                  <c:v>8.2750326797385636</c:v>
                </c:pt>
                <c:pt idx="324">
                  <c:v>10.671633986928104</c:v>
                </c:pt>
                <c:pt idx="325">
                  <c:v>11.454640522875817</c:v>
                </c:pt>
                <c:pt idx="326">
                  <c:v>8.764705882352942</c:v>
                </c:pt>
                <c:pt idx="327">
                  <c:v>5.8569934640522883</c:v>
                </c:pt>
                <c:pt idx="328">
                  <c:v>4.0363398692810462</c:v>
                </c:pt>
                <c:pt idx="329">
                  <c:v>1.4175163398692812</c:v>
                </c:pt>
                <c:pt idx="330">
                  <c:v>0.13098039215686275</c:v>
                </c:pt>
                <c:pt idx="331">
                  <c:v>0</c:v>
                </c:pt>
                <c:pt idx="332">
                  <c:v>0</c:v>
                </c:pt>
                <c:pt idx="333">
                  <c:v>3.1372549019607842E-3</c:v>
                </c:pt>
                <c:pt idx="334">
                  <c:v>3.1372549019607842E-3</c:v>
                </c:pt>
                <c:pt idx="335">
                  <c:v>0.10875816993464053</c:v>
                </c:pt>
                <c:pt idx="336">
                  <c:v>0.20627450980392156</c:v>
                </c:pt>
                <c:pt idx="337">
                  <c:v>0.3173856209150327</c:v>
                </c:pt>
                <c:pt idx="338">
                  <c:v>0.31424836601307193</c:v>
                </c:pt>
                <c:pt idx="339">
                  <c:v>0.31424836601307193</c:v>
                </c:pt>
                <c:pt idx="340">
                  <c:v>0.24078431372549022</c:v>
                </c:pt>
                <c:pt idx="341">
                  <c:v>0.41934640522875816</c:v>
                </c:pt>
                <c:pt idx="342">
                  <c:v>3.1728104575163401</c:v>
                </c:pt>
                <c:pt idx="343">
                  <c:v>4.3249673202614378</c:v>
                </c:pt>
                <c:pt idx="344">
                  <c:v>4.3249673202614378</c:v>
                </c:pt>
                <c:pt idx="345">
                  <c:v>4.305620915032681</c:v>
                </c:pt>
                <c:pt idx="346">
                  <c:v>6.3121568627450984</c:v>
                </c:pt>
                <c:pt idx="347">
                  <c:v>4.9194771241830066</c:v>
                </c:pt>
                <c:pt idx="348">
                  <c:v>3.9194771241830071</c:v>
                </c:pt>
                <c:pt idx="349">
                  <c:v>4.5301960784313726</c:v>
                </c:pt>
                <c:pt idx="350">
                  <c:v>6.3001307189542493</c:v>
                </c:pt>
                <c:pt idx="351">
                  <c:v>4.8867973856209153</c:v>
                </c:pt>
                <c:pt idx="352">
                  <c:v>3.4792156862745101</c:v>
                </c:pt>
                <c:pt idx="353">
                  <c:v>5.0015686274509799</c:v>
                </c:pt>
                <c:pt idx="354">
                  <c:v>9.6664052287581708</c:v>
                </c:pt>
                <c:pt idx="355">
                  <c:v>10.212549019607843</c:v>
                </c:pt>
                <c:pt idx="356">
                  <c:v>10.041830065359479</c:v>
                </c:pt>
                <c:pt idx="357">
                  <c:v>13.095686274509804</c:v>
                </c:pt>
                <c:pt idx="358">
                  <c:v>12.479477124183004</c:v>
                </c:pt>
                <c:pt idx="359">
                  <c:v>8.4020915032679753</c:v>
                </c:pt>
                <c:pt idx="360">
                  <c:v>7.8420915032679739</c:v>
                </c:pt>
                <c:pt idx="361">
                  <c:v>8.9448366013071894</c:v>
                </c:pt>
                <c:pt idx="362">
                  <c:v>6.4</c:v>
                </c:pt>
                <c:pt idx="363">
                  <c:v>5.34169934640523</c:v>
                </c:pt>
                <c:pt idx="364">
                  <c:v>4.1435294117647059</c:v>
                </c:pt>
                <c:pt idx="365">
                  <c:v>2.3777777777777782</c:v>
                </c:pt>
                <c:pt idx="366">
                  <c:v>1.4687581699346406</c:v>
                </c:pt>
                <c:pt idx="367">
                  <c:v>1.1830065359477124</c:v>
                </c:pt>
                <c:pt idx="368">
                  <c:v>1.1830065359477124</c:v>
                </c:pt>
                <c:pt idx="369">
                  <c:v>1.1830065359477124</c:v>
                </c:pt>
                <c:pt idx="370">
                  <c:v>1.1798692810457516</c:v>
                </c:pt>
                <c:pt idx="371">
                  <c:v>0.28758169934640526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9.4117647058823539E-3</c:v>
                </c:pt>
                <c:pt idx="377">
                  <c:v>0.16679738562091501</c:v>
                </c:pt>
                <c:pt idx="378">
                  <c:v>0.18588235294117647</c:v>
                </c:pt>
                <c:pt idx="379">
                  <c:v>0.59058823529411764</c:v>
                </c:pt>
                <c:pt idx="380">
                  <c:v>0.93751633986928096</c:v>
                </c:pt>
                <c:pt idx="381">
                  <c:v>1.0684967320261438</c:v>
                </c:pt>
                <c:pt idx="382">
                  <c:v>0.91111111111111109</c:v>
                </c:pt>
                <c:pt idx="383">
                  <c:v>0.89202614379084966</c:v>
                </c:pt>
                <c:pt idx="384">
                  <c:v>0.48732026143790852</c:v>
                </c:pt>
                <c:pt idx="385">
                  <c:v>0.25699346405228762</c:v>
                </c:pt>
                <c:pt idx="386">
                  <c:v>0.25699346405228762</c:v>
                </c:pt>
                <c:pt idx="387">
                  <c:v>0.25699346405228762</c:v>
                </c:pt>
                <c:pt idx="388">
                  <c:v>0.22248366013071896</c:v>
                </c:pt>
                <c:pt idx="389">
                  <c:v>2.6143790849673203E-2</c:v>
                </c:pt>
                <c:pt idx="390">
                  <c:v>4.8888888888888898E-2</c:v>
                </c:pt>
                <c:pt idx="391">
                  <c:v>1.3929411764705886</c:v>
                </c:pt>
                <c:pt idx="392">
                  <c:v>2.6183006535947713</c:v>
                </c:pt>
                <c:pt idx="393">
                  <c:v>7.2062745098039223</c:v>
                </c:pt>
                <c:pt idx="394">
                  <c:v>11.727581699346405</c:v>
                </c:pt>
                <c:pt idx="395">
                  <c:v>13.316339869281045</c:v>
                </c:pt>
                <c:pt idx="396">
                  <c:v>12.194509803921568</c:v>
                </c:pt>
                <c:pt idx="397">
                  <c:v>11.281045751633989</c:v>
                </c:pt>
                <c:pt idx="398">
                  <c:v>9.4156862745098042</c:v>
                </c:pt>
                <c:pt idx="399">
                  <c:v>7.8020915032679738</c:v>
                </c:pt>
                <c:pt idx="400">
                  <c:v>7.9850980392156856</c:v>
                </c:pt>
                <c:pt idx="401">
                  <c:v>10.375424836601306</c:v>
                </c:pt>
                <c:pt idx="402">
                  <c:v>10.755032679738566</c:v>
                </c:pt>
                <c:pt idx="403">
                  <c:v>8.0324183006535961</c:v>
                </c:pt>
                <c:pt idx="404">
                  <c:v>5.7372549019607844</c:v>
                </c:pt>
                <c:pt idx="405">
                  <c:v>4.0985620915032683</c:v>
                </c:pt>
                <c:pt idx="406">
                  <c:v>1.486013071895425</c:v>
                </c:pt>
                <c:pt idx="407">
                  <c:v>0.79450980392156856</c:v>
                </c:pt>
                <c:pt idx="408">
                  <c:v>0.79450980392156856</c:v>
                </c:pt>
                <c:pt idx="409">
                  <c:v>0.1819607843137255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1.9346405228758169E-2</c:v>
                </c:pt>
                <c:pt idx="415">
                  <c:v>0.34065359477124185</c:v>
                </c:pt>
                <c:pt idx="416">
                  <c:v>0.3631372549019608</c:v>
                </c:pt>
                <c:pt idx="417">
                  <c:v>0.39764705882352946</c:v>
                </c:pt>
                <c:pt idx="418">
                  <c:v>0.5398692810457516</c:v>
                </c:pt>
                <c:pt idx="419">
                  <c:v>3.3819607843137254</c:v>
                </c:pt>
                <c:pt idx="420">
                  <c:v>4.0810457516339866</c:v>
                </c:pt>
                <c:pt idx="421">
                  <c:v>4.0585620915032674</c:v>
                </c:pt>
                <c:pt idx="422">
                  <c:v>4.1189542483660126</c:v>
                </c:pt>
                <c:pt idx="423">
                  <c:v>8.0794771241830059</c:v>
                </c:pt>
                <c:pt idx="424">
                  <c:v>7.884444444444445</c:v>
                </c:pt>
                <c:pt idx="425">
                  <c:v>7.4611764705882351</c:v>
                </c:pt>
                <c:pt idx="426">
                  <c:v>8.0718954248366011</c:v>
                </c:pt>
                <c:pt idx="427">
                  <c:v>9.8211764705882363</c:v>
                </c:pt>
                <c:pt idx="428">
                  <c:v>6.6135947712418304</c:v>
                </c:pt>
                <c:pt idx="429">
                  <c:v>3.9895424836601312</c:v>
                </c:pt>
                <c:pt idx="430">
                  <c:v>5.0284967320261433</c:v>
                </c:pt>
                <c:pt idx="431">
                  <c:v>9.5733333333333341</c:v>
                </c:pt>
                <c:pt idx="432">
                  <c:v>10.003921568627451</c:v>
                </c:pt>
                <c:pt idx="433">
                  <c:v>9.7814379084967324</c:v>
                </c:pt>
                <c:pt idx="434">
                  <c:v>12.334640522875818</c:v>
                </c:pt>
                <c:pt idx="435">
                  <c:v>11.972287581699346</c:v>
                </c:pt>
                <c:pt idx="436">
                  <c:v>9.3474509803921588</c:v>
                </c:pt>
                <c:pt idx="437">
                  <c:v>8.6708496732026159</c:v>
                </c:pt>
                <c:pt idx="438">
                  <c:v>10.278431372549022</c:v>
                </c:pt>
                <c:pt idx="439">
                  <c:v>8.2562091503267965</c:v>
                </c:pt>
                <c:pt idx="440">
                  <c:v>6.9856209150326816</c:v>
                </c:pt>
                <c:pt idx="441">
                  <c:v>4.4549019607843139</c:v>
                </c:pt>
                <c:pt idx="442">
                  <c:v>2.8818300653594773</c:v>
                </c:pt>
                <c:pt idx="443">
                  <c:v>0.70666666666666667</c:v>
                </c:pt>
                <c:pt idx="444">
                  <c:v>0.65437908496732033</c:v>
                </c:pt>
                <c:pt idx="445">
                  <c:v>0.65124183006535952</c:v>
                </c:pt>
                <c:pt idx="446">
                  <c:v>0.65124183006535952</c:v>
                </c:pt>
                <c:pt idx="447">
                  <c:v>0.6261437908496732</c:v>
                </c:pt>
                <c:pt idx="448">
                  <c:v>0.52104575163398703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9.4117647058823539E-3</c:v>
                </c:pt>
                <c:pt idx="454">
                  <c:v>0.16679738562091501</c:v>
                </c:pt>
                <c:pt idx="455">
                  <c:v>0.18588235294117647</c:v>
                </c:pt>
                <c:pt idx="456">
                  <c:v>0.53411764705882359</c:v>
                </c:pt>
                <c:pt idx="457">
                  <c:v>0.79424836601307203</c:v>
                </c:pt>
                <c:pt idx="458">
                  <c:v>0.92522875816993477</c:v>
                </c:pt>
                <c:pt idx="459">
                  <c:v>0.76784313725490205</c:v>
                </c:pt>
                <c:pt idx="460">
                  <c:v>0.74875816993464062</c:v>
                </c:pt>
                <c:pt idx="461">
                  <c:v>0.40052287581699347</c:v>
                </c:pt>
                <c:pt idx="462">
                  <c:v>0.40026143790849678</c:v>
                </c:pt>
                <c:pt idx="463">
                  <c:v>0.40026143790849678</c:v>
                </c:pt>
                <c:pt idx="464">
                  <c:v>0.40026143790849678</c:v>
                </c:pt>
                <c:pt idx="465">
                  <c:v>0.39084967320261438</c:v>
                </c:pt>
                <c:pt idx="466">
                  <c:v>5.5686274509803915E-2</c:v>
                </c:pt>
                <c:pt idx="467">
                  <c:v>4.8888888888888898E-2</c:v>
                </c:pt>
                <c:pt idx="468">
                  <c:v>1.3898039215686275</c:v>
                </c:pt>
                <c:pt idx="469">
                  <c:v>2.5095424836601308</c:v>
                </c:pt>
                <c:pt idx="470">
                  <c:v>6.7210457516339872</c:v>
                </c:pt>
                <c:pt idx="471">
                  <c:v>10.151633986928104</c:v>
                </c:pt>
                <c:pt idx="472">
                  <c:v>11.35137254901961</c:v>
                </c:pt>
                <c:pt idx="473">
                  <c:v>10.232679738562092</c:v>
                </c:pt>
                <c:pt idx="474">
                  <c:v>9.1226143790849683</c:v>
                </c:pt>
                <c:pt idx="475">
                  <c:v>7.1111111111111125</c:v>
                </c:pt>
                <c:pt idx="476">
                  <c:v>5.9320261437908499</c:v>
                </c:pt>
                <c:pt idx="477">
                  <c:v>6.1137254901960771</c:v>
                </c:pt>
                <c:pt idx="478">
                  <c:v>7.6352941176470601</c:v>
                </c:pt>
                <c:pt idx="479">
                  <c:v>7.6256209150326795</c:v>
                </c:pt>
                <c:pt idx="480">
                  <c:v>5.5176470588235302</c:v>
                </c:pt>
                <c:pt idx="481">
                  <c:v>5.5827450980392159</c:v>
                </c:pt>
                <c:pt idx="482">
                  <c:v>5.1558169934640521</c:v>
                </c:pt>
                <c:pt idx="483">
                  <c:v>3.4120261437908495</c:v>
                </c:pt>
                <c:pt idx="484">
                  <c:v>3.4120261437908495</c:v>
                </c:pt>
                <c:pt idx="485">
                  <c:v>3.3200000000000003</c:v>
                </c:pt>
                <c:pt idx="486">
                  <c:v>1.0033986928104575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1.9346405228758169E-2</c:v>
                </c:pt>
                <c:pt idx="492">
                  <c:v>0.66562091503267973</c:v>
                </c:pt>
                <c:pt idx="493">
                  <c:v>0.74928104575163401</c:v>
                </c:pt>
                <c:pt idx="494">
                  <c:v>0.78379084967320267</c:v>
                </c:pt>
                <c:pt idx="495">
                  <c:v>0.92601307189542503</c:v>
                </c:pt>
                <c:pt idx="496">
                  <c:v>2.784313725490196</c:v>
                </c:pt>
                <c:pt idx="497">
                  <c:v>2.7056209150326795</c:v>
                </c:pt>
                <c:pt idx="498">
                  <c:v>2.6219607843137256</c:v>
                </c:pt>
                <c:pt idx="499">
                  <c:v>2.6922875816993463</c:v>
                </c:pt>
                <c:pt idx="500">
                  <c:v>6.8575163398692824</c:v>
                </c:pt>
                <c:pt idx="501">
                  <c:v>9.7997385620915054</c:v>
                </c:pt>
                <c:pt idx="502">
                  <c:v>10.231895424836601</c:v>
                </c:pt>
                <c:pt idx="503">
                  <c:v>10.925490196078432</c:v>
                </c:pt>
                <c:pt idx="504">
                  <c:v>13.127843137254903</c:v>
                </c:pt>
                <c:pt idx="505">
                  <c:v>9.8274509803921575</c:v>
                </c:pt>
                <c:pt idx="506">
                  <c:v>5.049934640522876</c:v>
                </c:pt>
                <c:pt idx="507">
                  <c:v>5.2541176470588233</c:v>
                </c:pt>
                <c:pt idx="508">
                  <c:v>8.8219607843137258</c:v>
                </c:pt>
                <c:pt idx="509">
                  <c:v>8.7597385620915045</c:v>
                </c:pt>
                <c:pt idx="510">
                  <c:v>8.6379084967320257</c:v>
                </c:pt>
                <c:pt idx="511">
                  <c:v>10.017254901960785</c:v>
                </c:pt>
                <c:pt idx="512">
                  <c:v>9.8295424836601324</c:v>
                </c:pt>
                <c:pt idx="513">
                  <c:v>7.7913725490196075</c:v>
                </c:pt>
                <c:pt idx="514">
                  <c:v>6.0454901960784309</c:v>
                </c:pt>
                <c:pt idx="515">
                  <c:v>8.0193464052287577</c:v>
                </c:pt>
                <c:pt idx="516">
                  <c:v>7.7147712418300651</c:v>
                </c:pt>
                <c:pt idx="517">
                  <c:v>6.7618300653594776</c:v>
                </c:pt>
                <c:pt idx="518">
                  <c:v>4.5416993464052293</c:v>
                </c:pt>
                <c:pt idx="519">
                  <c:v>4.0677124183006539</c:v>
                </c:pt>
                <c:pt idx="520">
                  <c:v>1.3137254901960784</c:v>
                </c:pt>
                <c:pt idx="521">
                  <c:v>0.8415686274509806</c:v>
                </c:pt>
                <c:pt idx="522">
                  <c:v>1.0504575163398695</c:v>
                </c:pt>
                <c:pt idx="523">
                  <c:v>1.0473202614379085</c:v>
                </c:pt>
                <c:pt idx="524">
                  <c:v>1.0222222222222224</c:v>
                </c:pt>
                <c:pt idx="525">
                  <c:v>0.91712418300653598</c:v>
                </c:pt>
                <c:pt idx="526">
                  <c:v>0.27529411764705886</c:v>
                </c:pt>
                <c:pt idx="527">
                  <c:v>9.6732026143790846E-3</c:v>
                </c:pt>
                <c:pt idx="528">
                  <c:v>3.8169934640522873E-2</c:v>
                </c:pt>
                <c:pt idx="529">
                  <c:v>7.7385620915032677E-2</c:v>
                </c:pt>
                <c:pt idx="530">
                  <c:v>8.6797385620915032E-2</c:v>
                </c:pt>
                <c:pt idx="531">
                  <c:v>0.24104575163398698</c:v>
                </c:pt>
                <c:pt idx="532">
                  <c:v>0.25359477124183011</c:v>
                </c:pt>
                <c:pt idx="533">
                  <c:v>0.53830065359477131</c:v>
                </c:pt>
                <c:pt idx="534">
                  <c:v>0.67529411764705882</c:v>
                </c:pt>
                <c:pt idx="535">
                  <c:v>0.71372549019607845</c:v>
                </c:pt>
                <c:pt idx="536">
                  <c:v>0.55633986928104573</c:v>
                </c:pt>
                <c:pt idx="537">
                  <c:v>0.53725490196078429</c:v>
                </c:pt>
                <c:pt idx="538">
                  <c:v>0.22405228758169934</c:v>
                </c:pt>
                <c:pt idx="539">
                  <c:v>0.49751633986928107</c:v>
                </c:pt>
                <c:pt idx="540">
                  <c:v>0.49751633986928107</c:v>
                </c:pt>
                <c:pt idx="541">
                  <c:v>0.49751633986928107</c:v>
                </c:pt>
                <c:pt idx="542">
                  <c:v>0.48810457516339872</c:v>
                </c:pt>
                <c:pt idx="543">
                  <c:v>8.2091503267973848E-2</c:v>
                </c:pt>
                <c:pt idx="544">
                  <c:v>0</c:v>
                </c:pt>
                <c:pt idx="545">
                  <c:v>0.52235294117647069</c:v>
                </c:pt>
                <c:pt idx="546">
                  <c:v>1.5788235294117647</c:v>
                </c:pt>
                <c:pt idx="547">
                  <c:v>6.8705882352941172</c:v>
                </c:pt>
                <c:pt idx="548">
                  <c:v>9.3383006535947715</c:v>
                </c:pt>
                <c:pt idx="549">
                  <c:v>9.443137254901961</c:v>
                </c:pt>
                <c:pt idx="550">
                  <c:v>9.0478431372549011</c:v>
                </c:pt>
                <c:pt idx="551">
                  <c:v>8.0010457516339866</c:v>
                </c:pt>
                <c:pt idx="552">
                  <c:v>4.672679738562092</c:v>
                </c:pt>
                <c:pt idx="553">
                  <c:v>3.9058823529411764</c:v>
                </c:pt>
                <c:pt idx="554">
                  <c:v>3.9524183006535951</c:v>
                </c:pt>
                <c:pt idx="555">
                  <c:v>3.878169934640523</c:v>
                </c:pt>
                <c:pt idx="556">
                  <c:v>3.8684967320261441</c:v>
                </c:pt>
                <c:pt idx="557">
                  <c:v>1.997124183006536</c:v>
                </c:pt>
                <c:pt idx="558">
                  <c:v>2.8564705882352945</c:v>
                </c:pt>
                <c:pt idx="559">
                  <c:v>4.1678431372549021</c:v>
                </c:pt>
                <c:pt idx="560">
                  <c:v>4.1150326797385626</c:v>
                </c:pt>
                <c:pt idx="561">
                  <c:v>4.1150326797385626</c:v>
                </c:pt>
                <c:pt idx="562">
                  <c:v>4.2308496732026146</c:v>
                </c:pt>
                <c:pt idx="563">
                  <c:v>2.1631372549019607</c:v>
                </c:pt>
                <c:pt idx="564">
                  <c:v>1.0470588235294118</c:v>
                </c:pt>
                <c:pt idx="565">
                  <c:v>1.2386928104575166</c:v>
                </c:pt>
                <c:pt idx="566">
                  <c:v>1.2386928104575166</c:v>
                </c:pt>
                <c:pt idx="567">
                  <c:v>1.0308496732026144</c:v>
                </c:pt>
                <c:pt idx="568">
                  <c:v>0.55764705882352938</c:v>
                </c:pt>
                <c:pt idx="569">
                  <c:v>0.85725490196078447</c:v>
                </c:pt>
                <c:pt idx="570">
                  <c:v>0.74928104575163401</c:v>
                </c:pt>
                <c:pt idx="571">
                  <c:v>0.79006535947712431</c:v>
                </c:pt>
                <c:pt idx="572">
                  <c:v>0.81568627450980391</c:v>
                </c:pt>
                <c:pt idx="573">
                  <c:v>1.3215686274509804</c:v>
                </c:pt>
                <c:pt idx="574">
                  <c:v>0.95895424836601317</c:v>
                </c:pt>
                <c:pt idx="575">
                  <c:v>0.87529411764705878</c:v>
                </c:pt>
                <c:pt idx="576">
                  <c:v>0.93934640522875812</c:v>
                </c:pt>
                <c:pt idx="577">
                  <c:v>5.2211764705882358</c:v>
                </c:pt>
                <c:pt idx="578">
                  <c:v>10.365490196078431</c:v>
                </c:pt>
                <c:pt idx="579">
                  <c:v>11.203660130718953</c:v>
                </c:pt>
                <c:pt idx="580">
                  <c:v>12.34640522875817</c:v>
                </c:pt>
                <c:pt idx="581">
                  <c:v>16.923921568627449</c:v>
                </c:pt>
                <c:pt idx="582">
                  <c:v>14.146143790849672</c:v>
                </c:pt>
                <c:pt idx="583">
                  <c:v>8.5189542483660148</c:v>
                </c:pt>
                <c:pt idx="584">
                  <c:v>8.655163398692812</c:v>
                </c:pt>
                <c:pt idx="585">
                  <c:v>11.118954248366014</c:v>
                </c:pt>
                <c:pt idx="586">
                  <c:v>8.6253594771241833</c:v>
                </c:pt>
                <c:pt idx="587">
                  <c:v>7.5626143790849678</c:v>
                </c:pt>
                <c:pt idx="588">
                  <c:v>7.7396078431372546</c:v>
                </c:pt>
                <c:pt idx="589">
                  <c:v>6.822745098039217</c:v>
                </c:pt>
                <c:pt idx="590">
                  <c:v>4.8447058823529412</c:v>
                </c:pt>
                <c:pt idx="591">
                  <c:v>2.8810457516339874</c:v>
                </c:pt>
                <c:pt idx="592">
                  <c:v>5.2857516339869273</c:v>
                </c:pt>
                <c:pt idx="593">
                  <c:v>6.6671895424836594</c:v>
                </c:pt>
                <c:pt idx="594">
                  <c:v>6.4752941176470582</c:v>
                </c:pt>
                <c:pt idx="595">
                  <c:v>4.866143790849673</c:v>
                </c:pt>
                <c:pt idx="596">
                  <c:v>4.6661437908496737</c:v>
                </c:pt>
                <c:pt idx="597">
                  <c:v>1.9657516339869283</c:v>
                </c:pt>
                <c:pt idx="598">
                  <c:v>1.0541176470588236</c:v>
                </c:pt>
                <c:pt idx="599">
                  <c:v>1.5958169934640527</c:v>
                </c:pt>
                <c:pt idx="600">
                  <c:v>1.6083660130718955</c:v>
                </c:pt>
                <c:pt idx="601">
                  <c:v>1.644183006535948</c:v>
                </c:pt>
                <c:pt idx="602">
                  <c:v>1.4729411764705884</c:v>
                </c:pt>
                <c:pt idx="603">
                  <c:v>1.1409150326797386</c:v>
                </c:pt>
                <c:pt idx="604">
                  <c:v>1.4904575163398692</c:v>
                </c:pt>
                <c:pt idx="605">
                  <c:v>2.26640522875817</c:v>
                </c:pt>
                <c:pt idx="606">
                  <c:v>3.9545098039215687</c:v>
                </c:pt>
                <c:pt idx="607">
                  <c:v>4.179607843137255</c:v>
                </c:pt>
                <c:pt idx="608">
                  <c:v>3.8224836601307195</c:v>
                </c:pt>
                <c:pt idx="609">
                  <c:v>2.7819607843137257</c:v>
                </c:pt>
                <c:pt idx="610">
                  <c:v>1.9900653594771243</c:v>
                </c:pt>
                <c:pt idx="611">
                  <c:v>0.26692810457516336</c:v>
                </c:pt>
                <c:pt idx="612">
                  <c:v>4.1830065359477121E-2</c:v>
                </c:pt>
                <c:pt idx="613">
                  <c:v>4.1830065359477121E-2</c:v>
                </c:pt>
                <c:pt idx="614">
                  <c:v>4.1830065359477121E-2</c:v>
                </c:pt>
                <c:pt idx="615">
                  <c:v>2.5882352941176474E-2</c:v>
                </c:pt>
                <c:pt idx="616">
                  <c:v>0.92679738562091496</c:v>
                </c:pt>
                <c:pt idx="617">
                  <c:v>0.92679738562091496</c:v>
                </c:pt>
                <c:pt idx="618">
                  <c:v>0.92679738562091496</c:v>
                </c:pt>
                <c:pt idx="619">
                  <c:v>0.90457516339869282</c:v>
                </c:pt>
                <c:pt idx="620">
                  <c:v>7.2156862745098041E-2</c:v>
                </c:pt>
                <c:pt idx="621">
                  <c:v>0</c:v>
                </c:pt>
                <c:pt idx="622">
                  <c:v>9.2287581699346408E-2</c:v>
                </c:pt>
                <c:pt idx="623">
                  <c:v>0.66352941176470592</c:v>
                </c:pt>
                <c:pt idx="624">
                  <c:v>4.5945098039215688</c:v>
                </c:pt>
                <c:pt idx="625">
                  <c:v>5.8028758169934642</c:v>
                </c:pt>
                <c:pt idx="626">
                  <c:v>5.9375163398692816</c:v>
                </c:pt>
                <c:pt idx="627">
                  <c:v>5.8847058823529421</c:v>
                </c:pt>
                <c:pt idx="628">
                  <c:v>5.313464052287582</c:v>
                </c:pt>
                <c:pt idx="629">
                  <c:v>1.5009150326797389</c:v>
                </c:pt>
                <c:pt idx="630">
                  <c:v>1.06640522875817</c:v>
                </c:pt>
                <c:pt idx="631">
                  <c:v>1.4964705882352942</c:v>
                </c:pt>
                <c:pt idx="632">
                  <c:v>1.4569934640522875</c:v>
                </c:pt>
                <c:pt idx="633">
                  <c:v>1.4569934640522875</c:v>
                </c:pt>
                <c:pt idx="634">
                  <c:v>1.4305882352941177</c:v>
                </c:pt>
                <c:pt idx="635">
                  <c:v>3.2169934640522877</c:v>
                </c:pt>
                <c:pt idx="636">
                  <c:v>4.1150326797385626</c:v>
                </c:pt>
                <c:pt idx="637">
                  <c:v>4.1150326797385626</c:v>
                </c:pt>
                <c:pt idx="638">
                  <c:v>4.1150326797385626</c:v>
                </c:pt>
                <c:pt idx="639">
                  <c:v>4.3301960784313733</c:v>
                </c:pt>
                <c:pt idx="640">
                  <c:v>2.5445751633986933</c:v>
                </c:pt>
                <c:pt idx="641">
                  <c:v>2.6112418300653593</c:v>
                </c:pt>
                <c:pt idx="642">
                  <c:v>4.0983006535947721</c:v>
                </c:pt>
                <c:pt idx="643">
                  <c:v>4.2928104575163397</c:v>
                </c:pt>
                <c:pt idx="644">
                  <c:v>3.9856209150326802</c:v>
                </c:pt>
                <c:pt idx="645">
                  <c:v>3.2303267973856209</c:v>
                </c:pt>
                <c:pt idx="646">
                  <c:v>2.3471895424836604</c:v>
                </c:pt>
                <c:pt idx="647">
                  <c:v>0.94692810457516341</c:v>
                </c:pt>
                <c:pt idx="648">
                  <c:v>0.88784313725490216</c:v>
                </c:pt>
                <c:pt idx="649">
                  <c:v>0.98352941176470587</c:v>
                </c:pt>
                <c:pt idx="650">
                  <c:v>1.1675816993464052</c:v>
                </c:pt>
                <c:pt idx="651">
                  <c:v>0.52130718954248367</c:v>
                </c:pt>
                <c:pt idx="652">
                  <c:v>0.43450980392156863</c:v>
                </c:pt>
                <c:pt idx="653">
                  <c:v>0.40392156862745099</c:v>
                </c:pt>
                <c:pt idx="654">
                  <c:v>4.5137254901960784</c:v>
                </c:pt>
                <c:pt idx="655">
                  <c:v>9.9633986928104594</c:v>
                </c:pt>
                <c:pt idx="656">
                  <c:v>11.085228758169935</c:v>
                </c:pt>
                <c:pt idx="657">
                  <c:v>12.209150326797385</c:v>
                </c:pt>
                <c:pt idx="658">
                  <c:v>17.071372549019607</c:v>
                </c:pt>
                <c:pt idx="659">
                  <c:v>14.281830065359479</c:v>
                </c:pt>
                <c:pt idx="660">
                  <c:v>8.6381699346405227</c:v>
                </c:pt>
                <c:pt idx="661">
                  <c:v>7.6541176470588246</c:v>
                </c:pt>
                <c:pt idx="662">
                  <c:v>9.0771241830065357</c:v>
                </c:pt>
                <c:pt idx="663">
                  <c:v>5.5715032679738554</c:v>
                </c:pt>
                <c:pt idx="664">
                  <c:v>4.5911111111111111</c:v>
                </c:pt>
                <c:pt idx="665">
                  <c:v>4.8010457516339873</c:v>
                </c:pt>
                <c:pt idx="666">
                  <c:v>4.9597385620915038</c:v>
                </c:pt>
                <c:pt idx="667">
                  <c:v>4.0347712418300654</c:v>
                </c:pt>
                <c:pt idx="668">
                  <c:v>2.7602614379084973</c:v>
                </c:pt>
                <c:pt idx="669">
                  <c:v>3.9257516339869287</c:v>
                </c:pt>
                <c:pt idx="670">
                  <c:v>5.0363398692810462</c:v>
                </c:pt>
                <c:pt idx="671">
                  <c:v>5.4886274509803927</c:v>
                </c:pt>
                <c:pt idx="672">
                  <c:v>4.1966013071895425</c:v>
                </c:pt>
                <c:pt idx="673">
                  <c:v>4.0347712418300654</c:v>
                </c:pt>
                <c:pt idx="674">
                  <c:v>2.6112418300653593</c:v>
                </c:pt>
                <c:pt idx="675">
                  <c:v>2.0773856209150328</c:v>
                </c:pt>
                <c:pt idx="676">
                  <c:v>2.4352941176470591</c:v>
                </c:pt>
                <c:pt idx="677">
                  <c:v>2.5555555555555558</c:v>
                </c:pt>
                <c:pt idx="678">
                  <c:v>3.214640522875817</c:v>
                </c:pt>
                <c:pt idx="679">
                  <c:v>3.0371241830065361</c:v>
                </c:pt>
                <c:pt idx="680">
                  <c:v>2.5981699346405231</c:v>
                </c:pt>
                <c:pt idx="681">
                  <c:v>2.7837908496732022</c:v>
                </c:pt>
                <c:pt idx="682">
                  <c:v>3.6094117647058828</c:v>
                </c:pt>
                <c:pt idx="683">
                  <c:v>4.9984313725490193</c:v>
                </c:pt>
                <c:pt idx="684">
                  <c:v>5.223529411764706</c:v>
                </c:pt>
                <c:pt idx="685">
                  <c:v>4.8664052287581701</c:v>
                </c:pt>
                <c:pt idx="686">
                  <c:v>3.5741176470588241</c:v>
                </c:pt>
                <c:pt idx="687">
                  <c:v>2.298300653594771</c:v>
                </c:pt>
                <c:pt idx="688">
                  <c:v>0.22509803921568627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0.72444444444444456</c:v>
                </c:pt>
                <c:pt idx="694">
                  <c:v>0.72758169934640515</c:v>
                </c:pt>
                <c:pt idx="695">
                  <c:v>0.73071895424836608</c:v>
                </c:pt>
                <c:pt idx="696">
                  <c:v>0.71790849673202628</c:v>
                </c:pt>
                <c:pt idx="697">
                  <c:v>6.84967320261438E-2</c:v>
                </c:pt>
                <c:pt idx="698">
                  <c:v>1.2549019607843137E-2</c:v>
                </c:pt>
                <c:pt idx="699">
                  <c:v>9.4117647058823539E-3</c:v>
                </c:pt>
                <c:pt idx="700">
                  <c:v>6.1176470588235297E-2</c:v>
                </c:pt>
                <c:pt idx="701">
                  <c:v>2.6839215686274507</c:v>
                </c:pt>
                <c:pt idx="702">
                  <c:v>5.3396078431372551</c:v>
                </c:pt>
                <c:pt idx="703">
                  <c:v>6.7079738562091507</c:v>
                </c:pt>
                <c:pt idx="704">
                  <c:v>8.614901960784314</c:v>
                </c:pt>
                <c:pt idx="705">
                  <c:v>9.0426143790849682</c:v>
                </c:pt>
                <c:pt idx="706">
                  <c:v>6.4326797385620917</c:v>
                </c:pt>
                <c:pt idx="707">
                  <c:v>4.5537254901960793</c:v>
                </c:pt>
                <c:pt idx="708">
                  <c:v>4.2201307189542483</c:v>
                </c:pt>
                <c:pt idx="709">
                  <c:v>2.3320261437908498</c:v>
                </c:pt>
                <c:pt idx="710">
                  <c:v>1.8494117647058825</c:v>
                </c:pt>
                <c:pt idx="711">
                  <c:v>1.9286274509803922</c:v>
                </c:pt>
                <c:pt idx="712">
                  <c:v>3.7058823529411766</c:v>
                </c:pt>
                <c:pt idx="713">
                  <c:v>4.133856209150327</c:v>
                </c:pt>
                <c:pt idx="714">
                  <c:v>4.1150326797385626</c:v>
                </c:pt>
                <c:pt idx="715">
                  <c:v>4.1150326797385626</c:v>
                </c:pt>
                <c:pt idx="716">
                  <c:v>4.4128104575163398</c:v>
                </c:pt>
                <c:pt idx="717">
                  <c:v>2.9205228758169937</c:v>
                </c:pt>
                <c:pt idx="718">
                  <c:v>3.9890196078431379</c:v>
                </c:pt>
                <c:pt idx="719">
                  <c:v>7.173856209150328</c:v>
                </c:pt>
                <c:pt idx="720">
                  <c:v>7.7343790849673217</c:v>
                </c:pt>
                <c:pt idx="721">
                  <c:v>7.3445751633986935</c:v>
                </c:pt>
                <c:pt idx="722">
                  <c:v>6.2959477124183003</c:v>
                </c:pt>
                <c:pt idx="723">
                  <c:v>4.4109803921568629</c:v>
                </c:pt>
                <c:pt idx="724">
                  <c:v>1.6593464052287583</c:v>
                </c:pt>
                <c:pt idx="725">
                  <c:v>1.8316339869281049</c:v>
                </c:pt>
                <c:pt idx="726">
                  <c:v>2.1529411764705881</c:v>
                </c:pt>
                <c:pt idx="727">
                  <c:v>2.5971241830065357</c:v>
                </c:pt>
                <c:pt idx="728">
                  <c:v>1.9508496732026142</c:v>
                </c:pt>
                <c:pt idx="729">
                  <c:v>1.5176470588235296</c:v>
                </c:pt>
                <c:pt idx="730">
                  <c:v>0.88000000000000012</c:v>
                </c:pt>
                <c:pt idx="731">
                  <c:v>2.5835294117647063</c:v>
                </c:pt>
                <c:pt idx="732">
                  <c:v>6.3176470588235301</c:v>
                </c:pt>
                <c:pt idx="733">
                  <c:v>7.287320261437908</c:v>
                </c:pt>
                <c:pt idx="734">
                  <c:v>8.3819607843137263</c:v>
                </c:pt>
                <c:pt idx="735">
                  <c:v>11.975424836601306</c:v>
                </c:pt>
                <c:pt idx="736">
                  <c:v>10.69986928104575</c:v>
                </c:pt>
                <c:pt idx="737">
                  <c:v>6.5022222222222217</c:v>
                </c:pt>
                <c:pt idx="738">
                  <c:v>5.6216993464052303</c:v>
                </c:pt>
                <c:pt idx="739">
                  <c:v>5.6645751633986929</c:v>
                </c:pt>
                <c:pt idx="740">
                  <c:v>2.0271895424836601</c:v>
                </c:pt>
                <c:pt idx="741">
                  <c:v>1.624313725490196</c:v>
                </c:pt>
                <c:pt idx="742">
                  <c:v>1.8533333333333333</c:v>
                </c:pt>
                <c:pt idx="743">
                  <c:v>2.0891503267973861</c:v>
                </c:pt>
                <c:pt idx="744">
                  <c:v>2.5252287581699346</c:v>
                </c:pt>
                <c:pt idx="745">
                  <c:v>2.6609150326797391</c:v>
                </c:pt>
                <c:pt idx="746">
                  <c:v>3.8598692810457513</c:v>
                </c:pt>
                <c:pt idx="747">
                  <c:v>4.9903267973856211</c:v>
                </c:pt>
                <c:pt idx="748">
                  <c:v>5.4666666666666677</c:v>
                </c:pt>
                <c:pt idx="749">
                  <c:v>4.2230065359477127</c:v>
                </c:pt>
                <c:pt idx="750">
                  <c:v>4.0643137254901962</c:v>
                </c:pt>
                <c:pt idx="751">
                  <c:v>2.6996078431372545</c:v>
                </c:pt>
                <c:pt idx="752">
                  <c:v>2.2094117647058824</c:v>
                </c:pt>
                <c:pt idx="753">
                  <c:v>2.8295424836601311</c:v>
                </c:pt>
                <c:pt idx="754">
                  <c:v>2.9908496732026144</c:v>
                </c:pt>
                <c:pt idx="755">
                  <c:v>3.8271895424836608</c:v>
                </c:pt>
                <c:pt idx="756">
                  <c:v>3.6465359477124188</c:v>
                </c:pt>
                <c:pt idx="757">
                  <c:v>3.1343790849673203</c:v>
                </c:pt>
                <c:pt idx="758">
                  <c:v>3.0052287581699351</c:v>
                </c:pt>
                <c:pt idx="759">
                  <c:v>3.7898039215686281</c:v>
                </c:pt>
                <c:pt idx="760">
                  <c:v>4.9984313725490193</c:v>
                </c:pt>
                <c:pt idx="761">
                  <c:v>5.223529411764706</c:v>
                </c:pt>
                <c:pt idx="762">
                  <c:v>4.8664052287581701</c:v>
                </c:pt>
                <c:pt idx="763">
                  <c:v>3.5741176470588241</c:v>
                </c:pt>
                <c:pt idx="764">
                  <c:v>2.298300653594771</c:v>
                </c:pt>
                <c:pt idx="765">
                  <c:v>0.22509803921568627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0.78928104575163405</c:v>
                </c:pt>
                <c:pt idx="771">
                  <c:v>1.3278431372549022</c:v>
                </c:pt>
                <c:pt idx="772">
                  <c:v>1.3435294117647059</c:v>
                </c:pt>
                <c:pt idx="773">
                  <c:v>1.3432679738562094</c:v>
                </c:pt>
                <c:pt idx="774">
                  <c:v>0.87398692810457523</c:v>
                </c:pt>
                <c:pt idx="775">
                  <c:v>0.75633986928104568</c:v>
                </c:pt>
                <c:pt idx="776">
                  <c:v>0.27529411764705886</c:v>
                </c:pt>
                <c:pt idx="777">
                  <c:v>0.60183006535947714</c:v>
                </c:pt>
                <c:pt idx="778">
                  <c:v>3.5098039215686279</c:v>
                </c:pt>
                <c:pt idx="779">
                  <c:v>7.3479738562091512</c:v>
                </c:pt>
                <c:pt idx="780">
                  <c:v>9.9934640522875817</c:v>
                </c:pt>
                <c:pt idx="781">
                  <c:v>13.370196078431372</c:v>
                </c:pt>
                <c:pt idx="782">
                  <c:v>13.599738562091503</c:v>
                </c:pt>
                <c:pt idx="783">
                  <c:v>10.76967320261438</c:v>
                </c:pt>
                <c:pt idx="784">
                  <c:v>7.5691503267973861</c:v>
                </c:pt>
                <c:pt idx="785">
                  <c:v>6.0768627450980386</c:v>
                </c:pt>
                <c:pt idx="786">
                  <c:v>2.6896732026143795</c:v>
                </c:pt>
                <c:pt idx="787">
                  <c:v>2.1179084967320261</c:v>
                </c:pt>
                <c:pt idx="788">
                  <c:v>2.1194771241830064</c:v>
                </c:pt>
                <c:pt idx="789">
                  <c:v>3.2431372549019608</c:v>
                </c:pt>
                <c:pt idx="790">
                  <c:v>3.3675816993464056</c:v>
                </c:pt>
                <c:pt idx="791">
                  <c:v>3.3205228758169936</c:v>
                </c:pt>
                <c:pt idx="792">
                  <c:v>3.3267973856209148</c:v>
                </c:pt>
                <c:pt idx="793">
                  <c:v>4.0337254901960788</c:v>
                </c:pt>
                <c:pt idx="794">
                  <c:v>3.4078431372549023</c:v>
                </c:pt>
                <c:pt idx="795">
                  <c:v>4.9837908496732028</c:v>
                </c:pt>
                <c:pt idx="796">
                  <c:v>8.5249673202614389</c:v>
                </c:pt>
                <c:pt idx="797">
                  <c:v>10.376732026143792</c:v>
                </c:pt>
                <c:pt idx="798">
                  <c:v>9.9751633986928105</c:v>
                </c:pt>
                <c:pt idx="799">
                  <c:v>8.6533333333333342</c:v>
                </c:pt>
                <c:pt idx="800">
                  <c:v>6.12156862745098</c:v>
                </c:pt>
                <c:pt idx="801">
                  <c:v>3.374117647058823</c:v>
                </c:pt>
                <c:pt idx="802">
                  <c:v>2.666666666666667</c:v>
                </c:pt>
                <c:pt idx="803">
                  <c:v>2.5905882352941179</c:v>
                </c:pt>
                <c:pt idx="804">
                  <c:v>3.4044444444444442</c:v>
                </c:pt>
                <c:pt idx="805">
                  <c:v>3.0794771241830068</c:v>
                </c:pt>
                <c:pt idx="806">
                  <c:v>2.2857516339869282</c:v>
                </c:pt>
                <c:pt idx="807">
                  <c:v>1.1450980392156864</c:v>
                </c:pt>
                <c:pt idx="808">
                  <c:v>1.0284967320261438</c:v>
                </c:pt>
                <c:pt idx="809">
                  <c:v>3.2177777777777781</c:v>
                </c:pt>
                <c:pt idx="810">
                  <c:v>3.7424836601307185</c:v>
                </c:pt>
                <c:pt idx="811">
                  <c:v>4.8371241830065372</c:v>
                </c:pt>
                <c:pt idx="812">
                  <c:v>8.4543790849673215</c:v>
                </c:pt>
                <c:pt idx="813">
                  <c:v>8.9730718954248374</c:v>
                </c:pt>
                <c:pt idx="814">
                  <c:v>5.9699346405228759</c:v>
                </c:pt>
                <c:pt idx="815">
                  <c:v>5.5343790849673198</c:v>
                </c:pt>
                <c:pt idx="816">
                  <c:v>5.5772549019607851</c:v>
                </c:pt>
                <c:pt idx="817">
                  <c:v>2.032941176470588</c:v>
                </c:pt>
                <c:pt idx="818">
                  <c:v>1.6559477124183006</c:v>
                </c:pt>
                <c:pt idx="819">
                  <c:v>1.872156862745098</c:v>
                </c:pt>
                <c:pt idx="820">
                  <c:v>1.8115032679738561</c:v>
                </c:pt>
                <c:pt idx="821">
                  <c:v>0.91503267973856206</c:v>
                </c:pt>
                <c:pt idx="822">
                  <c:v>0.85751633986928111</c:v>
                </c:pt>
                <c:pt idx="823">
                  <c:v>1.4162091503267973</c:v>
                </c:pt>
                <c:pt idx="824">
                  <c:v>2.6005228758169938</c:v>
                </c:pt>
                <c:pt idx="825">
                  <c:v>3.4569934640522879</c:v>
                </c:pt>
                <c:pt idx="826">
                  <c:v>3.5458823529411765</c:v>
                </c:pt>
                <c:pt idx="827">
                  <c:v>3.5396078431372553</c:v>
                </c:pt>
                <c:pt idx="828">
                  <c:v>3.0873202614379087</c:v>
                </c:pt>
                <c:pt idx="829">
                  <c:v>2.1785620915032684</c:v>
                </c:pt>
                <c:pt idx="830">
                  <c:v>2.7503267973856209</c:v>
                </c:pt>
                <c:pt idx="831">
                  <c:v>2.924183006535948</c:v>
                </c:pt>
                <c:pt idx="832">
                  <c:v>3.7696732026143787</c:v>
                </c:pt>
                <c:pt idx="833">
                  <c:v>3.3168627450980392</c:v>
                </c:pt>
                <c:pt idx="834">
                  <c:v>3.1822222222222223</c:v>
                </c:pt>
                <c:pt idx="835">
                  <c:v>3.0177777777777779</c:v>
                </c:pt>
                <c:pt idx="836">
                  <c:v>4.1511111111111116</c:v>
                </c:pt>
                <c:pt idx="837">
                  <c:v>6.3294117647058821</c:v>
                </c:pt>
                <c:pt idx="838">
                  <c:v>6.6483660130718958</c:v>
                </c:pt>
                <c:pt idx="839">
                  <c:v>6.2912418300653599</c:v>
                </c:pt>
                <c:pt idx="840">
                  <c:v>4.9989542483660134</c:v>
                </c:pt>
                <c:pt idx="841">
                  <c:v>3.3618300653594777</c:v>
                </c:pt>
                <c:pt idx="842">
                  <c:v>0.3189542483660131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0.62091503267973858</c:v>
                </c:pt>
                <c:pt idx="848">
                  <c:v>1.5691503267973856</c:v>
                </c:pt>
                <c:pt idx="849">
                  <c:v>1.6619607843137256</c:v>
                </c:pt>
                <c:pt idx="850">
                  <c:v>1.6616993464052288</c:v>
                </c:pt>
                <c:pt idx="851">
                  <c:v>1.3688888888888888</c:v>
                </c:pt>
                <c:pt idx="852">
                  <c:v>1.6371241830065359</c:v>
                </c:pt>
                <c:pt idx="853">
                  <c:v>2.0426143790849673</c:v>
                </c:pt>
                <c:pt idx="854">
                  <c:v>3.154771241830066</c:v>
                </c:pt>
                <c:pt idx="855">
                  <c:v>5.6096732026143794</c:v>
                </c:pt>
                <c:pt idx="856">
                  <c:v>10.131503267973859</c:v>
                </c:pt>
                <c:pt idx="857">
                  <c:v>14.773856209150326</c:v>
                </c:pt>
                <c:pt idx="858">
                  <c:v>18.451764705882354</c:v>
                </c:pt>
                <c:pt idx="859">
                  <c:v>17.963398692810458</c:v>
                </c:pt>
                <c:pt idx="860">
                  <c:v>15.633725490196078</c:v>
                </c:pt>
                <c:pt idx="861">
                  <c:v>11.869019607843139</c:v>
                </c:pt>
                <c:pt idx="862">
                  <c:v>8.6122875816993467</c:v>
                </c:pt>
                <c:pt idx="863">
                  <c:v>3.6533333333333329</c:v>
                </c:pt>
                <c:pt idx="864">
                  <c:v>2.9367320261437908</c:v>
                </c:pt>
                <c:pt idx="865">
                  <c:v>2.7989542483660128</c:v>
                </c:pt>
                <c:pt idx="866">
                  <c:v>2.0614379084967323</c:v>
                </c:pt>
                <c:pt idx="867">
                  <c:v>0.7756862745098041</c:v>
                </c:pt>
                <c:pt idx="868">
                  <c:v>0.70614379084967316</c:v>
                </c:pt>
                <c:pt idx="869">
                  <c:v>0.72183006535947725</c:v>
                </c:pt>
                <c:pt idx="870">
                  <c:v>1.5207843137254904</c:v>
                </c:pt>
                <c:pt idx="871">
                  <c:v>2.6640522875816992</c:v>
                </c:pt>
                <c:pt idx="872">
                  <c:v>5.2115032679738569</c:v>
                </c:pt>
                <c:pt idx="873">
                  <c:v>9.2363398692810463</c:v>
                </c:pt>
                <c:pt idx="874">
                  <c:v>11.341960784313725</c:v>
                </c:pt>
                <c:pt idx="875">
                  <c:v>11.677124183006535</c:v>
                </c:pt>
                <c:pt idx="876">
                  <c:v>10.810196078431375</c:v>
                </c:pt>
                <c:pt idx="877">
                  <c:v>8.760784313725491</c:v>
                </c:pt>
                <c:pt idx="878">
                  <c:v>5.4938562091503265</c:v>
                </c:pt>
                <c:pt idx="879">
                  <c:v>4.5231372549019602</c:v>
                </c:pt>
                <c:pt idx="880">
                  <c:v>3.7228758169934646</c:v>
                </c:pt>
                <c:pt idx="881">
                  <c:v>4.0135947712418298</c:v>
                </c:pt>
                <c:pt idx="882">
                  <c:v>3.0562091503267976</c:v>
                </c:pt>
                <c:pt idx="883">
                  <c:v>2.2951633986928104</c:v>
                </c:pt>
                <c:pt idx="884">
                  <c:v>1.1445751633986929</c:v>
                </c:pt>
                <c:pt idx="885">
                  <c:v>0.81071895424836604</c:v>
                </c:pt>
                <c:pt idx="886">
                  <c:v>0.84967320261437929</c:v>
                </c:pt>
                <c:pt idx="887">
                  <c:v>0.97176470588235297</c:v>
                </c:pt>
                <c:pt idx="888">
                  <c:v>1.9835294117647062</c:v>
                </c:pt>
                <c:pt idx="889">
                  <c:v>5.1960784313725492</c:v>
                </c:pt>
                <c:pt idx="890">
                  <c:v>5.8107189542483662</c:v>
                </c:pt>
                <c:pt idx="891">
                  <c:v>4.9610457516339865</c:v>
                </c:pt>
                <c:pt idx="892">
                  <c:v>4.9281045751633989</c:v>
                </c:pt>
                <c:pt idx="893">
                  <c:v>4.9845751633986932</c:v>
                </c:pt>
                <c:pt idx="894">
                  <c:v>1.8517647058823532</c:v>
                </c:pt>
                <c:pt idx="895">
                  <c:v>1.361307189542484</c:v>
                </c:pt>
                <c:pt idx="896">
                  <c:v>1.3835294117647059</c:v>
                </c:pt>
                <c:pt idx="897">
                  <c:v>1.3228758169934642</c:v>
                </c:pt>
                <c:pt idx="898">
                  <c:v>0.25464052287581701</c:v>
                </c:pt>
                <c:pt idx="899">
                  <c:v>0.17490196078431375</c:v>
                </c:pt>
                <c:pt idx="900">
                  <c:v>6.326797385620915E-2</c:v>
                </c:pt>
                <c:pt idx="901">
                  <c:v>0.89777777777777779</c:v>
                </c:pt>
                <c:pt idx="902">
                  <c:v>1.703529411764706</c:v>
                </c:pt>
                <c:pt idx="903">
                  <c:v>2.0303267973856212</c:v>
                </c:pt>
                <c:pt idx="904">
                  <c:v>2.0718954248366015</c:v>
                </c:pt>
                <c:pt idx="905">
                  <c:v>2.5445751633986933</c:v>
                </c:pt>
                <c:pt idx="906">
                  <c:v>2.0650980392156866</c:v>
                </c:pt>
                <c:pt idx="907">
                  <c:v>2.5121568627450981</c:v>
                </c:pt>
                <c:pt idx="908">
                  <c:v>2.7730718954248363</c:v>
                </c:pt>
                <c:pt idx="909">
                  <c:v>3.5960784313725491</c:v>
                </c:pt>
                <c:pt idx="910">
                  <c:v>3.1108496732026141</c:v>
                </c:pt>
                <c:pt idx="911">
                  <c:v>3.0875816993464058</c:v>
                </c:pt>
                <c:pt idx="912">
                  <c:v>3.0920261437908496</c:v>
                </c:pt>
                <c:pt idx="913">
                  <c:v>4.6771241830065362</c:v>
                </c:pt>
                <c:pt idx="914">
                  <c:v>8.5686274509803919</c:v>
                </c:pt>
                <c:pt idx="915">
                  <c:v>9.1050980392156866</c:v>
                </c:pt>
                <c:pt idx="916">
                  <c:v>8.8256209150326796</c:v>
                </c:pt>
                <c:pt idx="917">
                  <c:v>7.5398692810457515</c:v>
                </c:pt>
                <c:pt idx="918">
                  <c:v>5.3670588235294128</c:v>
                </c:pt>
                <c:pt idx="919">
                  <c:v>0.61098039215686284</c:v>
                </c:pt>
                <c:pt idx="920">
                  <c:v>7.450980392156864E-2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0.52366013071895423</c:v>
                </c:pt>
                <c:pt idx="925">
                  <c:v>1.471895424836601</c:v>
                </c:pt>
                <c:pt idx="926">
                  <c:v>1.5647058823529412</c:v>
                </c:pt>
                <c:pt idx="927">
                  <c:v>1.6454901960784314</c:v>
                </c:pt>
                <c:pt idx="928">
                  <c:v>1.4423529411764704</c:v>
                </c:pt>
                <c:pt idx="929">
                  <c:v>1.7369934640522877</c:v>
                </c:pt>
                <c:pt idx="930">
                  <c:v>2.1424836601307189</c:v>
                </c:pt>
                <c:pt idx="931">
                  <c:v>3.221699346405229</c:v>
                </c:pt>
                <c:pt idx="932">
                  <c:v>4.19764705882353</c:v>
                </c:pt>
                <c:pt idx="933">
                  <c:v>8.6870588235294104</c:v>
                </c:pt>
                <c:pt idx="934">
                  <c:v>14.958169934640523</c:v>
                </c:pt>
                <c:pt idx="935">
                  <c:v>18.793202614379087</c:v>
                </c:pt>
                <c:pt idx="936">
                  <c:v>18.337777777777777</c:v>
                </c:pt>
                <c:pt idx="937">
                  <c:v>17.74718954248366</c:v>
                </c:pt>
                <c:pt idx="938">
                  <c:v>14.035555555555556</c:v>
                </c:pt>
                <c:pt idx="939">
                  <c:v>9.1500653594771251</c:v>
                </c:pt>
                <c:pt idx="940">
                  <c:v>4.033986928104575</c:v>
                </c:pt>
                <c:pt idx="941">
                  <c:v>3.3330718954248368</c:v>
                </c:pt>
                <c:pt idx="942">
                  <c:v>2.8541176470588239</c:v>
                </c:pt>
                <c:pt idx="943">
                  <c:v>1.833464052287582</c:v>
                </c:pt>
                <c:pt idx="944">
                  <c:v>8.8366013071895427E-2</c:v>
                </c:pt>
                <c:pt idx="945">
                  <c:v>1.8823529411764708E-2</c:v>
                </c:pt>
                <c:pt idx="946">
                  <c:v>3.7647058823529415E-2</c:v>
                </c:pt>
                <c:pt idx="947">
                  <c:v>0.62875816993464051</c:v>
                </c:pt>
                <c:pt idx="948">
                  <c:v>1.5231372549019608</c:v>
                </c:pt>
                <c:pt idx="949">
                  <c:v>4.1864052287581703</c:v>
                </c:pt>
                <c:pt idx="950">
                  <c:v>8.041830065359477</c:v>
                </c:pt>
                <c:pt idx="951">
                  <c:v>10.328104575163398</c:v>
                </c:pt>
                <c:pt idx="952">
                  <c:v>11.285490196078431</c:v>
                </c:pt>
                <c:pt idx="953">
                  <c:v>10.95843137254902</c:v>
                </c:pt>
                <c:pt idx="954">
                  <c:v>9.4332026143790841</c:v>
                </c:pt>
                <c:pt idx="955">
                  <c:v>6.3356862745098042</c:v>
                </c:pt>
                <c:pt idx="956">
                  <c:v>5.1592156862745098</c:v>
                </c:pt>
                <c:pt idx="957">
                  <c:v>3.9189542483660134</c:v>
                </c:pt>
                <c:pt idx="958">
                  <c:v>4.0943790849673203</c:v>
                </c:pt>
                <c:pt idx="959">
                  <c:v>2.9563398692810456</c:v>
                </c:pt>
                <c:pt idx="960">
                  <c:v>2.1952941176470593</c:v>
                </c:pt>
                <c:pt idx="961">
                  <c:v>1.0541176470588236</c:v>
                </c:pt>
                <c:pt idx="962">
                  <c:v>0.8554248366013073</c:v>
                </c:pt>
                <c:pt idx="963">
                  <c:v>0.2614379084967321</c:v>
                </c:pt>
                <c:pt idx="964">
                  <c:v>0.26771241830065362</c:v>
                </c:pt>
                <c:pt idx="965">
                  <c:v>0.8013071895424837</c:v>
                </c:pt>
                <c:pt idx="966">
                  <c:v>1.9398692810457516</c:v>
                </c:pt>
                <c:pt idx="967">
                  <c:v>1.9835294117647062</c:v>
                </c:pt>
                <c:pt idx="968">
                  <c:v>1.8347712418300655</c:v>
                </c:pt>
                <c:pt idx="969">
                  <c:v>1.8284967320261436</c:v>
                </c:pt>
                <c:pt idx="970">
                  <c:v>1.6164705882352943</c:v>
                </c:pt>
                <c:pt idx="971">
                  <c:v>0.55137254901960786</c:v>
                </c:pt>
                <c:pt idx="972">
                  <c:v>0.39816993464052286</c:v>
                </c:pt>
                <c:pt idx="973">
                  <c:v>0.42039215686274511</c:v>
                </c:pt>
                <c:pt idx="974">
                  <c:v>0.45516339869281053</c:v>
                </c:pt>
                <c:pt idx="975">
                  <c:v>0.13359477124183006</c:v>
                </c:pt>
                <c:pt idx="976">
                  <c:v>5.6993464052287578E-2</c:v>
                </c:pt>
                <c:pt idx="977">
                  <c:v>5.6993464052287578E-2</c:v>
                </c:pt>
                <c:pt idx="978">
                  <c:v>0.41411764705882359</c:v>
                </c:pt>
                <c:pt idx="979">
                  <c:v>1.1275816993464054</c:v>
                </c:pt>
                <c:pt idx="980">
                  <c:v>1.438169934640523</c:v>
                </c:pt>
                <c:pt idx="981">
                  <c:v>1.4797385620915031</c:v>
                </c:pt>
                <c:pt idx="982">
                  <c:v>1.8988235294117644</c:v>
                </c:pt>
                <c:pt idx="983">
                  <c:v>1.8525490196078431</c:v>
                </c:pt>
                <c:pt idx="984">
                  <c:v>2.2567320261437911</c:v>
                </c:pt>
                <c:pt idx="985">
                  <c:v>2.9186928104575167</c:v>
                </c:pt>
                <c:pt idx="986">
                  <c:v>4.0410457516339875</c:v>
                </c:pt>
                <c:pt idx="987">
                  <c:v>3.6282352941176472</c:v>
                </c:pt>
                <c:pt idx="988">
                  <c:v>3.3743790849673201</c:v>
                </c:pt>
                <c:pt idx="989">
                  <c:v>2.5346405228758169</c:v>
                </c:pt>
                <c:pt idx="990">
                  <c:v>3.5701960784313731</c:v>
                </c:pt>
                <c:pt idx="991">
                  <c:v>6.2122875816993464</c:v>
                </c:pt>
                <c:pt idx="992">
                  <c:v>6.608888888888889</c:v>
                </c:pt>
                <c:pt idx="993">
                  <c:v>6.7145098039215689</c:v>
                </c:pt>
                <c:pt idx="994">
                  <c:v>6.4237908496732032</c:v>
                </c:pt>
                <c:pt idx="995">
                  <c:v>4.4156862745098042</c:v>
                </c:pt>
                <c:pt idx="996">
                  <c:v>0.60967320261437907</c:v>
                </c:pt>
                <c:pt idx="997">
                  <c:v>0.20679738562091504</c:v>
                </c:pt>
                <c:pt idx="998">
                  <c:v>2.1960784313725491E-2</c:v>
                </c:pt>
                <c:pt idx="999">
                  <c:v>0</c:v>
                </c:pt>
                <c:pt idx="1000">
                  <c:v>0</c:v>
                </c:pt>
                <c:pt idx="1001">
                  <c:v>6.4836601307189545E-2</c:v>
                </c:pt>
                <c:pt idx="1002">
                  <c:v>1.0130718954248368</c:v>
                </c:pt>
                <c:pt idx="1003">
                  <c:v>1.1058823529411765</c:v>
                </c:pt>
                <c:pt idx="1004">
                  <c:v>1.3181699346405227</c:v>
                </c:pt>
                <c:pt idx="1005">
                  <c:v>1.5610457516339868</c:v>
                </c:pt>
                <c:pt idx="1006">
                  <c:v>1.8556862745098039</c:v>
                </c:pt>
                <c:pt idx="1007">
                  <c:v>2.2611764705882353</c:v>
                </c:pt>
                <c:pt idx="1008">
                  <c:v>3.3247058823529416</c:v>
                </c:pt>
                <c:pt idx="1009">
                  <c:v>3.9056209150326793</c:v>
                </c:pt>
                <c:pt idx="1010">
                  <c:v>8.1775163398692818</c:v>
                </c:pt>
                <c:pt idx="1011">
                  <c:v>14.663790849673202</c:v>
                </c:pt>
                <c:pt idx="1012">
                  <c:v>18.695947712418302</c:v>
                </c:pt>
                <c:pt idx="1013">
                  <c:v>18.673986928104576</c:v>
                </c:pt>
                <c:pt idx="1014">
                  <c:v>18.493856209150326</c:v>
                </c:pt>
                <c:pt idx="1015">
                  <c:v>14.417777777777777</c:v>
                </c:pt>
                <c:pt idx="1016">
                  <c:v>8.7524183006535949</c:v>
                </c:pt>
                <c:pt idx="1017">
                  <c:v>3.43921568627451</c:v>
                </c:pt>
                <c:pt idx="1018">
                  <c:v>2.388235294117647</c:v>
                </c:pt>
                <c:pt idx="1019">
                  <c:v>1.9027450980392158</c:v>
                </c:pt>
                <c:pt idx="1020">
                  <c:v>1.5186928104575164</c:v>
                </c:pt>
                <c:pt idx="1021">
                  <c:v>0.3840522875816994</c:v>
                </c:pt>
                <c:pt idx="1022">
                  <c:v>0.73725490196078425</c:v>
                </c:pt>
                <c:pt idx="1023">
                  <c:v>0.69150326797385631</c:v>
                </c:pt>
                <c:pt idx="1024">
                  <c:v>1.0556862745098039</c:v>
                </c:pt>
                <c:pt idx="1025">
                  <c:v>1.6133333333333333</c:v>
                </c:pt>
                <c:pt idx="1026">
                  <c:v>3.0481045751633986</c:v>
                </c:pt>
                <c:pt idx="1027">
                  <c:v>5.1853594771241829</c:v>
                </c:pt>
                <c:pt idx="1028">
                  <c:v>7.9769934640522884</c:v>
                </c:pt>
                <c:pt idx="1029">
                  <c:v>9.5411764705882351</c:v>
                </c:pt>
                <c:pt idx="1030">
                  <c:v>9.4962091503267985</c:v>
                </c:pt>
                <c:pt idx="1031">
                  <c:v>9.3670588235294119</c:v>
                </c:pt>
                <c:pt idx="1032">
                  <c:v>7.9892810457516346</c:v>
                </c:pt>
                <c:pt idx="1033">
                  <c:v>6.3103267973856205</c:v>
                </c:pt>
                <c:pt idx="1034">
                  <c:v>4.4925490196078428</c:v>
                </c:pt>
                <c:pt idx="1035">
                  <c:v>4.5356862745098043</c:v>
                </c:pt>
                <c:pt idx="1036">
                  <c:v>3.1843137254901963</c:v>
                </c:pt>
                <c:pt idx="1037">
                  <c:v>1.9989542483660132</c:v>
                </c:pt>
                <c:pt idx="1038">
                  <c:v>0.8580392156862745</c:v>
                </c:pt>
                <c:pt idx="1039">
                  <c:v>0.9963398692810459</c:v>
                </c:pt>
                <c:pt idx="1040">
                  <c:v>1.0177777777777779</c:v>
                </c:pt>
                <c:pt idx="1041">
                  <c:v>1.3534640522875818</c:v>
                </c:pt>
                <c:pt idx="1042">
                  <c:v>1.456732026143791</c:v>
                </c:pt>
                <c:pt idx="1043">
                  <c:v>1.8188235294117649</c:v>
                </c:pt>
                <c:pt idx="1044">
                  <c:v>1.506666666666667</c:v>
                </c:pt>
                <c:pt idx="1045">
                  <c:v>0.87477124183006538</c:v>
                </c:pt>
                <c:pt idx="1046">
                  <c:v>0.53908496732026145</c:v>
                </c:pt>
                <c:pt idx="1047">
                  <c:v>0.43581699346405223</c:v>
                </c:pt>
                <c:pt idx="1048">
                  <c:v>9.5947712418300662E-2</c:v>
                </c:pt>
                <c:pt idx="1049">
                  <c:v>3.1633986928104575E-2</c:v>
                </c:pt>
                <c:pt idx="1050">
                  <c:v>5.6993464052287578E-2</c:v>
                </c:pt>
                <c:pt idx="1051">
                  <c:v>9.1764705882352929E-2</c:v>
                </c:pt>
                <c:pt idx="1052">
                  <c:v>9.1764705882352929E-2</c:v>
                </c:pt>
                <c:pt idx="1053">
                  <c:v>6.0130718954248367E-2</c:v>
                </c:pt>
                <c:pt idx="1054">
                  <c:v>0.59607843137254912</c:v>
                </c:pt>
                <c:pt idx="1055">
                  <c:v>0.85960784313725491</c:v>
                </c:pt>
                <c:pt idx="1056">
                  <c:v>0.97359477124183014</c:v>
                </c:pt>
                <c:pt idx="1057">
                  <c:v>0.97359477124183014</c:v>
                </c:pt>
                <c:pt idx="1058">
                  <c:v>1.0151633986928106</c:v>
                </c:pt>
                <c:pt idx="1059">
                  <c:v>0.89202614379084966</c:v>
                </c:pt>
                <c:pt idx="1060">
                  <c:v>0.82928104575163408</c:v>
                </c:pt>
                <c:pt idx="1061">
                  <c:v>1.5811764705882356</c:v>
                </c:pt>
                <c:pt idx="1062">
                  <c:v>2.2870588235294118</c:v>
                </c:pt>
                <c:pt idx="1063">
                  <c:v>3.2938562091503272</c:v>
                </c:pt>
                <c:pt idx="1064">
                  <c:v>2.9061437908496734</c:v>
                </c:pt>
                <c:pt idx="1065">
                  <c:v>3.7160784313725488</c:v>
                </c:pt>
                <c:pt idx="1066">
                  <c:v>3.1615686274509809</c:v>
                </c:pt>
                <c:pt idx="1067">
                  <c:v>5.0867973856209154</c:v>
                </c:pt>
                <c:pt idx="1068">
                  <c:v>8.3730718954248378</c:v>
                </c:pt>
                <c:pt idx="1069">
                  <c:v>9.0815686274509808</c:v>
                </c:pt>
                <c:pt idx="1070">
                  <c:v>8.2303267973856205</c:v>
                </c:pt>
                <c:pt idx="1071">
                  <c:v>8.106143790849675</c:v>
                </c:pt>
                <c:pt idx="1072">
                  <c:v>5.6410457516339871</c:v>
                </c:pt>
                <c:pt idx="1073">
                  <c:v>1.6899346405228759</c:v>
                </c:pt>
                <c:pt idx="1074">
                  <c:v>0.95633986928104586</c:v>
                </c:pt>
                <c:pt idx="1075">
                  <c:v>0.77150326797385615</c:v>
                </c:pt>
                <c:pt idx="1076">
                  <c:v>0.54954248366013081</c:v>
                </c:pt>
                <c:pt idx="1077">
                  <c:v>0.3835294117647059</c:v>
                </c:pt>
                <c:pt idx="1078">
                  <c:v>6.4836601307189545E-2</c:v>
                </c:pt>
                <c:pt idx="1079">
                  <c:v>1.0099346405228757</c:v>
                </c:pt>
                <c:pt idx="1080">
                  <c:v>1.0996078431372549</c:v>
                </c:pt>
                <c:pt idx="1081">
                  <c:v>1.3118954248366015</c:v>
                </c:pt>
                <c:pt idx="1082">
                  <c:v>1.548496732026144</c:v>
                </c:pt>
                <c:pt idx="1083">
                  <c:v>1.8431372549019607</c:v>
                </c:pt>
                <c:pt idx="1084">
                  <c:v>2.2517647058823527</c:v>
                </c:pt>
                <c:pt idx="1085">
                  <c:v>3.3184313725490195</c:v>
                </c:pt>
                <c:pt idx="1086">
                  <c:v>3.472156862745098</c:v>
                </c:pt>
                <c:pt idx="1087">
                  <c:v>6.0394771241830059</c:v>
                </c:pt>
                <c:pt idx="1088">
                  <c:v>11.292026143790851</c:v>
                </c:pt>
                <c:pt idx="1089">
                  <c:v>14.084705882352941</c:v>
                </c:pt>
                <c:pt idx="1090">
                  <c:v>14.767581699346406</c:v>
                </c:pt>
                <c:pt idx="1091">
                  <c:v>15.915294117647061</c:v>
                </c:pt>
                <c:pt idx="1092">
                  <c:v>13.437908496732026</c:v>
                </c:pt>
                <c:pt idx="1093">
                  <c:v>8.5362091503267976</c:v>
                </c:pt>
                <c:pt idx="1094">
                  <c:v>4.4436601307189552</c:v>
                </c:pt>
                <c:pt idx="1095">
                  <c:v>2.6878431372549016</c:v>
                </c:pt>
                <c:pt idx="1096">
                  <c:v>1.8684967320261441</c:v>
                </c:pt>
                <c:pt idx="1097">
                  <c:v>3.0915032679738568</c:v>
                </c:pt>
                <c:pt idx="1098">
                  <c:v>3.1589542483660127</c:v>
                </c:pt>
                <c:pt idx="1099">
                  <c:v>3.5594771241830068</c:v>
                </c:pt>
                <c:pt idx="1100">
                  <c:v>3.5738562091503274</c:v>
                </c:pt>
                <c:pt idx="1101">
                  <c:v>3.2917647058823536</c:v>
                </c:pt>
                <c:pt idx="1102">
                  <c:v>2.3011764705882354</c:v>
                </c:pt>
                <c:pt idx="1103">
                  <c:v>2.2671895424836603</c:v>
                </c:pt>
                <c:pt idx="1104">
                  <c:v>2.9607843137254903</c:v>
                </c:pt>
                <c:pt idx="1105">
                  <c:v>6.2013071895424838</c:v>
                </c:pt>
                <c:pt idx="1106">
                  <c:v>7.8713725490196085</c:v>
                </c:pt>
                <c:pt idx="1107">
                  <c:v>7.8797385620915028</c:v>
                </c:pt>
                <c:pt idx="1108">
                  <c:v>8.6494117647058815</c:v>
                </c:pt>
                <c:pt idx="1109">
                  <c:v>8.8465359477124199</c:v>
                </c:pt>
                <c:pt idx="1110">
                  <c:v>6.8779084967320259</c:v>
                </c:pt>
                <c:pt idx="1111">
                  <c:v>5.04</c:v>
                </c:pt>
                <c:pt idx="1112">
                  <c:v>4.8295424836601306</c:v>
                </c:pt>
                <c:pt idx="1113">
                  <c:v>3.3576470588235297</c:v>
                </c:pt>
                <c:pt idx="1114">
                  <c:v>2.0321568627450981</c:v>
                </c:pt>
                <c:pt idx="1115">
                  <c:v>1.0149019607843137</c:v>
                </c:pt>
                <c:pt idx="1116">
                  <c:v>1.7286274509803923</c:v>
                </c:pt>
                <c:pt idx="1117">
                  <c:v>2.2250980392156867</c:v>
                </c:pt>
                <c:pt idx="1118">
                  <c:v>2.6185620915032684</c:v>
                </c:pt>
                <c:pt idx="1119">
                  <c:v>2.7022222222222223</c:v>
                </c:pt>
                <c:pt idx="1120">
                  <c:v>2.7213071895424834</c:v>
                </c:pt>
                <c:pt idx="1121">
                  <c:v>1.8274509803921568</c:v>
                </c:pt>
                <c:pt idx="1122">
                  <c:v>0.97411764705882353</c:v>
                </c:pt>
                <c:pt idx="1123">
                  <c:v>0.53908496732026145</c:v>
                </c:pt>
                <c:pt idx="1124">
                  <c:v>0.43581699346405223</c:v>
                </c:pt>
                <c:pt idx="1125">
                  <c:v>0.12130718954248366</c:v>
                </c:pt>
                <c:pt idx="1126">
                  <c:v>5.6993464052287578E-2</c:v>
                </c:pt>
                <c:pt idx="1127">
                  <c:v>6.0130718954248367E-2</c:v>
                </c:pt>
                <c:pt idx="1128">
                  <c:v>6.9542483660130716E-2</c:v>
                </c:pt>
                <c:pt idx="1129">
                  <c:v>6.9542483660130716E-2</c:v>
                </c:pt>
                <c:pt idx="1130">
                  <c:v>1.2549019607843137E-2</c:v>
                </c:pt>
                <c:pt idx="1131">
                  <c:v>0.55790849673202625</c:v>
                </c:pt>
                <c:pt idx="1132">
                  <c:v>0.74483660130718954</c:v>
                </c:pt>
                <c:pt idx="1133">
                  <c:v>0.83163398692810453</c:v>
                </c:pt>
                <c:pt idx="1134">
                  <c:v>0.83163398692810453</c:v>
                </c:pt>
                <c:pt idx="1135">
                  <c:v>0.87006535947712427</c:v>
                </c:pt>
                <c:pt idx="1136">
                  <c:v>0.73437908496732029</c:v>
                </c:pt>
                <c:pt idx="1137">
                  <c:v>0.69725490196078432</c:v>
                </c:pt>
                <c:pt idx="1138">
                  <c:v>1.1869281045751634</c:v>
                </c:pt>
                <c:pt idx="1139">
                  <c:v>1.9743790849673204</c:v>
                </c:pt>
                <c:pt idx="1140">
                  <c:v>2.8070588235294118</c:v>
                </c:pt>
                <c:pt idx="1141">
                  <c:v>2.4224836601307187</c:v>
                </c:pt>
                <c:pt idx="1142">
                  <c:v>3.703790849673203</c:v>
                </c:pt>
                <c:pt idx="1143">
                  <c:v>4.1098039215686279</c:v>
                </c:pt>
                <c:pt idx="1144">
                  <c:v>7.0538562091503278</c:v>
                </c:pt>
                <c:pt idx="1145">
                  <c:v>10.742222222222223</c:v>
                </c:pt>
                <c:pt idx="1146">
                  <c:v>11.473725490196077</c:v>
                </c:pt>
                <c:pt idx="1147">
                  <c:v>10.322352941176472</c:v>
                </c:pt>
                <c:pt idx="1148">
                  <c:v>9.9477124183006538</c:v>
                </c:pt>
                <c:pt idx="1149">
                  <c:v>7.2180392156862752</c:v>
                </c:pt>
                <c:pt idx="1150">
                  <c:v>4.824313725490196</c:v>
                </c:pt>
                <c:pt idx="1151">
                  <c:v>4.1270588235294117</c:v>
                </c:pt>
                <c:pt idx="1152">
                  <c:v>3.8441830065359479</c:v>
                </c:pt>
                <c:pt idx="1153">
                  <c:v>3.2269281045751637</c:v>
                </c:pt>
                <c:pt idx="1154">
                  <c:v>2.2250980392156867</c:v>
                </c:pt>
                <c:pt idx="1155">
                  <c:v>0</c:v>
                </c:pt>
                <c:pt idx="1156">
                  <c:v>0.40967320261437917</c:v>
                </c:pt>
                <c:pt idx="1157">
                  <c:v>0.48679738562091507</c:v>
                </c:pt>
                <c:pt idx="1158">
                  <c:v>0.68653594771241833</c:v>
                </c:pt>
                <c:pt idx="1159">
                  <c:v>0.74300653594771249</c:v>
                </c:pt>
                <c:pt idx="1160">
                  <c:v>1.099346405228758</c:v>
                </c:pt>
                <c:pt idx="1161">
                  <c:v>1.9858823529411767</c:v>
                </c:pt>
                <c:pt idx="1162">
                  <c:v>2.7777777777777781</c:v>
                </c:pt>
                <c:pt idx="1163">
                  <c:v>2.6332026143790852</c:v>
                </c:pt>
                <c:pt idx="1164">
                  <c:v>4.0180392156862741</c:v>
                </c:pt>
                <c:pt idx="1165">
                  <c:v>8.1681045751633992</c:v>
                </c:pt>
                <c:pt idx="1166">
                  <c:v>9.5296732026143793</c:v>
                </c:pt>
                <c:pt idx="1167">
                  <c:v>11.481045751633987</c:v>
                </c:pt>
                <c:pt idx="1168">
                  <c:v>14.908496732026144</c:v>
                </c:pt>
                <c:pt idx="1169">
                  <c:v>15.296732026143792</c:v>
                </c:pt>
                <c:pt idx="1170">
                  <c:v>11.506405228758171</c:v>
                </c:pt>
                <c:pt idx="1171">
                  <c:v>8.874248366013072</c:v>
                </c:pt>
                <c:pt idx="1172">
                  <c:v>6.2018300653594762</c:v>
                </c:pt>
                <c:pt idx="1173">
                  <c:v>4.3911111111111119</c:v>
                </c:pt>
                <c:pt idx="1174">
                  <c:v>5.7809150326797392</c:v>
                </c:pt>
                <c:pt idx="1175">
                  <c:v>6.626666666666666</c:v>
                </c:pt>
                <c:pt idx="1176">
                  <c:v>7.3160784313725493</c:v>
                </c:pt>
                <c:pt idx="1177">
                  <c:v>7.2627450980392156</c:v>
                </c:pt>
                <c:pt idx="1178">
                  <c:v>5.6002614379084976</c:v>
                </c:pt>
                <c:pt idx="1179">
                  <c:v>3.7626143790849675</c:v>
                </c:pt>
                <c:pt idx="1180">
                  <c:v>4.3184313725490195</c:v>
                </c:pt>
                <c:pt idx="1181">
                  <c:v>5.3869281045751638</c:v>
                </c:pt>
                <c:pt idx="1182">
                  <c:v>7.6101960784313727</c:v>
                </c:pt>
                <c:pt idx="1183">
                  <c:v>9.2951633986928126</c:v>
                </c:pt>
                <c:pt idx="1184">
                  <c:v>8.4807843137254917</c:v>
                </c:pt>
                <c:pt idx="1185">
                  <c:v>7.9241830065359489</c:v>
                </c:pt>
                <c:pt idx="1186">
                  <c:v>7.4462745098039225</c:v>
                </c:pt>
                <c:pt idx="1187">
                  <c:v>6.1197385620915039</c:v>
                </c:pt>
                <c:pt idx="1188">
                  <c:v>4.6760784313725496</c:v>
                </c:pt>
                <c:pt idx="1189">
                  <c:v>4.1440522875817001</c:v>
                </c:pt>
                <c:pt idx="1190">
                  <c:v>2.7380392156862743</c:v>
                </c:pt>
                <c:pt idx="1191">
                  <c:v>1.5213071895424837</c:v>
                </c:pt>
                <c:pt idx="1192">
                  <c:v>1.1864052287581699</c:v>
                </c:pt>
                <c:pt idx="1193">
                  <c:v>1.9586928104575163</c:v>
                </c:pt>
                <c:pt idx="1194">
                  <c:v>2.9006535947712417</c:v>
                </c:pt>
                <c:pt idx="1195">
                  <c:v>3.180653594771242</c:v>
                </c:pt>
                <c:pt idx="1196">
                  <c:v>3.1950326797385626</c:v>
                </c:pt>
                <c:pt idx="1197">
                  <c:v>2.910065359477124</c:v>
                </c:pt>
                <c:pt idx="1198">
                  <c:v>1.9513725490196077</c:v>
                </c:pt>
                <c:pt idx="1199">
                  <c:v>0.97411764705882353</c:v>
                </c:pt>
                <c:pt idx="1200">
                  <c:v>0.53908496732026145</c:v>
                </c:pt>
                <c:pt idx="1201">
                  <c:v>0.43581699346405223</c:v>
                </c:pt>
                <c:pt idx="1202">
                  <c:v>0.28810457516339871</c:v>
                </c:pt>
                <c:pt idx="1203">
                  <c:v>0.22379084967320259</c:v>
                </c:pt>
                <c:pt idx="1204">
                  <c:v>0.23633986928104575</c:v>
                </c:pt>
                <c:pt idx="1205">
                  <c:v>0.77333333333333343</c:v>
                </c:pt>
                <c:pt idx="1206">
                  <c:v>0.77960784313725495</c:v>
                </c:pt>
                <c:pt idx="1207">
                  <c:v>0.55581699346405233</c:v>
                </c:pt>
                <c:pt idx="1208">
                  <c:v>1.1011764705882354</c:v>
                </c:pt>
                <c:pt idx="1209">
                  <c:v>1.2376470588235295</c:v>
                </c:pt>
                <c:pt idx="1210">
                  <c:v>0.71006535947712424</c:v>
                </c:pt>
                <c:pt idx="1211">
                  <c:v>0.7037908496732026</c:v>
                </c:pt>
                <c:pt idx="1212">
                  <c:v>0.72627450980392161</c:v>
                </c:pt>
                <c:pt idx="1213">
                  <c:v>0.21333333333333335</c:v>
                </c:pt>
                <c:pt idx="1214">
                  <c:v>7.3725490196078436E-2</c:v>
                </c:pt>
                <c:pt idx="1215">
                  <c:v>0.62745098039215685</c:v>
                </c:pt>
                <c:pt idx="1216">
                  <c:v>1.4023529411764708</c:v>
                </c:pt>
                <c:pt idx="1217">
                  <c:v>2.2509803921568627</c:v>
                </c:pt>
                <c:pt idx="1218">
                  <c:v>2.2436601307189541</c:v>
                </c:pt>
                <c:pt idx="1219">
                  <c:v>3.6684967320261439</c:v>
                </c:pt>
                <c:pt idx="1220">
                  <c:v>4.0972549019607847</c:v>
                </c:pt>
                <c:pt idx="1221">
                  <c:v>6.6925490196078421</c:v>
                </c:pt>
                <c:pt idx="1222">
                  <c:v>9.4112418300653609</c:v>
                </c:pt>
                <c:pt idx="1223">
                  <c:v>10.048888888888889</c:v>
                </c:pt>
                <c:pt idx="1224">
                  <c:v>9.0316339869281048</c:v>
                </c:pt>
                <c:pt idx="1225">
                  <c:v>8.7249673202614382</c:v>
                </c:pt>
                <c:pt idx="1226">
                  <c:v>6.5879738562091505</c:v>
                </c:pt>
                <c:pt idx="1227">
                  <c:v>5.2196078431372541</c:v>
                </c:pt>
                <c:pt idx="1228">
                  <c:v>4.6162091503267977</c:v>
                </c:pt>
                <c:pt idx="1229">
                  <c:v>4.1992156862745098</c:v>
                </c:pt>
                <c:pt idx="1230">
                  <c:v>3.5139869281045755</c:v>
                </c:pt>
                <c:pt idx="1231">
                  <c:v>2.2807843137254902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0.19973856209150329</c:v>
                </c:pt>
                <c:pt idx="1236">
                  <c:v>0.21856209150326794</c:v>
                </c:pt>
                <c:pt idx="1237">
                  <c:v>0.21856209150326794</c:v>
                </c:pt>
                <c:pt idx="1238">
                  <c:v>0.21856209150326794</c:v>
                </c:pt>
                <c:pt idx="1239">
                  <c:v>0.21856209150326794</c:v>
                </c:pt>
                <c:pt idx="1240">
                  <c:v>1.8823529411764708E-2</c:v>
                </c:pt>
                <c:pt idx="1241">
                  <c:v>0.35320261437908496</c:v>
                </c:pt>
                <c:pt idx="1242">
                  <c:v>3.1074509803921568</c:v>
                </c:pt>
                <c:pt idx="1243">
                  <c:v>4.2467973856209156</c:v>
                </c:pt>
                <c:pt idx="1244">
                  <c:v>7.2933333333333339</c:v>
                </c:pt>
                <c:pt idx="1245">
                  <c:v>11.597124183006537</c:v>
                </c:pt>
                <c:pt idx="1246">
                  <c:v>13.944575163398694</c:v>
                </c:pt>
                <c:pt idx="1247">
                  <c:v>11.323921568627451</c:v>
                </c:pt>
                <c:pt idx="1248">
                  <c:v>10.571503267973855</c:v>
                </c:pt>
                <c:pt idx="1249">
                  <c:v>8.167581699346405</c:v>
                </c:pt>
                <c:pt idx="1250">
                  <c:v>6.8711111111111114</c:v>
                </c:pt>
                <c:pt idx="1251">
                  <c:v>8.2700653594771243</c:v>
                </c:pt>
                <c:pt idx="1252">
                  <c:v>10.489673202614378</c:v>
                </c:pt>
                <c:pt idx="1253">
                  <c:v>11.806274509803922</c:v>
                </c:pt>
                <c:pt idx="1254">
                  <c:v>11.360522875816994</c:v>
                </c:pt>
                <c:pt idx="1255">
                  <c:v>8.3657516339869282</c:v>
                </c:pt>
                <c:pt idx="1256">
                  <c:v>5.9594771241830067</c:v>
                </c:pt>
                <c:pt idx="1257">
                  <c:v>6.5231372549019602</c:v>
                </c:pt>
                <c:pt idx="1258">
                  <c:v>7.3448366013071897</c:v>
                </c:pt>
                <c:pt idx="1259">
                  <c:v>10.844705882352942</c:v>
                </c:pt>
                <c:pt idx="1260">
                  <c:v>12.058039215686275</c:v>
                </c:pt>
                <c:pt idx="1261">
                  <c:v>10.41202614379085</c:v>
                </c:pt>
                <c:pt idx="1262">
                  <c:v>8.0988235294117654</c:v>
                </c:pt>
                <c:pt idx="1263">
                  <c:v>6.8507189542483671</c:v>
                </c:pt>
                <c:pt idx="1264">
                  <c:v>4.1453594771241828</c:v>
                </c:pt>
                <c:pt idx="1265">
                  <c:v>3.1576470588235295</c:v>
                </c:pt>
                <c:pt idx="1266">
                  <c:v>3.1550326797385622</c:v>
                </c:pt>
                <c:pt idx="1267">
                  <c:v>2.7503267973856209</c:v>
                </c:pt>
                <c:pt idx="1268">
                  <c:v>1.5620915032679741</c:v>
                </c:pt>
                <c:pt idx="1269">
                  <c:v>1.5905882352941179</c:v>
                </c:pt>
                <c:pt idx="1270">
                  <c:v>2.4705882352941178</c:v>
                </c:pt>
                <c:pt idx="1271">
                  <c:v>3.5312418300653592</c:v>
                </c:pt>
                <c:pt idx="1272">
                  <c:v>3.9989542483660134</c:v>
                </c:pt>
                <c:pt idx="1273">
                  <c:v>4.035816993464052</c:v>
                </c:pt>
                <c:pt idx="1274">
                  <c:v>3.3390849673202614</c:v>
                </c:pt>
                <c:pt idx="1275">
                  <c:v>2.2980392156862743</c:v>
                </c:pt>
                <c:pt idx="1276">
                  <c:v>1.1926797385620915</c:v>
                </c:pt>
                <c:pt idx="1277">
                  <c:v>0.52601307189542479</c:v>
                </c:pt>
                <c:pt idx="1278">
                  <c:v>0.40026143790849678</c:v>
                </c:pt>
                <c:pt idx="1279">
                  <c:v>0.30405228758169939</c:v>
                </c:pt>
                <c:pt idx="1280">
                  <c:v>0.24888888888888891</c:v>
                </c:pt>
                <c:pt idx="1281">
                  <c:v>0.69019607843137265</c:v>
                </c:pt>
                <c:pt idx="1282">
                  <c:v>2.6159477124183006</c:v>
                </c:pt>
                <c:pt idx="1283">
                  <c:v>2.6413071895424838</c:v>
                </c:pt>
                <c:pt idx="1284">
                  <c:v>2.4143790849673206</c:v>
                </c:pt>
                <c:pt idx="1285">
                  <c:v>2.9377777777777778</c:v>
                </c:pt>
                <c:pt idx="1286">
                  <c:v>2.6454901960784318</c:v>
                </c:pt>
                <c:pt idx="1287">
                  <c:v>0.71973856209150333</c:v>
                </c:pt>
                <c:pt idx="1288">
                  <c:v>0.69437908496732026</c:v>
                </c:pt>
                <c:pt idx="1289">
                  <c:v>0.69437908496732026</c:v>
                </c:pt>
                <c:pt idx="1290">
                  <c:v>0.14901960784313728</c:v>
                </c:pt>
                <c:pt idx="1291">
                  <c:v>0</c:v>
                </c:pt>
                <c:pt idx="1292">
                  <c:v>0.46640522875816992</c:v>
                </c:pt>
                <c:pt idx="1293">
                  <c:v>1.1573856209150326</c:v>
                </c:pt>
                <c:pt idx="1294">
                  <c:v>2.0284967320261442</c:v>
                </c:pt>
                <c:pt idx="1295">
                  <c:v>2.0535947712418303</c:v>
                </c:pt>
                <c:pt idx="1296">
                  <c:v>3.4878431372549024</c:v>
                </c:pt>
                <c:pt idx="1297">
                  <c:v>4.0133333333333336</c:v>
                </c:pt>
                <c:pt idx="1298">
                  <c:v>6.1283660130718953</c:v>
                </c:pt>
                <c:pt idx="1299">
                  <c:v>7.0946405228758165</c:v>
                </c:pt>
                <c:pt idx="1300">
                  <c:v>7.514771241830065</c:v>
                </c:pt>
                <c:pt idx="1301">
                  <c:v>6.423006535947712</c:v>
                </c:pt>
                <c:pt idx="1302">
                  <c:v>6.1163398692810462</c:v>
                </c:pt>
                <c:pt idx="1303">
                  <c:v>4.5435294117647063</c:v>
                </c:pt>
                <c:pt idx="1304">
                  <c:v>4.9275816993464057</c:v>
                </c:pt>
                <c:pt idx="1305">
                  <c:v>4.5416993464052293</c:v>
                </c:pt>
                <c:pt idx="1306">
                  <c:v>4.1992156862745098</c:v>
                </c:pt>
                <c:pt idx="1307">
                  <c:v>3.5139869281045755</c:v>
                </c:pt>
                <c:pt idx="1308">
                  <c:v>2.2807843137254902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0.11869281045751634</c:v>
                </c:pt>
                <c:pt idx="1313">
                  <c:v>0.11869281045751634</c:v>
                </c:pt>
                <c:pt idx="1314">
                  <c:v>0.11869281045751634</c:v>
                </c:pt>
                <c:pt idx="1315">
                  <c:v>0.11869281045751634</c:v>
                </c:pt>
                <c:pt idx="1316">
                  <c:v>0.11869281045751634</c:v>
                </c:pt>
                <c:pt idx="1317">
                  <c:v>0</c:v>
                </c:pt>
                <c:pt idx="1318">
                  <c:v>0</c:v>
                </c:pt>
                <c:pt idx="1319">
                  <c:v>1.1254901960784314</c:v>
                </c:pt>
                <c:pt idx="1320">
                  <c:v>2.1077124183006539</c:v>
                </c:pt>
                <c:pt idx="1321">
                  <c:v>5.1542483660130722</c:v>
                </c:pt>
                <c:pt idx="1322">
                  <c:v>9.4141176470588253</c:v>
                </c:pt>
                <c:pt idx="1323">
                  <c:v>12.73045751633987</c:v>
                </c:pt>
                <c:pt idx="1324">
                  <c:v>12.486535947712419</c:v>
                </c:pt>
                <c:pt idx="1325">
                  <c:v>12.872156862745101</c:v>
                </c:pt>
                <c:pt idx="1326">
                  <c:v>11.369673202614381</c:v>
                </c:pt>
                <c:pt idx="1327">
                  <c:v>11.463529411764707</c:v>
                </c:pt>
                <c:pt idx="1328">
                  <c:v>13.08653594771242</c:v>
                </c:pt>
                <c:pt idx="1329">
                  <c:v>15.6721568627451</c:v>
                </c:pt>
                <c:pt idx="1330">
                  <c:v>17.14562091503268</c:v>
                </c:pt>
                <c:pt idx="1331">
                  <c:v>15.884444444444446</c:v>
                </c:pt>
                <c:pt idx="1332">
                  <c:v>11.54326797385621</c:v>
                </c:pt>
                <c:pt idx="1333">
                  <c:v>8.297254901960784</c:v>
                </c:pt>
                <c:pt idx="1334">
                  <c:v>7.8130718954248382</c:v>
                </c:pt>
                <c:pt idx="1335">
                  <c:v>8.1534640522875819</c:v>
                </c:pt>
                <c:pt idx="1336">
                  <c:v>13.556862745098041</c:v>
                </c:pt>
                <c:pt idx="1337">
                  <c:v>15.311372549019609</c:v>
                </c:pt>
                <c:pt idx="1338">
                  <c:v>13.618039215686276</c:v>
                </c:pt>
                <c:pt idx="1339">
                  <c:v>11.058039215686275</c:v>
                </c:pt>
                <c:pt idx="1340">
                  <c:v>9.1534640522875836</c:v>
                </c:pt>
                <c:pt idx="1341">
                  <c:v>4.4585620915032687</c:v>
                </c:pt>
                <c:pt idx="1342">
                  <c:v>2.9296732026143792</c:v>
                </c:pt>
                <c:pt idx="1343">
                  <c:v>3.1132026143790856</c:v>
                </c:pt>
                <c:pt idx="1344">
                  <c:v>3.1861437908496733</c:v>
                </c:pt>
                <c:pt idx="1345">
                  <c:v>1.997908496732026</c:v>
                </c:pt>
                <c:pt idx="1346">
                  <c:v>2.1688888888888886</c:v>
                </c:pt>
                <c:pt idx="1347">
                  <c:v>3.074771241830065</c:v>
                </c:pt>
                <c:pt idx="1348">
                  <c:v>4.12156862745098</c:v>
                </c:pt>
                <c:pt idx="1349">
                  <c:v>4.6975163398692814</c:v>
                </c:pt>
                <c:pt idx="1350">
                  <c:v>4.6797385620915035</c:v>
                </c:pt>
                <c:pt idx="1351">
                  <c:v>3.5555555555555562</c:v>
                </c:pt>
                <c:pt idx="1352">
                  <c:v>2.4883660130718956</c:v>
                </c:pt>
                <c:pt idx="1353">
                  <c:v>1.2580392156862745</c:v>
                </c:pt>
                <c:pt idx="1354">
                  <c:v>0.18614379084967322</c:v>
                </c:pt>
                <c:pt idx="1355">
                  <c:v>0.11503267973856209</c:v>
                </c:pt>
                <c:pt idx="1356">
                  <c:v>0.30379084967320263</c:v>
                </c:pt>
                <c:pt idx="1357">
                  <c:v>0.38169934640522873</c:v>
                </c:pt>
                <c:pt idx="1358">
                  <c:v>1.4028758169934641</c:v>
                </c:pt>
                <c:pt idx="1359">
                  <c:v>3.3385620915032677</c:v>
                </c:pt>
                <c:pt idx="1360">
                  <c:v>3.3639215686274504</c:v>
                </c:pt>
                <c:pt idx="1361">
                  <c:v>3.1369934640522876</c:v>
                </c:pt>
                <c:pt idx="1362">
                  <c:v>3.5275816993464049</c:v>
                </c:pt>
                <c:pt idx="1363">
                  <c:v>2.6491503267973862</c:v>
                </c:pt>
                <c:pt idx="1364">
                  <c:v>0.7134640522875817</c:v>
                </c:pt>
                <c:pt idx="1365">
                  <c:v>0.68810457516339874</c:v>
                </c:pt>
                <c:pt idx="1366">
                  <c:v>0.68810457516339874</c:v>
                </c:pt>
                <c:pt idx="1367">
                  <c:v>0.16496732026143793</c:v>
                </c:pt>
                <c:pt idx="1368">
                  <c:v>2.2222222222222223E-2</c:v>
                </c:pt>
                <c:pt idx="1369">
                  <c:v>0.19869281045751636</c:v>
                </c:pt>
                <c:pt idx="1370">
                  <c:v>0.4729411764705882</c:v>
                </c:pt>
                <c:pt idx="1371">
                  <c:v>0.98692810457516345</c:v>
                </c:pt>
                <c:pt idx="1372">
                  <c:v>0.98352941176470587</c:v>
                </c:pt>
                <c:pt idx="1373">
                  <c:v>2.5547712418300654</c:v>
                </c:pt>
                <c:pt idx="1374">
                  <c:v>3.5003921568627447</c:v>
                </c:pt>
                <c:pt idx="1375">
                  <c:v>5.4854901960784304</c:v>
                </c:pt>
                <c:pt idx="1376">
                  <c:v>6.0656209150326799</c:v>
                </c:pt>
                <c:pt idx="1377">
                  <c:v>6.4005228758169928</c:v>
                </c:pt>
                <c:pt idx="1378">
                  <c:v>5.2146405228758166</c:v>
                </c:pt>
                <c:pt idx="1379">
                  <c:v>4.8454901960784316</c:v>
                </c:pt>
                <c:pt idx="1380">
                  <c:v>3.997124183006536</c:v>
                </c:pt>
                <c:pt idx="1381">
                  <c:v>5.2143790849673195</c:v>
                </c:pt>
                <c:pt idx="1382">
                  <c:v>4.9790849673202615</c:v>
                </c:pt>
                <c:pt idx="1383">
                  <c:v>4.5937254901960793</c:v>
                </c:pt>
                <c:pt idx="1384">
                  <c:v>3.8407843137254911</c:v>
                </c:pt>
                <c:pt idx="1385">
                  <c:v>2.4298039215686278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0.7756862745098041</c:v>
                </c:pt>
                <c:pt idx="1397">
                  <c:v>1.5213071895424837</c:v>
                </c:pt>
                <c:pt idx="1398">
                  <c:v>4.1500653594771242</c:v>
                </c:pt>
                <c:pt idx="1399">
                  <c:v>8.2661437908496733</c:v>
                </c:pt>
                <c:pt idx="1400">
                  <c:v>11.579346405228758</c:v>
                </c:pt>
                <c:pt idx="1401">
                  <c:v>12.887058823529411</c:v>
                </c:pt>
                <c:pt idx="1402">
                  <c:v>15.110849673202615</c:v>
                </c:pt>
                <c:pt idx="1403">
                  <c:v>15.232156862745097</c:v>
                </c:pt>
                <c:pt idx="1404">
                  <c:v>16.813856209150327</c:v>
                </c:pt>
                <c:pt idx="1405">
                  <c:v>18.513464052287581</c:v>
                </c:pt>
                <c:pt idx="1406">
                  <c:v>19.92575163398693</c:v>
                </c:pt>
                <c:pt idx="1407">
                  <c:v>19.399999999999999</c:v>
                </c:pt>
                <c:pt idx="1408">
                  <c:v>16.929673202614378</c:v>
                </c:pt>
                <c:pt idx="1409">
                  <c:v>11.244444444444447</c:v>
                </c:pt>
                <c:pt idx="1410">
                  <c:v>7.9249673202614392</c:v>
                </c:pt>
                <c:pt idx="1411">
                  <c:v>7.4122875816993474</c:v>
                </c:pt>
                <c:pt idx="1412">
                  <c:v>8.1898039215686271</c:v>
                </c:pt>
                <c:pt idx="1413">
                  <c:v>13.740653594771242</c:v>
                </c:pt>
                <c:pt idx="1414">
                  <c:v>15.100392156862744</c:v>
                </c:pt>
                <c:pt idx="1415">
                  <c:v>13.407058823529411</c:v>
                </c:pt>
                <c:pt idx="1416">
                  <c:v>10.633725490196079</c:v>
                </c:pt>
                <c:pt idx="1417">
                  <c:v>8.2622222222222224</c:v>
                </c:pt>
                <c:pt idx="1418">
                  <c:v>3.3223529411764701</c:v>
                </c:pt>
                <c:pt idx="1419">
                  <c:v>2.1882352941176473</c:v>
                </c:pt>
                <c:pt idx="1420">
                  <c:v>2.5354248366013072</c:v>
                </c:pt>
                <c:pt idx="1421">
                  <c:v>2.8216993464052282</c:v>
                </c:pt>
                <c:pt idx="1422">
                  <c:v>2.0609150326797385</c:v>
                </c:pt>
                <c:pt idx="1423">
                  <c:v>2.3262745098039219</c:v>
                </c:pt>
                <c:pt idx="1424">
                  <c:v>3.1202614379084972</c:v>
                </c:pt>
                <c:pt idx="1425">
                  <c:v>4.4070588235294119</c:v>
                </c:pt>
                <c:pt idx="1426">
                  <c:v>5.0847058823529414</c:v>
                </c:pt>
                <c:pt idx="1427">
                  <c:v>5.1869281045751627</c:v>
                </c:pt>
                <c:pt idx="1428">
                  <c:v>4.3741176470588234</c:v>
                </c:pt>
                <c:pt idx="1429">
                  <c:v>3.6460130718954251</c:v>
                </c:pt>
                <c:pt idx="1430">
                  <c:v>2.179607843137255</c:v>
                </c:pt>
                <c:pt idx="1431">
                  <c:v>1.0060130718954248</c:v>
                </c:pt>
                <c:pt idx="1432">
                  <c:v>0.81490196078431365</c:v>
                </c:pt>
                <c:pt idx="1433">
                  <c:v>0.69856209150326798</c:v>
                </c:pt>
                <c:pt idx="1434">
                  <c:v>0.54928104575163406</c:v>
                </c:pt>
                <c:pt idx="1435">
                  <c:v>1.3997385620915033</c:v>
                </c:pt>
                <c:pt idx="1436">
                  <c:v>3.7239215686274507</c:v>
                </c:pt>
                <c:pt idx="1437">
                  <c:v>3.9785620915032682</c:v>
                </c:pt>
                <c:pt idx="1438">
                  <c:v>3.7516339869281046</c:v>
                </c:pt>
                <c:pt idx="1439">
                  <c:v>3.6062745098039217</c:v>
                </c:pt>
                <c:pt idx="1440">
                  <c:v>2.5882352941176472</c:v>
                </c:pt>
                <c:pt idx="1441">
                  <c:v>0.26405228758169941</c:v>
                </c:pt>
                <c:pt idx="1442">
                  <c:v>9.4117647058823539E-3</c:v>
                </c:pt>
                <c:pt idx="1443">
                  <c:v>0.14614379084967319</c:v>
                </c:pt>
                <c:pt idx="1444">
                  <c:v>0.52915032679738561</c:v>
                </c:pt>
                <c:pt idx="1445">
                  <c:v>1.4405228758169937</c:v>
                </c:pt>
                <c:pt idx="1446">
                  <c:v>1.5589542483660133</c:v>
                </c:pt>
                <c:pt idx="1447">
                  <c:v>2.09281045751634</c:v>
                </c:pt>
                <c:pt idx="1448">
                  <c:v>2.5560784313725495</c:v>
                </c:pt>
                <c:pt idx="1449">
                  <c:v>2.2117647058823531</c:v>
                </c:pt>
                <c:pt idx="1450">
                  <c:v>2.7001307189542483</c:v>
                </c:pt>
                <c:pt idx="1451">
                  <c:v>4.1649673202614386</c:v>
                </c:pt>
                <c:pt idx="1452">
                  <c:v>5.6949019607843141</c:v>
                </c:pt>
                <c:pt idx="1453">
                  <c:v>6.2266666666666666</c:v>
                </c:pt>
                <c:pt idx="1454">
                  <c:v>6.2015686274509809</c:v>
                </c:pt>
                <c:pt idx="1455">
                  <c:v>5.1871895424836598</c:v>
                </c:pt>
                <c:pt idx="1456">
                  <c:v>4.1568627450980395</c:v>
                </c:pt>
                <c:pt idx="1457">
                  <c:v>3.3380392156862744</c:v>
                </c:pt>
                <c:pt idx="1458">
                  <c:v>4.4096732026143792</c:v>
                </c:pt>
                <c:pt idx="1459">
                  <c:v>5.6407843137254909</c:v>
                </c:pt>
                <c:pt idx="1460">
                  <c:v>5.255424836601307</c:v>
                </c:pt>
                <c:pt idx="1461">
                  <c:v>4.7024836601307198</c:v>
                </c:pt>
                <c:pt idx="1462">
                  <c:v>3.4575163398692816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0.7756862745098041</c:v>
                </c:pt>
                <c:pt idx="1474">
                  <c:v>0.89333333333333342</c:v>
                </c:pt>
                <c:pt idx="1475">
                  <c:v>2.3346405228758171</c:v>
                </c:pt>
                <c:pt idx="1476">
                  <c:v>5.5469281045751639</c:v>
                </c:pt>
                <c:pt idx="1477">
                  <c:v>8.7743790849673218</c:v>
                </c:pt>
                <c:pt idx="1478">
                  <c:v>10.098300653594771</c:v>
                </c:pt>
                <c:pt idx="1479">
                  <c:v>13.512941176470589</c:v>
                </c:pt>
                <c:pt idx="1480">
                  <c:v>16.058039215686275</c:v>
                </c:pt>
                <c:pt idx="1481">
                  <c:v>18.406535947712417</c:v>
                </c:pt>
                <c:pt idx="1482">
                  <c:v>18.696993464052287</c:v>
                </c:pt>
                <c:pt idx="1483">
                  <c:v>19.361045751633988</c:v>
                </c:pt>
                <c:pt idx="1484">
                  <c:v>18.243921568627453</c:v>
                </c:pt>
                <c:pt idx="1485">
                  <c:v>14.477124183006536</c:v>
                </c:pt>
                <c:pt idx="1486">
                  <c:v>8.9257516339869287</c:v>
                </c:pt>
                <c:pt idx="1487">
                  <c:v>6.8611764705882363</c:v>
                </c:pt>
                <c:pt idx="1488">
                  <c:v>6.8154248366013084</c:v>
                </c:pt>
                <c:pt idx="1489">
                  <c:v>7.3388235294117656</c:v>
                </c:pt>
                <c:pt idx="1490">
                  <c:v>12.074771241830067</c:v>
                </c:pt>
                <c:pt idx="1491">
                  <c:v>13.411241830065363</c:v>
                </c:pt>
                <c:pt idx="1492">
                  <c:v>11.957908496732028</c:v>
                </c:pt>
                <c:pt idx="1493">
                  <c:v>9.287581699346406</c:v>
                </c:pt>
                <c:pt idx="1494">
                  <c:v>6.6925490196078421</c:v>
                </c:pt>
                <c:pt idx="1495">
                  <c:v>1.8109803921568628</c:v>
                </c:pt>
                <c:pt idx="1496">
                  <c:v>0.47137254901960784</c:v>
                </c:pt>
                <c:pt idx="1497">
                  <c:v>0.81202614379084959</c:v>
                </c:pt>
                <c:pt idx="1498">
                  <c:v>1.2188235294117646</c:v>
                </c:pt>
                <c:pt idx="1499">
                  <c:v>0.94457516339869285</c:v>
                </c:pt>
                <c:pt idx="1500">
                  <c:v>1.6836601307189545</c:v>
                </c:pt>
                <c:pt idx="1501">
                  <c:v>2.127843137254902</c:v>
                </c:pt>
                <c:pt idx="1502">
                  <c:v>4.117647058823529</c:v>
                </c:pt>
                <c:pt idx="1503">
                  <c:v>5.816209150326797</c:v>
                </c:pt>
                <c:pt idx="1504">
                  <c:v>6.2269281045751637</c:v>
                </c:pt>
                <c:pt idx="1505">
                  <c:v>5.8515032679738557</c:v>
                </c:pt>
                <c:pt idx="1506">
                  <c:v>5.8739869281045749</c:v>
                </c:pt>
                <c:pt idx="1507">
                  <c:v>3.7111111111111112</c:v>
                </c:pt>
                <c:pt idx="1508">
                  <c:v>1.6091503267973857</c:v>
                </c:pt>
                <c:pt idx="1509">
                  <c:v>1.4983006535947714</c:v>
                </c:pt>
                <c:pt idx="1510">
                  <c:v>1.2718954248366012</c:v>
                </c:pt>
                <c:pt idx="1511">
                  <c:v>0.95372549019607844</c:v>
                </c:pt>
                <c:pt idx="1512">
                  <c:v>1.8041830065359477</c:v>
                </c:pt>
                <c:pt idx="1513">
                  <c:v>4.0969934640522876</c:v>
                </c:pt>
                <c:pt idx="1514">
                  <c:v>3.9856209150326802</c:v>
                </c:pt>
                <c:pt idx="1515">
                  <c:v>3.9827450980392163</c:v>
                </c:pt>
                <c:pt idx="1516">
                  <c:v>4.4543790849673206</c:v>
                </c:pt>
                <c:pt idx="1517">
                  <c:v>3.4363398692810461</c:v>
                </c:pt>
                <c:pt idx="1518">
                  <c:v>1.0925490196078431</c:v>
                </c:pt>
                <c:pt idx="1519">
                  <c:v>0.83477124183006535</c:v>
                </c:pt>
                <c:pt idx="1520">
                  <c:v>0.8371241830065359</c:v>
                </c:pt>
                <c:pt idx="1521">
                  <c:v>0.92653594771241843</c:v>
                </c:pt>
                <c:pt idx="1522">
                  <c:v>2.5354248366013072</c:v>
                </c:pt>
                <c:pt idx="1523">
                  <c:v>3.2020915032679742</c:v>
                </c:pt>
                <c:pt idx="1524">
                  <c:v>5.0295424836601308</c:v>
                </c:pt>
                <c:pt idx="1525">
                  <c:v>6.4551633986928101</c:v>
                </c:pt>
                <c:pt idx="1526">
                  <c:v>5.9200000000000008</c:v>
                </c:pt>
                <c:pt idx="1527">
                  <c:v>5.3924183006535955</c:v>
                </c:pt>
                <c:pt idx="1528">
                  <c:v>5.8836601307189547</c:v>
                </c:pt>
                <c:pt idx="1529">
                  <c:v>6.2052287581699348</c:v>
                </c:pt>
                <c:pt idx="1530">
                  <c:v>5.6141176470588237</c:v>
                </c:pt>
                <c:pt idx="1531">
                  <c:v>5.4334640522875821</c:v>
                </c:pt>
                <c:pt idx="1532">
                  <c:v>4.6394771241830073</c:v>
                </c:pt>
                <c:pt idx="1533">
                  <c:v>3.6392156862745093</c:v>
                </c:pt>
                <c:pt idx="1534">
                  <c:v>2.397385620915033</c:v>
                </c:pt>
                <c:pt idx="1535">
                  <c:v>2.0572549019607846</c:v>
                </c:pt>
                <c:pt idx="1536">
                  <c:v>3.3848366013071902</c:v>
                </c:pt>
                <c:pt idx="1537">
                  <c:v>3.1623529411764713</c:v>
                </c:pt>
                <c:pt idx="1538">
                  <c:v>3.0047058823529413</c:v>
                </c:pt>
                <c:pt idx="1539">
                  <c:v>2.0975163398692809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0.60104575163398688</c:v>
                </c:pt>
                <c:pt idx="1551">
                  <c:v>0.68</c:v>
                </c:pt>
                <c:pt idx="1552">
                  <c:v>1.0509803921568628</c:v>
                </c:pt>
                <c:pt idx="1553">
                  <c:v>2.4998692810457519</c:v>
                </c:pt>
                <c:pt idx="1554">
                  <c:v>5.4585620915032687</c:v>
                </c:pt>
                <c:pt idx="1555">
                  <c:v>7.2930718954248377</c:v>
                </c:pt>
                <c:pt idx="1556">
                  <c:v>10.837385620915033</c:v>
                </c:pt>
                <c:pt idx="1557">
                  <c:v>14.388235294117647</c:v>
                </c:pt>
                <c:pt idx="1558">
                  <c:v>17.522614379084967</c:v>
                </c:pt>
                <c:pt idx="1559">
                  <c:v>16.41202614379085</c:v>
                </c:pt>
                <c:pt idx="1560">
                  <c:v>15.956078431372552</c:v>
                </c:pt>
                <c:pt idx="1561">
                  <c:v>14.487320261437908</c:v>
                </c:pt>
                <c:pt idx="1562">
                  <c:v>10.781960784313725</c:v>
                </c:pt>
                <c:pt idx="1563">
                  <c:v>6.2018300653594762</c:v>
                </c:pt>
                <c:pt idx="1564">
                  <c:v>4.730457516339869</c:v>
                </c:pt>
                <c:pt idx="1565">
                  <c:v>3.769411764705882</c:v>
                </c:pt>
                <c:pt idx="1566">
                  <c:v>3.5615686274509804</c:v>
                </c:pt>
                <c:pt idx="1567">
                  <c:v>8.0235294117647076</c:v>
                </c:pt>
                <c:pt idx="1568">
                  <c:v>9.3568627450980397</c:v>
                </c:pt>
                <c:pt idx="1569">
                  <c:v>8.9801307189542499</c:v>
                </c:pt>
                <c:pt idx="1570">
                  <c:v>7.9615686274509807</c:v>
                </c:pt>
                <c:pt idx="1571">
                  <c:v>6.0149019607843144</c:v>
                </c:pt>
                <c:pt idx="1572">
                  <c:v>1.3364705882352941</c:v>
                </c:pt>
                <c:pt idx="1573">
                  <c:v>0</c:v>
                </c:pt>
                <c:pt idx="1574">
                  <c:v>0.31189542483660132</c:v>
                </c:pt>
                <c:pt idx="1575">
                  <c:v>0.65281045751633981</c:v>
                </c:pt>
                <c:pt idx="1576">
                  <c:v>0.65281045751633981</c:v>
                </c:pt>
                <c:pt idx="1577">
                  <c:v>1.1618300653594773</c:v>
                </c:pt>
                <c:pt idx="1578">
                  <c:v>1.547450980392157</c:v>
                </c:pt>
                <c:pt idx="1579">
                  <c:v>3.442091503267974</c:v>
                </c:pt>
                <c:pt idx="1580">
                  <c:v>5.2870588235294127</c:v>
                </c:pt>
                <c:pt idx="1581">
                  <c:v>5.7670588235294131</c:v>
                </c:pt>
                <c:pt idx="1582">
                  <c:v>5.6956862745098036</c:v>
                </c:pt>
                <c:pt idx="1583">
                  <c:v>5.8146405228758171</c:v>
                </c:pt>
                <c:pt idx="1584">
                  <c:v>3.8339869281045753</c:v>
                </c:pt>
                <c:pt idx="1585">
                  <c:v>2.002875816993464</c:v>
                </c:pt>
                <c:pt idx="1586">
                  <c:v>3.1432679738562093</c:v>
                </c:pt>
                <c:pt idx="1587">
                  <c:v>3.3898039215686278</c:v>
                </c:pt>
                <c:pt idx="1588">
                  <c:v>3.04</c:v>
                </c:pt>
                <c:pt idx="1589">
                  <c:v>3.8227450980392161</c:v>
                </c:pt>
                <c:pt idx="1590">
                  <c:v>5.2841830065359483</c:v>
                </c:pt>
                <c:pt idx="1591">
                  <c:v>3.915294117647059</c:v>
                </c:pt>
                <c:pt idx="1592">
                  <c:v>3.6232679738562088</c:v>
                </c:pt>
                <c:pt idx="1593">
                  <c:v>4.7866666666666671</c:v>
                </c:pt>
                <c:pt idx="1594">
                  <c:v>3.7780392156862748</c:v>
                </c:pt>
                <c:pt idx="1595">
                  <c:v>1.9618300653594771</c:v>
                </c:pt>
                <c:pt idx="1596">
                  <c:v>1.7103267973856211</c:v>
                </c:pt>
                <c:pt idx="1597">
                  <c:v>1.9142483660130716</c:v>
                </c:pt>
                <c:pt idx="1598">
                  <c:v>1.5882352941176474</c:v>
                </c:pt>
                <c:pt idx="1599">
                  <c:v>4.3111111111111109</c:v>
                </c:pt>
                <c:pt idx="1600">
                  <c:v>6.3103267973856205</c:v>
                </c:pt>
                <c:pt idx="1601">
                  <c:v>9.7312418300653594</c:v>
                </c:pt>
                <c:pt idx="1602">
                  <c:v>11.489411764705883</c:v>
                </c:pt>
                <c:pt idx="1603">
                  <c:v>10.677908496732027</c:v>
                </c:pt>
                <c:pt idx="1604">
                  <c:v>9.0363398692810453</c:v>
                </c:pt>
                <c:pt idx="1605">
                  <c:v>8.7916339869281046</c:v>
                </c:pt>
                <c:pt idx="1606">
                  <c:v>8.1309803921568644</c:v>
                </c:pt>
                <c:pt idx="1607">
                  <c:v>6.8219607843137267</c:v>
                </c:pt>
                <c:pt idx="1608">
                  <c:v>6.6413071895424824</c:v>
                </c:pt>
                <c:pt idx="1609">
                  <c:v>5.7132026143790844</c:v>
                </c:pt>
                <c:pt idx="1610">
                  <c:v>4.327581699346406</c:v>
                </c:pt>
                <c:pt idx="1611">
                  <c:v>2.2431372549019608</c:v>
                </c:pt>
                <c:pt idx="1612">
                  <c:v>1.8535947712418299</c:v>
                </c:pt>
                <c:pt idx="1613">
                  <c:v>3.3168627450980392</c:v>
                </c:pt>
                <c:pt idx="1614">
                  <c:v>3.2703267973856205</c:v>
                </c:pt>
                <c:pt idx="1615">
                  <c:v>2.9014379084967321</c:v>
                </c:pt>
                <c:pt idx="1616">
                  <c:v>2.2256209150326796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4.2614379084967319E-2</c:v>
                </c:pt>
                <c:pt idx="1630">
                  <c:v>1.6522875816993463</c:v>
                </c:pt>
                <c:pt idx="1631">
                  <c:v>5.3058823529411772</c:v>
                </c:pt>
                <c:pt idx="1632">
                  <c:v>8.9952941176470596</c:v>
                </c:pt>
                <c:pt idx="1633">
                  <c:v>12.747712418300654</c:v>
                </c:pt>
                <c:pt idx="1634">
                  <c:v>16.235294117647058</c:v>
                </c:pt>
                <c:pt idx="1635">
                  <c:v>17.873464052287581</c:v>
                </c:pt>
                <c:pt idx="1636">
                  <c:v>15.187712418300654</c:v>
                </c:pt>
                <c:pt idx="1637">
                  <c:v>12.68653594771242</c:v>
                </c:pt>
                <c:pt idx="1638">
                  <c:v>10.096993464052288</c:v>
                </c:pt>
                <c:pt idx="1639">
                  <c:v>6.6716339869281045</c:v>
                </c:pt>
                <c:pt idx="1640">
                  <c:v>3.440261437908497</c:v>
                </c:pt>
                <c:pt idx="1641">
                  <c:v>2.5681045751633986</c:v>
                </c:pt>
                <c:pt idx="1642">
                  <c:v>1.4491503267973858</c:v>
                </c:pt>
                <c:pt idx="1643">
                  <c:v>1.0044444444444445</c:v>
                </c:pt>
                <c:pt idx="1644">
                  <c:v>3.9359477124183013</c:v>
                </c:pt>
                <c:pt idx="1645">
                  <c:v>4.9877124183006529</c:v>
                </c:pt>
                <c:pt idx="1646">
                  <c:v>4.8920261437908499</c:v>
                </c:pt>
                <c:pt idx="1647">
                  <c:v>4.8227450980392153</c:v>
                </c:pt>
                <c:pt idx="1648">
                  <c:v>4.1045751633986933</c:v>
                </c:pt>
                <c:pt idx="1649">
                  <c:v>1.0682352941176472</c:v>
                </c:pt>
                <c:pt idx="1650">
                  <c:v>0</c:v>
                </c:pt>
                <c:pt idx="1651">
                  <c:v>0.30248366013071898</c:v>
                </c:pt>
                <c:pt idx="1652">
                  <c:v>0.59947712418300658</c:v>
                </c:pt>
                <c:pt idx="1653">
                  <c:v>0.59947712418300658</c:v>
                </c:pt>
                <c:pt idx="1654">
                  <c:v>0.74509803921568629</c:v>
                </c:pt>
                <c:pt idx="1655">
                  <c:v>1.0355555555555558</c:v>
                </c:pt>
                <c:pt idx="1656">
                  <c:v>2.8115032679738561</c:v>
                </c:pt>
                <c:pt idx="1657">
                  <c:v>4.4687581699346408</c:v>
                </c:pt>
                <c:pt idx="1658">
                  <c:v>4.926274509803922</c:v>
                </c:pt>
                <c:pt idx="1659">
                  <c:v>5.2183006535947714</c:v>
                </c:pt>
                <c:pt idx="1660">
                  <c:v>5.4352941176470591</c:v>
                </c:pt>
                <c:pt idx="1661">
                  <c:v>4.3424836601307195</c:v>
                </c:pt>
                <c:pt idx="1662">
                  <c:v>5.3688888888888888</c:v>
                </c:pt>
                <c:pt idx="1663">
                  <c:v>7.2167320261437906</c:v>
                </c:pt>
                <c:pt idx="1664">
                  <c:v>7.6115032679738555</c:v>
                </c:pt>
                <c:pt idx="1665">
                  <c:v>7.2368627450980396</c:v>
                </c:pt>
                <c:pt idx="1666">
                  <c:v>6.840522875816994</c:v>
                </c:pt>
                <c:pt idx="1667">
                  <c:v>4.2873202614379089</c:v>
                </c:pt>
                <c:pt idx="1668">
                  <c:v>2.2143790849673204</c:v>
                </c:pt>
                <c:pt idx="1669">
                  <c:v>1.9539869281045752</c:v>
                </c:pt>
                <c:pt idx="1670">
                  <c:v>3.5406535947712423</c:v>
                </c:pt>
                <c:pt idx="1671">
                  <c:v>2.9513725490196081</c:v>
                </c:pt>
                <c:pt idx="1672">
                  <c:v>2.5239215686274514</c:v>
                </c:pt>
                <c:pt idx="1673">
                  <c:v>2.2915032679738561</c:v>
                </c:pt>
                <c:pt idx="1674">
                  <c:v>2.3505882352941176</c:v>
                </c:pt>
                <c:pt idx="1675">
                  <c:v>1.7918954248366015</c:v>
                </c:pt>
                <c:pt idx="1676">
                  <c:v>5.2650980392156868</c:v>
                </c:pt>
                <c:pt idx="1677">
                  <c:v>7.6316339869281036</c:v>
                </c:pt>
                <c:pt idx="1678">
                  <c:v>11.058823529411768</c:v>
                </c:pt>
                <c:pt idx="1679">
                  <c:v>12.781960784313727</c:v>
                </c:pt>
                <c:pt idx="1680">
                  <c:v>11.801830065359477</c:v>
                </c:pt>
                <c:pt idx="1681">
                  <c:v>9.4099346405228772</c:v>
                </c:pt>
                <c:pt idx="1682">
                  <c:v>8.8010457516339873</c:v>
                </c:pt>
                <c:pt idx="1683">
                  <c:v>8.1341176470588241</c:v>
                </c:pt>
                <c:pt idx="1684">
                  <c:v>6.8250980392156864</c:v>
                </c:pt>
                <c:pt idx="1685">
                  <c:v>6.6444444444444448</c:v>
                </c:pt>
                <c:pt idx="1686">
                  <c:v>5.7163398692810468</c:v>
                </c:pt>
                <c:pt idx="1687">
                  <c:v>4.3401307189542484</c:v>
                </c:pt>
                <c:pt idx="1688">
                  <c:v>2.2556862745098041</c:v>
                </c:pt>
                <c:pt idx="1689">
                  <c:v>1.8661437908496734</c:v>
                </c:pt>
                <c:pt idx="1690">
                  <c:v>3.329411764705883</c:v>
                </c:pt>
                <c:pt idx="1691">
                  <c:v>3.2828758169934642</c:v>
                </c:pt>
                <c:pt idx="1692">
                  <c:v>2.9077124183006537</c:v>
                </c:pt>
                <c:pt idx="1693">
                  <c:v>2.2609150326797387</c:v>
                </c:pt>
                <c:pt idx="1694">
                  <c:v>4.4705882352941179E-2</c:v>
                </c:pt>
                <c:pt idx="1695">
                  <c:v>3.529411764705883E-2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1.3330718954248366</c:v>
                </c:pt>
                <c:pt idx="1707">
                  <c:v>4.8988235294117644</c:v>
                </c:pt>
                <c:pt idx="1708">
                  <c:v>8.8616993464052296</c:v>
                </c:pt>
                <c:pt idx="1709">
                  <c:v>11.983790849673204</c:v>
                </c:pt>
                <c:pt idx="1710">
                  <c:v>15.215163398692811</c:v>
                </c:pt>
                <c:pt idx="1711">
                  <c:v>16.520784313725493</c:v>
                </c:pt>
                <c:pt idx="1712">
                  <c:v>14.856470588235293</c:v>
                </c:pt>
                <c:pt idx="1713">
                  <c:v>11.02169934640523</c:v>
                </c:pt>
                <c:pt idx="1714">
                  <c:v>7.9738562091503251</c:v>
                </c:pt>
                <c:pt idx="1715">
                  <c:v>4.7675816993464055</c:v>
                </c:pt>
                <c:pt idx="1716">
                  <c:v>2.5764705882352947</c:v>
                </c:pt>
                <c:pt idx="1717">
                  <c:v>2.3437908496732027</c:v>
                </c:pt>
                <c:pt idx="1718">
                  <c:v>3.9984313725490201</c:v>
                </c:pt>
                <c:pt idx="1719">
                  <c:v>3.9469281045751634</c:v>
                </c:pt>
                <c:pt idx="1720">
                  <c:v>3.9613071895424841</c:v>
                </c:pt>
                <c:pt idx="1721">
                  <c:v>4.3610457516339869</c:v>
                </c:pt>
                <c:pt idx="1722">
                  <c:v>2.8049673202614378</c:v>
                </c:pt>
                <c:pt idx="1723">
                  <c:v>1.0222222222222224</c:v>
                </c:pt>
                <c:pt idx="1724">
                  <c:v>0.9994771241830066</c:v>
                </c:pt>
                <c:pt idx="1725">
                  <c:v>0.96000000000000019</c:v>
                </c:pt>
                <c:pt idx="1726">
                  <c:v>0.11267973856209151</c:v>
                </c:pt>
                <c:pt idx="1727">
                  <c:v>0</c:v>
                </c:pt>
                <c:pt idx="1728">
                  <c:v>0.16366013071895427</c:v>
                </c:pt>
                <c:pt idx="1729">
                  <c:v>0.16366013071895427</c:v>
                </c:pt>
                <c:pt idx="1730">
                  <c:v>0.16366013071895427</c:v>
                </c:pt>
                <c:pt idx="1731">
                  <c:v>0.16366013071895427</c:v>
                </c:pt>
                <c:pt idx="1732">
                  <c:v>0.31869281045751635</c:v>
                </c:pt>
                <c:pt idx="1733">
                  <c:v>1.9597385620915035</c:v>
                </c:pt>
                <c:pt idx="1734">
                  <c:v>3.5024836601307192</c:v>
                </c:pt>
                <c:pt idx="1735">
                  <c:v>3.9113725490196081</c:v>
                </c:pt>
                <c:pt idx="1736">
                  <c:v>4.3108496732026138</c:v>
                </c:pt>
                <c:pt idx="1737">
                  <c:v>4.6086274509803928</c:v>
                </c:pt>
                <c:pt idx="1738">
                  <c:v>4.1626143790849675</c:v>
                </c:pt>
                <c:pt idx="1739">
                  <c:v>6.8716339869281047</c:v>
                </c:pt>
                <c:pt idx="1740">
                  <c:v>8.8700653594771239</c:v>
                </c:pt>
                <c:pt idx="1741">
                  <c:v>9.3030065359477128</c:v>
                </c:pt>
                <c:pt idx="1742">
                  <c:v>8.8567320261437903</c:v>
                </c:pt>
                <c:pt idx="1743">
                  <c:v>7.6169934640522881</c:v>
                </c:pt>
                <c:pt idx="1744">
                  <c:v>3.7858823529411767</c:v>
                </c:pt>
                <c:pt idx="1745">
                  <c:v>1.6109803921568626</c:v>
                </c:pt>
                <c:pt idx="1746">
                  <c:v>1.8060130718954248</c:v>
                </c:pt>
                <c:pt idx="1747">
                  <c:v>3.5984313725490198</c:v>
                </c:pt>
                <c:pt idx="1748">
                  <c:v>3.4888888888888898</c:v>
                </c:pt>
                <c:pt idx="1749">
                  <c:v>3.0682352941176472</c:v>
                </c:pt>
                <c:pt idx="1750">
                  <c:v>2.8358169934640522</c:v>
                </c:pt>
                <c:pt idx="1751">
                  <c:v>2.4394771241830067</c:v>
                </c:pt>
                <c:pt idx="1752">
                  <c:v>2.8614379084967325</c:v>
                </c:pt>
                <c:pt idx="1753">
                  <c:v>7.5869281045751649</c:v>
                </c:pt>
                <c:pt idx="1754">
                  <c:v>9.9631372549019623</c:v>
                </c:pt>
                <c:pt idx="1755">
                  <c:v>13.390326797385622</c:v>
                </c:pt>
                <c:pt idx="1756">
                  <c:v>15.110326797385623</c:v>
                </c:pt>
                <c:pt idx="1757">
                  <c:v>13.070065359477123</c:v>
                </c:pt>
                <c:pt idx="1758">
                  <c:v>9.2002614379084964</c:v>
                </c:pt>
                <c:pt idx="1759">
                  <c:v>8.3905882352941177</c:v>
                </c:pt>
                <c:pt idx="1760">
                  <c:v>7.6556862745098044</c:v>
                </c:pt>
                <c:pt idx="1761">
                  <c:v>6.333333333333333</c:v>
                </c:pt>
                <c:pt idx="1762">
                  <c:v>6.1526797385620924</c:v>
                </c:pt>
                <c:pt idx="1763">
                  <c:v>5.287581699346406</c:v>
                </c:pt>
                <c:pt idx="1764">
                  <c:v>4.0128104575163395</c:v>
                </c:pt>
                <c:pt idx="1765">
                  <c:v>1.8185620915032683</c:v>
                </c:pt>
                <c:pt idx="1766">
                  <c:v>1.3555555555555554</c:v>
                </c:pt>
                <c:pt idx="1767">
                  <c:v>2.7597385620915036</c:v>
                </c:pt>
                <c:pt idx="1768">
                  <c:v>2.8664052287581701</c:v>
                </c:pt>
                <c:pt idx="1769">
                  <c:v>2.5809150326797385</c:v>
                </c:pt>
                <c:pt idx="1770">
                  <c:v>2.1150326797385621</c:v>
                </c:pt>
                <c:pt idx="1771">
                  <c:v>0.10640522875816993</c:v>
                </c:pt>
                <c:pt idx="1772">
                  <c:v>8.4183006535947721E-2</c:v>
                </c:pt>
                <c:pt idx="1773">
                  <c:v>0</c:v>
                </c:pt>
                <c:pt idx="1774">
                  <c:v>0</c:v>
                </c:pt>
                <c:pt idx="1775">
                  <c:v>3.2418300653594773E-2</c:v>
                </c:pt>
                <c:pt idx="1776">
                  <c:v>6.1699346405228762E-2</c:v>
                </c:pt>
                <c:pt idx="1777">
                  <c:v>6.1699346405228762E-2</c:v>
                </c:pt>
                <c:pt idx="1778">
                  <c:v>6.1699346405228762E-2</c:v>
                </c:pt>
                <c:pt idx="1779">
                  <c:v>6.1699346405228762E-2</c:v>
                </c:pt>
                <c:pt idx="1780">
                  <c:v>2.9281045751633986E-2</c:v>
                </c:pt>
                <c:pt idx="1781">
                  <c:v>0</c:v>
                </c:pt>
                <c:pt idx="1782">
                  <c:v>0</c:v>
                </c:pt>
                <c:pt idx="1783">
                  <c:v>1.8857516339869285</c:v>
                </c:pt>
                <c:pt idx="1784">
                  <c:v>5.7785620915032689</c:v>
                </c:pt>
                <c:pt idx="1785">
                  <c:v>9.7414379084967333</c:v>
                </c:pt>
                <c:pt idx="1786">
                  <c:v>12.015686274509804</c:v>
                </c:pt>
                <c:pt idx="1787">
                  <c:v>14.369673202614383</c:v>
                </c:pt>
                <c:pt idx="1788">
                  <c:v>13.868235294117648</c:v>
                </c:pt>
                <c:pt idx="1789">
                  <c:v>10.405228758169935</c:v>
                </c:pt>
                <c:pt idx="1790">
                  <c:v>6.4423529411764715</c:v>
                </c:pt>
                <c:pt idx="1791">
                  <c:v>4.1681045751633992</c:v>
                </c:pt>
                <c:pt idx="1792">
                  <c:v>1.8141176470588236</c:v>
                </c:pt>
                <c:pt idx="1793">
                  <c:v>1.8522875816993467</c:v>
                </c:pt>
                <c:pt idx="1794">
                  <c:v>4.2125490196078434</c:v>
                </c:pt>
                <c:pt idx="1795">
                  <c:v>6.3126797385620916</c:v>
                </c:pt>
                <c:pt idx="1796">
                  <c:v>6.335424836601308</c:v>
                </c:pt>
                <c:pt idx="1797">
                  <c:v>6.335424836601308</c:v>
                </c:pt>
                <c:pt idx="1798">
                  <c:v>4.9129411764705884</c:v>
                </c:pt>
                <c:pt idx="1799">
                  <c:v>2.1228758169934645</c:v>
                </c:pt>
                <c:pt idx="1800">
                  <c:v>0.3968627450980392</c:v>
                </c:pt>
                <c:pt idx="1801">
                  <c:v>0.43006535947712421</c:v>
                </c:pt>
                <c:pt idx="1802">
                  <c:v>0.43006535947712421</c:v>
                </c:pt>
                <c:pt idx="1803">
                  <c:v>0.43006535947712421</c:v>
                </c:pt>
                <c:pt idx="1804">
                  <c:v>0.43006535947712421</c:v>
                </c:pt>
                <c:pt idx="1805">
                  <c:v>5.5947712418300648E-2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0.91790849673202612</c:v>
                </c:pt>
                <c:pt idx="1811">
                  <c:v>2.0295424836601308</c:v>
                </c:pt>
                <c:pt idx="1812">
                  <c:v>2.3184313725490195</c:v>
                </c:pt>
                <c:pt idx="1813">
                  <c:v>2.4128104575163403</c:v>
                </c:pt>
                <c:pt idx="1814">
                  <c:v>2.6384313725490203</c:v>
                </c:pt>
                <c:pt idx="1815">
                  <c:v>2.9116339869281043</c:v>
                </c:pt>
                <c:pt idx="1816">
                  <c:v>6.0517647058823529</c:v>
                </c:pt>
                <c:pt idx="1817">
                  <c:v>8.1701960784313741</c:v>
                </c:pt>
                <c:pt idx="1818">
                  <c:v>8.9082352941176488</c:v>
                </c:pt>
                <c:pt idx="1819">
                  <c:v>8.7414379084967315</c:v>
                </c:pt>
                <c:pt idx="1820">
                  <c:v>7.9775163398692817</c:v>
                </c:pt>
                <c:pt idx="1821">
                  <c:v>3.7869281045751633</c:v>
                </c:pt>
                <c:pt idx="1822">
                  <c:v>1.3827450980392157</c:v>
                </c:pt>
                <c:pt idx="1823">
                  <c:v>1.5777777777777777</c:v>
                </c:pt>
                <c:pt idx="1824">
                  <c:v>3.3461437908496734</c:v>
                </c:pt>
                <c:pt idx="1825">
                  <c:v>2.9315032679738562</c:v>
                </c:pt>
                <c:pt idx="1826">
                  <c:v>2.870326797385621</c:v>
                </c:pt>
                <c:pt idx="1827">
                  <c:v>2.8671895424836604</c:v>
                </c:pt>
                <c:pt idx="1828">
                  <c:v>2.3341176470588239</c:v>
                </c:pt>
                <c:pt idx="1829">
                  <c:v>2.3871895424836604</c:v>
                </c:pt>
                <c:pt idx="1830">
                  <c:v>6.3500653594771252</c:v>
                </c:pt>
                <c:pt idx="1831">
                  <c:v>8.6656209150326795</c:v>
                </c:pt>
                <c:pt idx="1832">
                  <c:v>11.752679738562092</c:v>
                </c:pt>
                <c:pt idx="1833">
                  <c:v>13.015686274509804</c:v>
                </c:pt>
                <c:pt idx="1834">
                  <c:v>11.267973856209151</c:v>
                </c:pt>
                <c:pt idx="1835">
                  <c:v>7.3722875816993474</c:v>
                </c:pt>
                <c:pt idx="1836">
                  <c:v>5.8768627450980384</c:v>
                </c:pt>
                <c:pt idx="1837">
                  <c:v>4.5866666666666669</c:v>
                </c:pt>
                <c:pt idx="1838">
                  <c:v>2.9675816993464053</c:v>
                </c:pt>
                <c:pt idx="1839">
                  <c:v>2.8350326797385623</c:v>
                </c:pt>
                <c:pt idx="1840">
                  <c:v>2.7552941176470589</c:v>
                </c:pt>
                <c:pt idx="1841">
                  <c:v>2.2269281045751637</c:v>
                </c:pt>
                <c:pt idx="1842">
                  <c:v>0.92810457516339862</c:v>
                </c:pt>
                <c:pt idx="1843">
                  <c:v>1.08</c:v>
                </c:pt>
                <c:pt idx="1844">
                  <c:v>1.3484967320261441</c:v>
                </c:pt>
                <c:pt idx="1845">
                  <c:v>1.4551633986928103</c:v>
                </c:pt>
                <c:pt idx="1846">
                  <c:v>1.1696732026143792</c:v>
                </c:pt>
                <c:pt idx="1847">
                  <c:v>0.7037908496732026</c:v>
                </c:pt>
                <c:pt idx="1848">
                  <c:v>0.10640522875816993</c:v>
                </c:pt>
                <c:pt idx="1849">
                  <c:v>8.4183006535947721E-2</c:v>
                </c:pt>
                <c:pt idx="1850">
                  <c:v>0</c:v>
                </c:pt>
                <c:pt idx="1851">
                  <c:v>3.1372549019607842E-3</c:v>
                </c:pt>
                <c:pt idx="1852">
                  <c:v>0.40915032679738567</c:v>
                </c:pt>
                <c:pt idx="1853">
                  <c:v>0.92810457516339862</c:v>
                </c:pt>
                <c:pt idx="1854">
                  <c:v>0.92810457516339862</c:v>
                </c:pt>
                <c:pt idx="1855">
                  <c:v>0.92810457516339862</c:v>
                </c:pt>
                <c:pt idx="1856">
                  <c:v>0.92496732026143802</c:v>
                </c:pt>
                <c:pt idx="1857">
                  <c:v>0.51895424836601312</c:v>
                </c:pt>
                <c:pt idx="1858">
                  <c:v>0</c:v>
                </c:pt>
                <c:pt idx="1859">
                  <c:v>0</c:v>
                </c:pt>
                <c:pt idx="1860">
                  <c:v>1.8857516339869285</c:v>
                </c:pt>
                <c:pt idx="1861">
                  <c:v>5.7785620915032689</c:v>
                </c:pt>
                <c:pt idx="1862">
                  <c:v>9.7414379084967333</c:v>
                </c:pt>
                <c:pt idx="1863">
                  <c:v>11.999477124183009</c:v>
                </c:pt>
                <c:pt idx="1864">
                  <c:v>13.790588235294118</c:v>
                </c:pt>
                <c:pt idx="1865">
                  <c:v>12.052810457516339</c:v>
                </c:pt>
                <c:pt idx="1866">
                  <c:v>8.16</c:v>
                </c:pt>
                <c:pt idx="1867">
                  <c:v>4.1971241830065367</c:v>
                </c:pt>
                <c:pt idx="1868">
                  <c:v>1.9390849673202615</c:v>
                </c:pt>
                <c:pt idx="1869">
                  <c:v>0.14797385620915032</c:v>
                </c:pt>
                <c:pt idx="1870">
                  <c:v>1.4224836601307191</c:v>
                </c:pt>
                <c:pt idx="1871">
                  <c:v>4.2125490196078434</c:v>
                </c:pt>
                <c:pt idx="1872">
                  <c:v>6.3126797385620916</c:v>
                </c:pt>
                <c:pt idx="1873">
                  <c:v>6.335424836601308</c:v>
                </c:pt>
                <c:pt idx="1874">
                  <c:v>6.335424836601308</c:v>
                </c:pt>
                <c:pt idx="1875">
                  <c:v>4.9129411764705884</c:v>
                </c:pt>
                <c:pt idx="1876">
                  <c:v>2.1294117647058823</c:v>
                </c:pt>
                <c:pt idx="1877">
                  <c:v>0.67398692810457506</c:v>
                </c:pt>
                <c:pt idx="1878">
                  <c:v>1.5537254901960784</c:v>
                </c:pt>
                <c:pt idx="1879">
                  <c:v>1.6258823529411766</c:v>
                </c:pt>
                <c:pt idx="1880">
                  <c:v>1.6258823529411766</c:v>
                </c:pt>
                <c:pt idx="1881">
                  <c:v>1.6193464052287581</c:v>
                </c:pt>
                <c:pt idx="1882">
                  <c:v>0.97464052287581704</c:v>
                </c:pt>
                <c:pt idx="1883">
                  <c:v>7.2156862745098041E-2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9.6993464052287579E-2</c:v>
                </c:pt>
                <c:pt idx="1888">
                  <c:v>0.54980392156862745</c:v>
                </c:pt>
                <c:pt idx="1889">
                  <c:v>0.54980392156862745</c:v>
                </c:pt>
                <c:pt idx="1890">
                  <c:v>0.54980392156862745</c:v>
                </c:pt>
                <c:pt idx="1891">
                  <c:v>0.60653594771241826</c:v>
                </c:pt>
                <c:pt idx="1892">
                  <c:v>1.7006535947712418</c:v>
                </c:pt>
                <c:pt idx="1893">
                  <c:v>5.4486274509803918</c:v>
                </c:pt>
                <c:pt idx="1894">
                  <c:v>7.4867973856209158</c:v>
                </c:pt>
                <c:pt idx="1895">
                  <c:v>8.309542483660131</c:v>
                </c:pt>
                <c:pt idx="1896">
                  <c:v>8.3116339869281042</c:v>
                </c:pt>
                <c:pt idx="1897">
                  <c:v>7.5477124183006534</c:v>
                </c:pt>
                <c:pt idx="1898">
                  <c:v>3.3853594771241831</c:v>
                </c:pt>
                <c:pt idx="1899">
                  <c:v>1.3471895424836602</c:v>
                </c:pt>
                <c:pt idx="1900">
                  <c:v>1.3435294117647059</c:v>
                </c:pt>
                <c:pt idx="1901">
                  <c:v>2.4854901960784317</c:v>
                </c:pt>
                <c:pt idx="1902">
                  <c:v>2.0708496732026145</c:v>
                </c:pt>
                <c:pt idx="1903">
                  <c:v>2.0324183006535952</c:v>
                </c:pt>
                <c:pt idx="1904">
                  <c:v>2.0324183006535952</c:v>
                </c:pt>
                <c:pt idx="1905">
                  <c:v>1.6337254901960785</c:v>
                </c:pt>
                <c:pt idx="1906">
                  <c:v>1.9898039215686274</c:v>
                </c:pt>
                <c:pt idx="1907">
                  <c:v>5.2551633986928108</c:v>
                </c:pt>
                <c:pt idx="1908">
                  <c:v>7.0224836601307201</c:v>
                </c:pt>
                <c:pt idx="1909">
                  <c:v>8.8569934640522874</c:v>
                </c:pt>
                <c:pt idx="1910">
                  <c:v>9.2857516339869299</c:v>
                </c:pt>
                <c:pt idx="1911">
                  <c:v>7.7288888888888891</c:v>
                </c:pt>
                <c:pt idx="1912">
                  <c:v>4.4509803921568629</c:v>
                </c:pt>
                <c:pt idx="1913">
                  <c:v>3.2833986928104575</c:v>
                </c:pt>
                <c:pt idx="1914">
                  <c:v>2.060130718954249</c:v>
                </c:pt>
                <c:pt idx="1915">
                  <c:v>1.2109803921568627</c:v>
                </c:pt>
                <c:pt idx="1916">
                  <c:v>1.2109803921568627</c:v>
                </c:pt>
                <c:pt idx="1917">
                  <c:v>1.2109803921568627</c:v>
                </c:pt>
                <c:pt idx="1918">
                  <c:v>0.90300653594771241</c:v>
                </c:pt>
                <c:pt idx="1919">
                  <c:v>0.29176470588235298</c:v>
                </c:pt>
                <c:pt idx="1920">
                  <c:v>0.29803921568627456</c:v>
                </c:pt>
                <c:pt idx="1921">
                  <c:v>0.43372549019607848</c:v>
                </c:pt>
                <c:pt idx="1922">
                  <c:v>0.47555555555555568</c:v>
                </c:pt>
                <c:pt idx="1923">
                  <c:v>0.19006535947712419</c:v>
                </c:pt>
                <c:pt idx="1924">
                  <c:v>0.22222222222222227</c:v>
                </c:pt>
                <c:pt idx="1925">
                  <c:v>0.10640522875816993</c:v>
                </c:pt>
                <c:pt idx="1926">
                  <c:v>8.4183006535947721E-2</c:v>
                </c:pt>
                <c:pt idx="1927">
                  <c:v>0</c:v>
                </c:pt>
                <c:pt idx="1928">
                  <c:v>3.1372549019607842E-3</c:v>
                </c:pt>
                <c:pt idx="1929">
                  <c:v>0.40915032679738567</c:v>
                </c:pt>
                <c:pt idx="1930">
                  <c:v>0.92810457516339862</c:v>
                </c:pt>
                <c:pt idx="1931">
                  <c:v>0.92810457516339862</c:v>
                </c:pt>
                <c:pt idx="1932">
                  <c:v>0.92810457516339862</c:v>
                </c:pt>
                <c:pt idx="1933">
                  <c:v>1.109281045751634</c:v>
                </c:pt>
                <c:pt idx="1934">
                  <c:v>0.70326797385620932</c:v>
                </c:pt>
                <c:pt idx="1935">
                  <c:v>0.18431372549019606</c:v>
                </c:pt>
                <c:pt idx="1936">
                  <c:v>0.18431372549019606</c:v>
                </c:pt>
                <c:pt idx="1937">
                  <c:v>2.0700653594771241</c:v>
                </c:pt>
                <c:pt idx="1938">
                  <c:v>5.4954248366013072</c:v>
                </c:pt>
                <c:pt idx="1939">
                  <c:v>8.1830065359477118</c:v>
                </c:pt>
                <c:pt idx="1940">
                  <c:v>9.9777777777777779</c:v>
                </c:pt>
                <c:pt idx="1941">
                  <c:v>11.677908496732028</c:v>
                </c:pt>
                <c:pt idx="1942">
                  <c:v>9.9401307189542472</c:v>
                </c:pt>
                <c:pt idx="1943">
                  <c:v>6.3304575163398704</c:v>
                </c:pt>
                <c:pt idx="1944">
                  <c:v>3.6428758169934645</c:v>
                </c:pt>
                <c:pt idx="1945">
                  <c:v>1.8481045751633989</c:v>
                </c:pt>
                <c:pt idx="1946">
                  <c:v>0.14797385620915032</c:v>
                </c:pt>
                <c:pt idx="1947">
                  <c:v>1.4224836601307191</c:v>
                </c:pt>
                <c:pt idx="1948">
                  <c:v>4.2125490196078434</c:v>
                </c:pt>
                <c:pt idx="1949">
                  <c:v>6.3126797385620916</c:v>
                </c:pt>
                <c:pt idx="1950">
                  <c:v>6.335424836601308</c:v>
                </c:pt>
                <c:pt idx="1951">
                  <c:v>6.335424836601308</c:v>
                </c:pt>
                <c:pt idx="1952">
                  <c:v>4.9783006535947711</c:v>
                </c:pt>
                <c:pt idx="1953">
                  <c:v>3.2875816993464055</c:v>
                </c:pt>
                <c:pt idx="1954">
                  <c:v>2.3934640522875816</c:v>
                </c:pt>
                <c:pt idx="1955">
                  <c:v>3.6175163398692809</c:v>
                </c:pt>
                <c:pt idx="1956">
                  <c:v>4.1921568627450982</c:v>
                </c:pt>
                <c:pt idx="1957">
                  <c:v>4.1728104575163396</c:v>
                </c:pt>
                <c:pt idx="1958">
                  <c:v>3.6729411764705886</c:v>
                </c:pt>
                <c:pt idx="1959">
                  <c:v>2.4669281045751634</c:v>
                </c:pt>
                <c:pt idx="1960">
                  <c:v>1.2201307189542485</c:v>
                </c:pt>
                <c:pt idx="1961">
                  <c:v>0.64549019607843139</c:v>
                </c:pt>
                <c:pt idx="1962">
                  <c:v>0.59947712418300658</c:v>
                </c:pt>
                <c:pt idx="1963">
                  <c:v>0</c:v>
                </c:pt>
                <c:pt idx="1964">
                  <c:v>0.27921568627450982</c:v>
                </c:pt>
                <c:pt idx="1965">
                  <c:v>1.2826143790849673</c:v>
                </c:pt>
                <c:pt idx="1966">
                  <c:v>1.2826143790849673</c:v>
                </c:pt>
                <c:pt idx="1967">
                  <c:v>1.2826143790849673</c:v>
                </c:pt>
                <c:pt idx="1968">
                  <c:v>1.3077124183006537</c:v>
                </c:pt>
                <c:pt idx="1969">
                  <c:v>2.1613071895424838</c:v>
                </c:pt>
                <c:pt idx="1970">
                  <c:v>5.0549019607843144</c:v>
                </c:pt>
                <c:pt idx="1971">
                  <c:v>5.8418300653594777</c:v>
                </c:pt>
                <c:pt idx="1972">
                  <c:v>5.9932026143790855</c:v>
                </c:pt>
                <c:pt idx="1973">
                  <c:v>6.0269281045751635</c:v>
                </c:pt>
                <c:pt idx="1974">
                  <c:v>5.3213071895424848</c:v>
                </c:pt>
                <c:pt idx="1975">
                  <c:v>1.4627450980392156</c:v>
                </c:pt>
                <c:pt idx="1976">
                  <c:v>0.67581699346405233</c:v>
                </c:pt>
                <c:pt idx="1977">
                  <c:v>1.1597385620915033</c:v>
                </c:pt>
                <c:pt idx="1978">
                  <c:v>1.6099346405228758</c:v>
                </c:pt>
                <c:pt idx="1979">
                  <c:v>1.1952941176470588</c:v>
                </c:pt>
                <c:pt idx="1980">
                  <c:v>1.1568627450980393</c:v>
                </c:pt>
                <c:pt idx="1981">
                  <c:v>1.1568627450980393</c:v>
                </c:pt>
                <c:pt idx="1982">
                  <c:v>0.55660130718954248</c:v>
                </c:pt>
                <c:pt idx="1983">
                  <c:v>1.3281045751633989</c:v>
                </c:pt>
                <c:pt idx="1984">
                  <c:v>3.4794771241830067</c:v>
                </c:pt>
                <c:pt idx="1985">
                  <c:v>3.9111111111111114</c:v>
                </c:pt>
                <c:pt idx="1986">
                  <c:v>4.4904575163398697</c:v>
                </c:pt>
                <c:pt idx="1987">
                  <c:v>4.7790849673202622</c:v>
                </c:pt>
                <c:pt idx="1988">
                  <c:v>3.4985620915032678</c:v>
                </c:pt>
                <c:pt idx="1989">
                  <c:v>1.3346405228758169</c:v>
                </c:pt>
                <c:pt idx="1990">
                  <c:v>0.90614379084967323</c:v>
                </c:pt>
                <c:pt idx="1991">
                  <c:v>0.32679738562091504</c:v>
                </c:pt>
                <c:pt idx="1992">
                  <c:v>3.1372549019607842E-3</c:v>
                </c:pt>
                <c:pt idx="1993">
                  <c:v>3.1372549019607842E-3</c:v>
                </c:pt>
                <c:pt idx="1994">
                  <c:v>3.1372549019607842E-3</c:v>
                </c:pt>
                <c:pt idx="1995">
                  <c:v>1.2549019607843137E-2</c:v>
                </c:pt>
                <c:pt idx="1996">
                  <c:v>1.2549019607843137E-2</c:v>
                </c:pt>
                <c:pt idx="1997">
                  <c:v>1.2549019607843137E-2</c:v>
                </c:pt>
                <c:pt idx="1998">
                  <c:v>1.2549019607843137E-2</c:v>
                </c:pt>
                <c:pt idx="1999">
                  <c:v>1.2549019607843137E-2</c:v>
                </c:pt>
                <c:pt idx="2000">
                  <c:v>6.2745098039215684E-3</c:v>
                </c:pt>
                <c:pt idx="2001">
                  <c:v>3.8431372549019606E-2</c:v>
                </c:pt>
                <c:pt idx="2002">
                  <c:v>0.10640522875816993</c:v>
                </c:pt>
                <c:pt idx="2003">
                  <c:v>8.4183006535947721E-2</c:v>
                </c:pt>
                <c:pt idx="2004">
                  <c:v>0</c:v>
                </c:pt>
                <c:pt idx="2005">
                  <c:v>3.1372549019607842E-3</c:v>
                </c:pt>
                <c:pt idx="2006">
                  <c:v>0.40915032679738567</c:v>
                </c:pt>
                <c:pt idx="2007">
                  <c:v>0.92810457516339862</c:v>
                </c:pt>
                <c:pt idx="2008">
                  <c:v>0.93777777777777782</c:v>
                </c:pt>
                <c:pt idx="2009">
                  <c:v>1.3767320261437908</c:v>
                </c:pt>
                <c:pt idx="2010">
                  <c:v>2.2190849673202613</c:v>
                </c:pt>
                <c:pt idx="2011">
                  <c:v>1.8224836601307193</c:v>
                </c:pt>
                <c:pt idx="2012">
                  <c:v>1.303529411764706</c:v>
                </c:pt>
                <c:pt idx="2013">
                  <c:v>1.2938562091503267</c:v>
                </c:pt>
                <c:pt idx="2014">
                  <c:v>2.6980392156862751</c:v>
                </c:pt>
                <c:pt idx="2015">
                  <c:v>4.4329411764705879</c:v>
                </c:pt>
                <c:pt idx="2016">
                  <c:v>5.3879738562091513</c:v>
                </c:pt>
                <c:pt idx="2017">
                  <c:v>5.9226143790849681</c:v>
                </c:pt>
                <c:pt idx="2018">
                  <c:v>7.5756862745098044</c:v>
                </c:pt>
                <c:pt idx="2019">
                  <c:v>7.1202614379084972</c:v>
                </c:pt>
                <c:pt idx="2020">
                  <c:v>4.8875816993464056</c:v>
                </c:pt>
                <c:pt idx="2021">
                  <c:v>3.9231372549019605</c:v>
                </c:pt>
                <c:pt idx="2022">
                  <c:v>3.3884967320261445</c:v>
                </c:pt>
                <c:pt idx="2023">
                  <c:v>1.735424836601307</c:v>
                </c:pt>
                <c:pt idx="2024">
                  <c:v>1.7701960784313728</c:v>
                </c:pt>
                <c:pt idx="2025">
                  <c:v>4.1960784313725492</c:v>
                </c:pt>
                <c:pt idx="2026">
                  <c:v>6.2005228758169944</c:v>
                </c:pt>
                <c:pt idx="2027">
                  <c:v>6.2232679738562089</c:v>
                </c:pt>
                <c:pt idx="2028">
                  <c:v>6.2562091503267974</c:v>
                </c:pt>
                <c:pt idx="2029">
                  <c:v>5.0075816993464057</c:v>
                </c:pt>
                <c:pt idx="2030">
                  <c:v>3.7220915032679742</c:v>
                </c:pt>
                <c:pt idx="2031">
                  <c:v>3.1247058823529414</c:v>
                </c:pt>
                <c:pt idx="2032">
                  <c:v>4.4067973856209148</c:v>
                </c:pt>
                <c:pt idx="2033">
                  <c:v>5.0797385620915039</c:v>
                </c:pt>
                <c:pt idx="2034">
                  <c:v>5.1390849673202617</c:v>
                </c:pt>
                <c:pt idx="2035">
                  <c:v>5.6449673202614372</c:v>
                </c:pt>
                <c:pt idx="2036">
                  <c:v>4.417516339869282</c:v>
                </c:pt>
                <c:pt idx="2037">
                  <c:v>3.1126797385620919</c:v>
                </c:pt>
                <c:pt idx="2038">
                  <c:v>2.4099346405228759</c:v>
                </c:pt>
                <c:pt idx="2039">
                  <c:v>2.2143790849673204</c:v>
                </c:pt>
                <c:pt idx="2040">
                  <c:v>0.28000000000000003</c:v>
                </c:pt>
                <c:pt idx="2041">
                  <c:v>0.65568627450980399</c:v>
                </c:pt>
                <c:pt idx="2042">
                  <c:v>1.930718954248366</c:v>
                </c:pt>
                <c:pt idx="2043">
                  <c:v>1.9275816993464054</c:v>
                </c:pt>
                <c:pt idx="2044">
                  <c:v>1.8899346405228756</c:v>
                </c:pt>
                <c:pt idx="2045">
                  <c:v>1.8366013071895426</c:v>
                </c:pt>
                <c:pt idx="2046">
                  <c:v>1.6543790849673203</c:v>
                </c:pt>
                <c:pt idx="2047">
                  <c:v>1.6504575163398691</c:v>
                </c:pt>
                <c:pt idx="2048">
                  <c:v>1.7524183006535947</c:v>
                </c:pt>
                <c:pt idx="2049">
                  <c:v>1.7524183006535947</c:v>
                </c:pt>
                <c:pt idx="2050">
                  <c:v>1.804967320261438</c:v>
                </c:pt>
                <c:pt idx="2051">
                  <c:v>1.8496732026143792</c:v>
                </c:pt>
                <c:pt idx="2052">
                  <c:v>0.61699346405228761</c:v>
                </c:pt>
                <c:pt idx="2053">
                  <c:v>0.51503267973856226</c:v>
                </c:pt>
                <c:pt idx="2054">
                  <c:v>0.97045751633986932</c:v>
                </c:pt>
                <c:pt idx="2055">
                  <c:v>1.0193464052287582</c:v>
                </c:pt>
                <c:pt idx="2056">
                  <c:v>0.61411764705882355</c:v>
                </c:pt>
                <c:pt idx="2057">
                  <c:v>0.57568627450980392</c:v>
                </c:pt>
                <c:pt idx="2058">
                  <c:v>0.57568627450980392</c:v>
                </c:pt>
                <c:pt idx="2059">
                  <c:v>0.12026143790849673</c:v>
                </c:pt>
                <c:pt idx="2060">
                  <c:v>1.1244444444444444</c:v>
                </c:pt>
                <c:pt idx="2061">
                  <c:v>2.5254901960784313</c:v>
                </c:pt>
                <c:pt idx="2062">
                  <c:v>2.5898039215686275</c:v>
                </c:pt>
                <c:pt idx="2063">
                  <c:v>3.1628758169934641</c:v>
                </c:pt>
                <c:pt idx="2064">
                  <c:v>4.1738562091503271</c:v>
                </c:pt>
                <c:pt idx="2065">
                  <c:v>3.094901960784314</c:v>
                </c:pt>
                <c:pt idx="2066">
                  <c:v>1.681307189542484</c:v>
                </c:pt>
                <c:pt idx="2067">
                  <c:v>1.6169934640522876</c:v>
                </c:pt>
                <c:pt idx="2068">
                  <c:v>1.043921568627451</c:v>
                </c:pt>
                <c:pt idx="2069">
                  <c:v>3.2941176470588238E-2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2.2222222222222223E-2</c:v>
                </c:pt>
                <c:pt idx="2075">
                  <c:v>7.0326797385620921E-2</c:v>
                </c:pt>
                <c:pt idx="2076">
                  <c:v>7.0326797385620921E-2</c:v>
                </c:pt>
                <c:pt idx="2077">
                  <c:v>7.0326797385620921E-2</c:v>
                </c:pt>
                <c:pt idx="2078">
                  <c:v>7.346405228758171E-2</c:v>
                </c:pt>
                <c:pt idx="2079">
                  <c:v>6.1699346405228762E-2</c:v>
                </c:pt>
                <c:pt idx="2080">
                  <c:v>4.8888888888888898E-2</c:v>
                </c:pt>
                <c:pt idx="2081">
                  <c:v>0</c:v>
                </c:pt>
                <c:pt idx="2082">
                  <c:v>3.1372549019607842E-3</c:v>
                </c:pt>
                <c:pt idx="2083">
                  <c:v>0.40915032679738567</c:v>
                </c:pt>
                <c:pt idx="2084">
                  <c:v>0.92810457516339862</c:v>
                </c:pt>
                <c:pt idx="2085">
                  <c:v>1.0065359477124185</c:v>
                </c:pt>
                <c:pt idx="2086">
                  <c:v>2.7461437908496733</c:v>
                </c:pt>
                <c:pt idx="2087">
                  <c:v>4.6206535947712428</c:v>
                </c:pt>
                <c:pt idx="2088">
                  <c:v>4.2240522875817001</c:v>
                </c:pt>
                <c:pt idx="2089">
                  <c:v>3.7050980392156863</c:v>
                </c:pt>
                <c:pt idx="2090">
                  <c:v>3.6266666666666665</c:v>
                </c:pt>
                <c:pt idx="2091">
                  <c:v>2.4397385620915033</c:v>
                </c:pt>
                <c:pt idx="2092">
                  <c:v>0.8891503267973857</c:v>
                </c:pt>
                <c:pt idx="2093">
                  <c:v>0.87973856209150347</c:v>
                </c:pt>
                <c:pt idx="2094">
                  <c:v>1.3411764705882354</c:v>
                </c:pt>
                <c:pt idx="2095">
                  <c:v>3.2423529411764709</c:v>
                </c:pt>
                <c:pt idx="2096">
                  <c:v>4.3213071895424839</c:v>
                </c:pt>
                <c:pt idx="2097">
                  <c:v>5.8190849673202623</c:v>
                </c:pt>
                <c:pt idx="2098">
                  <c:v>6.1568627450980387</c:v>
                </c:pt>
                <c:pt idx="2099">
                  <c:v>5.6954248366013074</c:v>
                </c:pt>
                <c:pt idx="2100">
                  <c:v>3.7942483660130719</c:v>
                </c:pt>
                <c:pt idx="2101">
                  <c:v>3.1375163398692809</c:v>
                </c:pt>
                <c:pt idx="2102">
                  <c:v>2.4339869281045754</c:v>
                </c:pt>
                <c:pt idx="2103">
                  <c:v>2.4135947712418302</c:v>
                </c:pt>
                <c:pt idx="2104">
                  <c:v>2.5555555555555558</c:v>
                </c:pt>
                <c:pt idx="2105">
                  <c:v>2.9741176470588235</c:v>
                </c:pt>
                <c:pt idx="2106">
                  <c:v>2.5257516339869279</c:v>
                </c:pt>
                <c:pt idx="2107">
                  <c:v>2.8925490196078436</c:v>
                </c:pt>
                <c:pt idx="2108">
                  <c:v>3.9822222222222226</c:v>
                </c:pt>
                <c:pt idx="2109">
                  <c:v>5.1450980392156866</c:v>
                </c:pt>
                <c:pt idx="2110">
                  <c:v>5.4324183006535955</c:v>
                </c:pt>
                <c:pt idx="2111">
                  <c:v>5.5124183006535938</c:v>
                </c:pt>
                <c:pt idx="2112">
                  <c:v>7.9511111111111124</c:v>
                </c:pt>
                <c:pt idx="2113">
                  <c:v>6.8917647058823528</c:v>
                </c:pt>
                <c:pt idx="2114">
                  <c:v>5.586928104575164</c:v>
                </c:pt>
                <c:pt idx="2115">
                  <c:v>4.8841830065359479</c:v>
                </c:pt>
                <c:pt idx="2116">
                  <c:v>5.1168627450980395</c:v>
                </c:pt>
                <c:pt idx="2117">
                  <c:v>1.3673202614379085</c:v>
                </c:pt>
                <c:pt idx="2118">
                  <c:v>1.5908496732026143</c:v>
                </c:pt>
                <c:pt idx="2119">
                  <c:v>3.2457516339869281</c:v>
                </c:pt>
                <c:pt idx="2120">
                  <c:v>3.4894117647058827</c:v>
                </c:pt>
                <c:pt idx="2121">
                  <c:v>2.7160784313725492</c:v>
                </c:pt>
                <c:pt idx="2122">
                  <c:v>2.5388235294117645</c:v>
                </c:pt>
                <c:pt idx="2123">
                  <c:v>2.1325490196078434</c:v>
                </c:pt>
                <c:pt idx="2124">
                  <c:v>0.87660130718954254</c:v>
                </c:pt>
                <c:pt idx="2125">
                  <c:v>0.72209150326797389</c:v>
                </c:pt>
                <c:pt idx="2126">
                  <c:v>0.69254901960784321</c:v>
                </c:pt>
                <c:pt idx="2127">
                  <c:v>0.74483660130718954</c:v>
                </c:pt>
                <c:pt idx="2128">
                  <c:v>0.88810457516339869</c:v>
                </c:pt>
                <c:pt idx="2129">
                  <c:v>0.51816993464052286</c:v>
                </c:pt>
                <c:pt idx="2130">
                  <c:v>0.42588235294117649</c:v>
                </c:pt>
                <c:pt idx="2131">
                  <c:v>0.38954248366013072</c:v>
                </c:pt>
                <c:pt idx="2132">
                  <c:v>0.36549019607843147</c:v>
                </c:pt>
                <c:pt idx="2133">
                  <c:v>6.0392156862745093E-2</c:v>
                </c:pt>
                <c:pt idx="2134">
                  <c:v>3.137254901960785E-2</c:v>
                </c:pt>
                <c:pt idx="2135">
                  <c:v>3.137254901960785E-2</c:v>
                </c:pt>
                <c:pt idx="2136">
                  <c:v>3.137254901960785E-2</c:v>
                </c:pt>
                <c:pt idx="2137">
                  <c:v>3.2679738562091512E-2</c:v>
                </c:pt>
                <c:pt idx="2138">
                  <c:v>0.18143790849673203</c:v>
                </c:pt>
                <c:pt idx="2139">
                  <c:v>0.23607843137254905</c:v>
                </c:pt>
                <c:pt idx="2140">
                  <c:v>0.80915032679738574</c:v>
                </c:pt>
                <c:pt idx="2141">
                  <c:v>1.8201307189542486</c:v>
                </c:pt>
                <c:pt idx="2142">
                  <c:v>1.8235294117647061</c:v>
                </c:pt>
                <c:pt idx="2143">
                  <c:v>1.6716339869281047</c:v>
                </c:pt>
                <c:pt idx="2144">
                  <c:v>1.6169934640522876</c:v>
                </c:pt>
                <c:pt idx="2145">
                  <c:v>1.043921568627451</c:v>
                </c:pt>
                <c:pt idx="2146">
                  <c:v>3.2941176470588238E-2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7.2941176470588245E-2</c:v>
                </c:pt>
                <c:pt idx="2152">
                  <c:v>0.28627450980392161</c:v>
                </c:pt>
                <c:pt idx="2153">
                  <c:v>0.28941176470588242</c:v>
                </c:pt>
                <c:pt idx="2154">
                  <c:v>0.28941176470588242</c:v>
                </c:pt>
                <c:pt idx="2155">
                  <c:v>0.28941176470588242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3.1372549019607842E-3</c:v>
                </c:pt>
                <c:pt idx="2160">
                  <c:v>0.37673202614379092</c:v>
                </c:pt>
                <c:pt idx="2161">
                  <c:v>0.86640522875816994</c:v>
                </c:pt>
                <c:pt idx="2162">
                  <c:v>0.94483660130718949</c:v>
                </c:pt>
                <c:pt idx="2163">
                  <c:v>2.8386928104575166</c:v>
                </c:pt>
                <c:pt idx="2164">
                  <c:v>5.4005228758169936</c:v>
                </c:pt>
                <c:pt idx="2165">
                  <c:v>5.5764705882352938</c:v>
                </c:pt>
                <c:pt idx="2166">
                  <c:v>5.1715032679738568</c:v>
                </c:pt>
                <c:pt idx="2167">
                  <c:v>5.0930718954248366</c:v>
                </c:pt>
                <c:pt idx="2168">
                  <c:v>3.1992156862745103</c:v>
                </c:pt>
                <c:pt idx="2169">
                  <c:v>0.634248366013072</c:v>
                </c:pt>
                <c:pt idx="2170">
                  <c:v>8.4705882352941173E-2</c:v>
                </c:pt>
                <c:pt idx="2171">
                  <c:v>0.10745098039215686</c:v>
                </c:pt>
                <c:pt idx="2172">
                  <c:v>1.2875816993464051</c:v>
                </c:pt>
                <c:pt idx="2173">
                  <c:v>3.703790849673203</c:v>
                </c:pt>
                <c:pt idx="2174">
                  <c:v>7.2067973856209155</c:v>
                </c:pt>
                <c:pt idx="2175">
                  <c:v>9.9937254901960788</c:v>
                </c:pt>
                <c:pt idx="2176">
                  <c:v>10.169934640522877</c:v>
                </c:pt>
                <c:pt idx="2177">
                  <c:v>8.9929411764705875</c:v>
                </c:pt>
                <c:pt idx="2178">
                  <c:v>6.5767320261437918</c:v>
                </c:pt>
                <c:pt idx="2179">
                  <c:v>3.0737254901960784</c:v>
                </c:pt>
                <c:pt idx="2180">
                  <c:v>0.32941176470588235</c:v>
                </c:pt>
                <c:pt idx="2181">
                  <c:v>1.0541176470588236</c:v>
                </c:pt>
                <c:pt idx="2182">
                  <c:v>3.168627450980392</c:v>
                </c:pt>
                <c:pt idx="2183">
                  <c:v>5.6266666666666669</c:v>
                </c:pt>
                <c:pt idx="2184">
                  <c:v>7.4081045751634003</c:v>
                </c:pt>
                <c:pt idx="2185">
                  <c:v>8.4078431372549023</c:v>
                </c:pt>
                <c:pt idx="2186">
                  <c:v>8.6483660130718967</c:v>
                </c:pt>
                <c:pt idx="2187">
                  <c:v>8.0907189542483664</c:v>
                </c:pt>
                <c:pt idx="2188">
                  <c:v>7.007843137254901</c:v>
                </c:pt>
                <c:pt idx="2189">
                  <c:v>9.5615686274509812</c:v>
                </c:pt>
                <c:pt idx="2190">
                  <c:v>8.9016993464052288</c:v>
                </c:pt>
                <c:pt idx="2191">
                  <c:v>7.6528104575163409</c:v>
                </c:pt>
                <c:pt idx="2192">
                  <c:v>6.0959477124183019</c:v>
                </c:pt>
                <c:pt idx="2193">
                  <c:v>5.9108496732026152</c:v>
                </c:pt>
                <c:pt idx="2194">
                  <c:v>1.9001307189542487</c:v>
                </c:pt>
                <c:pt idx="2195">
                  <c:v>2.1477124183006535</c:v>
                </c:pt>
                <c:pt idx="2196">
                  <c:v>4.1728104575163396</c:v>
                </c:pt>
                <c:pt idx="2197">
                  <c:v>4.6473202614379092</c:v>
                </c:pt>
                <c:pt idx="2198">
                  <c:v>3.8907189542483662</c:v>
                </c:pt>
                <c:pt idx="2199">
                  <c:v>3.5662745098039217</c:v>
                </c:pt>
                <c:pt idx="2200">
                  <c:v>3.1343790849673203</c:v>
                </c:pt>
                <c:pt idx="2201">
                  <c:v>2.1513725490196074</c:v>
                </c:pt>
                <c:pt idx="2202">
                  <c:v>2.5113725490196082</c:v>
                </c:pt>
                <c:pt idx="2203">
                  <c:v>3.3257516339869282</c:v>
                </c:pt>
                <c:pt idx="2204">
                  <c:v>3.3320261437908498</c:v>
                </c:pt>
                <c:pt idx="2205">
                  <c:v>3.133856209150327</c:v>
                </c:pt>
                <c:pt idx="2206">
                  <c:v>2.091764705882353</c:v>
                </c:pt>
                <c:pt idx="2207">
                  <c:v>1.2541176470588236</c:v>
                </c:pt>
                <c:pt idx="2208">
                  <c:v>6.2745098039215684E-3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9.4117647058823539E-3</c:v>
                </c:pt>
                <c:pt idx="2217">
                  <c:v>0.51137254901960782</c:v>
                </c:pt>
                <c:pt idx="2218">
                  <c:v>1.5223529411764707</c:v>
                </c:pt>
                <c:pt idx="2219">
                  <c:v>1.5552941176470587</c:v>
                </c:pt>
                <c:pt idx="2220">
                  <c:v>1.5552941176470587</c:v>
                </c:pt>
                <c:pt idx="2221">
                  <c:v>1.5458823529411767</c:v>
                </c:pt>
                <c:pt idx="2222">
                  <c:v>1.043921568627451</c:v>
                </c:pt>
                <c:pt idx="2223">
                  <c:v>3.2941176470588238E-2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1.5947712418300657E-2</c:v>
                </c:pt>
                <c:pt idx="2228">
                  <c:v>9.2026143790849682E-2</c:v>
                </c:pt>
                <c:pt idx="2229">
                  <c:v>0.3728104575163399</c:v>
                </c:pt>
                <c:pt idx="2230">
                  <c:v>0.385359477124183</c:v>
                </c:pt>
                <c:pt idx="2231">
                  <c:v>0.385359477124183</c:v>
                </c:pt>
                <c:pt idx="2232">
                  <c:v>0.36941176470588238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7.8431372549019607E-2</c:v>
                </c:pt>
                <c:pt idx="2240">
                  <c:v>1.9722875816993466</c:v>
                </c:pt>
                <c:pt idx="2241">
                  <c:v>4.6614379084967323</c:v>
                </c:pt>
                <c:pt idx="2242">
                  <c:v>7.4120261437908503</c:v>
                </c:pt>
                <c:pt idx="2243">
                  <c:v>9.2167320261437915</c:v>
                </c:pt>
                <c:pt idx="2244">
                  <c:v>9.2350326797385627</c:v>
                </c:pt>
                <c:pt idx="2245">
                  <c:v>7.341176470588235</c:v>
                </c:pt>
                <c:pt idx="2246">
                  <c:v>4.7874509803921574</c:v>
                </c:pt>
                <c:pt idx="2247">
                  <c:v>2.4763398692810457</c:v>
                </c:pt>
                <c:pt idx="2248">
                  <c:v>1.6499346405228756</c:v>
                </c:pt>
                <c:pt idx="2249">
                  <c:v>3.43921568627451</c:v>
                </c:pt>
                <c:pt idx="2250">
                  <c:v>7.3626143790849676</c:v>
                </c:pt>
                <c:pt idx="2251">
                  <c:v>12.552418300653596</c:v>
                </c:pt>
                <c:pt idx="2252">
                  <c:v>15.166535947712418</c:v>
                </c:pt>
                <c:pt idx="2253">
                  <c:v>14.901960784313726</c:v>
                </c:pt>
                <c:pt idx="2254">
                  <c:v>13.051241830065361</c:v>
                </c:pt>
                <c:pt idx="2255">
                  <c:v>9.1278431372549012</c:v>
                </c:pt>
                <c:pt idx="2256">
                  <c:v>3.8026143790849671</c:v>
                </c:pt>
                <c:pt idx="2257">
                  <c:v>0.7916339869281046</c:v>
                </c:pt>
                <c:pt idx="2258">
                  <c:v>1.0862745098039215</c:v>
                </c:pt>
                <c:pt idx="2259">
                  <c:v>3.5882352941176476</c:v>
                </c:pt>
                <c:pt idx="2260">
                  <c:v>8.5040522875816986</c:v>
                </c:pt>
                <c:pt idx="2261">
                  <c:v>10.827189542483662</c:v>
                </c:pt>
                <c:pt idx="2262">
                  <c:v>11.556339869281047</c:v>
                </c:pt>
                <c:pt idx="2263">
                  <c:v>10.950326797385621</c:v>
                </c:pt>
                <c:pt idx="2264">
                  <c:v>10.311633986928104</c:v>
                </c:pt>
                <c:pt idx="2265">
                  <c:v>8.6841830065359478</c:v>
                </c:pt>
                <c:pt idx="2266">
                  <c:v>12.798692810457517</c:v>
                </c:pt>
                <c:pt idx="2267">
                  <c:v>12.760000000000002</c:v>
                </c:pt>
                <c:pt idx="2268">
                  <c:v>12.367058823529414</c:v>
                </c:pt>
                <c:pt idx="2269">
                  <c:v>10.471633986928104</c:v>
                </c:pt>
                <c:pt idx="2270">
                  <c:v>8.417254901960785</c:v>
                </c:pt>
                <c:pt idx="2271">
                  <c:v>2.3450980392156864</c:v>
                </c:pt>
                <c:pt idx="2272">
                  <c:v>2.19764705882353</c:v>
                </c:pt>
                <c:pt idx="2273">
                  <c:v>4.0515032679738567</c:v>
                </c:pt>
                <c:pt idx="2274">
                  <c:v>4.5482352941176476</c:v>
                </c:pt>
                <c:pt idx="2275">
                  <c:v>3.7477124183006536</c:v>
                </c:pt>
                <c:pt idx="2276">
                  <c:v>3.382222222222222</c:v>
                </c:pt>
                <c:pt idx="2277">
                  <c:v>2.9947712418300654</c:v>
                </c:pt>
                <c:pt idx="2278">
                  <c:v>2.17359477124183</c:v>
                </c:pt>
                <c:pt idx="2279">
                  <c:v>2.6556862745098044</c:v>
                </c:pt>
                <c:pt idx="2280">
                  <c:v>3.4732026143790851</c:v>
                </c:pt>
                <c:pt idx="2281">
                  <c:v>3.4794771241830067</c:v>
                </c:pt>
                <c:pt idx="2282">
                  <c:v>3.2813071895424835</c:v>
                </c:pt>
                <c:pt idx="2283">
                  <c:v>2.2392156862745098</c:v>
                </c:pt>
                <c:pt idx="2284">
                  <c:v>1.2572549019607844</c:v>
                </c:pt>
                <c:pt idx="2285">
                  <c:v>6.2745098039215684E-3</c:v>
                </c:pt>
                <c:pt idx="2286">
                  <c:v>0</c:v>
                </c:pt>
                <c:pt idx="2287">
                  <c:v>0.62692810457516346</c:v>
                </c:pt>
                <c:pt idx="2288">
                  <c:v>0.73254901960784313</c:v>
                </c:pt>
                <c:pt idx="2289">
                  <c:v>0.73254901960784313</c:v>
                </c:pt>
                <c:pt idx="2290">
                  <c:v>0.73254901960784313</c:v>
                </c:pt>
                <c:pt idx="2291">
                  <c:v>0.73254901960784313</c:v>
                </c:pt>
                <c:pt idx="2292">
                  <c:v>0.10562091503267974</c:v>
                </c:pt>
                <c:pt idx="2293">
                  <c:v>9.4117647058823539E-3</c:v>
                </c:pt>
                <c:pt idx="2294">
                  <c:v>0.34771241830065364</c:v>
                </c:pt>
                <c:pt idx="2295">
                  <c:v>1.2274509803921569</c:v>
                </c:pt>
                <c:pt idx="2296">
                  <c:v>1.260392156862745</c:v>
                </c:pt>
                <c:pt idx="2297">
                  <c:v>1.260392156862745</c:v>
                </c:pt>
                <c:pt idx="2298">
                  <c:v>1.2509803921568627</c:v>
                </c:pt>
                <c:pt idx="2299">
                  <c:v>0.91267973856209161</c:v>
                </c:pt>
                <c:pt idx="2300">
                  <c:v>3.2941176470588238E-2</c:v>
                </c:pt>
                <c:pt idx="2301">
                  <c:v>0</c:v>
                </c:pt>
                <c:pt idx="2302">
                  <c:v>0</c:v>
                </c:pt>
                <c:pt idx="2303">
                  <c:v>4.1830065359477121E-2</c:v>
                </c:pt>
                <c:pt idx="2304">
                  <c:v>0.33751633986928103</c:v>
                </c:pt>
                <c:pt idx="2305">
                  <c:v>0.41986928104575161</c:v>
                </c:pt>
                <c:pt idx="2306">
                  <c:v>0.70065359477124189</c:v>
                </c:pt>
                <c:pt idx="2307">
                  <c:v>0.79503267973856206</c:v>
                </c:pt>
                <c:pt idx="2308">
                  <c:v>0.81124183006535944</c:v>
                </c:pt>
                <c:pt idx="2309">
                  <c:v>0.51555555555555554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7.8431372549019607E-2</c:v>
                </c:pt>
                <c:pt idx="2317">
                  <c:v>1.9722875816993466</c:v>
                </c:pt>
                <c:pt idx="2318">
                  <c:v>4.4967320261437909</c:v>
                </c:pt>
                <c:pt idx="2319">
                  <c:v>8.7738562091503276</c:v>
                </c:pt>
                <c:pt idx="2320">
                  <c:v>12.29045751633987</c:v>
                </c:pt>
                <c:pt idx="2321">
                  <c:v>12.731241830065359</c:v>
                </c:pt>
                <c:pt idx="2322">
                  <c:v>10.837385620915033</c:v>
                </c:pt>
                <c:pt idx="2323">
                  <c:v>8.5675816993464053</c:v>
                </c:pt>
                <c:pt idx="2324">
                  <c:v>5.5498039215686275</c:v>
                </c:pt>
                <c:pt idx="2325">
                  <c:v>3.3430065359477124</c:v>
                </c:pt>
                <c:pt idx="2326">
                  <c:v>5.5594771241830072</c:v>
                </c:pt>
                <c:pt idx="2327">
                  <c:v>11.189542483660134</c:v>
                </c:pt>
                <c:pt idx="2328">
                  <c:v>17.233725490196079</c:v>
                </c:pt>
                <c:pt idx="2329">
                  <c:v>19.027973856209151</c:v>
                </c:pt>
                <c:pt idx="2330">
                  <c:v>18.460653594771244</c:v>
                </c:pt>
                <c:pt idx="2331">
                  <c:v>15.783006535947711</c:v>
                </c:pt>
                <c:pt idx="2332">
                  <c:v>10.152941176470589</c:v>
                </c:pt>
                <c:pt idx="2333">
                  <c:v>3.8541176470588234</c:v>
                </c:pt>
                <c:pt idx="2334">
                  <c:v>0.84313725490196079</c:v>
                </c:pt>
                <c:pt idx="2335">
                  <c:v>1.1090196078431374</c:v>
                </c:pt>
                <c:pt idx="2336">
                  <c:v>3.7728104575163401</c:v>
                </c:pt>
                <c:pt idx="2337">
                  <c:v>8.9566013071895423</c:v>
                </c:pt>
                <c:pt idx="2338">
                  <c:v>10.671111111111109</c:v>
                </c:pt>
                <c:pt idx="2339">
                  <c:v>10.8718954248366</c:v>
                </c:pt>
                <c:pt idx="2340">
                  <c:v>9.9281045751633989</c:v>
                </c:pt>
                <c:pt idx="2341">
                  <c:v>8.6023529411764716</c:v>
                </c:pt>
                <c:pt idx="2342">
                  <c:v>7.3077124183006532</c:v>
                </c:pt>
                <c:pt idx="2343">
                  <c:v>13.145882352941177</c:v>
                </c:pt>
                <c:pt idx="2344">
                  <c:v>14.198431372549019</c:v>
                </c:pt>
                <c:pt idx="2345">
                  <c:v>14.149542483660133</c:v>
                </c:pt>
                <c:pt idx="2346">
                  <c:v>12.756601307189545</c:v>
                </c:pt>
                <c:pt idx="2347">
                  <c:v>10.104575163398694</c:v>
                </c:pt>
                <c:pt idx="2348">
                  <c:v>2.9299346405228759</c:v>
                </c:pt>
                <c:pt idx="2349">
                  <c:v>2.0596078431372549</c:v>
                </c:pt>
                <c:pt idx="2350">
                  <c:v>3.3236601307189546</c:v>
                </c:pt>
                <c:pt idx="2351">
                  <c:v>3.8235294117647056</c:v>
                </c:pt>
                <c:pt idx="2352">
                  <c:v>3.0198692810457519</c:v>
                </c:pt>
                <c:pt idx="2353">
                  <c:v>2.6418300653594775</c:v>
                </c:pt>
                <c:pt idx="2354">
                  <c:v>2.4143790849673206</c:v>
                </c:pt>
                <c:pt idx="2355">
                  <c:v>2.176732026143791</c:v>
                </c:pt>
                <c:pt idx="2356">
                  <c:v>2.6556862745098044</c:v>
                </c:pt>
                <c:pt idx="2357">
                  <c:v>3.4732026143790851</c:v>
                </c:pt>
                <c:pt idx="2358">
                  <c:v>3.4794771241830067</c:v>
                </c:pt>
                <c:pt idx="2359">
                  <c:v>3.2813071895424835</c:v>
                </c:pt>
                <c:pt idx="2360">
                  <c:v>2.2392156862745098</c:v>
                </c:pt>
                <c:pt idx="2361">
                  <c:v>1.2572549019607844</c:v>
                </c:pt>
                <c:pt idx="2362">
                  <c:v>6.2745098039215684E-3</c:v>
                </c:pt>
                <c:pt idx="2363">
                  <c:v>6.2745098039215684E-3</c:v>
                </c:pt>
                <c:pt idx="2364">
                  <c:v>1.7411764705882353</c:v>
                </c:pt>
                <c:pt idx="2365">
                  <c:v>2.5722875816993467</c:v>
                </c:pt>
                <c:pt idx="2366">
                  <c:v>2.5722875816993467</c:v>
                </c:pt>
                <c:pt idx="2367">
                  <c:v>2.5722875816993467</c:v>
                </c:pt>
                <c:pt idx="2368">
                  <c:v>2.566013071895425</c:v>
                </c:pt>
                <c:pt idx="2369">
                  <c:v>0.83111111111111124</c:v>
                </c:pt>
                <c:pt idx="2370">
                  <c:v>0</c:v>
                </c:pt>
                <c:pt idx="2371">
                  <c:v>0</c:v>
                </c:pt>
                <c:pt idx="2372">
                  <c:v>0.68732026143790859</c:v>
                </c:pt>
                <c:pt idx="2373">
                  <c:v>0.72026143790849684</c:v>
                </c:pt>
                <c:pt idx="2374">
                  <c:v>0.72026143790849684</c:v>
                </c:pt>
                <c:pt idx="2375">
                  <c:v>0.72026143790849684</c:v>
                </c:pt>
                <c:pt idx="2376">
                  <c:v>0.72026143790849684</c:v>
                </c:pt>
                <c:pt idx="2377">
                  <c:v>3.2941176470588238E-2</c:v>
                </c:pt>
                <c:pt idx="2378">
                  <c:v>0</c:v>
                </c:pt>
                <c:pt idx="2379">
                  <c:v>0</c:v>
                </c:pt>
                <c:pt idx="2380">
                  <c:v>9.9346405228758178E-2</c:v>
                </c:pt>
                <c:pt idx="2381">
                  <c:v>0.51032679738562103</c:v>
                </c:pt>
                <c:pt idx="2382">
                  <c:v>0.62718954248366021</c:v>
                </c:pt>
                <c:pt idx="2383">
                  <c:v>0.90797385620915039</c:v>
                </c:pt>
                <c:pt idx="2384">
                  <c:v>1.0023529411764707</c:v>
                </c:pt>
                <c:pt idx="2385">
                  <c:v>0.96104575163398698</c:v>
                </c:pt>
                <c:pt idx="2386">
                  <c:v>0.5500653594771242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6.8758169934640526E-2</c:v>
                </c:pt>
                <c:pt idx="2394">
                  <c:v>1.5236601307189541</c:v>
                </c:pt>
                <c:pt idx="2395">
                  <c:v>3.4329411764705884</c:v>
                </c:pt>
                <c:pt idx="2396">
                  <c:v>8.6177777777777784</c:v>
                </c:pt>
                <c:pt idx="2397">
                  <c:v>12.717124183006536</c:v>
                </c:pt>
                <c:pt idx="2398">
                  <c:v>13.43607843137255</c:v>
                </c:pt>
                <c:pt idx="2399">
                  <c:v>12.024313725490197</c:v>
                </c:pt>
                <c:pt idx="2400">
                  <c:v>10.647320261437912</c:v>
                </c:pt>
                <c:pt idx="2401">
                  <c:v>6.7218300653594776</c:v>
                </c:pt>
                <c:pt idx="2402">
                  <c:v>3.9322875816993461</c:v>
                </c:pt>
                <c:pt idx="2403">
                  <c:v>5.6909803921568631</c:v>
                </c:pt>
                <c:pt idx="2404">
                  <c:v>11.244444444444447</c:v>
                </c:pt>
                <c:pt idx="2405">
                  <c:v>16.779084967320262</c:v>
                </c:pt>
                <c:pt idx="2406">
                  <c:v>18.573333333333338</c:v>
                </c:pt>
                <c:pt idx="2407">
                  <c:v>18.346405228758172</c:v>
                </c:pt>
                <c:pt idx="2408">
                  <c:v>16.057777777777776</c:v>
                </c:pt>
                <c:pt idx="2409">
                  <c:v>10.461176470588237</c:v>
                </c:pt>
                <c:pt idx="2410">
                  <c:v>4.3942483660130724</c:v>
                </c:pt>
                <c:pt idx="2411">
                  <c:v>1.3832679738562093</c:v>
                </c:pt>
                <c:pt idx="2412">
                  <c:v>1.3087581699346407</c:v>
                </c:pt>
                <c:pt idx="2413">
                  <c:v>3.7398692810457521</c:v>
                </c:pt>
                <c:pt idx="2414">
                  <c:v>8.8151633986928104</c:v>
                </c:pt>
                <c:pt idx="2415">
                  <c:v>10.809150326797388</c:v>
                </c:pt>
                <c:pt idx="2416">
                  <c:v>11.358169934640523</c:v>
                </c:pt>
                <c:pt idx="2417">
                  <c:v>11.915555555555555</c:v>
                </c:pt>
                <c:pt idx="2418">
                  <c:v>12.199738562091506</c:v>
                </c:pt>
                <c:pt idx="2419">
                  <c:v>12.025620915032681</c:v>
                </c:pt>
                <c:pt idx="2420">
                  <c:v>16.460392156862746</c:v>
                </c:pt>
                <c:pt idx="2421">
                  <c:v>16.985098039215689</c:v>
                </c:pt>
                <c:pt idx="2422">
                  <c:v>15.435032679738566</c:v>
                </c:pt>
                <c:pt idx="2423">
                  <c:v>12.83816993464052</c:v>
                </c:pt>
                <c:pt idx="2424">
                  <c:v>9.1427450980392173</c:v>
                </c:pt>
                <c:pt idx="2425">
                  <c:v>3.1440522875816992</c:v>
                </c:pt>
                <c:pt idx="2426">
                  <c:v>2.6075816993464049</c:v>
                </c:pt>
                <c:pt idx="2427">
                  <c:v>3.8308496732026152</c:v>
                </c:pt>
                <c:pt idx="2428">
                  <c:v>3.9701960784313726</c:v>
                </c:pt>
                <c:pt idx="2429">
                  <c:v>3.3633986928104576</c:v>
                </c:pt>
                <c:pt idx="2430">
                  <c:v>3.0684967320261443</c:v>
                </c:pt>
                <c:pt idx="2431">
                  <c:v>3.0671895424836602</c:v>
                </c:pt>
                <c:pt idx="2432">
                  <c:v>2.9226143790849672</c:v>
                </c:pt>
                <c:pt idx="2433">
                  <c:v>3.3890196078431374</c:v>
                </c:pt>
                <c:pt idx="2434">
                  <c:v>4.0410457516339875</c:v>
                </c:pt>
                <c:pt idx="2435">
                  <c:v>3.9121568627450984</c:v>
                </c:pt>
                <c:pt idx="2436">
                  <c:v>3.3335947712418297</c:v>
                </c:pt>
                <c:pt idx="2437">
                  <c:v>2.2392156862745098</c:v>
                </c:pt>
                <c:pt idx="2438">
                  <c:v>1.2572549019607844</c:v>
                </c:pt>
                <c:pt idx="2439">
                  <c:v>6.2745098039215684E-3</c:v>
                </c:pt>
                <c:pt idx="2440">
                  <c:v>6.2745098039215684E-3</c:v>
                </c:pt>
                <c:pt idx="2441">
                  <c:v>1.7443137254901964</c:v>
                </c:pt>
                <c:pt idx="2442">
                  <c:v>2.5785620915032679</c:v>
                </c:pt>
                <c:pt idx="2443">
                  <c:v>2.5785620915032679</c:v>
                </c:pt>
                <c:pt idx="2444">
                  <c:v>2.5785620915032679</c:v>
                </c:pt>
                <c:pt idx="2445">
                  <c:v>2.5722875816993467</c:v>
                </c:pt>
                <c:pt idx="2446">
                  <c:v>0.83424836601307173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0.11816993464052288</c:v>
                </c:pt>
                <c:pt idx="2458">
                  <c:v>0.52915032679738561</c:v>
                </c:pt>
                <c:pt idx="2459">
                  <c:v>0.62379084967320264</c:v>
                </c:pt>
                <c:pt idx="2460">
                  <c:v>0.85647058823529409</c:v>
                </c:pt>
                <c:pt idx="2461">
                  <c:v>0.95084967320261449</c:v>
                </c:pt>
                <c:pt idx="2462">
                  <c:v>0.89071895424836611</c:v>
                </c:pt>
                <c:pt idx="2463">
                  <c:v>0.47973856209150328</c:v>
                </c:pt>
                <c:pt idx="2464">
                  <c:v>1.9084967320261437E-2</c:v>
                </c:pt>
                <c:pt idx="2465">
                  <c:v>2.8496732026143789E-2</c:v>
                </c:pt>
                <c:pt idx="2466">
                  <c:v>4.4183006535947714E-2</c:v>
                </c:pt>
                <c:pt idx="2467">
                  <c:v>0.11424836601307191</c:v>
                </c:pt>
                <c:pt idx="2468">
                  <c:v>0.14954248366013073</c:v>
                </c:pt>
                <c:pt idx="2469">
                  <c:v>0.57281045751633985</c:v>
                </c:pt>
                <c:pt idx="2470">
                  <c:v>1.0758169934640522</c:v>
                </c:pt>
                <c:pt idx="2471">
                  <c:v>1.9707189542483661</c:v>
                </c:pt>
                <c:pt idx="2472">
                  <c:v>2.7871895424836608</c:v>
                </c:pt>
                <c:pt idx="2473">
                  <c:v>7.9398692810457518</c:v>
                </c:pt>
                <c:pt idx="2474">
                  <c:v>11.645490196078432</c:v>
                </c:pt>
                <c:pt idx="2475">
                  <c:v>12.027189542483658</c:v>
                </c:pt>
                <c:pt idx="2476">
                  <c:v>11.924967320261439</c:v>
                </c:pt>
                <c:pt idx="2477">
                  <c:v>11.702483660130721</c:v>
                </c:pt>
                <c:pt idx="2478">
                  <c:v>7.7738562091503267</c:v>
                </c:pt>
                <c:pt idx="2479">
                  <c:v>4.9665359477124182</c:v>
                </c:pt>
                <c:pt idx="2480">
                  <c:v>6.1074509803921568</c:v>
                </c:pt>
                <c:pt idx="2481">
                  <c:v>11.158692810457516</c:v>
                </c:pt>
                <c:pt idx="2482">
                  <c:v>15.414117647058825</c:v>
                </c:pt>
                <c:pt idx="2483">
                  <c:v>17.03294117647059</c:v>
                </c:pt>
                <c:pt idx="2484">
                  <c:v>16.775163398692811</c:v>
                </c:pt>
                <c:pt idx="2485">
                  <c:v>14.997908496732027</c:v>
                </c:pt>
                <c:pt idx="2486">
                  <c:v>9.1383006535947722</c:v>
                </c:pt>
                <c:pt idx="2487">
                  <c:v>4.3798692810457522</c:v>
                </c:pt>
                <c:pt idx="2488">
                  <c:v>2.5419607843137255</c:v>
                </c:pt>
                <c:pt idx="2489">
                  <c:v>2.368366013071896</c:v>
                </c:pt>
                <c:pt idx="2490">
                  <c:v>4.4138562091503273</c:v>
                </c:pt>
                <c:pt idx="2491">
                  <c:v>9.1364705882352943</c:v>
                </c:pt>
                <c:pt idx="2492">
                  <c:v>11.833464052287582</c:v>
                </c:pt>
                <c:pt idx="2493">
                  <c:v>13.102222222222222</c:v>
                </c:pt>
                <c:pt idx="2494">
                  <c:v>13.969934640522874</c:v>
                </c:pt>
                <c:pt idx="2495">
                  <c:v>15.792679738562095</c:v>
                </c:pt>
                <c:pt idx="2496">
                  <c:v>16.860392156862748</c:v>
                </c:pt>
                <c:pt idx="2497">
                  <c:v>18.970718954248369</c:v>
                </c:pt>
                <c:pt idx="2498">
                  <c:v>17.609934640522876</c:v>
                </c:pt>
                <c:pt idx="2499">
                  <c:v>15.848627450980393</c:v>
                </c:pt>
                <c:pt idx="2500">
                  <c:v>12.5440522875817</c:v>
                </c:pt>
                <c:pt idx="2501">
                  <c:v>7.2070588235294109</c:v>
                </c:pt>
                <c:pt idx="2502">
                  <c:v>2.5511111111111111</c:v>
                </c:pt>
                <c:pt idx="2503">
                  <c:v>3.1398692810457525</c:v>
                </c:pt>
                <c:pt idx="2504">
                  <c:v>6.1500653594771242</c:v>
                </c:pt>
                <c:pt idx="2505">
                  <c:v>6.079738562091503</c:v>
                </c:pt>
                <c:pt idx="2506">
                  <c:v>6.5118954248366014</c:v>
                </c:pt>
                <c:pt idx="2507">
                  <c:v>7.1775163398692809</c:v>
                </c:pt>
                <c:pt idx="2508">
                  <c:v>6.8653594771241835</c:v>
                </c:pt>
                <c:pt idx="2509">
                  <c:v>5.1576470588235299</c:v>
                </c:pt>
                <c:pt idx="2510">
                  <c:v>6.0337254901960788</c:v>
                </c:pt>
                <c:pt idx="2511">
                  <c:v>6.5618300653594774</c:v>
                </c:pt>
                <c:pt idx="2512">
                  <c:v>5.7385620915032671</c:v>
                </c:pt>
                <c:pt idx="2513">
                  <c:v>4.5137254901960784</c:v>
                </c:pt>
                <c:pt idx="2514">
                  <c:v>3.1955555555555555</c:v>
                </c:pt>
                <c:pt idx="2515">
                  <c:v>1.5683660130718955</c:v>
                </c:pt>
                <c:pt idx="2516">
                  <c:v>0.15477124183006535</c:v>
                </c:pt>
                <c:pt idx="2517">
                  <c:v>6.2745098039215684E-3</c:v>
                </c:pt>
                <c:pt idx="2518">
                  <c:v>1.7443137254901964</c:v>
                </c:pt>
                <c:pt idx="2519">
                  <c:v>2.5785620915032679</c:v>
                </c:pt>
                <c:pt idx="2520">
                  <c:v>2.5785620915032679</c:v>
                </c:pt>
                <c:pt idx="2521">
                  <c:v>2.5785620915032679</c:v>
                </c:pt>
                <c:pt idx="2522">
                  <c:v>2.5722875816993467</c:v>
                </c:pt>
                <c:pt idx="2523">
                  <c:v>0.83424836601307173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0.11816993464052288</c:v>
                </c:pt>
                <c:pt idx="2535">
                  <c:v>0.52915032679738561</c:v>
                </c:pt>
                <c:pt idx="2536">
                  <c:v>0.57307189542483672</c:v>
                </c:pt>
                <c:pt idx="2537">
                  <c:v>0.64052287581699341</c:v>
                </c:pt>
                <c:pt idx="2538">
                  <c:v>0.73176470588235287</c:v>
                </c:pt>
                <c:pt idx="2539">
                  <c:v>0.67163398692810472</c:v>
                </c:pt>
                <c:pt idx="2540">
                  <c:v>0.26065359477124184</c:v>
                </c:pt>
                <c:pt idx="2541">
                  <c:v>2.8496732026143789E-2</c:v>
                </c:pt>
                <c:pt idx="2542">
                  <c:v>3.7908496732026141E-2</c:v>
                </c:pt>
                <c:pt idx="2543">
                  <c:v>0.12183006535947713</c:v>
                </c:pt>
                <c:pt idx="2544">
                  <c:v>0.19503267973856209</c:v>
                </c:pt>
                <c:pt idx="2545">
                  <c:v>0.98875816993464039</c:v>
                </c:pt>
                <c:pt idx="2546">
                  <c:v>3.0708496732026145</c:v>
                </c:pt>
                <c:pt idx="2547">
                  <c:v>5.1090196078431376</c:v>
                </c:pt>
                <c:pt idx="2548">
                  <c:v>6.1989542483660145</c:v>
                </c:pt>
                <c:pt idx="2549">
                  <c:v>6.6198692810457507</c:v>
                </c:pt>
                <c:pt idx="2550">
                  <c:v>10.579084967320263</c:v>
                </c:pt>
                <c:pt idx="2551">
                  <c:v>12.531764705882354</c:v>
                </c:pt>
                <c:pt idx="2552">
                  <c:v>11.562614379084966</c:v>
                </c:pt>
                <c:pt idx="2553">
                  <c:v>11.692287581699347</c:v>
                </c:pt>
                <c:pt idx="2554">
                  <c:v>11.862222222222224</c:v>
                </c:pt>
                <c:pt idx="2555">
                  <c:v>8.3686274509803926</c:v>
                </c:pt>
                <c:pt idx="2556">
                  <c:v>5.8833986928104576</c:v>
                </c:pt>
                <c:pt idx="2557">
                  <c:v>7.0983006535947712</c:v>
                </c:pt>
                <c:pt idx="2558">
                  <c:v>12.229281045751634</c:v>
                </c:pt>
                <c:pt idx="2559">
                  <c:v>16.793986928104577</c:v>
                </c:pt>
                <c:pt idx="2560">
                  <c:v>16.815424836601306</c:v>
                </c:pt>
                <c:pt idx="2561">
                  <c:v>16.036601307189546</c:v>
                </c:pt>
                <c:pt idx="2562">
                  <c:v>13.997908496732023</c:v>
                </c:pt>
                <c:pt idx="2563">
                  <c:v>7.5633986928104582</c:v>
                </c:pt>
                <c:pt idx="2564">
                  <c:v>2.9837908496732028</c:v>
                </c:pt>
                <c:pt idx="2565">
                  <c:v>4.3529411764705888</c:v>
                </c:pt>
                <c:pt idx="2566">
                  <c:v>3.9137254901960783</c:v>
                </c:pt>
                <c:pt idx="2567">
                  <c:v>4.2632679738562098</c:v>
                </c:pt>
                <c:pt idx="2568">
                  <c:v>7.0543790849673211</c:v>
                </c:pt>
                <c:pt idx="2569">
                  <c:v>8.9699346405228759</c:v>
                </c:pt>
                <c:pt idx="2570">
                  <c:v>8.629281045751636</c:v>
                </c:pt>
                <c:pt idx="2571">
                  <c:v>10.046274509803922</c:v>
                </c:pt>
                <c:pt idx="2572">
                  <c:v>12.713986928104577</c:v>
                </c:pt>
                <c:pt idx="2573">
                  <c:v>15.278431372549022</c:v>
                </c:pt>
                <c:pt idx="2574">
                  <c:v>18.087058823529414</c:v>
                </c:pt>
                <c:pt idx="2575">
                  <c:v>16.691241830065358</c:v>
                </c:pt>
                <c:pt idx="2576">
                  <c:v>14.929934640522879</c:v>
                </c:pt>
                <c:pt idx="2577">
                  <c:v>12.479477124183004</c:v>
                </c:pt>
                <c:pt idx="2578">
                  <c:v>7.2264052287581704</c:v>
                </c:pt>
                <c:pt idx="2579">
                  <c:v>2.0183006535947712</c:v>
                </c:pt>
                <c:pt idx="2580">
                  <c:v>2.694640522875817</c:v>
                </c:pt>
                <c:pt idx="2581">
                  <c:v>5.9730718954248365</c:v>
                </c:pt>
                <c:pt idx="2582">
                  <c:v>6.2760784313725484</c:v>
                </c:pt>
                <c:pt idx="2583">
                  <c:v>7.123660130718954</c:v>
                </c:pt>
                <c:pt idx="2584">
                  <c:v>8.9498039215686269</c:v>
                </c:pt>
                <c:pt idx="2585">
                  <c:v>8.7254901960784323</c:v>
                </c:pt>
                <c:pt idx="2586">
                  <c:v>6.407320261437909</c:v>
                </c:pt>
                <c:pt idx="2587">
                  <c:v>7.0028758169934635</c:v>
                </c:pt>
                <c:pt idx="2588">
                  <c:v>6.6624836601307189</c:v>
                </c:pt>
                <c:pt idx="2589">
                  <c:v>4.8321568627450988</c:v>
                </c:pt>
                <c:pt idx="2590">
                  <c:v>3.4666666666666668</c:v>
                </c:pt>
                <c:pt idx="2591">
                  <c:v>2.4907189542483663</c:v>
                </c:pt>
                <c:pt idx="2592">
                  <c:v>0.77071895424836601</c:v>
                </c:pt>
                <c:pt idx="2593">
                  <c:v>0.16104575163398693</c:v>
                </c:pt>
                <c:pt idx="2594">
                  <c:v>6.2745098039215684E-3</c:v>
                </c:pt>
                <c:pt idx="2595">
                  <c:v>1.7443137254901964</c:v>
                </c:pt>
                <c:pt idx="2596">
                  <c:v>2.5785620915032679</c:v>
                </c:pt>
                <c:pt idx="2597">
                  <c:v>2.5785620915032679</c:v>
                </c:pt>
                <c:pt idx="2598">
                  <c:v>2.5785620915032679</c:v>
                </c:pt>
                <c:pt idx="2599">
                  <c:v>2.5722875816993467</c:v>
                </c:pt>
                <c:pt idx="2600">
                  <c:v>0.83424836601307173</c:v>
                </c:pt>
                <c:pt idx="2601">
                  <c:v>0</c:v>
                </c:pt>
                <c:pt idx="2602">
                  <c:v>0</c:v>
                </c:pt>
                <c:pt idx="2603">
                  <c:v>7.7647058823529416E-2</c:v>
                </c:pt>
                <c:pt idx="2604">
                  <c:v>8.3921568627450982E-2</c:v>
                </c:pt>
                <c:pt idx="2605">
                  <c:v>9.0196078431372562E-2</c:v>
                </c:pt>
                <c:pt idx="2606">
                  <c:v>9.0196078431372562E-2</c:v>
                </c:pt>
                <c:pt idx="2607">
                  <c:v>9.0196078431372562E-2</c:v>
                </c:pt>
                <c:pt idx="2608">
                  <c:v>1.2549019607843137E-2</c:v>
                </c:pt>
                <c:pt idx="2609">
                  <c:v>6.2745098039215684E-3</c:v>
                </c:pt>
                <c:pt idx="2610">
                  <c:v>0</c:v>
                </c:pt>
                <c:pt idx="2611">
                  <c:v>0.11816993464052288</c:v>
                </c:pt>
                <c:pt idx="2612">
                  <c:v>0.5132026143790851</c:v>
                </c:pt>
                <c:pt idx="2613">
                  <c:v>0.55398692810457528</c:v>
                </c:pt>
                <c:pt idx="2614">
                  <c:v>0.55398692810457528</c:v>
                </c:pt>
                <c:pt idx="2615">
                  <c:v>0.74431372549019603</c:v>
                </c:pt>
                <c:pt idx="2616">
                  <c:v>0.82745098039215692</c:v>
                </c:pt>
                <c:pt idx="2617">
                  <c:v>0.43241830065359477</c:v>
                </c:pt>
                <c:pt idx="2618">
                  <c:v>2.8496732026143789E-2</c:v>
                </c:pt>
                <c:pt idx="2619">
                  <c:v>0.14222222222222222</c:v>
                </c:pt>
                <c:pt idx="2620">
                  <c:v>0.92026143790849668</c:v>
                </c:pt>
                <c:pt idx="2621">
                  <c:v>1.9916339869281046</c:v>
                </c:pt>
                <c:pt idx="2622">
                  <c:v>3.0562091503267976</c:v>
                </c:pt>
                <c:pt idx="2623">
                  <c:v>6.2538562091503271</c:v>
                </c:pt>
                <c:pt idx="2624">
                  <c:v>8.5477124183006552</c:v>
                </c:pt>
                <c:pt idx="2625">
                  <c:v>8.9435294117647057</c:v>
                </c:pt>
                <c:pt idx="2626">
                  <c:v>8.2420915032679751</c:v>
                </c:pt>
                <c:pt idx="2627">
                  <c:v>9.7294117647058833</c:v>
                </c:pt>
                <c:pt idx="2628">
                  <c:v>8.886274509803922</c:v>
                </c:pt>
                <c:pt idx="2629">
                  <c:v>7.6922875816993459</c:v>
                </c:pt>
                <c:pt idx="2630">
                  <c:v>8.0943790849673203</c:v>
                </c:pt>
                <c:pt idx="2631">
                  <c:v>8.2530718954248368</c:v>
                </c:pt>
                <c:pt idx="2632">
                  <c:v>6.521045751633987</c:v>
                </c:pt>
                <c:pt idx="2633">
                  <c:v>5.4990849673202629</c:v>
                </c:pt>
                <c:pt idx="2634">
                  <c:v>7.4300653594771244</c:v>
                </c:pt>
                <c:pt idx="2635">
                  <c:v>11.575686274509803</c:v>
                </c:pt>
                <c:pt idx="2636">
                  <c:v>15.767843137254903</c:v>
                </c:pt>
                <c:pt idx="2637">
                  <c:v>16.463529411764707</c:v>
                </c:pt>
                <c:pt idx="2638">
                  <c:v>15.471633986928106</c:v>
                </c:pt>
                <c:pt idx="2639">
                  <c:v>12.549542483660133</c:v>
                </c:pt>
                <c:pt idx="2640">
                  <c:v>6.8279738562091499</c:v>
                </c:pt>
                <c:pt idx="2641">
                  <c:v>2.7594771241830069</c:v>
                </c:pt>
                <c:pt idx="2642">
                  <c:v>3.8938562091503277</c:v>
                </c:pt>
                <c:pt idx="2643">
                  <c:v>3.8847058823529412</c:v>
                </c:pt>
                <c:pt idx="2644">
                  <c:v>3.8467973856209148</c:v>
                </c:pt>
                <c:pt idx="2645">
                  <c:v>4.1801307189542483</c:v>
                </c:pt>
                <c:pt idx="2646">
                  <c:v>5.5443137254901957</c:v>
                </c:pt>
                <c:pt idx="2647">
                  <c:v>5.2036601307189549</c:v>
                </c:pt>
                <c:pt idx="2648">
                  <c:v>6.6206535947712419</c:v>
                </c:pt>
                <c:pt idx="2649">
                  <c:v>9.2972549019607857</c:v>
                </c:pt>
                <c:pt idx="2650">
                  <c:v>12.429281045751635</c:v>
                </c:pt>
                <c:pt idx="2651">
                  <c:v>13.858300653594771</c:v>
                </c:pt>
                <c:pt idx="2652">
                  <c:v>12.111895424836602</c:v>
                </c:pt>
                <c:pt idx="2653">
                  <c:v>10.341176470588234</c:v>
                </c:pt>
                <c:pt idx="2654">
                  <c:v>8.301437908496732</c:v>
                </c:pt>
                <c:pt idx="2655">
                  <c:v>4.8946405228758172</c:v>
                </c:pt>
                <c:pt idx="2656">
                  <c:v>1.5733333333333335</c:v>
                </c:pt>
                <c:pt idx="2657">
                  <c:v>2.5633986928104577</c:v>
                </c:pt>
                <c:pt idx="2658">
                  <c:v>5.5932026143790861</c:v>
                </c:pt>
                <c:pt idx="2659">
                  <c:v>5.8899346405228759</c:v>
                </c:pt>
                <c:pt idx="2660">
                  <c:v>6.7877124183006545</c:v>
                </c:pt>
                <c:pt idx="2661">
                  <c:v>8.654901960784315</c:v>
                </c:pt>
                <c:pt idx="2662">
                  <c:v>8.4705882352941195</c:v>
                </c:pt>
                <c:pt idx="2663">
                  <c:v>6.4104575163398696</c:v>
                </c:pt>
                <c:pt idx="2664">
                  <c:v>6.8679738562091499</c:v>
                </c:pt>
                <c:pt idx="2665">
                  <c:v>6.5181699346405226</c:v>
                </c:pt>
                <c:pt idx="2666">
                  <c:v>4.6878431372549025</c:v>
                </c:pt>
                <c:pt idx="2667">
                  <c:v>3.3192156862745099</c:v>
                </c:pt>
                <c:pt idx="2668">
                  <c:v>2.343267973856209</c:v>
                </c:pt>
                <c:pt idx="2669">
                  <c:v>0.7675816993464053</c:v>
                </c:pt>
                <c:pt idx="2670">
                  <c:v>0.16104575163398693</c:v>
                </c:pt>
                <c:pt idx="2671">
                  <c:v>6.2745098039215684E-3</c:v>
                </c:pt>
                <c:pt idx="2672">
                  <c:v>1.1173856209150328</c:v>
                </c:pt>
                <c:pt idx="2673">
                  <c:v>1.8460130718954249</c:v>
                </c:pt>
                <c:pt idx="2674">
                  <c:v>1.8460130718954249</c:v>
                </c:pt>
                <c:pt idx="2675">
                  <c:v>1.8460130718954249</c:v>
                </c:pt>
                <c:pt idx="2676">
                  <c:v>1.839738562091503</c:v>
                </c:pt>
                <c:pt idx="2677">
                  <c:v>0.72862745098039217</c:v>
                </c:pt>
                <c:pt idx="2678">
                  <c:v>0</c:v>
                </c:pt>
                <c:pt idx="2679">
                  <c:v>2.5882352941176474E-2</c:v>
                </c:pt>
                <c:pt idx="2680">
                  <c:v>0.55398692810457528</c:v>
                </c:pt>
                <c:pt idx="2681">
                  <c:v>1.6041830065359479</c:v>
                </c:pt>
                <c:pt idx="2682">
                  <c:v>2.5202614379084971</c:v>
                </c:pt>
                <c:pt idx="2683">
                  <c:v>2.6603921568627453</c:v>
                </c:pt>
                <c:pt idx="2684">
                  <c:v>2.6345098039215693</c:v>
                </c:pt>
                <c:pt idx="2685">
                  <c:v>2.1064052287581698</c:v>
                </c:pt>
                <c:pt idx="2686">
                  <c:v>1.0562091503267976</c:v>
                </c:pt>
                <c:pt idx="2687">
                  <c:v>0.14013071895424839</c:v>
                </c:pt>
                <c:pt idx="2688">
                  <c:v>7.6339869281045747E-2</c:v>
                </c:pt>
                <c:pt idx="2689">
                  <c:v>0.19163398692810457</c:v>
                </c:pt>
                <c:pt idx="2690">
                  <c:v>0.2261437908496732</c:v>
                </c:pt>
                <c:pt idx="2691">
                  <c:v>0.2261437908496732</c:v>
                </c:pt>
                <c:pt idx="2692">
                  <c:v>0.33464052287581697</c:v>
                </c:pt>
                <c:pt idx="2693">
                  <c:v>0.40156862745098038</c:v>
                </c:pt>
                <c:pt idx="2694">
                  <c:v>0.28627450980392161</c:v>
                </c:pt>
                <c:pt idx="2695">
                  <c:v>2.8496732026143789E-2</c:v>
                </c:pt>
                <c:pt idx="2696">
                  <c:v>0.14222222222222222</c:v>
                </c:pt>
                <c:pt idx="2697">
                  <c:v>1.1252287581699347</c:v>
                </c:pt>
                <c:pt idx="2698">
                  <c:v>2.3518954248366013</c:v>
                </c:pt>
                <c:pt idx="2699">
                  <c:v>3.4196078431372552</c:v>
                </c:pt>
                <c:pt idx="2700">
                  <c:v>6.7228758169934633</c:v>
                </c:pt>
                <c:pt idx="2701">
                  <c:v>9.0167320261437922</c:v>
                </c:pt>
                <c:pt idx="2702">
                  <c:v>9.2075816993464059</c:v>
                </c:pt>
                <c:pt idx="2703">
                  <c:v>8.3343790849673187</c:v>
                </c:pt>
                <c:pt idx="2704">
                  <c:v>8.3281045751633993</c:v>
                </c:pt>
                <c:pt idx="2705">
                  <c:v>6.113986928104576</c:v>
                </c:pt>
                <c:pt idx="2706">
                  <c:v>5.6820915032679737</c:v>
                </c:pt>
                <c:pt idx="2707">
                  <c:v>6.6371241830065362</c:v>
                </c:pt>
                <c:pt idx="2708">
                  <c:v>6.7275816993464055</c:v>
                </c:pt>
                <c:pt idx="2709">
                  <c:v>5.6661437908496737</c:v>
                </c:pt>
                <c:pt idx="2710">
                  <c:v>6.0167320261437913</c:v>
                </c:pt>
                <c:pt idx="2711">
                  <c:v>6.3521568627450975</c:v>
                </c:pt>
                <c:pt idx="2712">
                  <c:v>8.9586928104575154</c:v>
                </c:pt>
                <c:pt idx="2713">
                  <c:v>12.602091503267973</c:v>
                </c:pt>
                <c:pt idx="2714">
                  <c:v>14.117647058823533</c:v>
                </c:pt>
                <c:pt idx="2715">
                  <c:v>12.989803921568628</c:v>
                </c:pt>
                <c:pt idx="2716">
                  <c:v>10.878431372549018</c:v>
                </c:pt>
                <c:pt idx="2717">
                  <c:v>6.1430065359477117</c:v>
                </c:pt>
                <c:pt idx="2718">
                  <c:v>2.7079738562091507</c:v>
                </c:pt>
                <c:pt idx="2719">
                  <c:v>3.8423529411764701</c:v>
                </c:pt>
                <c:pt idx="2720">
                  <c:v>3.8619607843137258</c:v>
                </c:pt>
                <c:pt idx="2721">
                  <c:v>3.6622222222222223</c:v>
                </c:pt>
                <c:pt idx="2722">
                  <c:v>3.6622222222222223</c:v>
                </c:pt>
                <c:pt idx="2723">
                  <c:v>4.5422222222222226</c:v>
                </c:pt>
                <c:pt idx="2724">
                  <c:v>4.1686274509803924</c:v>
                </c:pt>
                <c:pt idx="2725">
                  <c:v>5.5790849673202612</c:v>
                </c:pt>
                <c:pt idx="2726">
                  <c:v>8.4402614379084966</c:v>
                </c:pt>
                <c:pt idx="2727">
                  <c:v>11.258823529411764</c:v>
                </c:pt>
                <c:pt idx="2728">
                  <c:v>11.457516339869283</c:v>
                </c:pt>
                <c:pt idx="2729">
                  <c:v>9.1811764705882357</c:v>
                </c:pt>
                <c:pt idx="2730">
                  <c:v>7.4107189542483667</c:v>
                </c:pt>
                <c:pt idx="2731">
                  <c:v>5.3709803921568628</c:v>
                </c:pt>
                <c:pt idx="2732">
                  <c:v>2.6078431372549025</c:v>
                </c:pt>
                <c:pt idx="2733">
                  <c:v>0.99477124183006549</c:v>
                </c:pt>
                <c:pt idx="2734">
                  <c:v>2.623790849673203</c:v>
                </c:pt>
                <c:pt idx="2735">
                  <c:v>5.6852287581699352</c:v>
                </c:pt>
                <c:pt idx="2736">
                  <c:v>6.1513725490196078</c:v>
                </c:pt>
                <c:pt idx="2737">
                  <c:v>7.0554248366013086</c:v>
                </c:pt>
                <c:pt idx="2738">
                  <c:v>8.9288888888888884</c:v>
                </c:pt>
                <c:pt idx="2739">
                  <c:v>8.6684967320261439</c:v>
                </c:pt>
                <c:pt idx="2740">
                  <c:v>6.5830065359477121</c:v>
                </c:pt>
                <c:pt idx="2741">
                  <c:v>6.8711111111111114</c:v>
                </c:pt>
                <c:pt idx="2742">
                  <c:v>6.5181699346405226</c:v>
                </c:pt>
                <c:pt idx="2743">
                  <c:v>4.6878431372549025</c:v>
                </c:pt>
                <c:pt idx="2744">
                  <c:v>3.3192156862745099</c:v>
                </c:pt>
                <c:pt idx="2745">
                  <c:v>2.343267973856209</c:v>
                </c:pt>
                <c:pt idx="2746">
                  <c:v>0.7675816993464053</c:v>
                </c:pt>
                <c:pt idx="2747">
                  <c:v>0.16104575163398693</c:v>
                </c:pt>
                <c:pt idx="2748">
                  <c:v>9.9346405228758171E-3</c:v>
                </c:pt>
                <c:pt idx="2749">
                  <c:v>0.38509803921568625</c:v>
                </c:pt>
                <c:pt idx="2750">
                  <c:v>0.8237908496732026</c:v>
                </c:pt>
                <c:pt idx="2751">
                  <c:v>1.3738562091503268</c:v>
                </c:pt>
                <c:pt idx="2752">
                  <c:v>1.6015686274509808</c:v>
                </c:pt>
                <c:pt idx="2753">
                  <c:v>1.5916339869281046</c:v>
                </c:pt>
                <c:pt idx="2754">
                  <c:v>1.2164705882352942</c:v>
                </c:pt>
                <c:pt idx="2755">
                  <c:v>0.77777777777777768</c:v>
                </c:pt>
                <c:pt idx="2756">
                  <c:v>0.25673202614379087</c:v>
                </c:pt>
                <c:pt idx="2757">
                  <c:v>0.62980392156862741</c:v>
                </c:pt>
                <c:pt idx="2758">
                  <c:v>2.1087581699346405</c:v>
                </c:pt>
                <c:pt idx="2759">
                  <c:v>4.3019607843137253</c:v>
                </c:pt>
                <c:pt idx="2760">
                  <c:v>5.5443137254901957</c:v>
                </c:pt>
                <c:pt idx="2761">
                  <c:v>5.5939869281045747</c:v>
                </c:pt>
                <c:pt idx="2762">
                  <c:v>4.9932026143790855</c:v>
                </c:pt>
                <c:pt idx="2763">
                  <c:v>3.5142483660130726</c:v>
                </c:pt>
                <c:pt idx="2764">
                  <c:v>1.3210457516339871</c:v>
                </c:pt>
                <c:pt idx="2765">
                  <c:v>9.7516339869281043E-2</c:v>
                </c:pt>
                <c:pt idx="2766">
                  <c:v>1.8823529411764708E-2</c:v>
                </c:pt>
                <c:pt idx="2767">
                  <c:v>1.8823529411764708E-2</c:v>
                </c:pt>
                <c:pt idx="2768">
                  <c:v>1.8823529411764708E-2</c:v>
                </c:pt>
                <c:pt idx="2769">
                  <c:v>0.12732026143790851</c:v>
                </c:pt>
                <c:pt idx="2770">
                  <c:v>0.25176470588235295</c:v>
                </c:pt>
                <c:pt idx="2771">
                  <c:v>0.25176470588235295</c:v>
                </c:pt>
                <c:pt idx="2772">
                  <c:v>2.8496732026143789E-2</c:v>
                </c:pt>
                <c:pt idx="2773">
                  <c:v>0.14222222222222222</c:v>
                </c:pt>
                <c:pt idx="2774">
                  <c:v>1.217516339869281</c:v>
                </c:pt>
                <c:pt idx="2775">
                  <c:v>2.6820915032679742</c:v>
                </c:pt>
                <c:pt idx="2776">
                  <c:v>3.8057516339869277</c:v>
                </c:pt>
                <c:pt idx="2777">
                  <c:v>7.1090196078431367</c:v>
                </c:pt>
                <c:pt idx="2778">
                  <c:v>9.4028758169934648</c:v>
                </c:pt>
                <c:pt idx="2779">
                  <c:v>9.5014379084967331</c:v>
                </c:pt>
                <c:pt idx="2780">
                  <c:v>8.5662745098039217</c:v>
                </c:pt>
                <c:pt idx="2781">
                  <c:v>8.4833986928104572</c:v>
                </c:pt>
                <c:pt idx="2782">
                  <c:v>7.9265359477124182</c:v>
                </c:pt>
                <c:pt idx="2783">
                  <c:v>8.0779084967320252</c:v>
                </c:pt>
                <c:pt idx="2784">
                  <c:v>9.6332026143790852</c:v>
                </c:pt>
                <c:pt idx="2785">
                  <c:v>10.164183006535948</c:v>
                </c:pt>
                <c:pt idx="2786">
                  <c:v>9.9877124183006547</c:v>
                </c:pt>
                <c:pt idx="2787">
                  <c:v>9.1398692810457529</c:v>
                </c:pt>
                <c:pt idx="2788">
                  <c:v>8.6632679738562093</c:v>
                </c:pt>
                <c:pt idx="2789">
                  <c:v>9.3602614379084965</c:v>
                </c:pt>
                <c:pt idx="2790">
                  <c:v>12.271372549019608</c:v>
                </c:pt>
                <c:pt idx="2791">
                  <c:v>12.922614379084967</c:v>
                </c:pt>
                <c:pt idx="2792">
                  <c:v>10.995555555555557</c:v>
                </c:pt>
                <c:pt idx="2793">
                  <c:v>8.9132026143790863</c:v>
                </c:pt>
                <c:pt idx="2794">
                  <c:v>5.4870588235294129</c:v>
                </c:pt>
                <c:pt idx="2795">
                  <c:v>2.1678431372549025</c:v>
                </c:pt>
                <c:pt idx="2796">
                  <c:v>3.3022222222222219</c:v>
                </c:pt>
                <c:pt idx="2797">
                  <c:v>3.6622222222222223</c:v>
                </c:pt>
                <c:pt idx="2798">
                  <c:v>3.6622222222222223</c:v>
                </c:pt>
                <c:pt idx="2799">
                  <c:v>3.6622222222222223</c:v>
                </c:pt>
                <c:pt idx="2800">
                  <c:v>3.8739869281045753</c:v>
                </c:pt>
                <c:pt idx="2801">
                  <c:v>2.951111111111111</c:v>
                </c:pt>
                <c:pt idx="2802">
                  <c:v>2.8023529411764709</c:v>
                </c:pt>
                <c:pt idx="2803">
                  <c:v>3.9552941176470586</c:v>
                </c:pt>
                <c:pt idx="2804">
                  <c:v>6.1573856209150328</c:v>
                </c:pt>
                <c:pt idx="2805">
                  <c:v>7.1333333333333329</c:v>
                </c:pt>
                <c:pt idx="2806">
                  <c:v>5.4718954248366005</c:v>
                </c:pt>
                <c:pt idx="2807">
                  <c:v>6.241568627450981</c:v>
                </c:pt>
                <c:pt idx="2808">
                  <c:v>5.5338562091503265</c:v>
                </c:pt>
                <c:pt idx="2809">
                  <c:v>3.3809150326797388</c:v>
                </c:pt>
                <c:pt idx="2810">
                  <c:v>1.5471895424836601</c:v>
                </c:pt>
                <c:pt idx="2811">
                  <c:v>2.7443137254901964</c:v>
                </c:pt>
                <c:pt idx="2812">
                  <c:v>4.7955555555555565</c:v>
                </c:pt>
                <c:pt idx="2813">
                  <c:v>6.3539869281045762</c:v>
                </c:pt>
                <c:pt idx="2814">
                  <c:v>7.1270588235294126</c:v>
                </c:pt>
                <c:pt idx="2815">
                  <c:v>8.9769934640522884</c:v>
                </c:pt>
                <c:pt idx="2816">
                  <c:v>8.7024836601307189</c:v>
                </c:pt>
                <c:pt idx="2817">
                  <c:v>6.5939869281045755</c:v>
                </c:pt>
                <c:pt idx="2818">
                  <c:v>6.1660130718954242</c:v>
                </c:pt>
                <c:pt idx="2819">
                  <c:v>5.9503267973856202</c:v>
                </c:pt>
                <c:pt idx="2820">
                  <c:v>4.2551633986928108</c:v>
                </c:pt>
                <c:pt idx="2821">
                  <c:v>3.2669281045751637</c:v>
                </c:pt>
                <c:pt idx="2822">
                  <c:v>2.343267973856209</c:v>
                </c:pt>
                <c:pt idx="2823">
                  <c:v>0.7675816993464053</c:v>
                </c:pt>
                <c:pt idx="2824">
                  <c:v>0.16104575163398693</c:v>
                </c:pt>
                <c:pt idx="2825">
                  <c:v>8.5751633986928102E-2</c:v>
                </c:pt>
                <c:pt idx="2826">
                  <c:v>0.5367320261437909</c:v>
                </c:pt>
                <c:pt idx="2827">
                  <c:v>1.0496732026143791</c:v>
                </c:pt>
                <c:pt idx="2828">
                  <c:v>1.8475816993464054</c:v>
                </c:pt>
                <c:pt idx="2829">
                  <c:v>2.169673202614379</c:v>
                </c:pt>
                <c:pt idx="2830">
                  <c:v>2.083921568627451</c:v>
                </c:pt>
                <c:pt idx="2831">
                  <c:v>1.6329411764705886</c:v>
                </c:pt>
                <c:pt idx="2832">
                  <c:v>1.1231372549019607</c:v>
                </c:pt>
                <c:pt idx="2833">
                  <c:v>1.0755555555555556</c:v>
                </c:pt>
                <c:pt idx="2834">
                  <c:v>1.9803921568627452</c:v>
                </c:pt>
                <c:pt idx="2835">
                  <c:v>4.1913725490196079</c:v>
                </c:pt>
                <c:pt idx="2836">
                  <c:v>7.4088888888888889</c:v>
                </c:pt>
                <c:pt idx="2837">
                  <c:v>9.0569934640522884</c:v>
                </c:pt>
                <c:pt idx="2838">
                  <c:v>8.3918954248366031</c:v>
                </c:pt>
                <c:pt idx="2839">
                  <c:v>7.1649673202614386</c:v>
                </c:pt>
                <c:pt idx="2840">
                  <c:v>4.9539869281045759</c:v>
                </c:pt>
                <c:pt idx="2841">
                  <c:v>1.7364705882352942</c:v>
                </c:pt>
                <c:pt idx="2842">
                  <c:v>8.5228758169934637E-2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0.10849673202614379</c:v>
                </c:pt>
                <c:pt idx="2847">
                  <c:v>0.25176470588235295</c:v>
                </c:pt>
                <c:pt idx="2848">
                  <c:v>0.25176470588235295</c:v>
                </c:pt>
                <c:pt idx="2849">
                  <c:v>9.4117647058823539E-3</c:v>
                </c:pt>
                <c:pt idx="2850">
                  <c:v>0.11372549019607842</c:v>
                </c:pt>
                <c:pt idx="2851">
                  <c:v>2.0295424836601308</c:v>
                </c:pt>
                <c:pt idx="2852">
                  <c:v>4.8386928104575162</c:v>
                </c:pt>
                <c:pt idx="2853">
                  <c:v>7.029803921568627</c:v>
                </c:pt>
                <c:pt idx="2854">
                  <c:v>10.549803921568628</c:v>
                </c:pt>
                <c:pt idx="2855">
                  <c:v>13.692026143790848</c:v>
                </c:pt>
                <c:pt idx="2856">
                  <c:v>12.606274509803923</c:v>
                </c:pt>
                <c:pt idx="2857">
                  <c:v>10.444444444444445</c:v>
                </c:pt>
                <c:pt idx="2858">
                  <c:v>9.303790849673204</c:v>
                </c:pt>
                <c:pt idx="2859">
                  <c:v>8.5037908496732033</c:v>
                </c:pt>
                <c:pt idx="2860">
                  <c:v>7.7098039215686276</c:v>
                </c:pt>
                <c:pt idx="2861">
                  <c:v>9.0125490196078424</c:v>
                </c:pt>
                <c:pt idx="2862">
                  <c:v>10.213333333333335</c:v>
                </c:pt>
                <c:pt idx="2863">
                  <c:v>10.334640522875818</c:v>
                </c:pt>
                <c:pt idx="2864">
                  <c:v>9.5660130718954246</c:v>
                </c:pt>
                <c:pt idx="2865">
                  <c:v>8.9992156862745105</c:v>
                </c:pt>
                <c:pt idx="2866">
                  <c:v>9.76</c:v>
                </c:pt>
                <c:pt idx="2867">
                  <c:v>11.553725490196079</c:v>
                </c:pt>
                <c:pt idx="2868">
                  <c:v>11.73516339869281</c:v>
                </c:pt>
                <c:pt idx="2869">
                  <c:v>9.7743790849673218</c:v>
                </c:pt>
                <c:pt idx="2870">
                  <c:v>7.8886274509803922</c:v>
                </c:pt>
                <c:pt idx="2871">
                  <c:v>4.9950326797385625</c:v>
                </c:pt>
                <c:pt idx="2872">
                  <c:v>1.8444444444444446</c:v>
                </c:pt>
                <c:pt idx="2873">
                  <c:v>2.1435294117647059</c:v>
                </c:pt>
                <c:pt idx="2874">
                  <c:v>2.4606535947712422</c:v>
                </c:pt>
                <c:pt idx="2875">
                  <c:v>2.4606535947712422</c:v>
                </c:pt>
                <c:pt idx="2876">
                  <c:v>2.4606535947712422</c:v>
                </c:pt>
                <c:pt idx="2877">
                  <c:v>1.9694117647058822</c:v>
                </c:pt>
                <c:pt idx="2878">
                  <c:v>0.32679738562091504</c:v>
                </c:pt>
                <c:pt idx="2879">
                  <c:v>9.6732026143790846E-3</c:v>
                </c:pt>
                <c:pt idx="2880">
                  <c:v>0.2857516339869281</c:v>
                </c:pt>
                <c:pt idx="2881">
                  <c:v>1.7118954248366014</c:v>
                </c:pt>
                <c:pt idx="2882">
                  <c:v>3.1396078431372554</c:v>
                </c:pt>
                <c:pt idx="2883">
                  <c:v>3.248366013071895</c:v>
                </c:pt>
                <c:pt idx="2884">
                  <c:v>5.7113725490196083</c:v>
                </c:pt>
                <c:pt idx="2885">
                  <c:v>5.7294117647058824</c:v>
                </c:pt>
                <c:pt idx="2886">
                  <c:v>4.303267973856209</c:v>
                </c:pt>
                <c:pt idx="2887">
                  <c:v>2.8818300653594773</c:v>
                </c:pt>
                <c:pt idx="2888">
                  <c:v>3.0530718954248366</c:v>
                </c:pt>
                <c:pt idx="2889">
                  <c:v>1.4554248366013072</c:v>
                </c:pt>
                <c:pt idx="2890">
                  <c:v>2.6920261437908497</c:v>
                </c:pt>
                <c:pt idx="2891">
                  <c:v>3.1618300653594775</c:v>
                </c:pt>
                <c:pt idx="2892">
                  <c:v>4.1688888888888895</c:v>
                </c:pt>
                <c:pt idx="2893">
                  <c:v>4.0562091503267981</c:v>
                </c:pt>
                <c:pt idx="2894">
                  <c:v>3.4917647058823529</c:v>
                </c:pt>
                <c:pt idx="2895">
                  <c:v>3.0705882352941178</c:v>
                </c:pt>
                <c:pt idx="2896">
                  <c:v>3.0115032679738558</c:v>
                </c:pt>
                <c:pt idx="2897">
                  <c:v>2.0107189542483663</c:v>
                </c:pt>
                <c:pt idx="2898">
                  <c:v>1.8337254901960787</c:v>
                </c:pt>
                <c:pt idx="2899">
                  <c:v>1.5328104575163402</c:v>
                </c:pt>
                <c:pt idx="2900">
                  <c:v>0.42326797385620918</c:v>
                </c:pt>
                <c:pt idx="2901">
                  <c:v>6.7973856209150335E-2</c:v>
                </c:pt>
                <c:pt idx="2902">
                  <c:v>0.37176470588235294</c:v>
                </c:pt>
                <c:pt idx="2903">
                  <c:v>0.87790849673202609</c:v>
                </c:pt>
                <c:pt idx="2904">
                  <c:v>1.3908496732026145</c:v>
                </c:pt>
                <c:pt idx="2905">
                  <c:v>2.188758169934641</c:v>
                </c:pt>
                <c:pt idx="2906">
                  <c:v>2.4554248366013072</c:v>
                </c:pt>
                <c:pt idx="2907">
                  <c:v>2.1390849673202617</c:v>
                </c:pt>
                <c:pt idx="2908">
                  <c:v>1.6329411764705886</c:v>
                </c:pt>
                <c:pt idx="2909">
                  <c:v>1.2949019607843137</c:v>
                </c:pt>
                <c:pt idx="2910">
                  <c:v>2.8420915032679739</c:v>
                </c:pt>
                <c:pt idx="2911">
                  <c:v>4.7461437908496729</c:v>
                </c:pt>
                <c:pt idx="2912">
                  <c:v>7.3448366013071897</c:v>
                </c:pt>
                <c:pt idx="2913">
                  <c:v>10.568627450980394</c:v>
                </c:pt>
                <c:pt idx="2914">
                  <c:v>12.044967320261437</c:v>
                </c:pt>
                <c:pt idx="2915">
                  <c:v>9.7850980392156863</c:v>
                </c:pt>
                <c:pt idx="2916">
                  <c:v>7.5589542483660139</c:v>
                </c:pt>
                <c:pt idx="2917">
                  <c:v>4.9602614379084971</c:v>
                </c:pt>
                <c:pt idx="2918">
                  <c:v>1.7364705882352942</c:v>
                </c:pt>
                <c:pt idx="2919">
                  <c:v>8.5228758169934637E-2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0.10849673202614379</c:v>
                </c:pt>
                <c:pt idx="2924">
                  <c:v>0.25176470588235295</c:v>
                </c:pt>
                <c:pt idx="2925">
                  <c:v>0.25176470588235295</c:v>
                </c:pt>
                <c:pt idx="2926">
                  <c:v>6.5359477124183009E-3</c:v>
                </c:pt>
                <c:pt idx="2927">
                  <c:v>0.10431372549019607</c:v>
                </c:pt>
                <c:pt idx="2928">
                  <c:v>1.9518954248366016</c:v>
                </c:pt>
                <c:pt idx="2929">
                  <c:v>4.7579084967320266</c:v>
                </c:pt>
                <c:pt idx="2930">
                  <c:v>6.3090196078431378</c:v>
                </c:pt>
                <c:pt idx="2931">
                  <c:v>9.9495424836601298</c:v>
                </c:pt>
                <c:pt idx="2932">
                  <c:v>13.788235294117648</c:v>
                </c:pt>
                <c:pt idx="2933">
                  <c:v>14.062745098039215</c:v>
                </c:pt>
                <c:pt idx="2934">
                  <c:v>13.088888888888889</c:v>
                </c:pt>
                <c:pt idx="2935">
                  <c:v>13.316862745098041</c:v>
                </c:pt>
                <c:pt idx="2936">
                  <c:v>12.477647058823532</c:v>
                </c:pt>
                <c:pt idx="2937">
                  <c:v>10.802875816993465</c:v>
                </c:pt>
                <c:pt idx="2938">
                  <c:v>10.31843137254902</c:v>
                </c:pt>
                <c:pt idx="2939">
                  <c:v>10.33437908496732</c:v>
                </c:pt>
                <c:pt idx="2940">
                  <c:v>9.7270588235294113</c:v>
                </c:pt>
                <c:pt idx="2941">
                  <c:v>8.6491503267973862</c:v>
                </c:pt>
                <c:pt idx="2942">
                  <c:v>8.0052287581699346</c:v>
                </c:pt>
                <c:pt idx="2943">
                  <c:v>7.882352941176471</c:v>
                </c:pt>
                <c:pt idx="2944">
                  <c:v>7.688627450980392</c:v>
                </c:pt>
                <c:pt idx="2945">
                  <c:v>7.0183006535947712</c:v>
                </c:pt>
                <c:pt idx="2946">
                  <c:v>5.2949019607843146</c:v>
                </c:pt>
                <c:pt idx="2947">
                  <c:v>3.6705882352941175</c:v>
                </c:pt>
                <c:pt idx="2948">
                  <c:v>2.1558169934640521</c:v>
                </c:pt>
                <c:pt idx="2949">
                  <c:v>0.50457516339869279</c:v>
                </c:pt>
                <c:pt idx="2950">
                  <c:v>3.1372549019607842E-3</c:v>
                </c:pt>
                <c:pt idx="2951">
                  <c:v>3.1372549019607842E-3</c:v>
                </c:pt>
                <c:pt idx="2952">
                  <c:v>3.1372549019607842E-3</c:v>
                </c:pt>
                <c:pt idx="2953">
                  <c:v>3.1372549019607842E-3</c:v>
                </c:pt>
                <c:pt idx="2954">
                  <c:v>0</c:v>
                </c:pt>
                <c:pt idx="2955">
                  <c:v>0</c:v>
                </c:pt>
                <c:pt idx="2956">
                  <c:v>6.2745098039215684E-3</c:v>
                </c:pt>
                <c:pt idx="2957">
                  <c:v>0.50483660130718966</c:v>
                </c:pt>
                <c:pt idx="2958">
                  <c:v>1.7179084967320262</c:v>
                </c:pt>
                <c:pt idx="2959">
                  <c:v>2.3322875816993465</c:v>
                </c:pt>
                <c:pt idx="2960">
                  <c:v>2.4507189542483663</c:v>
                </c:pt>
                <c:pt idx="2961">
                  <c:v>5.0065359477124183</c:v>
                </c:pt>
                <c:pt idx="2962">
                  <c:v>5.0530718954248366</c:v>
                </c:pt>
                <c:pt idx="2963">
                  <c:v>3.8400000000000007</c:v>
                </c:pt>
                <c:pt idx="2964">
                  <c:v>3.2318954248366012</c:v>
                </c:pt>
                <c:pt idx="2965">
                  <c:v>3.2915032679738561</c:v>
                </c:pt>
                <c:pt idx="2966">
                  <c:v>0.95633986928104586</c:v>
                </c:pt>
                <c:pt idx="2967">
                  <c:v>1.3377777777777782</c:v>
                </c:pt>
                <c:pt idx="2968">
                  <c:v>1.3754248366013073</c:v>
                </c:pt>
                <c:pt idx="2969">
                  <c:v>1.3691503267973859</c:v>
                </c:pt>
                <c:pt idx="2970">
                  <c:v>1.1942483660130718</c:v>
                </c:pt>
                <c:pt idx="2971">
                  <c:v>0.96732026143790839</c:v>
                </c:pt>
                <c:pt idx="2972">
                  <c:v>1.4154248366013074</c:v>
                </c:pt>
                <c:pt idx="2973">
                  <c:v>2.2533333333333334</c:v>
                </c:pt>
                <c:pt idx="2974">
                  <c:v>2.2596078431372546</c:v>
                </c:pt>
                <c:pt idx="2975">
                  <c:v>2.2564705882352944</c:v>
                </c:pt>
                <c:pt idx="2976">
                  <c:v>2.2564705882352944</c:v>
                </c:pt>
                <c:pt idx="2977">
                  <c:v>0.88183006535947706</c:v>
                </c:pt>
                <c:pt idx="2978">
                  <c:v>0.10718954248366014</c:v>
                </c:pt>
                <c:pt idx="2979">
                  <c:v>1.2122875816993464</c:v>
                </c:pt>
                <c:pt idx="2980">
                  <c:v>1.9890196078431375</c:v>
                </c:pt>
                <c:pt idx="2981">
                  <c:v>2.5145098039215688</c:v>
                </c:pt>
                <c:pt idx="2982">
                  <c:v>3.3124183006535945</c:v>
                </c:pt>
                <c:pt idx="2983">
                  <c:v>3.5335947712418303</c:v>
                </c:pt>
                <c:pt idx="2984">
                  <c:v>2.4222222222222225</c:v>
                </c:pt>
                <c:pt idx="2985">
                  <c:v>1.6454901960784314</c:v>
                </c:pt>
                <c:pt idx="2986">
                  <c:v>1.2949019607843137</c:v>
                </c:pt>
                <c:pt idx="2987">
                  <c:v>2.9968627450980394</c:v>
                </c:pt>
                <c:pt idx="2988">
                  <c:v>4.9908496732026144</c:v>
                </c:pt>
                <c:pt idx="2989">
                  <c:v>7.5832679738562092</c:v>
                </c:pt>
                <c:pt idx="2990">
                  <c:v>10.800784313725492</c:v>
                </c:pt>
                <c:pt idx="2991">
                  <c:v>12.277124183006537</c:v>
                </c:pt>
                <c:pt idx="2992">
                  <c:v>9.8624836601307191</c:v>
                </c:pt>
                <c:pt idx="2993">
                  <c:v>7.5464052287581707</c:v>
                </c:pt>
                <c:pt idx="2994">
                  <c:v>4.9539869281045759</c:v>
                </c:pt>
                <c:pt idx="2995">
                  <c:v>1.7364705882352942</c:v>
                </c:pt>
                <c:pt idx="2996">
                  <c:v>8.5228758169934637E-2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3.607843137254902E-2</c:v>
                </c:pt>
                <c:pt idx="3004">
                  <c:v>0</c:v>
                </c:pt>
                <c:pt idx="3005">
                  <c:v>1.1534640522875816</c:v>
                </c:pt>
                <c:pt idx="3006">
                  <c:v>2.9613071895424841</c:v>
                </c:pt>
                <c:pt idx="3007">
                  <c:v>4.3890196078431378</c:v>
                </c:pt>
                <c:pt idx="3008">
                  <c:v>8.0426143790849682</c:v>
                </c:pt>
                <c:pt idx="3009">
                  <c:v>12.137516339869279</c:v>
                </c:pt>
                <c:pt idx="3010">
                  <c:v>14.945098039215686</c:v>
                </c:pt>
                <c:pt idx="3011">
                  <c:v>16.561830065359477</c:v>
                </c:pt>
                <c:pt idx="3012">
                  <c:v>17.806797385620914</c:v>
                </c:pt>
                <c:pt idx="3013">
                  <c:v>16.957385620915034</c:v>
                </c:pt>
                <c:pt idx="3014">
                  <c:v>14.898823529411764</c:v>
                </c:pt>
                <c:pt idx="3015">
                  <c:v>12.303006535947713</c:v>
                </c:pt>
                <c:pt idx="3016">
                  <c:v>10.726535947712417</c:v>
                </c:pt>
                <c:pt idx="3017">
                  <c:v>9.22562091503268</c:v>
                </c:pt>
                <c:pt idx="3018">
                  <c:v>7.490980392156863</c:v>
                </c:pt>
                <c:pt idx="3019">
                  <c:v>5.5218300653594765</c:v>
                </c:pt>
                <c:pt idx="3020">
                  <c:v>4.8771241830065364</c:v>
                </c:pt>
                <c:pt idx="3021">
                  <c:v>3.3691503267973855</c:v>
                </c:pt>
                <c:pt idx="3022">
                  <c:v>2.1973856209150329</c:v>
                </c:pt>
                <c:pt idx="3023">
                  <c:v>1.127843137254902</c:v>
                </c:pt>
                <c:pt idx="3024">
                  <c:v>1.0606535947712419</c:v>
                </c:pt>
                <c:pt idx="3025">
                  <c:v>0.34013071895424835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2.9542483660130719E-2</c:v>
                </c:pt>
                <c:pt idx="3033">
                  <c:v>4.8366013071895433E-2</c:v>
                </c:pt>
                <c:pt idx="3034">
                  <c:v>0.59869281045751632</c:v>
                </c:pt>
                <c:pt idx="3035">
                  <c:v>2.0447058823529414</c:v>
                </c:pt>
                <c:pt idx="3036">
                  <c:v>2.5223529411764707</c:v>
                </c:pt>
                <c:pt idx="3037">
                  <c:v>2.6175163398692813</c:v>
                </c:pt>
                <c:pt idx="3038">
                  <c:v>5.1639215686274511</c:v>
                </c:pt>
                <c:pt idx="3039">
                  <c:v>6.3223529411764705</c:v>
                </c:pt>
                <c:pt idx="3040">
                  <c:v>4.9715032679738558</c:v>
                </c:pt>
                <c:pt idx="3041">
                  <c:v>4.5001307189542485</c:v>
                </c:pt>
                <c:pt idx="3042">
                  <c:v>4.5377777777777775</c:v>
                </c:pt>
                <c:pt idx="3043">
                  <c:v>2.1994771241830069</c:v>
                </c:pt>
                <c:pt idx="3044">
                  <c:v>1.4013071895424838</c:v>
                </c:pt>
                <c:pt idx="3045">
                  <c:v>1.3375163398692813</c:v>
                </c:pt>
                <c:pt idx="3046">
                  <c:v>1.3312418300653595</c:v>
                </c:pt>
                <c:pt idx="3047">
                  <c:v>1.1688888888888891</c:v>
                </c:pt>
                <c:pt idx="3048">
                  <c:v>1.0243137254901962</c:v>
                </c:pt>
                <c:pt idx="3049">
                  <c:v>2.6115032679738559</c:v>
                </c:pt>
                <c:pt idx="3050">
                  <c:v>4.23764705882353</c:v>
                </c:pt>
                <c:pt idx="3051">
                  <c:v>4.2439215686274503</c:v>
                </c:pt>
                <c:pt idx="3052">
                  <c:v>4.2439215686274503</c:v>
                </c:pt>
                <c:pt idx="3053">
                  <c:v>4.1615686274509809</c:v>
                </c:pt>
                <c:pt idx="3054">
                  <c:v>1.6637908496732026</c:v>
                </c:pt>
                <c:pt idx="3055">
                  <c:v>0.10718954248366014</c:v>
                </c:pt>
                <c:pt idx="3056">
                  <c:v>1.2154248366013072</c:v>
                </c:pt>
                <c:pt idx="3057">
                  <c:v>1.9921568627450981</c:v>
                </c:pt>
                <c:pt idx="3058">
                  <c:v>2.5176470588235293</c:v>
                </c:pt>
                <c:pt idx="3059">
                  <c:v>3.3155555555555556</c:v>
                </c:pt>
                <c:pt idx="3060">
                  <c:v>3.5367320261437913</c:v>
                </c:pt>
                <c:pt idx="3061">
                  <c:v>2.4222222222222225</c:v>
                </c:pt>
                <c:pt idx="3062">
                  <c:v>1.6454901960784314</c:v>
                </c:pt>
                <c:pt idx="3063">
                  <c:v>1.2949019607843137</c:v>
                </c:pt>
                <c:pt idx="3064">
                  <c:v>2.9709803921568629</c:v>
                </c:pt>
                <c:pt idx="3065">
                  <c:v>4.5145098039215688</c:v>
                </c:pt>
                <c:pt idx="3066">
                  <c:v>6.0630065359477125</c:v>
                </c:pt>
                <c:pt idx="3067">
                  <c:v>8.3707189542483658</c:v>
                </c:pt>
                <c:pt idx="3068">
                  <c:v>9.7069281045751641</c:v>
                </c:pt>
                <c:pt idx="3069">
                  <c:v>7.3181699346405233</c:v>
                </c:pt>
                <c:pt idx="3070">
                  <c:v>5.4525490196078428</c:v>
                </c:pt>
                <c:pt idx="3071">
                  <c:v>3.9040522875816994</c:v>
                </c:pt>
                <c:pt idx="3072">
                  <c:v>1.5963398692810458</c:v>
                </c:pt>
                <c:pt idx="3073">
                  <c:v>8.5228758169934637E-2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3.607843137254902E-2</c:v>
                </c:pt>
                <c:pt idx="3081">
                  <c:v>0</c:v>
                </c:pt>
                <c:pt idx="3082">
                  <c:v>1.8444444444444446</c:v>
                </c:pt>
                <c:pt idx="3083">
                  <c:v>3.7848366013071897</c:v>
                </c:pt>
                <c:pt idx="3084">
                  <c:v>5.8235294117647056</c:v>
                </c:pt>
                <c:pt idx="3085">
                  <c:v>10.733856209150327</c:v>
                </c:pt>
                <c:pt idx="3086">
                  <c:v>15.493594771241831</c:v>
                </c:pt>
                <c:pt idx="3087">
                  <c:v>17.689673202614383</c:v>
                </c:pt>
                <c:pt idx="3088">
                  <c:v>19.170718954248368</c:v>
                </c:pt>
                <c:pt idx="3089">
                  <c:v>19.768627450980393</c:v>
                </c:pt>
                <c:pt idx="3090">
                  <c:v>17.215947712418302</c:v>
                </c:pt>
                <c:pt idx="3091">
                  <c:v>13.30797385620915</c:v>
                </c:pt>
                <c:pt idx="3092">
                  <c:v>10.079738562091503</c:v>
                </c:pt>
                <c:pt idx="3093">
                  <c:v>8.4718954248366014</c:v>
                </c:pt>
                <c:pt idx="3094">
                  <c:v>7.0070588235294125</c:v>
                </c:pt>
                <c:pt idx="3095">
                  <c:v>5.2802614379084973</c:v>
                </c:pt>
                <c:pt idx="3096">
                  <c:v>4.4794771241830071</c:v>
                </c:pt>
                <c:pt idx="3097">
                  <c:v>3.6671895424836607</c:v>
                </c:pt>
                <c:pt idx="3098">
                  <c:v>1.8535947712418299</c:v>
                </c:pt>
                <c:pt idx="3099">
                  <c:v>0.6818300653594771</c:v>
                </c:pt>
                <c:pt idx="3100">
                  <c:v>5.0980392156862744E-2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1.0292810457516341</c:v>
                </c:pt>
                <c:pt idx="3110">
                  <c:v>1.7341176470588235</c:v>
                </c:pt>
                <c:pt idx="3111">
                  <c:v>2.2875816993464055</c:v>
                </c:pt>
                <c:pt idx="3112">
                  <c:v>3.8499346405228758</c:v>
                </c:pt>
                <c:pt idx="3113">
                  <c:v>4.3626143790849676</c:v>
                </c:pt>
                <c:pt idx="3114">
                  <c:v>3.7064052287581695</c:v>
                </c:pt>
                <c:pt idx="3115">
                  <c:v>5.6888888888888891</c:v>
                </c:pt>
                <c:pt idx="3116">
                  <c:v>7.3202614379084965</c:v>
                </c:pt>
                <c:pt idx="3117">
                  <c:v>5.8760784313725489</c:v>
                </c:pt>
                <c:pt idx="3118">
                  <c:v>5.3633986928104562</c:v>
                </c:pt>
                <c:pt idx="3119">
                  <c:v>5.0543790849673211</c:v>
                </c:pt>
                <c:pt idx="3120">
                  <c:v>2.5686274509803924</c:v>
                </c:pt>
                <c:pt idx="3121">
                  <c:v>1.121830065359477</c:v>
                </c:pt>
                <c:pt idx="3122">
                  <c:v>1.0318954248366015</c:v>
                </c:pt>
                <c:pt idx="3123">
                  <c:v>1.0543790849673202</c:v>
                </c:pt>
                <c:pt idx="3124">
                  <c:v>1.1236601307189544</c:v>
                </c:pt>
                <c:pt idx="3125">
                  <c:v>1.0044444444444445</c:v>
                </c:pt>
                <c:pt idx="3126">
                  <c:v>2.7641830065359478</c:v>
                </c:pt>
                <c:pt idx="3127">
                  <c:v>4.3934640522875821</c:v>
                </c:pt>
                <c:pt idx="3128">
                  <c:v>4.377254901960784</c:v>
                </c:pt>
                <c:pt idx="3129">
                  <c:v>4.2564705882352944</c:v>
                </c:pt>
                <c:pt idx="3130">
                  <c:v>4.4677124183006542</c:v>
                </c:pt>
                <c:pt idx="3131">
                  <c:v>1.9699346405228757</c:v>
                </c:pt>
                <c:pt idx="3132">
                  <c:v>0.41333333333333333</c:v>
                </c:pt>
                <c:pt idx="3133">
                  <c:v>1.5116339869281048</c:v>
                </c:pt>
                <c:pt idx="3134">
                  <c:v>1.9037908496732026</c:v>
                </c:pt>
                <c:pt idx="3135">
                  <c:v>1.7001307189542481</c:v>
                </c:pt>
                <c:pt idx="3136">
                  <c:v>1.9479738562091502</c:v>
                </c:pt>
                <c:pt idx="3137">
                  <c:v>1.9414379084967324</c:v>
                </c:pt>
                <c:pt idx="3138">
                  <c:v>0.83686274509803926</c:v>
                </c:pt>
                <c:pt idx="3139">
                  <c:v>0.43215686274509807</c:v>
                </c:pt>
                <c:pt idx="3140">
                  <c:v>0.51712418300653595</c:v>
                </c:pt>
                <c:pt idx="3141">
                  <c:v>2.7401307189542483</c:v>
                </c:pt>
                <c:pt idx="3142">
                  <c:v>4.4386928104575167</c:v>
                </c:pt>
                <c:pt idx="3143">
                  <c:v>5.5584313725490198</c:v>
                </c:pt>
                <c:pt idx="3144">
                  <c:v>6.5890196078431371</c:v>
                </c:pt>
                <c:pt idx="3145">
                  <c:v>6.8230065359477123</c:v>
                </c:pt>
                <c:pt idx="3146">
                  <c:v>4.3586928104575167</c:v>
                </c:pt>
                <c:pt idx="3147">
                  <c:v>2.565751633986928</c:v>
                </c:pt>
                <c:pt idx="3148">
                  <c:v>1.4460130718954249</c:v>
                </c:pt>
                <c:pt idx="3149">
                  <c:v>0.41542483660130719</c:v>
                </c:pt>
                <c:pt idx="3150">
                  <c:v>6.5359477124183009E-3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3.607843137254902E-2</c:v>
                </c:pt>
                <c:pt idx="3158">
                  <c:v>0.16104575163398693</c:v>
                </c:pt>
                <c:pt idx="3159">
                  <c:v>3.1911111111111108</c:v>
                </c:pt>
                <c:pt idx="3160">
                  <c:v>5.8130718954248364</c:v>
                </c:pt>
                <c:pt idx="3161">
                  <c:v>9.1074509803921586</c:v>
                </c:pt>
                <c:pt idx="3162">
                  <c:v>16.284444444444446</c:v>
                </c:pt>
                <c:pt idx="3163">
                  <c:v>21.550326797385623</c:v>
                </c:pt>
                <c:pt idx="3164">
                  <c:v>22.741960784313729</c:v>
                </c:pt>
                <c:pt idx="3165">
                  <c:v>23.31947712418301</c:v>
                </c:pt>
                <c:pt idx="3166">
                  <c:v>21.76522875816994</c:v>
                </c:pt>
                <c:pt idx="3167">
                  <c:v>14.705882352941178</c:v>
                </c:pt>
                <c:pt idx="3168">
                  <c:v>9.2789542483660146</c:v>
                </c:pt>
                <c:pt idx="3169">
                  <c:v>5.2261437908496733</c:v>
                </c:pt>
                <c:pt idx="3170">
                  <c:v>2.9461437908496735</c:v>
                </c:pt>
                <c:pt idx="3171">
                  <c:v>1.5134640522875817</c:v>
                </c:pt>
                <c:pt idx="3172">
                  <c:v>1.5678431372549022</c:v>
                </c:pt>
                <c:pt idx="3173">
                  <c:v>1.5678431372549022</c:v>
                </c:pt>
                <c:pt idx="3174">
                  <c:v>1.3989542483660131</c:v>
                </c:pt>
                <c:pt idx="3175">
                  <c:v>0.48261437908496724</c:v>
                </c:pt>
                <c:pt idx="3176">
                  <c:v>0.75320261437908509</c:v>
                </c:pt>
                <c:pt idx="3177">
                  <c:v>1.0402614379084969</c:v>
                </c:pt>
                <c:pt idx="3178">
                  <c:v>1.0433986928104575</c:v>
                </c:pt>
                <c:pt idx="3179">
                  <c:v>1.0433986928104575</c:v>
                </c:pt>
                <c:pt idx="3180">
                  <c:v>1.0402614379084969</c:v>
                </c:pt>
                <c:pt idx="3181">
                  <c:v>0.4622222222222222</c:v>
                </c:pt>
                <c:pt idx="3182">
                  <c:v>3.1372549019607842E-3</c:v>
                </c:pt>
                <c:pt idx="3183">
                  <c:v>0</c:v>
                </c:pt>
                <c:pt idx="3184">
                  <c:v>9.4117647058823539E-3</c:v>
                </c:pt>
                <c:pt idx="3185">
                  <c:v>9.4117647058823539E-3</c:v>
                </c:pt>
                <c:pt idx="3186">
                  <c:v>1.1074509803921568</c:v>
                </c:pt>
                <c:pt idx="3187">
                  <c:v>1.8185620915032683</c:v>
                </c:pt>
                <c:pt idx="3188">
                  <c:v>3.0101960784313726</c:v>
                </c:pt>
                <c:pt idx="3189">
                  <c:v>4.0711111111111116</c:v>
                </c:pt>
                <c:pt idx="3190">
                  <c:v>4.2386928104575166</c:v>
                </c:pt>
                <c:pt idx="3191">
                  <c:v>3.5294117647058831</c:v>
                </c:pt>
                <c:pt idx="3192">
                  <c:v>4.6305882352941188</c:v>
                </c:pt>
                <c:pt idx="3193">
                  <c:v>5.6269281045751631</c:v>
                </c:pt>
                <c:pt idx="3194">
                  <c:v>4.674771241830066</c:v>
                </c:pt>
                <c:pt idx="3195">
                  <c:v>4.5071895424836601</c:v>
                </c:pt>
                <c:pt idx="3196">
                  <c:v>4.1184313725490194</c:v>
                </c:pt>
                <c:pt idx="3197">
                  <c:v>2.3061437908496734</c:v>
                </c:pt>
                <c:pt idx="3198">
                  <c:v>0.12758169934640526</c:v>
                </c:pt>
                <c:pt idx="3199">
                  <c:v>9.4117647058823539E-3</c:v>
                </c:pt>
                <c:pt idx="3200">
                  <c:v>0.37516339869281046</c:v>
                </c:pt>
                <c:pt idx="3201">
                  <c:v>1.6407843137254903</c:v>
                </c:pt>
                <c:pt idx="3202">
                  <c:v>1.951111111111111</c:v>
                </c:pt>
                <c:pt idx="3203">
                  <c:v>4.4394771241830071</c:v>
                </c:pt>
                <c:pt idx="3204">
                  <c:v>6.0969934640522885</c:v>
                </c:pt>
                <c:pt idx="3205">
                  <c:v>5.7670588235294131</c:v>
                </c:pt>
                <c:pt idx="3206">
                  <c:v>5.379346405228759</c:v>
                </c:pt>
                <c:pt idx="3207">
                  <c:v>6.8449673202614383</c:v>
                </c:pt>
                <c:pt idx="3208">
                  <c:v>4.3600000000000003</c:v>
                </c:pt>
                <c:pt idx="3209">
                  <c:v>2.8033986928104575</c:v>
                </c:pt>
                <c:pt idx="3210">
                  <c:v>3.7963398692810455</c:v>
                </c:pt>
                <c:pt idx="3211">
                  <c:v>3.2441830065359474</c:v>
                </c:pt>
                <c:pt idx="3212">
                  <c:v>1.4807843137254904</c:v>
                </c:pt>
                <c:pt idx="3213">
                  <c:v>1.4679738562091502</c:v>
                </c:pt>
                <c:pt idx="3214">
                  <c:v>1.3670588235294121</c:v>
                </c:pt>
                <c:pt idx="3215">
                  <c:v>0.33830065359477118</c:v>
                </c:pt>
                <c:pt idx="3216">
                  <c:v>1.2549019607843137E-2</c:v>
                </c:pt>
                <c:pt idx="3217">
                  <c:v>0.17176470588235293</c:v>
                </c:pt>
                <c:pt idx="3218">
                  <c:v>1.9213071895424836</c:v>
                </c:pt>
                <c:pt idx="3219">
                  <c:v>3.0881045751633991</c:v>
                </c:pt>
                <c:pt idx="3220">
                  <c:v>3.4758169934640524</c:v>
                </c:pt>
                <c:pt idx="3221">
                  <c:v>3.482091503267974</c:v>
                </c:pt>
                <c:pt idx="3222">
                  <c:v>3.310326797385621</c:v>
                </c:pt>
                <c:pt idx="3223">
                  <c:v>1.56078431372549</c:v>
                </c:pt>
                <c:pt idx="3224">
                  <c:v>0.39398692810457514</c:v>
                </c:pt>
                <c:pt idx="3225">
                  <c:v>6.2745098039215684E-3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4.2352941176470586E-2</c:v>
                </c:pt>
                <c:pt idx="3235">
                  <c:v>0.2541176470588235</c:v>
                </c:pt>
                <c:pt idx="3236">
                  <c:v>2.6747712418300651</c:v>
                </c:pt>
                <c:pt idx="3237">
                  <c:v>3.914248366013072</c:v>
                </c:pt>
                <c:pt idx="3238">
                  <c:v>6.187450980392156</c:v>
                </c:pt>
                <c:pt idx="3239">
                  <c:v>12.835816993464054</c:v>
                </c:pt>
                <c:pt idx="3240">
                  <c:v>16.699607843137258</c:v>
                </c:pt>
                <c:pt idx="3241">
                  <c:v>18.088104575163403</c:v>
                </c:pt>
                <c:pt idx="3242">
                  <c:v>19.920784313725491</c:v>
                </c:pt>
                <c:pt idx="3243">
                  <c:v>19.374901960784314</c:v>
                </c:pt>
                <c:pt idx="3244">
                  <c:v>12.834771241830065</c:v>
                </c:pt>
                <c:pt idx="3245">
                  <c:v>8.7231372549019603</c:v>
                </c:pt>
                <c:pt idx="3246">
                  <c:v>4.9139869281045758</c:v>
                </c:pt>
                <c:pt idx="3247">
                  <c:v>1.841830065359477</c:v>
                </c:pt>
                <c:pt idx="3248">
                  <c:v>0.11450980392156862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3.1372549019607842E-3</c:v>
                </c:pt>
                <c:pt idx="3253">
                  <c:v>0.88575163398692813</c:v>
                </c:pt>
                <c:pt idx="3254">
                  <c:v>2.3945098039215691</c:v>
                </c:pt>
                <c:pt idx="3255">
                  <c:v>3.0149019607843139</c:v>
                </c:pt>
                <c:pt idx="3256">
                  <c:v>4.251764705882354</c:v>
                </c:pt>
                <c:pt idx="3257">
                  <c:v>4.5296732026143784</c:v>
                </c:pt>
                <c:pt idx="3258">
                  <c:v>3.6470588235294121</c:v>
                </c:pt>
                <c:pt idx="3259">
                  <c:v>2.4149019607843139</c:v>
                </c:pt>
                <c:pt idx="3260">
                  <c:v>3.216470588235294</c:v>
                </c:pt>
                <c:pt idx="3261">
                  <c:v>2.8023529411764709</c:v>
                </c:pt>
                <c:pt idx="3262">
                  <c:v>2.8624836601307186</c:v>
                </c:pt>
                <c:pt idx="3263">
                  <c:v>3.9605228758169937</c:v>
                </c:pt>
                <c:pt idx="3264">
                  <c:v>4.3950326797385628</c:v>
                </c:pt>
                <c:pt idx="3265">
                  <c:v>5.0415686274509799</c:v>
                </c:pt>
                <c:pt idx="3266">
                  <c:v>5.0669281045751635</c:v>
                </c:pt>
                <c:pt idx="3267">
                  <c:v>4.8332026143790854</c:v>
                </c:pt>
                <c:pt idx="3268">
                  <c:v>4.0711111111111116</c:v>
                </c:pt>
                <c:pt idx="3269">
                  <c:v>3.6901960784313723</c:v>
                </c:pt>
                <c:pt idx="3270">
                  <c:v>3.5155555555555558</c:v>
                </c:pt>
                <c:pt idx="3271">
                  <c:v>2.7856209150326796</c:v>
                </c:pt>
                <c:pt idx="3272">
                  <c:v>2.6781699346405232</c:v>
                </c:pt>
                <c:pt idx="3273">
                  <c:v>2.3422222222222229</c:v>
                </c:pt>
                <c:pt idx="3274">
                  <c:v>2.0120261437908495</c:v>
                </c:pt>
                <c:pt idx="3275">
                  <c:v>0.11816993464052288</c:v>
                </c:pt>
                <c:pt idx="3276">
                  <c:v>0.38274509803921575</c:v>
                </c:pt>
                <c:pt idx="3277">
                  <c:v>0.77699346405228764</c:v>
                </c:pt>
                <c:pt idx="3278">
                  <c:v>2.3824836601307191</c:v>
                </c:pt>
                <c:pt idx="3279">
                  <c:v>2.9077124183006537</c:v>
                </c:pt>
                <c:pt idx="3280">
                  <c:v>5.1563398692810463</c:v>
                </c:pt>
                <c:pt idx="3281">
                  <c:v>6.4279738562091495</c:v>
                </c:pt>
                <c:pt idx="3282">
                  <c:v>6.0925490196078433</c:v>
                </c:pt>
                <c:pt idx="3283">
                  <c:v>6.139869281045752</c:v>
                </c:pt>
                <c:pt idx="3284">
                  <c:v>7.4849673202614371</c:v>
                </c:pt>
                <c:pt idx="3285">
                  <c:v>5.2491503267973858</c:v>
                </c:pt>
                <c:pt idx="3286">
                  <c:v>3.6402614379084972</c:v>
                </c:pt>
                <c:pt idx="3287">
                  <c:v>4.3796078431372552</c:v>
                </c:pt>
                <c:pt idx="3288">
                  <c:v>2.9973856209150331</c:v>
                </c:pt>
                <c:pt idx="3289">
                  <c:v>1.1396078431372549</c:v>
                </c:pt>
                <c:pt idx="3290">
                  <c:v>1.126797385620915</c:v>
                </c:pt>
                <c:pt idx="3291">
                  <c:v>1.0813071895424837</c:v>
                </c:pt>
                <c:pt idx="3292">
                  <c:v>0.28313725490196079</c:v>
                </c:pt>
                <c:pt idx="3293">
                  <c:v>1.2549019607843137E-2</c:v>
                </c:pt>
                <c:pt idx="3294">
                  <c:v>0</c:v>
                </c:pt>
                <c:pt idx="3295">
                  <c:v>0.15477124183006535</c:v>
                </c:pt>
                <c:pt idx="3296">
                  <c:v>0.32235294117647062</c:v>
                </c:pt>
                <c:pt idx="3297">
                  <c:v>0.32235294117647062</c:v>
                </c:pt>
                <c:pt idx="3298">
                  <c:v>0.32235294117647062</c:v>
                </c:pt>
                <c:pt idx="3299">
                  <c:v>0.32235294117647062</c:v>
                </c:pt>
                <c:pt idx="3300">
                  <c:v>0.16758169934640524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3.5816993464052295E-2</c:v>
                </c:pt>
                <c:pt idx="3312">
                  <c:v>0.2541176470588235</c:v>
                </c:pt>
                <c:pt idx="3313">
                  <c:v>3.2190849673202617</c:v>
                </c:pt>
                <c:pt idx="3314">
                  <c:v>5.243660130718955</c:v>
                </c:pt>
                <c:pt idx="3315">
                  <c:v>7.4496732026143793</c:v>
                </c:pt>
                <c:pt idx="3316">
                  <c:v>12.318692810457517</c:v>
                </c:pt>
                <c:pt idx="3317">
                  <c:v>13.950849673202613</c:v>
                </c:pt>
                <c:pt idx="3318">
                  <c:v>13.085490196078434</c:v>
                </c:pt>
                <c:pt idx="3319">
                  <c:v>12.653333333333334</c:v>
                </c:pt>
                <c:pt idx="3320">
                  <c:v>11.340915032679739</c:v>
                </c:pt>
                <c:pt idx="3321">
                  <c:v>6.5082352941176467</c:v>
                </c:pt>
                <c:pt idx="3322">
                  <c:v>4.6282352941176477</c:v>
                </c:pt>
                <c:pt idx="3323">
                  <c:v>2.5286274509803919</c:v>
                </c:pt>
                <c:pt idx="3324">
                  <c:v>0.93620915032679741</c:v>
                </c:pt>
                <c:pt idx="3325">
                  <c:v>4.2614379084967319E-2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3.1372549019607842E-3</c:v>
                </c:pt>
                <c:pt idx="3330">
                  <c:v>1.3550326797385621</c:v>
                </c:pt>
                <c:pt idx="3331">
                  <c:v>3.3220915032679739</c:v>
                </c:pt>
                <c:pt idx="3332">
                  <c:v>4.4366013071895427</c:v>
                </c:pt>
                <c:pt idx="3333">
                  <c:v>6.3390849673202618</c:v>
                </c:pt>
                <c:pt idx="3334">
                  <c:v>7.2308496732026146</c:v>
                </c:pt>
                <c:pt idx="3335">
                  <c:v>5.8789542483660133</c:v>
                </c:pt>
                <c:pt idx="3336">
                  <c:v>4.3780392156862753</c:v>
                </c:pt>
                <c:pt idx="3337">
                  <c:v>6.415424836601308</c:v>
                </c:pt>
                <c:pt idx="3338">
                  <c:v>6.6431372549019612</c:v>
                </c:pt>
                <c:pt idx="3339">
                  <c:v>6.7095424836601305</c:v>
                </c:pt>
                <c:pt idx="3340">
                  <c:v>7.8075816993464064</c:v>
                </c:pt>
                <c:pt idx="3341">
                  <c:v>8.0462745098039221</c:v>
                </c:pt>
                <c:pt idx="3342">
                  <c:v>6.7403921568627458</c:v>
                </c:pt>
                <c:pt idx="3343">
                  <c:v>5.3375163398692802</c:v>
                </c:pt>
                <c:pt idx="3344">
                  <c:v>4.4836601307189552</c:v>
                </c:pt>
                <c:pt idx="3345">
                  <c:v>3.7215686274509805</c:v>
                </c:pt>
                <c:pt idx="3346">
                  <c:v>3.2478431372549017</c:v>
                </c:pt>
                <c:pt idx="3347">
                  <c:v>3.0447058823529414</c:v>
                </c:pt>
                <c:pt idx="3348">
                  <c:v>2.900130718954248</c:v>
                </c:pt>
                <c:pt idx="3349">
                  <c:v>3.0154248366013072</c:v>
                </c:pt>
                <c:pt idx="3350">
                  <c:v>3.2810457516339868</c:v>
                </c:pt>
                <c:pt idx="3351">
                  <c:v>3.4734640522875821</c:v>
                </c:pt>
                <c:pt idx="3352">
                  <c:v>2.0122875816993466</c:v>
                </c:pt>
                <c:pt idx="3353">
                  <c:v>1.9166013071895425</c:v>
                </c:pt>
                <c:pt idx="3354">
                  <c:v>2.1712418300653598</c:v>
                </c:pt>
                <c:pt idx="3355">
                  <c:v>3.882352941176471</c:v>
                </c:pt>
                <c:pt idx="3356">
                  <c:v>5.1743790849673212</c:v>
                </c:pt>
                <c:pt idx="3357">
                  <c:v>7.7333333333333343</c:v>
                </c:pt>
                <c:pt idx="3358">
                  <c:v>8.0611764705882365</c:v>
                </c:pt>
                <c:pt idx="3359">
                  <c:v>7.9730718954248365</c:v>
                </c:pt>
                <c:pt idx="3360">
                  <c:v>8.9694117647058818</c:v>
                </c:pt>
                <c:pt idx="3361">
                  <c:v>9.5422222222222235</c:v>
                </c:pt>
                <c:pt idx="3362">
                  <c:v>6.8912418300653595</c:v>
                </c:pt>
                <c:pt idx="3363">
                  <c:v>6.0763398692810453</c:v>
                </c:pt>
                <c:pt idx="3364">
                  <c:v>5.6901960784313719</c:v>
                </c:pt>
                <c:pt idx="3365">
                  <c:v>2.3811764705882354</c:v>
                </c:pt>
                <c:pt idx="3366">
                  <c:v>9.2810457516339859E-2</c:v>
                </c:pt>
                <c:pt idx="3367">
                  <c:v>3.1372549019607842E-3</c:v>
                </c:pt>
                <c:pt idx="3368">
                  <c:v>3.1372549019607842E-3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6.2745098039215684E-3</c:v>
                </c:pt>
                <c:pt idx="3389">
                  <c:v>0.2541176470588235</c:v>
                </c:pt>
                <c:pt idx="3390">
                  <c:v>3.2583006535947714</c:v>
                </c:pt>
                <c:pt idx="3391">
                  <c:v>5.3113725490196089</c:v>
                </c:pt>
                <c:pt idx="3392">
                  <c:v>7.5579084967320256</c:v>
                </c:pt>
                <c:pt idx="3393">
                  <c:v>12.347189542483662</c:v>
                </c:pt>
                <c:pt idx="3394">
                  <c:v>14.914248366013071</c:v>
                </c:pt>
                <c:pt idx="3395">
                  <c:v>12.389019607843139</c:v>
                </c:pt>
                <c:pt idx="3396">
                  <c:v>10.335947712418301</c:v>
                </c:pt>
                <c:pt idx="3397">
                  <c:v>8.0894117647058827</c:v>
                </c:pt>
                <c:pt idx="3398">
                  <c:v>3.2938562091503272</c:v>
                </c:pt>
                <c:pt idx="3399">
                  <c:v>0.53464052287581698</c:v>
                </c:pt>
                <c:pt idx="3400">
                  <c:v>5.5686274509803915E-2</c:v>
                </c:pt>
                <c:pt idx="3401">
                  <c:v>5.5686274509803915E-2</c:v>
                </c:pt>
                <c:pt idx="3402">
                  <c:v>5.5686274509803915E-2</c:v>
                </c:pt>
                <c:pt idx="3403">
                  <c:v>5.5686274509803915E-2</c:v>
                </c:pt>
                <c:pt idx="3404">
                  <c:v>0</c:v>
                </c:pt>
                <c:pt idx="3405">
                  <c:v>0</c:v>
                </c:pt>
                <c:pt idx="3406">
                  <c:v>3.1372549019607842E-3</c:v>
                </c:pt>
                <c:pt idx="3407">
                  <c:v>3.036862745098039</c:v>
                </c:pt>
                <c:pt idx="3408">
                  <c:v>5.8373856209150334</c:v>
                </c:pt>
                <c:pt idx="3409">
                  <c:v>7.1903267973856213</c:v>
                </c:pt>
                <c:pt idx="3410">
                  <c:v>10.263006535947712</c:v>
                </c:pt>
                <c:pt idx="3411">
                  <c:v>12.699869281045752</c:v>
                </c:pt>
                <c:pt idx="3412">
                  <c:v>9.6661437908496737</c:v>
                </c:pt>
                <c:pt idx="3413">
                  <c:v>7.417254901960785</c:v>
                </c:pt>
                <c:pt idx="3414">
                  <c:v>9.4522875816993466</c:v>
                </c:pt>
                <c:pt idx="3415">
                  <c:v>9.7490196078431381</c:v>
                </c:pt>
                <c:pt idx="3416">
                  <c:v>8.4454901960784312</c:v>
                </c:pt>
                <c:pt idx="3417">
                  <c:v>9.5139869281045755</c:v>
                </c:pt>
                <c:pt idx="3418">
                  <c:v>9.6546405228758179</c:v>
                </c:pt>
                <c:pt idx="3419">
                  <c:v>8.0609150326797394</c:v>
                </c:pt>
                <c:pt idx="3420">
                  <c:v>5.1628758169934645</c:v>
                </c:pt>
                <c:pt idx="3421">
                  <c:v>4.095947712418301</c:v>
                </c:pt>
                <c:pt idx="3422">
                  <c:v>3.3571241830065364</c:v>
                </c:pt>
                <c:pt idx="3423">
                  <c:v>2.8928104575163403</c:v>
                </c:pt>
                <c:pt idx="3424">
                  <c:v>1.5777777777777777</c:v>
                </c:pt>
                <c:pt idx="3425">
                  <c:v>1.8972549019607843</c:v>
                </c:pt>
                <c:pt idx="3426">
                  <c:v>3.2094117647058824</c:v>
                </c:pt>
                <c:pt idx="3427">
                  <c:v>4.8473202614379085</c:v>
                </c:pt>
                <c:pt idx="3428">
                  <c:v>6.3181699346405233</c:v>
                </c:pt>
                <c:pt idx="3429">
                  <c:v>6.9926797385620922</c:v>
                </c:pt>
                <c:pt idx="3430">
                  <c:v>6.7315032679738573</c:v>
                </c:pt>
                <c:pt idx="3431">
                  <c:v>5.8271895424836595</c:v>
                </c:pt>
                <c:pt idx="3432">
                  <c:v>6.1722875816993472</c:v>
                </c:pt>
                <c:pt idx="3433">
                  <c:v>6.1066666666666665</c:v>
                </c:pt>
                <c:pt idx="3434">
                  <c:v>6.626666666666666</c:v>
                </c:pt>
                <c:pt idx="3435">
                  <c:v>6.1299346405228752</c:v>
                </c:pt>
                <c:pt idx="3436">
                  <c:v>6.1939869281045761</c:v>
                </c:pt>
                <c:pt idx="3437">
                  <c:v>8.2935947712418301</c:v>
                </c:pt>
                <c:pt idx="3438">
                  <c:v>9.2556862745098023</c:v>
                </c:pt>
                <c:pt idx="3439">
                  <c:v>7.6779084967320257</c:v>
                </c:pt>
                <c:pt idx="3440">
                  <c:v>7.644967320261439</c:v>
                </c:pt>
                <c:pt idx="3441">
                  <c:v>7.1035294117647059</c:v>
                </c:pt>
                <c:pt idx="3442">
                  <c:v>2.6912418300653598</c:v>
                </c:pt>
                <c:pt idx="3443">
                  <c:v>9.5947712418300662E-2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6.2745098039215684E-3</c:v>
                </c:pt>
                <c:pt idx="3466">
                  <c:v>0.2541176470588235</c:v>
                </c:pt>
                <c:pt idx="3467">
                  <c:v>2.3623529411764705</c:v>
                </c:pt>
                <c:pt idx="3468">
                  <c:v>4.1275816993464058</c:v>
                </c:pt>
                <c:pt idx="3469">
                  <c:v>5.7762091503267978</c:v>
                </c:pt>
                <c:pt idx="3470">
                  <c:v>9.3437908496732014</c:v>
                </c:pt>
                <c:pt idx="3471">
                  <c:v>12.976209150326799</c:v>
                </c:pt>
                <c:pt idx="3472">
                  <c:v>12.991895424836603</c:v>
                </c:pt>
                <c:pt idx="3473">
                  <c:v>11.908496732026144</c:v>
                </c:pt>
                <c:pt idx="3474">
                  <c:v>10.315816993464054</c:v>
                </c:pt>
                <c:pt idx="3475">
                  <c:v>7.4439215686274514</c:v>
                </c:pt>
                <c:pt idx="3476">
                  <c:v>4.6732026143790852</c:v>
                </c:pt>
                <c:pt idx="3477">
                  <c:v>2.9424836601307192</c:v>
                </c:pt>
                <c:pt idx="3478">
                  <c:v>2.2606535947712421</c:v>
                </c:pt>
                <c:pt idx="3479">
                  <c:v>2.2047058823529415</c:v>
                </c:pt>
                <c:pt idx="3480">
                  <c:v>1.5027450980392159</c:v>
                </c:pt>
                <c:pt idx="3481">
                  <c:v>0.39320261437908499</c:v>
                </c:pt>
                <c:pt idx="3482">
                  <c:v>0</c:v>
                </c:pt>
                <c:pt idx="3483">
                  <c:v>3.1372549019607842E-3</c:v>
                </c:pt>
                <c:pt idx="3484">
                  <c:v>3.0826143790849674</c:v>
                </c:pt>
                <c:pt idx="3485">
                  <c:v>5.9505882352941173</c:v>
                </c:pt>
                <c:pt idx="3486">
                  <c:v>7.6183006535947717</c:v>
                </c:pt>
                <c:pt idx="3487">
                  <c:v>11.12156862745098</c:v>
                </c:pt>
                <c:pt idx="3488">
                  <c:v>13.571503267973855</c:v>
                </c:pt>
                <c:pt idx="3489">
                  <c:v>10.498300653594772</c:v>
                </c:pt>
                <c:pt idx="3490">
                  <c:v>8.2624836601307194</c:v>
                </c:pt>
                <c:pt idx="3491">
                  <c:v>10.040522875816993</c:v>
                </c:pt>
                <c:pt idx="3492">
                  <c:v>9.9098039215686278</c:v>
                </c:pt>
                <c:pt idx="3493">
                  <c:v>8.5932026143790861</c:v>
                </c:pt>
                <c:pt idx="3494">
                  <c:v>8.6556862745098044</c:v>
                </c:pt>
                <c:pt idx="3495">
                  <c:v>8.0298039215686288</c:v>
                </c:pt>
                <c:pt idx="3496">
                  <c:v>6.37516339869281</c:v>
                </c:pt>
                <c:pt idx="3497">
                  <c:v>3.3576470588235297</c:v>
                </c:pt>
                <c:pt idx="3498">
                  <c:v>2.2556862745098041</c:v>
                </c:pt>
                <c:pt idx="3499">
                  <c:v>2.3730718954248364</c:v>
                </c:pt>
                <c:pt idx="3500">
                  <c:v>2.9879738562091505</c:v>
                </c:pt>
                <c:pt idx="3501">
                  <c:v>1.5610457516339868</c:v>
                </c:pt>
                <c:pt idx="3502">
                  <c:v>2.1484967320261439</c:v>
                </c:pt>
                <c:pt idx="3503">
                  <c:v>4.2972549019607849</c:v>
                </c:pt>
                <c:pt idx="3504">
                  <c:v>6.9916339869281048</c:v>
                </c:pt>
                <c:pt idx="3505">
                  <c:v>8.0755555555555567</c:v>
                </c:pt>
                <c:pt idx="3506">
                  <c:v>9.1375163398692809</c:v>
                </c:pt>
                <c:pt idx="3507">
                  <c:v>8.9166013071895449</c:v>
                </c:pt>
                <c:pt idx="3508">
                  <c:v>7.1882352941176464</c:v>
                </c:pt>
                <c:pt idx="3509">
                  <c:v>6.487058823529412</c:v>
                </c:pt>
                <c:pt idx="3510">
                  <c:v>6.4151633986928109</c:v>
                </c:pt>
                <c:pt idx="3511">
                  <c:v>6.6627450980392169</c:v>
                </c:pt>
                <c:pt idx="3512">
                  <c:v>5.9741176470588231</c:v>
                </c:pt>
                <c:pt idx="3513">
                  <c:v>6.0606535947712423</c:v>
                </c:pt>
                <c:pt idx="3514">
                  <c:v>8.2810457516339877</c:v>
                </c:pt>
                <c:pt idx="3515">
                  <c:v>8.9495424836601316</c:v>
                </c:pt>
                <c:pt idx="3516">
                  <c:v>7.3717647058823532</c:v>
                </c:pt>
                <c:pt idx="3517">
                  <c:v>7.3388235294117656</c:v>
                </c:pt>
                <c:pt idx="3518">
                  <c:v>6.7973856209150343</c:v>
                </c:pt>
                <c:pt idx="3519">
                  <c:v>2.3976470588235297</c:v>
                </c:pt>
                <c:pt idx="3520">
                  <c:v>9.5947712418300662E-2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6.2745098039215684E-3</c:v>
                </c:pt>
                <c:pt idx="3543">
                  <c:v>9.3071895424836612E-2</c:v>
                </c:pt>
                <c:pt idx="3544">
                  <c:v>0.9233986928104575</c:v>
                </c:pt>
                <c:pt idx="3545">
                  <c:v>1.7691503267973856</c:v>
                </c:pt>
                <c:pt idx="3546">
                  <c:v>2.1061437908496732</c:v>
                </c:pt>
                <c:pt idx="3547">
                  <c:v>3.4070588235294119</c:v>
                </c:pt>
                <c:pt idx="3548">
                  <c:v>6.9623529411764702</c:v>
                </c:pt>
                <c:pt idx="3549">
                  <c:v>9.7597385620915027</c:v>
                </c:pt>
                <c:pt idx="3550">
                  <c:v>10.727058823529415</c:v>
                </c:pt>
                <c:pt idx="3551">
                  <c:v>10.970718954248365</c:v>
                </c:pt>
                <c:pt idx="3552">
                  <c:v>10.740915032679739</c:v>
                </c:pt>
                <c:pt idx="3553">
                  <c:v>9.8596078431372547</c:v>
                </c:pt>
                <c:pt idx="3554">
                  <c:v>7.6407843137254901</c:v>
                </c:pt>
                <c:pt idx="3555">
                  <c:v>5.8433986928104584</c:v>
                </c:pt>
                <c:pt idx="3556">
                  <c:v>5.2627450980392156</c:v>
                </c:pt>
                <c:pt idx="3557">
                  <c:v>4.1853594771241829</c:v>
                </c:pt>
                <c:pt idx="3558">
                  <c:v>1.4245751633986932</c:v>
                </c:pt>
                <c:pt idx="3559">
                  <c:v>1.5686274509803925E-2</c:v>
                </c:pt>
                <c:pt idx="3560">
                  <c:v>0</c:v>
                </c:pt>
                <c:pt idx="3561">
                  <c:v>2.5139869281045755</c:v>
                </c:pt>
                <c:pt idx="3562">
                  <c:v>4.9550326797385624</c:v>
                </c:pt>
                <c:pt idx="3563">
                  <c:v>6.6196078431372554</c:v>
                </c:pt>
                <c:pt idx="3564">
                  <c:v>10.191895424836602</c:v>
                </c:pt>
                <c:pt idx="3565">
                  <c:v>12.737777777777779</c:v>
                </c:pt>
                <c:pt idx="3566">
                  <c:v>10.230065359477123</c:v>
                </c:pt>
                <c:pt idx="3567">
                  <c:v>8.4211764705882359</c:v>
                </c:pt>
                <c:pt idx="3568">
                  <c:v>10.20235294117647</c:v>
                </c:pt>
                <c:pt idx="3569">
                  <c:v>9.9932026143790846</c:v>
                </c:pt>
                <c:pt idx="3570">
                  <c:v>8.5837908496732034</c:v>
                </c:pt>
                <c:pt idx="3571">
                  <c:v>8.5775163398692804</c:v>
                </c:pt>
                <c:pt idx="3572">
                  <c:v>7.9453594771241827</c:v>
                </c:pt>
                <c:pt idx="3573">
                  <c:v>5.6525490196078447</c:v>
                </c:pt>
                <c:pt idx="3574">
                  <c:v>2.5537254901960789</c:v>
                </c:pt>
                <c:pt idx="3575">
                  <c:v>2.1934640522875819</c:v>
                </c:pt>
                <c:pt idx="3576">
                  <c:v>4.471111111111111</c:v>
                </c:pt>
                <c:pt idx="3577">
                  <c:v>6.1071895424836597</c:v>
                </c:pt>
                <c:pt idx="3578">
                  <c:v>5.3681045751633993</c:v>
                </c:pt>
                <c:pt idx="3579">
                  <c:v>6.3403921568627446</c:v>
                </c:pt>
                <c:pt idx="3580">
                  <c:v>8.9239215686274527</c:v>
                </c:pt>
                <c:pt idx="3581">
                  <c:v>9.7069281045751641</c:v>
                </c:pt>
                <c:pt idx="3582">
                  <c:v>9.8538562091503277</c:v>
                </c:pt>
                <c:pt idx="3583">
                  <c:v>11.374901960784316</c:v>
                </c:pt>
                <c:pt idx="3584">
                  <c:v>11.450980392156863</c:v>
                </c:pt>
                <c:pt idx="3585">
                  <c:v>8.3960784313725494</c:v>
                </c:pt>
                <c:pt idx="3586">
                  <c:v>6.4470588235294128</c:v>
                </c:pt>
                <c:pt idx="3587">
                  <c:v>6.0692810457516337</c:v>
                </c:pt>
                <c:pt idx="3588">
                  <c:v>5.8081045751633988</c:v>
                </c:pt>
                <c:pt idx="3589">
                  <c:v>4.5283660130718957</c:v>
                </c:pt>
                <c:pt idx="3590">
                  <c:v>4.7354248366013065</c:v>
                </c:pt>
                <c:pt idx="3591">
                  <c:v>7.1581699346405232</c:v>
                </c:pt>
                <c:pt idx="3592">
                  <c:v>6.5722875816993467</c:v>
                </c:pt>
                <c:pt idx="3593">
                  <c:v>4.9816993464052297</c:v>
                </c:pt>
                <c:pt idx="3594">
                  <c:v>4.9487581699346412</c:v>
                </c:pt>
                <c:pt idx="3595">
                  <c:v>4.4368627450980398</c:v>
                </c:pt>
                <c:pt idx="3596">
                  <c:v>0.90248366013071901</c:v>
                </c:pt>
                <c:pt idx="3597">
                  <c:v>8.3137254901960791E-2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0.15189542483660132</c:v>
                </c:pt>
                <c:pt idx="3621">
                  <c:v>1.0261437908496733</c:v>
                </c:pt>
                <c:pt idx="3622">
                  <c:v>1.9074509803921569</c:v>
                </c:pt>
                <c:pt idx="3623">
                  <c:v>2.1628758169934641</c:v>
                </c:pt>
                <c:pt idx="3624">
                  <c:v>3.3524183006535946</c:v>
                </c:pt>
                <c:pt idx="3625">
                  <c:v>7.1858823529411771</c:v>
                </c:pt>
                <c:pt idx="3626">
                  <c:v>11.133071895424838</c:v>
                </c:pt>
                <c:pt idx="3627">
                  <c:v>12.447581699346404</c:v>
                </c:pt>
                <c:pt idx="3628">
                  <c:v>12.866143790849671</c:v>
                </c:pt>
                <c:pt idx="3629">
                  <c:v>13.673725490196079</c:v>
                </c:pt>
                <c:pt idx="3630">
                  <c:v>13.525228758169934</c:v>
                </c:pt>
                <c:pt idx="3631">
                  <c:v>11.303790849673202</c:v>
                </c:pt>
                <c:pt idx="3632">
                  <c:v>9.3218300653594781</c:v>
                </c:pt>
                <c:pt idx="3633">
                  <c:v>8.6478431372549025</c:v>
                </c:pt>
                <c:pt idx="3634">
                  <c:v>6.650718954248366</c:v>
                </c:pt>
                <c:pt idx="3635">
                  <c:v>2.8993464052287581</c:v>
                </c:pt>
                <c:pt idx="3636">
                  <c:v>0.63764705882352934</c:v>
                </c:pt>
                <c:pt idx="3637">
                  <c:v>0.42692810457516339</c:v>
                </c:pt>
                <c:pt idx="3638">
                  <c:v>2.7628758169934637</c:v>
                </c:pt>
                <c:pt idx="3639">
                  <c:v>4.9132026143790855</c:v>
                </c:pt>
                <c:pt idx="3640">
                  <c:v>5.9168627450980384</c:v>
                </c:pt>
                <c:pt idx="3641">
                  <c:v>8.9458823529411777</c:v>
                </c:pt>
                <c:pt idx="3642">
                  <c:v>12.090718954248366</c:v>
                </c:pt>
                <c:pt idx="3643">
                  <c:v>9.7610457516339881</c:v>
                </c:pt>
                <c:pt idx="3644">
                  <c:v>7.9662745098039212</c:v>
                </c:pt>
                <c:pt idx="3645">
                  <c:v>8.9009150326797393</c:v>
                </c:pt>
                <c:pt idx="3646">
                  <c:v>8.0833986928104569</c:v>
                </c:pt>
                <c:pt idx="3647">
                  <c:v>5.7307189542483661</c:v>
                </c:pt>
                <c:pt idx="3648">
                  <c:v>5.724444444444444</c:v>
                </c:pt>
                <c:pt idx="3649">
                  <c:v>5.3688888888888888</c:v>
                </c:pt>
                <c:pt idx="3650">
                  <c:v>3.3450980392156859</c:v>
                </c:pt>
                <c:pt idx="3651">
                  <c:v>1.2549019607843137</c:v>
                </c:pt>
                <c:pt idx="3652">
                  <c:v>3.2452287581699348</c:v>
                </c:pt>
                <c:pt idx="3653">
                  <c:v>6.187450980392156</c:v>
                </c:pt>
                <c:pt idx="3654">
                  <c:v>8.2000000000000011</c:v>
                </c:pt>
                <c:pt idx="3655">
                  <c:v>8.6998692810457516</c:v>
                </c:pt>
                <c:pt idx="3656">
                  <c:v>9.6854901960784314</c:v>
                </c:pt>
                <c:pt idx="3657">
                  <c:v>11.669542483660129</c:v>
                </c:pt>
                <c:pt idx="3658">
                  <c:v>12.027973856209149</c:v>
                </c:pt>
                <c:pt idx="3659">
                  <c:v>11.922614379084965</c:v>
                </c:pt>
                <c:pt idx="3660">
                  <c:v>13.947973856209151</c:v>
                </c:pt>
                <c:pt idx="3661">
                  <c:v>14.066143790849672</c:v>
                </c:pt>
                <c:pt idx="3662">
                  <c:v>10.161568627450981</c:v>
                </c:pt>
                <c:pt idx="3663">
                  <c:v>7.9152941176470595</c:v>
                </c:pt>
                <c:pt idx="3664">
                  <c:v>7.3262745098039206</c:v>
                </c:pt>
                <c:pt idx="3665">
                  <c:v>6.4525490196078437</c:v>
                </c:pt>
                <c:pt idx="3666">
                  <c:v>4.9220915032679748</c:v>
                </c:pt>
                <c:pt idx="3667">
                  <c:v>4.5458823529411765</c:v>
                </c:pt>
                <c:pt idx="3668">
                  <c:v>6.2509803921568627</c:v>
                </c:pt>
                <c:pt idx="3669">
                  <c:v>5.6577777777777785</c:v>
                </c:pt>
                <c:pt idx="3670">
                  <c:v>4.0894117647058827</c:v>
                </c:pt>
                <c:pt idx="3671">
                  <c:v>4.0564705882352952</c:v>
                </c:pt>
                <c:pt idx="3672">
                  <c:v>3.6164705882352939</c:v>
                </c:pt>
                <c:pt idx="3673">
                  <c:v>0.85699346405228749</c:v>
                </c:pt>
                <c:pt idx="3674">
                  <c:v>0.1320261437908497</c:v>
                </c:pt>
                <c:pt idx="3675">
                  <c:v>4.8888888888888898E-2</c:v>
                </c:pt>
                <c:pt idx="3676">
                  <c:v>4.8888888888888898E-2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0.27921568627450982</c:v>
                </c:pt>
                <c:pt idx="3698">
                  <c:v>0.85908496732026152</c:v>
                </c:pt>
                <c:pt idx="3699">
                  <c:v>1.1626143790849672</c:v>
                </c:pt>
                <c:pt idx="3700">
                  <c:v>1.3827450980392157</c:v>
                </c:pt>
                <c:pt idx="3701">
                  <c:v>2.5722875816993467</c:v>
                </c:pt>
                <c:pt idx="3702">
                  <c:v>6.4758169934640524</c:v>
                </c:pt>
                <c:pt idx="3703">
                  <c:v>10.94169934640523</c:v>
                </c:pt>
                <c:pt idx="3704">
                  <c:v>12.833986928104578</c:v>
                </c:pt>
                <c:pt idx="3705">
                  <c:v>13.287843137254903</c:v>
                </c:pt>
                <c:pt idx="3706">
                  <c:v>14.50248366013072</c:v>
                </c:pt>
                <c:pt idx="3707">
                  <c:v>14.202614379084968</c:v>
                </c:pt>
                <c:pt idx="3708">
                  <c:v>12.253071895424837</c:v>
                </c:pt>
                <c:pt idx="3709">
                  <c:v>10.409934640522875</c:v>
                </c:pt>
                <c:pt idx="3710">
                  <c:v>9.7359477124183016</c:v>
                </c:pt>
                <c:pt idx="3711">
                  <c:v>7.3317647058823532</c:v>
                </c:pt>
                <c:pt idx="3712">
                  <c:v>3.7430065359477123</c:v>
                </c:pt>
                <c:pt idx="3713">
                  <c:v>2.338300653594771</c:v>
                </c:pt>
                <c:pt idx="3714">
                  <c:v>3.3035294117647065</c:v>
                </c:pt>
                <c:pt idx="3715">
                  <c:v>5.7456209150326805</c:v>
                </c:pt>
                <c:pt idx="3716">
                  <c:v>7.9675816993464057</c:v>
                </c:pt>
                <c:pt idx="3717">
                  <c:v>8.2684967320261453</c:v>
                </c:pt>
                <c:pt idx="3718">
                  <c:v>9.3215686274509828</c:v>
                </c:pt>
                <c:pt idx="3719">
                  <c:v>11.376209150326797</c:v>
                </c:pt>
                <c:pt idx="3720">
                  <c:v>8.940392156862746</c:v>
                </c:pt>
                <c:pt idx="3721">
                  <c:v>6.8844444444444459</c:v>
                </c:pt>
                <c:pt idx="3722">
                  <c:v>6.5832679738562092</c:v>
                </c:pt>
                <c:pt idx="3723">
                  <c:v>5.0810457516339875</c:v>
                </c:pt>
                <c:pt idx="3724">
                  <c:v>1.8836601307189547</c:v>
                </c:pt>
                <c:pt idx="3725">
                  <c:v>1.8773856209150328</c:v>
                </c:pt>
                <c:pt idx="3726">
                  <c:v>1.7113725490196074</c:v>
                </c:pt>
                <c:pt idx="3727">
                  <c:v>1.4175163398692812</c:v>
                </c:pt>
                <c:pt idx="3728">
                  <c:v>1.2041830065359478</c:v>
                </c:pt>
                <c:pt idx="3729">
                  <c:v>5.489150326797386</c:v>
                </c:pt>
                <c:pt idx="3730">
                  <c:v>8.4635294117647053</c:v>
                </c:pt>
                <c:pt idx="3731">
                  <c:v>10.476078431372551</c:v>
                </c:pt>
                <c:pt idx="3732">
                  <c:v>10.975947712418302</c:v>
                </c:pt>
                <c:pt idx="3733">
                  <c:v>10.927581699346407</c:v>
                </c:pt>
                <c:pt idx="3734">
                  <c:v>11.024052287581702</c:v>
                </c:pt>
                <c:pt idx="3735">
                  <c:v>10.748758169934641</c:v>
                </c:pt>
                <c:pt idx="3736">
                  <c:v>10.223006535947713</c:v>
                </c:pt>
                <c:pt idx="3737">
                  <c:v>12.066666666666666</c:v>
                </c:pt>
                <c:pt idx="3738">
                  <c:v>12.545098039215688</c:v>
                </c:pt>
                <c:pt idx="3739">
                  <c:v>8.7955555555555556</c:v>
                </c:pt>
                <c:pt idx="3740">
                  <c:v>6.9647058823529413</c:v>
                </c:pt>
                <c:pt idx="3741">
                  <c:v>6.5715032679738563</c:v>
                </c:pt>
                <c:pt idx="3742">
                  <c:v>4.56078431372549</c:v>
                </c:pt>
                <c:pt idx="3743">
                  <c:v>3.1016993464052285</c:v>
                </c:pt>
                <c:pt idx="3744">
                  <c:v>2.4467973856209149</c:v>
                </c:pt>
                <c:pt idx="3745">
                  <c:v>2.6818300653594775</c:v>
                </c:pt>
                <c:pt idx="3746">
                  <c:v>1.8983006535947711</c:v>
                </c:pt>
                <c:pt idx="3747">
                  <c:v>1.6169934640522876</c:v>
                </c:pt>
                <c:pt idx="3748">
                  <c:v>1.9537254901960786</c:v>
                </c:pt>
                <c:pt idx="3749">
                  <c:v>2.8441830065359479</c:v>
                </c:pt>
                <c:pt idx="3750">
                  <c:v>1.8766013071895424</c:v>
                </c:pt>
                <c:pt idx="3751">
                  <c:v>1.5665359477124181</c:v>
                </c:pt>
                <c:pt idx="3752">
                  <c:v>1.5150326797385623</c:v>
                </c:pt>
                <c:pt idx="3753">
                  <c:v>1.1783006535947713</c:v>
                </c:pt>
                <c:pt idx="3754">
                  <c:v>0.13568627450980392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0.27921568627450982</c:v>
                </c:pt>
                <c:pt idx="3775">
                  <c:v>0.81986928104575163</c:v>
                </c:pt>
                <c:pt idx="3776">
                  <c:v>1.1074509803921568</c:v>
                </c:pt>
                <c:pt idx="3777">
                  <c:v>1.7108496732026146</c:v>
                </c:pt>
                <c:pt idx="3778">
                  <c:v>2.042875816993464</c:v>
                </c:pt>
                <c:pt idx="3779">
                  <c:v>4.7628758169934651</c:v>
                </c:pt>
                <c:pt idx="3780">
                  <c:v>10.150065359477125</c:v>
                </c:pt>
                <c:pt idx="3781">
                  <c:v>12.061437908496734</c:v>
                </c:pt>
                <c:pt idx="3782">
                  <c:v>12.494901960784313</c:v>
                </c:pt>
                <c:pt idx="3783">
                  <c:v>16.19294117647059</c:v>
                </c:pt>
                <c:pt idx="3784">
                  <c:v>17.675816993464053</c:v>
                </c:pt>
                <c:pt idx="3785">
                  <c:v>14.84418300653595</c:v>
                </c:pt>
                <c:pt idx="3786">
                  <c:v>12.997908496732025</c:v>
                </c:pt>
                <c:pt idx="3787">
                  <c:v>11.973856209150327</c:v>
                </c:pt>
                <c:pt idx="3788">
                  <c:v>7.9437908496732037</c:v>
                </c:pt>
                <c:pt idx="3789">
                  <c:v>3.7558169934640526</c:v>
                </c:pt>
                <c:pt idx="3790">
                  <c:v>2.758431372549019</c:v>
                </c:pt>
                <c:pt idx="3791">
                  <c:v>3.9911111111111106</c:v>
                </c:pt>
                <c:pt idx="3792">
                  <c:v>4.7450980392156863</c:v>
                </c:pt>
                <c:pt idx="3793">
                  <c:v>6.1665359477124175</c:v>
                </c:pt>
                <c:pt idx="3794">
                  <c:v>6.2290196078431368</c:v>
                </c:pt>
                <c:pt idx="3795">
                  <c:v>5.7108496732026151</c:v>
                </c:pt>
                <c:pt idx="3796">
                  <c:v>6.1529411764705877</c:v>
                </c:pt>
                <c:pt idx="3797">
                  <c:v>5.7095424836601305</c:v>
                </c:pt>
                <c:pt idx="3798">
                  <c:v>4.3686274509803926</c:v>
                </c:pt>
                <c:pt idx="3799">
                  <c:v>4.0698039215686279</c:v>
                </c:pt>
                <c:pt idx="3800">
                  <c:v>2.4922875816993466</c:v>
                </c:pt>
                <c:pt idx="3801">
                  <c:v>0.46483660130718968</c:v>
                </c:pt>
                <c:pt idx="3802">
                  <c:v>0.14143790849673205</c:v>
                </c:pt>
                <c:pt idx="3803">
                  <c:v>6.0915032679738565E-2</c:v>
                </c:pt>
                <c:pt idx="3804">
                  <c:v>3.1372549019607842E-3</c:v>
                </c:pt>
                <c:pt idx="3805">
                  <c:v>1.0418300653594772</c:v>
                </c:pt>
                <c:pt idx="3806">
                  <c:v>6.1633986928104578</c:v>
                </c:pt>
                <c:pt idx="3807">
                  <c:v>10.019084967320262</c:v>
                </c:pt>
                <c:pt idx="3808">
                  <c:v>12.170718954248368</c:v>
                </c:pt>
                <c:pt idx="3809">
                  <c:v>12.670588235294117</c:v>
                </c:pt>
                <c:pt idx="3810">
                  <c:v>12.309281045751636</c:v>
                </c:pt>
                <c:pt idx="3811">
                  <c:v>10.585359477124184</c:v>
                </c:pt>
                <c:pt idx="3812">
                  <c:v>8.0627450980392172</c:v>
                </c:pt>
                <c:pt idx="3813">
                  <c:v>6.1226143790849665</c:v>
                </c:pt>
                <c:pt idx="3814">
                  <c:v>6.994248366013073</c:v>
                </c:pt>
                <c:pt idx="3815">
                  <c:v>7.7301960784313719</c:v>
                </c:pt>
                <c:pt idx="3816">
                  <c:v>5.2711111111111109</c:v>
                </c:pt>
                <c:pt idx="3817">
                  <c:v>5.7874509803921566</c:v>
                </c:pt>
                <c:pt idx="3818">
                  <c:v>7.5064052287581697</c:v>
                </c:pt>
                <c:pt idx="3819">
                  <c:v>6.4209150326797397</c:v>
                </c:pt>
                <c:pt idx="3820">
                  <c:v>5.0172549019607846</c:v>
                </c:pt>
                <c:pt idx="3821">
                  <c:v>4.1082352941176472</c:v>
                </c:pt>
                <c:pt idx="3822">
                  <c:v>2.2588235294117651</c:v>
                </c:pt>
                <c:pt idx="3823">
                  <c:v>0.34718954248366013</c:v>
                </c:pt>
                <c:pt idx="3824">
                  <c:v>0.11267973856209151</c:v>
                </c:pt>
                <c:pt idx="3825">
                  <c:v>0.4366013071895426</c:v>
                </c:pt>
                <c:pt idx="3826">
                  <c:v>2.0891503267973861</c:v>
                </c:pt>
                <c:pt idx="3827">
                  <c:v>2.8750326797385624</c:v>
                </c:pt>
                <c:pt idx="3828">
                  <c:v>2.9087581699346408</c:v>
                </c:pt>
                <c:pt idx="3829">
                  <c:v>3.3858823529411763</c:v>
                </c:pt>
                <c:pt idx="3830">
                  <c:v>3.0716339869281049</c:v>
                </c:pt>
                <c:pt idx="3831">
                  <c:v>1.3895424836601309</c:v>
                </c:pt>
                <c:pt idx="3832">
                  <c:v>0.6036601307189543</c:v>
                </c:pt>
                <c:pt idx="3833">
                  <c:v>0.55111111111111111</c:v>
                </c:pt>
                <c:pt idx="3834">
                  <c:v>2.2483660130718956E-2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0.34352941176470586</c:v>
                </c:pt>
                <c:pt idx="3852">
                  <c:v>0.9581699346405228</c:v>
                </c:pt>
                <c:pt idx="3853">
                  <c:v>1.2457516339869281</c:v>
                </c:pt>
                <c:pt idx="3854">
                  <c:v>2.3445751633986931</c:v>
                </c:pt>
                <c:pt idx="3855">
                  <c:v>2.7132026143790848</c:v>
                </c:pt>
                <c:pt idx="3856">
                  <c:v>3.6833986928104578</c:v>
                </c:pt>
                <c:pt idx="3857">
                  <c:v>7.6554248366013073</c:v>
                </c:pt>
                <c:pt idx="3858">
                  <c:v>8.9045751633986931</c:v>
                </c:pt>
                <c:pt idx="3859">
                  <c:v>8.9939869281045741</c:v>
                </c:pt>
                <c:pt idx="3860">
                  <c:v>13.149281045751636</c:v>
                </c:pt>
                <c:pt idx="3861">
                  <c:v>15.402352941176471</c:v>
                </c:pt>
                <c:pt idx="3862">
                  <c:v>13.518692810457516</c:v>
                </c:pt>
                <c:pt idx="3863">
                  <c:v>12.501176470588236</c:v>
                </c:pt>
                <c:pt idx="3864">
                  <c:v>12.583267973856211</c:v>
                </c:pt>
                <c:pt idx="3865">
                  <c:v>8.7916339869281046</c:v>
                </c:pt>
                <c:pt idx="3866">
                  <c:v>5.6747712418300651</c:v>
                </c:pt>
                <c:pt idx="3867">
                  <c:v>6.2849673202614378</c:v>
                </c:pt>
                <c:pt idx="3868">
                  <c:v>7.8609150326797401</c:v>
                </c:pt>
                <c:pt idx="3869">
                  <c:v>7.4384313725490205</c:v>
                </c:pt>
                <c:pt idx="3870">
                  <c:v>8.4525490196078437</c:v>
                </c:pt>
                <c:pt idx="3871">
                  <c:v>8.132026143790851</c:v>
                </c:pt>
                <c:pt idx="3872">
                  <c:v>5.9688888888888894</c:v>
                </c:pt>
                <c:pt idx="3873">
                  <c:v>6.2146405228758175</c:v>
                </c:pt>
                <c:pt idx="3874">
                  <c:v>5.9647058823529404</c:v>
                </c:pt>
                <c:pt idx="3875">
                  <c:v>4.2627450980392156</c:v>
                </c:pt>
                <c:pt idx="3876">
                  <c:v>4.6026143790849678</c:v>
                </c:pt>
                <c:pt idx="3877">
                  <c:v>3.4525490196078432</c:v>
                </c:pt>
                <c:pt idx="3878">
                  <c:v>1.1116339869281047</c:v>
                </c:pt>
                <c:pt idx="3879">
                  <c:v>0.51372549019607849</c:v>
                </c:pt>
                <c:pt idx="3880">
                  <c:v>0.46928104575163399</c:v>
                </c:pt>
                <c:pt idx="3881">
                  <c:v>0</c:v>
                </c:pt>
                <c:pt idx="3882">
                  <c:v>1.0677124183006534</c:v>
                </c:pt>
                <c:pt idx="3883">
                  <c:v>7.0494117647058836</c:v>
                </c:pt>
                <c:pt idx="3884">
                  <c:v>12.994509803921568</c:v>
                </c:pt>
                <c:pt idx="3885">
                  <c:v>14.977254901960784</c:v>
                </c:pt>
                <c:pt idx="3886">
                  <c:v>15.206274509803919</c:v>
                </c:pt>
                <c:pt idx="3887">
                  <c:v>14.644444444444446</c:v>
                </c:pt>
                <c:pt idx="3888">
                  <c:v>11.258823529411764</c:v>
                </c:pt>
                <c:pt idx="3889">
                  <c:v>5.7338562091503267</c:v>
                </c:pt>
                <c:pt idx="3890">
                  <c:v>4.0324183006535943</c:v>
                </c:pt>
                <c:pt idx="3891">
                  <c:v>4.9024836601307191</c:v>
                </c:pt>
                <c:pt idx="3892">
                  <c:v>5.6211764705882361</c:v>
                </c:pt>
                <c:pt idx="3893">
                  <c:v>4.0920261437908492</c:v>
                </c:pt>
                <c:pt idx="3894">
                  <c:v>5.9579084967320259</c:v>
                </c:pt>
                <c:pt idx="3895">
                  <c:v>8.2342483660130732</c:v>
                </c:pt>
                <c:pt idx="3896">
                  <c:v>7.421176470588235</c:v>
                </c:pt>
                <c:pt idx="3897">
                  <c:v>6.2904575163398704</c:v>
                </c:pt>
                <c:pt idx="3898">
                  <c:v>5.3482352941176474</c:v>
                </c:pt>
                <c:pt idx="3899">
                  <c:v>3.0622222222222222</c:v>
                </c:pt>
                <c:pt idx="3900">
                  <c:v>0.52339869281045759</c:v>
                </c:pt>
                <c:pt idx="3901">
                  <c:v>0.29202614379084968</c:v>
                </c:pt>
                <c:pt idx="3902">
                  <c:v>0.53803921568627455</c:v>
                </c:pt>
                <c:pt idx="3903">
                  <c:v>2.0954248366013073</c:v>
                </c:pt>
                <c:pt idx="3904">
                  <c:v>2.9383006535947715</c:v>
                </c:pt>
                <c:pt idx="3905">
                  <c:v>3.5239215686274514</c:v>
                </c:pt>
                <c:pt idx="3906">
                  <c:v>4.9633986928104585</c:v>
                </c:pt>
                <c:pt idx="3907">
                  <c:v>5.1074509803921577</c:v>
                </c:pt>
                <c:pt idx="3908">
                  <c:v>3.4543790849673202</c:v>
                </c:pt>
                <c:pt idx="3909">
                  <c:v>2.6339869281045756</c:v>
                </c:pt>
                <c:pt idx="3910">
                  <c:v>2.0295424836601308</c:v>
                </c:pt>
                <c:pt idx="3911">
                  <c:v>0.53542483660130724</c:v>
                </c:pt>
                <c:pt idx="3912">
                  <c:v>5.1503267973856202E-2</c:v>
                </c:pt>
                <c:pt idx="3913">
                  <c:v>2.2483660130718956E-2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0.99163398692810478</c:v>
                </c:pt>
                <c:pt idx="3929">
                  <c:v>1.6449673202614379</c:v>
                </c:pt>
                <c:pt idx="3930">
                  <c:v>1.932549019607843</c:v>
                </c:pt>
                <c:pt idx="3931">
                  <c:v>3.0407843137254904</c:v>
                </c:pt>
                <c:pt idx="3932">
                  <c:v>3.914248366013072</c:v>
                </c:pt>
                <c:pt idx="3933">
                  <c:v>5.0988235294117645</c:v>
                </c:pt>
                <c:pt idx="3934">
                  <c:v>8.9707189542483672</c:v>
                </c:pt>
                <c:pt idx="3935">
                  <c:v>9.706666666666667</c:v>
                </c:pt>
                <c:pt idx="3936">
                  <c:v>9.2619607843137253</c:v>
                </c:pt>
                <c:pt idx="3937">
                  <c:v>12.734640522875818</c:v>
                </c:pt>
                <c:pt idx="3938">
                  <c:v>12.603137254901961</c:v>
                </c:pt>
                <c:pt idx="3939">
                  <c:v>9.7652287581699344</c:v>
                </c:pt>
                <c:pt idx="3940">
                  <c:v>9.8099346405228776</c:v>
                </c:pt>
                <c:pt idx="3941">
                  <c:v>11.602352941176472</c:v>
                </c:pt>
                <c:pt idx="3942">
                  <c:v>8.7074509803921583</c:v>
                </c:pt>
                <c:pt idx="3943">
                  <c:v>7.3349019607843147</c:v>
                </c:pt>
                <c:pt idx="3944">
                  <c:v>9.054117647058824</c:v>
                </c:pt>
                <c:pt idx="3945">
                  <c:v>10.225098039215686</c:v>
                </c:pt>
                <c:pt idx="3946">
                  <c:v>8.8326797385620903</c:v>
                </c:pt>
                <c:pt idx="3947">
                  <c:v>9.0988235294117654</c:v>
                </c:pt>
                <c:pt idx="3948">
                  <c:v>8.5560784313725495</c:v>
                </c:pt>
                <c:pt idx="3949">
                  <c:v>6.2305882352941175</c:v>
                </c:pt>
                <c:pt idx="3950">
                  <c:v>6.2394771241830069</c:v>
                </c:pt>
                <c:pt idx="3951">
                  <c:v>5.7864052287581691</c:v>
                </c:pt>
                <c:pt idx="3952">
                  <c:v>4.1134640522875809</c:v>
                </c:pt>
                <c:pt idx="3953">
                  <c:v>4.8677124183006537</c:v>
                </c:pt>
                <c:pt idx="3954">
                  <c:v>3.7866666666666666</c:v>
                </c:pt>
                <c:pt idx="3955">
                  <c:v>1.5385620915032681</c:v>
                </c:pt>
                <c:pt idx="3956">
                  <c:v>0.92810457516339862</c:v>
                </c:pt>
                <c:pt idx="3957">
                  <c:v>0.88366013071895422</c:v>
                </c:pt>
                <c:pt idx="3958">
                  <c:v>0</c:v>
                </c:pt>
                <c:pt idx="3959">
                  <c:v>1.0677124183006534</c:v>
                </c:pt>
                <c:pt idx="3960">
                  <c:v>6.2865359477124185</c:v>
                </c:pt>
                <c:pt idx="3961">
                  <c:v>11.76967320261438</c:v>
                </c:pt>
                <c:pt idx="3962">
                  <c:v>13.714771241830066</c:v>
                </c:pt>
                <c:pt idx="3963">
                  <c:v>13.890980392156862</c:v>
                </c:pt>
                <c:pt idx="3964">
                  <c:v>13.035032679738562</c:v>
                </c:pt>
                <c:pt idx="3965">
                  <c:v>9.2358169934640522</c:v>
                </c:pt>
                <c:pt idx="3966">
                  <c:v>3.9926797385620914</c:v>
                </c:pt>
                <c:pt idx="3967">
                  <c:v>2.2509803921568627</c:v>
                </c:pt>
                <c:pt idx="3968">
                  <c:v>2.6650980392156862</c:v>
                </c:pt>
                <c:pt idx="3969">
                  <c:v>3.0867973856209154</c:v>
                </c:pt>
                <c:pt idx="3970">
                  <c:v>2.5633986928104577</c:v>
                </c:pt>
                <c:pt idx="3971">
                  <c:v>5.2556862745098041</c:v>
                </c:pt>
                <c:pt idx="3972">
                  <c:v>8.4305882352941186</c:v>
                </c:pt>
                <c:pt idx="3973">
                  <c:v>8.663006535947714</c:v>
                </c:pt>
                <c:pt idx="3974">
                  <c:v>8.1422222222222231</c:v>
                </c:pt>
                <c:pt idx="3975">
                  <c:v>7.3864052287581696</c:v>
                </c:pt>
                <c:pt idx="3976">
                  <c:v>4.4541176470588244</c:v>
                </c:pt>
                <c:pt idx="3977">
                  <c:v>1.0946405228758169</c:v>
                </c:pt>
                <c:pt idx="3978">
                  <c:v>0.33594771241830068</c:v>
                </c:pt>
                <c:pt idx="3979">
                  <c:v>0.5913725490196079</c:v>
                </c:pt>
                <c:pt idx="3980">
                  <c:v>2.1456209150326799</c:v>
                </c:pt>
                <c:pt idx="3981">
                  <c:v>2.9947712418300654</c:v>
                </c:pt>
                <c:pt idx="3982">
                  <c:v>3.8679738562091504</c:v>
                </c:pt>
                <c:pt idx="3983">
                  <c:v>5.8371241830065363</c:v>
                </c:pt>
                <c:pt idx="3984">
                  <c:v>6.2823529411764714</c:v>
                </c:pt>
                <c:pt idx="3985">
                  <c:v>5.0240522875816991</c:v>
                </c:pt>
                <c:pt idx="3986">
                  <c:v>4.5403921568627448</c:v>
                </c:pt>
                <c:pt idx="3987">
                  <c:v>3.6483660130718953</c:v>
                </c:pt>
                <c:pt idx="3988">
                  <c:v>1.6151633986928104</c:v>
                </c:pt>
                <c:pt idx="3989">
                  <c:v>0.80183006535947698</c:v>
                </c:pt>
                <c:pt idx="3990">
                  <c:v>0.36549019607843147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9.2549019607843147E-2</c:v>
                </c:pt>
                <c:pt idx="3997">
                  <c:v>9.2549019607843147E-2</c:v>
                </c:pt>
                <c:pt idx="3998">
                  <c:v>9.2549019607843147E-2</c:v>
                </c:pt>
                <c:pt idx="3999">
                  <c:v>9.2549019607843147E-2</c:v>
                </c:pt>
                <c:pt idx="4000">
                  <c:v>9.2549019607843147E-2</c:v>
                </c:pt>
                <c:pt idx="4001">
                  <c:v>0</c:v>
                </c:pt>
                <c:pt idx="4002">
                  <c:v>0</c:v>
                </c:pt>
                <c:pt idx="4003">
                  <c:v>2.9542483660130719E-2</c:v>
                </c:pt>
                <c:pt idx="4004">
                  <c:v>0</c:v>
                </c:pt>
                <c:pt idx="4005">
                  <c:v>0.87503267973856214</c:v>
                </c:pt>
                <c:pt idx="4006">
                  <c:v>1.2376470588235295</c:v>
                </c:pt>
                <c:pt idx="4007">
                  <c:v>1.4575163398692812</c:v>
                </c:pt>
                <c:pt idx="4008">
                  <c:v>2.565751633986928</c:v>
                </c:pt>
                <c:pt idx="4009">
                  <c:v>3.4520261437908504</c:v>
                </c:pt>
                <c:pt idx="4010">
                  <c:v>6.3461437908496734</c:v>
                </c:pt>
                <c:pt idx="4011">
                  <c:v>10.536209150326798</c:v>
                </c:pt>
                <c:pt idx="4012">
                  <c:v>11.246797385620916</c:v>
                </c:pt>
                <c:pt idx="4013">
                  <c:v>10.708758169934638</c:v>
                </c:pt>
                <c:pt idx="4014">
                  <c:v>13.24888888888889</c:v>
                </c:pt>
                <c:pt idx="4015">
                  <c:v>10.448366013071897</c:v>
                </c:pt>
                <c:pt idx="4016">
                  <c:v>6.3918954248366013</c:v>
                </c:pt>
                <c:pt idx="4017">
                  <c:v>6.463006535947712</c:v>
                </c:pt>
                <c:pt idx="4018">
                  <c:v>9.89045751633987</c:v>
                </c:pt>
                <c:pt idx="4019">
                  <c:v>8.086013071895426</c:v>
                </c:pt>
                <c:pt idx="4020">
                  <c:v>7.884444444444445</c:v>
                </c:pt>
                <c:pt idx="4021">
                  <c:v>10.456470588235295</c:v>
                </c:pt>
                <c:pt idx="4022">
                  <c:v>11.690980392156865</c:v>
                </c:pt>
                <c:pt idx="4023">
                  <c:v>8.6303267973856208</c:v>
                </c:pt>
                <c:pt idx="4024">
                  <c:v>7.9667973856209153</c:v>
                </c:pt>
                <c:pt idx="4025">
                  <c:v>7.4760784313725495</c:v>
                </c:pt>
                <c:pt idx="4026">
                  <c:v>4.5409150326797389</c:v>
                </c:pt>
                <c:pt idx="4027">
                  <c:v>3.7048366013071896</c:v>
                </c:pt>
                <c:pt idx="4028">
                  <c:v>3.3939869281045754</c:v>
                </c:pt>
                <c:pt idx="4029">
                  <c:v>2.8635294117647061</c:v>
                </c:pt>
                <c:pt idx="4030">
                  <c:v>3.8705882352941177</c:v>
                </c:pt>
                <c:pt idx="4031">
                  <c:v>3.7500653594771238</c:v>
                </c:pt>
                <c:pt idx="4032">
                  <c:v>2.3500653594771244</c:v>
                </c:pt>
                <c:pt idx="4033">
                  <c:v>1.7239215686274512</c:v>
                </c:pt>
                <c:pt idx="4034">
                  <c:v>1.4745098039215685</c:v>
                </c:pt>
                <c:pt idx="4035">
                  <c:v>0.72444444444444456</c:v>
                </c:pt>
                <c:pt idx="4036">
                  <c:v>1.3547712418300653</c:v>
                </c:pt>
                <c:pt idx="4037">
                  <c:v>4.6399999999999997</c:v>
                </c:pt>
                <c:pt idx="4038">
                  <c:v>10.130196078431373</c:v>
                </c:pt>
                <c:pt idx="4039">
                  <c:v>11.822483660130718</c:v>
                </c:pt>
                <c:pt idx="4040">
                  <c:v>11.420653594771242</c:v>
                </c:pt>
                <c:pt idx="4041">
                  <c:v>10.780915032679742</c:v>
                </c:pt>
                <c:pt idx="4042">
                  <c:v>7.5116339869281052</c:v>
                </c:pt>
                <c:pt idx="4043">
                  <c:v>2.0214379084967322</c:v>
                </c:pt>
                <c:pt idx="4044">
                  <c:v>0.22980392156862747</c:v>
                </c:pt>
                <c:pt idx="4045">
                  <c:v>9.8300653594771248E-2</c:v>
                </c:pt>
                <c:pt idx="4046">
                  <c:v>9.5163398692810472E-2</c:v>
                </c:pt>
                <c:pt idx="4047">
                  <c:v>0.42797385620915035</c:v>
                </c:pt>
                <c:pt idx="4048">
                  <c:v>3.5100653594771245</c:v>
                </c:pt>
                <c:pt idx="4049">
                  <c:v>8.2279738562091502</c:v>
                </c:pt>
                <c:pt idx="4050">
                  <c:v>9.8481045751633989</c:v>
                </c:pt>
                <c:pt idx="4051">
                  <c:v>10.105620915032681</c:v>
                </c:pt>
                <c:pt idx="4052">
                  <c:v>9.9288888888888902</c:v>
                </c:pt>
                <c:pt idx="4053">
                  <c:v>6.9192156862745087</c:v>
                </c:pt>
                <c:pt idx="4054">
                  <c:v>2.3811764705882354</c:v>
                </c:pt>
                <c:pt idx="4055">
                  <c:v>0.82509803921568625</c:v>
                </c:pt>
                <c:pt idx="4056">
                  <c:v>0.93568627450980379</c:v>
                </c:pt>
                <c:pt idx="4057">
                  <c:v>2.4094117647058826</c:v>
                </c:pt>
                <c:pt idx="4058">
                  <c:v>3.2815686274509805</c:v>
                </c:pt>
                <c:pt idx="4059">
                  <c:v>5.7751633986928121</c:v>
                </c:pt>
                <c:pt idx="4060">
                  <c:v>10.107712418300654</c:v>
                </c:pt>
                <c:pt idx="4061">
                  <c:v>12.17934640522876</c:v>
                </c:pt>
                <c:pt idx="4062">
                  <c:v>11.049411764705884</c:v>
                </c:pt>
                <c:pt idx="4063">
                  <c:v>10.470326797385621</c:v>
                </c:pt>
                <c:pt idx="4064">
                  <c:v>7.7176470588235304</c:v>
                </c:pt>
                <c:pt idx="4065">
                  <c:v>3.3210457516339873</c:v>
                </c:pt>
                <c:pt idx="4066">
                  <c:v>0.88130718954248366</c:v>
                </c:pt>
                <c:pt idx="4067">
                  <c:v>0.36549019607843147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5.1241830065359477E-2</c:v>
                </c:pt>
                <c:pt idx="4073">
                  <c:v>0.67686274509803934</c:v>
                </c:pt>
                <c:pt idx="4074">
                  <c:v>0.7573856209150327</c:v>
                </c:pt>
                <c:pt idx="4075">
                  <c:v>1.1294117647058826</c:v>
                </c:pt>
                <c:pt idx="4076">
                  <c:v>1.1294117647058826</c:v>
                </c:pt>
                <c:pt idx="4077">
                  <c:v>1.0781699346405229</c:v>
                </c:pt>
                <c:pt idx="4078">
                  <c:v>0.45254901960784322</c:v>
                </c:pt>
                <c:pt idx="4079">
                  <c:v>0.37202614379084975</c:v>
                </c:pt>
                <c:pt idx="4080">
                  <c:v>2.9542483660130719E-2</c:v>
                </c:pt>
                <c:pt idx="4081">
                  <c:v>0</c:v>
                </c:pt>
                <c:pt idx="4082">
                  <c:v>0.7477124183006536</c:v>
                </c:pt>
                <c:pt idx="4083">
                  <c:v>0.86039215686274506</c:v>
                </c:pt>
                <c:pt idx="4084">
                  <c:v>0.87294117647058822</c:v>
                </c:pt>
                <c:pt idx="4085">
                  <c:v>1.965228758169935</c:v>
                </c:pt>
                <c:pt idx="4086">
                  <c:v>3.1022222222222227</c:v>
                </c:pt>
                <c:pt idx="4087">
                  <c:v>6.1210457516339858</c:v>
                </c:pt>
                <c:pt idx="4088">
                  <c:v>10.336732026143791</c:v>
                </c:pt>
                <c:pt idx="4089">
                  <c:v>11.254640522875818</c:v>
                </c:pt>
                <c:pt idx="4090">
                  <c:v>10.732549019607845</c:v>
                </c:pt>
                <c:pt idx="4091">
                  <c:v>12.614901960784314</c:v>
                </c:pt>
                <c:pt idx="4092">
                  <c:v>9.7709803921568632</c:v>
                </c:pt>
                <c:pt idx="4093">
                  <c:v>5.4426143790849668</c:v>
                </c:pt>
                <c:pt idx="4094">
                  <c:v>5.3749019607843138</c:v>
                </c:pt>
                <c:pt idx="4095">
                  <c:v>9.8941176470588239</c:v>
                </c:pt>
                <c:pt idx="4096">
                  <c:v>8.7035294117647055</c:v>
                </c:pt>
                <c:pt idx="4097">
                  <c:v>8.3615686274509819</c:v>
                </c:pt>
                <c:pt idx="4098">
                  <c:v>10.076601307189542</c:v>
                </c:pt>
                <c:pt idx="4099">
                  <c:v>10.135163398692811</c:v>
                </c:pt>
                <c:pt idx="4100">
                  <c:v>5.5189542483660139</c:v>
                </c:pt>
                <c:pt idx="4101">
                  <c:v>4.2402614379084964</c:v>
                </c:pt>
                <c:pt idx="4102">
                  <c:v>4.1390849673202617</c:v>
                </c:pt>
                <c:pt idx="4103">
                  <c:v>3.3994771241830066</c:v>
                </c:pt>
                <c:pt idx="4104">
                  <c:v>3.8593464052287585</c:v>
                </c:pt>
                <c:pt idx="4105">
                  <c:v>4.2122875816993464</c:v>
                </c:pt>
                <c:pt idx="4106">
                  <c:v>4.351372549019608</c:v>
                </c:pt>
                <c:pt idx="4107">
                  <c:v>5.177777777777778</c:v>
                </c:pt>
                <c:pt idx="4108">
                  <c:v>4.2467973856209156</c:v>
                </c:pt>
                <c:pt idx="4109">
                  <c:v>2.8656209150326801</c:v>
                </c:pt>
                <c:pt idx="4110">
                  <c:v>2.0619607843137255</c:v>
                </c:pt>
                <c:pt idx="4111">
                  <c:v>2.830326797385621</c:v>
                </c:pt>
                <c:pt idx="4112">
                  <c:v>3.482091503267974</c:v>
                </c:pt>
                <c:pt idx="4113">
                  <c:v>3.7066666666666666</c:v>
                </c:pt>
                <c:pt idx="4114">
                  <c:v>6.3351633986928109</c:v>
                </c:pt>
                <c:pt idx="4115">
                  <c:v>12.831633986928107</c:v>
                </c:pt>
                <c:pt idx="4116">
                  <c:v>13.24496732026144</c:v>
                </c:pt>
                <c:pt idx="4117">
                  <c:v>11.418823529411766</c:v>
                </c:pt>
                <c:pt idx="4118">
                  <c:v>11.152941176470588</c:v>
                </c:pt>
                <c:pt idx="4119">
                  <c:v>8.5620915032679736</c:v>
                </c:pt>
                <c:pt idx="4120">
                  <c:v>2.1424836601307189</c:v>
                </c:pt>
                <c:pt idx="4121">
                  <c:v>0.36993464052287578</c:v>
                </c:pt>
                <c:pt idx="4122">
                  <c:v>0.23843137254901961</c:v>
                </c:pt>
                <c:pt idx="4123">
                  <c:v>0.23529411764705882</c:v>
                </c:pt>
                <c:pt idx="4124">
                  <c:v>0.52130718954248367</c:v>
                </c:pt>
                <c:pt idx="4125">
                  <c:v>3.0316339869281048</c:v>
                </c:pt>
                <c:pt idx="4126">
                  <c:v>6.7835294117647056</c:v>
                </c:pt>
                <c:pt idx="4127">
                  <c:v>8.1301960784313714</c:v>
                </c:pt>
                <c:pt idx="4128">
                  <c:v>9.8933333333333344</c:v>
                </c:pt>
                <c:pt idx="4129">
                  <c:v>10.518954248366015</c:v>
                </c:pt>
                <c:pt idx="4130">
                  <c:v>8.7848366013071892</c:v>
                </c:pt>
                <c:pt idx="4131">
                  <c:v>6.0169934640522875</c:v>
                </c:pt>
                <c:pt idx="4132">
                  <c:v>4.9764705882352942</c:v>
                </c:pt>
                <c:pt idx="4133">
                  <c:v>3.4928104575163408</c:v>
                </c:pt>
                <c:pt idx="4134">
                  <c:v>3.2214379084967324</c:v>
                </c:pt>
                <c:pt idx="4135">
                  <c:v>3.3071895424836604</c:v>
                </c:pt>
                <c:pt idx="4136">
                  <c:v>6.1294117647058819</c:v>
                </c:pt>
                <c:pt idx="4137">
                  <c:v>11.345882352941178</c:v>
                </c:pt>
                <c:pt idx="4138">
                  <c:v>13.84653594771242</c:v>
                </c:pt>
                <c:pt idx="4139">
                  <c:v>13.684444444444448</c:v>
                </c:pt>
                <c:pt idx="4140">
                  <c:v>13.088627450980393</c:v>
                </c:pt>
                <c:pt idx="4141">
                  <c:v>9.1840522875817001</c:v>
                </c:pt>
                <c:pt idx="4142">
                  <c:v>3.6614379084967319</c:v>
                </c:pt>
                <c:pt idx="4143">
                  <c:v>0.88130718954248366</c:v>
                </c:pt>
                <c:pt idx="4144">
                  <c:v>0.36549019607843147</c:v>
                </c:pt>
                <c:pt idx="4145">
                  <c:v>4.0784313725490191E-2</c:v>
                </c:pt>
                <c:pt idx="4146">
                  <c:v>7.2156862745098041E-2</c:v>
                </c:pt>
                <c:pt idx="4147">
                  <c:v>7.2156862745098041E-2</c:v>
                </c:pt>
                <c:pt idx="4148">
                  <c:v>7.2156862745098041E-2</c:v>
                </c:pt>
                <c:pt idx="4149">
                  <c:v>0.12339869281045752</c:v>
                </c:pt>
                <c:pt idx="4150">
                  <c:v>0.71764705882352942</c:v>
                </c:pt>
                <c:pt idx="4151">
                  <c:v>0.80183006535947698</c:v>
                </c:pt>
                <c:pt idx="4152">
                  <c:v>1.1738562091503268</c:v>
                </c:pt>
                <c:pt idx="4153">
                  <c:v>1.1738562091503268</c:v>
                </c:pt>
                <c:pt idx="4154">
                  <c:v>1.1226143790849674</c:v>
                </c:pt>
                <c:pt idx="4155">
                  <c:v>0.48758169934640522</c:v>
                </c:pt>
                <c:pt idx="4156">
                  <c:v>0.37202614379084975</c:v>
                </c:pt>
                <c:pt idx="4157">
                  <c:v>2.9542483660130719E-2</c:v>
                </c:pt>
                <c:pt idx="4158">
                  <c:v>0</c:v>
                </c:pt>
                <c:pt idx="4159">
                  <c:v>0.7477124183006536</c:v>
                </c:pt>
                <c:pt idx="4160">
                  <c:v>0.86039215686274506</c:v>
                </c:pt>
                <c:pt idx="4161">
                  <c:v>0.86039215686274506</c:v>
                </c:pt>
                <c:pt idx="4162">
                  <c:v>1.3814379084967319</c:v>
                </c:pt>
                <c:pt idx="4163">
                  <c:v>2.3270588235294118</c:v>
                </c:pt>
                <c:pt idx="4164">
                  <c:v>5.0826143790849674</c:v>
                </c:pt>
                <c:pt idx="4165">
                  <c:v>8.1979084967320262</c:v>
                </c:pt>
                <c:pt idx="4166">
                  <c:v>9.1252287581699356</c:v>
                </c:pt>
                <c:pt idx="4167">
                  <c:v>8.8115032679738565</c:v>
                </c:pt>
                <c:pt idx="4168">
                  <c:v>9.2593464052287597</c:v>
                </c:pt>
                <c:pt idx="4169">
                  <c:v>6.0237908496732029</c:v>
                </c:pt>
                <c:pt idx="4170">
                  <c:v>2.7958169934640522</c:v>
                </c:pt>
                <c:pt idx="4171">
                  <c:v>2.7312418300653598</c:v>
                </c:pt>
                <c:pt idx="4172">
                  <c:v>7.6596078431372563</c:v>
                </c:pt>
                <c:pt idx="4173">
                  <c:v>8.0949019607843145</c:v>
                </c:pt>
                <c:pt idx="4174">
                  <c:v>8.4078431372549023</c:v>
                </c:pt>
                <c:pt idx="4175">
                  <c:v>9.7155555555555555</c:v>
                </c:pt>
                <c:pt idx="4176">
                  <c:v>9.5066666666666659</c:v>
                </c:pt>
                <c:pt idx="4177">
                  <c:v>4.8376470588235296</c:v>
                </c:pt>
                <c:pt idx="4178">
                  <c:v>3.5895424836601304</c:v>
                </c:pt>
                <c:pt idx="4179">
                  <c:v>3.5233986928104573</c:v>
                </c:pt>
                <c:pt idx="4180">
                  <c:v>4.0901960784313731</c:v>
                </c:pt>
                <c:pt idx="4181">
                  <c:v>5.6810457516339872</c:v>
                </c:pt>
                <c:pt idx="4182">
                  <c:v>5.9450980392156874</c:v>
                </c:pt>
                <c:pt idx="4183">
                  <c:v>6.0535947712418317</c:v>
                </c:pt>
                <c:pt idx="4184">
                  <c:v>6.8449673202614383</c:v>
                </c:pt>
                <c:pt idx="4185">
                  <c:v>5.1111111111111116</c:v>
                </c:pt>
                <c:pt idx="4186">
                  <c:v>2.882352941176471</c:v>
                </c:pt>
                <c:pt idx="4187">
                  <c:v>2.228758169934641</c:v>
                </c:pt>
                <c:pt idx="4188">
                  <c:v>3.8815686274509806</c:v>
                </c:pt>
                <c:pt idx="4189">
                  <c:v>4.7173856209150324</c:v>
                </c:pt>
                <c:pt idx="4190">
                  <c:v>5.1270588235294126</c:v>
                </c:pt>
                <c:pt idx="4191">
                  <c:v>8.125751633986928</c:v>
                </c:pt>
                <c:pt idx="4192">
                  <c:v>14.668496732026142</c:v>
                </c:pt>
                <c:pt idx="4193">
                  <c:v>14.061437908496734</c:v>
                </c:pt>
                <c:pt idx="4194">
                  <c:v>12.051241830065361</c:v>
                </c:pt>
                <c:pt idx="4195">
                  <c:v>11.500915032679739</c:v>
                </c:pt>
                <c:pt idx="4196">
                  <c:v>8.6007843137254909</c:v>
                </c:pt>
                <c:pt idx="4197">
                  <c:v>2.0959477124183006</c:v>
                </c:pt>
                <c:pt idx="4198">
                  <c:v>0.45934640522875819</c:v>
                </c:pt>
                <c:pt idx="4199">
                  <c:v>0.327843137254902</c:v>
                </c:pt>
                <c:pt idx="4200">
                  <c:v>0.327843137254902</c:v>
                </c:pt>
                <c:pt idx="4201">
                  <c:v>0.4054901960784314</c:v>
                </c:pt>
                <c:pt idx="4202">
                  <c:v>1.9189542483660131</c:v>
                </c:pt>
                <c:pt idx="4203">
                  <c:v>5.1320261437908501</c:v>
                </c:pt>
                <c:pt idx="4204">
                  <c:v>6.5207843137254908</c:v>
                </c:pt>
                <c:pt idx="4205">
                  <c:v>8.802614379084968</c:v>
                </c:pt>
                <c:pt idx="4206">
                  <c:v>11.47764705882353</c:v>
                </c:pt>
                <c:pt idx="4207">
                  <c:v>12.256470588235295</c:v>
                </c:pt>
                <c:pt idx="4208">
                  <c:v>11.494379084967322</c:v>
                </c:pt>
                <c:pt idx="4209">
                  <c:v>11.716601307189542</c:v>
                </c:pt>
                <c:pt idx="4210">
                  <c:v>9.878169934640523</c:v>
                </c:pt>
                <c:pt idx="4211">
                  <c:v>7.0556862745098039</c:v>
                </c:pt>
                <c:pt idx="4212">
                  <c:v>4.9657516339869279</c:v>
                </c:pt>
                <c:pt idx="4213">
                  <c:v>6.2747712418300665</c:v>
                </c:pt>
                <c:pt idx="4214">
                  <c:v>9.6577777777777793</c:v>
                </c:pt>
                <c:pt idx="4215">
                  <c:v>11.972026143790849</c:v>
                </c:pt>
                <c:pt idx="4216">
                  <c:v>12.443137254901961</c:v>
                </c:pt>
                <c:pt idx="4217">
                  <c:v>12.491241830065361</c:v>
                </c:pt>
                <c:pt idx="4218">
                  <c:v>8.6329411764705881</c:v>
                </c:pt>
                <c:pt idx="4219">
                  <c:v>3.6389542483660131</c:v>
                </c:pt>
                <c:pt idx="4220">
                  <c:v>0.88130718954248366</c:v>
                </c:pt>
                <c:pt idx="4221">
                  <c:v>0.36549019607843147</c:v>
                </c:pt>
                <c:pt idx="4222">
                  <c:v>9.8562091503267973E-2</c:v>
                </c:pt>
                <c:pt idx="4223">
                  <c:v>0.19032679738562094</c:v>
                </c:pt>
                <c:pt idx="4224">
                  <c:v>0.19032679738562094</c:v>
                </c:pt>
                <c:pt idx="4225">
                  <c:v>0.19032679738562094</c:v>
                </c:pt>
                <c:pt idx="4226">
                  <c:v>0.24156862745098037</c:v>
                </c:pt>
                <c:pt idx="4227">
                  <c:v>0.77803921568627443</c:v>
                </c:pt>
                <c:pt idx="4228">
                  <c:v>0.80183006535947698</c:v>
                </c:pt>
                <c:pt idx="4229">
                  <c:v>1.1738562091503268</c:v>
                </c:pt>
                <c:pt idx="4230">
                  <c:v>1.1738562091503268</c:v>
                </c:pt>
                <c:pt idx="4231">
                  <c:v>1.1226143790849674</c:v>
                </c:pt>
                <c:pt idx="4232">
                  <c:v>0.48758169934640522</c:v>
                </c:pt>
                <c:pt idx="4233">
                  <c:v>0.37202614379084975</c:v>
                </c:pt>
                <c:pt idx="4234">
                  <c:v>2.9542483660130719E-2</c:v>
                </c:pt>
                <c:pt idx="4235">
                  <c:v>0.18535947712418299</c:v>
                </c:pt>
                <c:pt idx="4236">
                  <c:v>0.8687581699346405</c:v>
                </c:pt>
                <c:pt idx="4237">
                  <c:v>0.90745098039215699</c:v>
                </c:pt>
                <c:pt idx="4238">
                  <c:v>0.90745098039215699</c:v>
                </c:pt>
                <c:pt idx="4239">
                  <c:v>0.91686274509803933</c:v>
                </c:pt>
                <c:pt idx="4240">
                  <c:v>1.5186928104575164</c:v>
                </c:pt>
                <c:pt idx="4241">
                  <c:v>5.0473202614379087</c:v>
                </c:pt>
                <c:pt idx="4242">
                  <c:v>8.0616993464052289</c:v>
                </c:pt>
                <c:pt idx="4243">
                  <c:v>8.9694117647058818</c:v>
                </c:pt>
                <c:pt idx="4244">
                  <c:v>8.9600000000000009</c:v>
                </c:pt>
                <c:pt idx="4245">
                  <c:v>8.3704575163398705</c:v>
                </c:pt>
                <c:pt idx="4246">
                  <c:v>4.287581699346406</c:v>
                </c:pt>
                <c:pt idx="4247">
                  <c:v>1.2345098039215685</c:v>
                </c:pt>
                <c:pt idx="4248">
                  <c:v>1.0230065359477123</c:v>
                </c:pt>
                <c:pt idx="4249">
                  <c:v>4.9011764705882355</c:v>
                </c:pt>
                <c:pt idx="4250">
                  <c:v>5.8000000000000007</c:v>
                </c:pt>
                <c:pt idx="4251">
                  <c:v>6.101960784313726</c:v>
                </c:pt>
                <c:pt idx="4252">
                  <c:v>6.195294117647058</c:v>
                </c:pt>
                <c:pt idx="4253">
                  <c:v>5.6431372549019612</c:v>
                </c:pt>
                <c:pt idx="4254">
                  <c:v>2.10483660130719</c:v>
                </c:pt>
                <c:pt idx="4255">
                  <c:v>1.1966013071895425</c:v>
                </c:pt>
                <c:pt idx="4256">
                  <c:v>1.3226143790849674</c:v>
                </c:pt>
                <c:pt idx="4257">
                  <c:v>3.2875816993464055</c:v>
                </c:pt>
                <c:pt idx="4258">
                  <c:v>5.0616993464052289</c:v>
                </c:pt>
                <c:pt idx="4259">
                  <c:v>5.171764705882353</c:v>
                </c:pt>
                <c:pt idx="4260">
                  <c:v>5.6282352941176468</c:v>
                </c:pt>
                <c:pt idx="4261">
                  <c:v>5.9077124183006537</c:v>
                </c:pt>
                <c:pt idx="4262">
                  <c:v>4.1087581699346414</c:v>
                </c:pt>
                <c:pt idx="4263">
                  <c:v>2.2130718954248367</c:v>
                </c:pt>
                <c:pt idx="4264">
                  <c:v>1.8433986928104573</c:v>
                </c:pt>
                <c:pt idx="4265">
                  <c:v>3.6810457516339867</c:v>
                </c:pt>
                <c:pt idx="4266">
                  <c:v>4.9861437908496731</c:v>
                </c:pt>
                <c:pt idx="4267">
                  <c:v>5.2512418300653598</c:v>
                </c:pt>
                <c:pt idx="4268">
                  <c:v>7.5077124183006552</c:v>
                </c:pt>
                <c:pt idx="4269">
                  <c:v>11.924967320261439</c:v>
                </c:pt>
                <c:pt idx="4270">
                  <c:v>10.837385620915033</c:v>
                </c:pt>
                <c:pt idx="4271">
                  <c:v>8.7369934640522882</c:v>
                </c:pt>
                <c:pt idx="4272">
                  <c:v>8.2125490196078452</c:v>
                </c:pt>
                <c:pt idx="4273">
                  <c:v>6.0481045751633991</c:v>
                </c:pt>
                <c:pt idx="4274">
                  <c:v>1.6656209150326797</c:v>
                </c:pt>
                <c:pt idx="4275">
                  <c:v>0.29307189542483664</c:v>
                </c:pt>
                <c:pt idx="4276">
                  <c:v>0.25176470588235295</c:v>
                </c:pt>
                <c:pt idx="4277">
                  <c:v>0.25176470588235295</c:v>
                </c:pt>
                <c:pt idx="4278">
                  <c:v>0.20104575163398694</c:v>
                </c:pt>
                <c:pt idx="4279">
                  <c:v>1.2779084967320262</c:v>
                </c:pt>
                <c:pt idx="4280">
                  <c:v>3.9398692810457514</c:v>
                </c:pt>
                <c:pt idx="4281">
                  <c:v>5.3286274509803926</c:v>
                </c:pt>
                <c:pt idx="4282">
                  <c:v>7.539084967320262</c:v>
                </c:pt>
                <c:pt idx="4283">
                  <c:v>10.823790849673205</c:v>
                </c:pt>
                <c:pt idx="4284">
                  <c:v>12.306928104575164</c:v>
                </c:pt>
                <c:pt idx="4285">
                  <c:v>12.181960784313727</c:v>
                </c:pt>
                <c:pt idx="4286">
                  <c:v>12.618300653594773</c:v>
                </c:pt>
                <c:pt idx="4287">
                  <c:v>10.867712418300655</c:v>
                </c:pt>
                <c:pt idx="4288">
                  <c:v>7.5639215686274532</c:v>
                </c:pt>
                <c:pt idx="4289">
                  <c:v>5.1492810457516338</c:v>
                </c:pt>
                <c:pt idx="4290">
                  <c:v>5.8964705882352932</c:v>
                </c:pt>
                <c:pt idx="4291">
                  <c:v>8.099869281045752</c:v>
                </c:pt>
                <c:pt idx="4292">
                  <c:v>9.936209150326798</c:v>
                </c:pt>
                <c:pt idx="4293">
                  <c:v>10.378300653594772</c:v>
                </c:pt>
                <c:pt idx="4294">
                  <c:v>10.460915032679738</c:v>
                </c:pt>
                <c:pt idx="4295">
                  <c:v>7.1545098039215693</c:v>
                </c:pt>
                <c:pt idx="4296">
                  <c:v>3.1260130718954247</c:v>
                </c:pt>
                <c:pt idx="4297">
                  <c:v>0.82980392156862748</c:v>
                </c:pt>
                <c:pt idx="4298">
                  <c:v>0.34300653594771241</c:v>
                </c:pt>
                <c:pt idx="4299">
                  <c:v>9.8562091503267973E-2</c:v>
                </c:pt>
                <c:pt idx="4300">
                  <c:v>0.19032679738562094</c:v>
                </c:pt>
                <c:pt idx="4301">
                  <c:v>0.19032679738562094</c:v>
                </c:pt>
                <c:pt idx="4302">
                  <c:v>0.19032679738562094</c:v>
                </c:pt>
                <c:pt idx="4303">
                  <c:v>0.24156862745098037</c:v>
                </c:pt>
                <c:pt idx="4304">
                  <c:v>0.77803921568627443</c:v>
                </c:pt>
                <c:pt idx="4305">
                  <c:v>0.80183006535947698</c:v>
                </c:pt>
                <c:pt idx="4306">
                  <c:v>1.1738562091503268</c:v>
                </c:pt>
                <c:pt idx="4307">
                  <c:v>1.1738562091503268</c:v>
                </c:pt>
                <c:pt idx="4308">
                  <c:v>1.1226143790849674</c:v>
                </c:pt>
                <c:pt idx="4309">
                  <c:v>0.48758169934640522</c:v>
                </c:pt>
                <c:pt idx="4310">
                  <c:v>0.37202614379084975</c:v>
                </c:pt>
                <c:pt idx="4311">
                  <c:v>2.9542483660130719E-2</c:v>
                </c:pt>
                <c:pt idx="4312">
                  <c:v>0.18535947712418299</c:v>
                </c:pt>
                <c:pt idx="4313">
                  <c:v>0.2206535947712418</c:v>
                </c:pt>
                <c:pt idx="4314">
                  <c:v>0.22379084967320259</c:v>
                </c:pt>
                <c:pt idx="4315">
                  <c:v>0.89673202614379099</c:v>
                </c:pt>
                <c:pt idx="4316">
                  <c:v>1.7147712418300658</c:v>
                </c:pt>
                <c:pt idx="4317">
                  <c:v>2.2376470588235295</c:v>
                </c:pt>
                <c:pt idx="4318">
                  <c:v>5.7322875816993459</c:v>
                </c:pt>
                <c:pt idx="4319">
                  <c:v>8.223790849673204</c:v>
                </c:pt>
                <c:pt idx="4320">
                  <c:v>7.8405228758169931</c:v>
                </c:pt>
                <c:pt idx="4321">
                  <c:v>7.0224836601307201</c:v>
                </c:pt>
                <c:pt idx="4322">
                  <c:v>6.3142483660130724</c:v>
                </c:pt>
                <c:pt idx="4323">
                  <c:v>2.784313725490196</c:v>
                </c:pt>
                <c:pt idx="4324">
                  <c:v>0.28967320261437912</c:v>
                </c:pt>
                <c:pt idx="4325">
                  <c:v>0.1315032679738562</c:v>
                </c:pt>
                <c:pt idx="4326">
                  <c:v>2.8240522875816998</c:v>
                </c:pt>
                <c:pt idx="4327">
                  <c:v>3.5709803921568626</c:v>
                </c:pt>
                <c:pt idx="4328">
                  <c:v>5.580915032679739</c:v>
                </c:pt>
                <c:pt idx="4329">
                  <c:v>5.580915032679739</c:v>
                </c:pt>
                <c:pt idx="4330">
                  <c:v>5.4494117647058822</c:v>
                </c:pt>
                <c:pt idx="4331">
                  <c:v>2.8684967320261441</c:v>
                </c:pt>
                <c:pt idx="4332">
                  <c:v>2.3066666666666666</c:v>
                </c:pt>
                <c:pt idx="4333">
                  <c:v>0.85385620915032678</c:v>
                </c:pt>
                <c:pt idx="4334">
                  <c:v>2.912156862745098</c:v>
                </c:pt>
                <c:pt idx="4335">
                  <c:v>4.9346405228758163</c:v>
                </c:pt>
                <c:pt idx="4336">
                  <c:v>5.3351633986928109</c:v>
                </c:pt>
                <c:pt idx="4337">
                  <c:v>5.8010457516339882</c:v>
                </c:pt>
                <c:pt idx="4338">
                  <c:v>6.1720261437908492</c:v>
                </c:pt>
                <c:pt idx="4339">
                  <c:v>5.2630065359477127</c:v>
                </c:pt>
                <c:pt idx="4340">
                  <c:v>3.6041830065359481</c:v>
                </c:pt>
                <c:pt idx="4341">
                  <c:v>3.1722875816993468</c:v>
                </c:pt>
                <c:pt idx="4342">
                  <c:v>5.0036601307189548</c:v>
                </c:pt>
                <c:pt idx="4343">
                  <c:v>6.2172549019607839</c:v>
                </c:pt>
                <c:pt idx="4344">
                  <c:v>5.5924183006535957</c:v>
                </c:pt>
                <c:pt idx="4345">
                  <c:v>7.4943790849673197</c:v>
                </c:pt>
                <c:pt idx="4346">
                  <c:v>10.665359477124186</c:v>
                </c:pt>
                <c:pt idx="4347">
                  <c:v>9.2635294117647042</c:v>
                </c:pt>
                <c:pt idx="4348">
                  <c:v>7.1887581699346406</c:v>
                </c:pt>
                <c:pt idx="4349">
                  <c:v>6.7649673202614382</c:v>
                </c:pt>
                <c:pt idx="4350">
                  <c:v>4.6169934640522881</c:v>
                </c:pt>
                <c:pt idx="4351">
                  <c:v>1.4807843137254904</c:v>
                </c:pt>
                <c:pt idx="4352">
                  <c:v>0.42248366013071897</c:v>
                </c:pt>
                <c:pt idx="4353">
                  <c:v>0.35555555555555557</c:v>
                </c:pt>
                <c:pt idx="4354">
                  <c:v>0.25490196078431376</c:v>
                </c:pt>
                <c:pt idx="4355">
                  <c:v>0.17856209150326799</c:v>
                </c:pt>
                <c:pt idx="4356">
                  <c:v>0.54457516339869283</c:v>
                </c:pt>
                <c:pt idx="4357">
                  <c:v>2.3858823529411763</c:v>
                </c:pt>
                <c:pt idx="4358">
                  <c:v>3.2379084967320262</c:v>
                </c:pt>
                <c:pt idx="4359">
                  <c:v>5.4295424836601303</c:v>
                </c:pt>
                <c:pt idx="4360">
                  <c:v>8.7210457516339872</c:v>
                </c:pt>
                <c:pt idx="4361">
                  <c:v>10.915032679738562</c:v>
                </c:pt>
                <c:pt idx="4362">
                  <c:v>11.610718954248364</c:v>
                </c:pt>
                <c:pt idx="4363">
                  <c:v>12.574379084967322</c:v>
                </c:pt>
                <c:pt idx="4364">
                  <c:v>10.814379084967321</c:v>
                </c:pt>
                <c:pt idx="4365">
                  <c:v>7.5137254901960784</c:v>
                </c:pt>
                <c:pt idx="4366">
                  <c:v>5.0928104575163404</c:v>
                </c:pt>
                <c:pt idx="4367">
                  <c:v>5.5524183006535948</c:v>
                </c:pt>
                <c:pt idx="4368">
                  <c:v>7.2261437908496724</c:v>
                </c:pt>
                <c:pt idx="4369">
                  <c:v>8.7613071895424834</c:v>
                </c:pt>
                <c:pt idx="4370">
                  <c:v>8.8086274509803939</c:v>
                </c:pt>
                <c:pt idx="4371">
                  <c:v>8.5545098039215688</c:v>
                </c:pt>
                <c:pt idx="4372">
                  <c:v>5.5356862745098043</c:v>
                </c:pt>
                <c:pt idx="4373">
                  <c:v>2.0462745098039217</c:v>
                </c:pt>
                <c:pt idx="4374">
                  <c:v>7.9477124183006537E-2</c:v>
                </c:pt>
                <c:pt idx="4375">
                  <c:v>0</c:v>
                </c:pt>
                <c:pt idx="4376">
                  <c:v>9.8562091503267973E-2</c:v>
                </c:pt>
                <c:pt idx="4377">
                  <c:v>0.19032679738562094</c:v>
                </c:pt>
                <c:pt idx="4378">
                  <c:v>0.19032679738562094</c:v>
                </c:pt>
                <c:pt idx="4379">
                  <c:v>0.19032679738562094</c:v>
                </c:pt>
                <c:pt idx="4380">
                  <c:v>0.24156862745098037</c:v>
                </c:pt>
                <c:pt idx="4381">
                  <c:v>0.68862745098039224</c:v>
                </c:pt>
                <c:pt idx="4382">
                  <c:v>0.94013071895424838</c:v>
                </c:pt>
                <c:pt idx="4383">
                  <c:v>1.3121568627450981</c:v>
                </c:pt>
                <c:pt idx="4384">
                  <c:v>1.3121568627450981</c:v>
                </c:pt>
                <c:pt idx="4385">
                  <c:v>1.2609150326797387</c:v>
                </c:pt>
                <c:pt idx="4386">
                  <c:v>0.71529411764705886</c:v>
                </c:pt>
                <c:pt idx="4387">
                  <c:v>0.37202614379084975</c:v>
                </c:pt>
                <c:pt idx="4388">
                  <c:v>0</c:v>
                </c:pt>
                <c:pt idx="4389">
                  <c:v>0.18535947712418299</c:v>
                </c:pt>
                <c:pt idx="4390">
                  <c:v>0.18535947712418299</c:v>
                </c:pt>
                <c:pt idx="4391">
                  <c:v>0.18849673202614378</c:v>
                </c:pt>
                <c:pt idx="4392">
                  <c:v>0.90326797385620905</c:v>
                </c:pt>
                <c:pt idx="4393">
                  <c:v>2.4407843137254903</c:v>
                </c:pt>
                <c:pt idx="4394">
                  <c:v>3.341176470588235</c:v>
                </c:pt>
                <c:pt idx="4395">
                  <c:v>5.1335947712418308</c:v>
                </c:pt>
                <c:pt idx="4396">
                  <c:v>6.6653594771241833</c:v>
                </c:pt>
                <c:pt idx="4397">
                  <c:v>6.0264052287581693</c:v>
                </c:pt>
                <c:pt idx="4398">
                  <c:v>4.4888888888888889</c:v>
                </c:pt>
                <c:pt idx="4399">
                  <c:v>3.4031372549019618</c:v>
                </c:pt>
                <c:pt idx="4400">
                  <c:v>1.6107189542483662</c:v>
                </c:pt>
                <c:pt idx="4401">
                  <c:v>7.5816993464052282E-2</c:v>
                </c:pt>
                <c:pt idx="4402">
                  <c:v>0</c:v>
                </c:pt>
                <c:pt idx="4403">
                  <c:v>1.1968627450980394</c:v>
                </c:pt>
                <c:pt idx="4404">
                  <c:v>2.6013071895424837</c:v>
                </c:pt>
                <c:pt idx="4405">
                  <c:v>5.6185620915032679</c:v>
                </c:pt>
                <c:pt idx="4406">
                  <c:v>5.7466666666666679</c:v>
                </c:pt>
                <c:pt idx="4407">
                  <c:v>5.8156862745098046</c:v>
                </c:pt>
                <c:pt idx="4408">
                  <c:v>4.8193464052287585</c:v>
                </c:pt>
                <c:pt idx="4409">
                  <c:v>3.6000000000000005</c:v>
                </c:pt>
                <c:pt idx="4410">
                  <c:v>0.95111111111111135</c:v>
                </c:pt>
                <c:pt idx="4411">
                  <c:v>3.0169934640522875</c:v>
                </c:pt>
                <c:pt idx="4412">
                  <c:v>5.5469281045751639</c:v>
                </c:pt>
                <c:pt idx="4413">
                  <c:v>6.4274509803921562</c:v>
                </c:pt>
                <c:pt idx="4414">
                  <c:v>7.5827450980392159</c:v>
                </c:pt>
                <c:pt idx="4415">
                  <c:v>8.4400000000000013</c:v>
                </c:pt>
                <c:pt idx="4416">
                  <c:v>8.2026143790849684</c:v>
                </c:pt>
                <c:pt idx="4417">
                  <c:v>6.9061437908496739</c:v>
                </c:pt>
                <c:pt idx="4418">
                  <c:v>6.0810457516339866</c:v>
                </c:pt>
                <c:pt idx="4419">
                  <c:v>7.0444444444444443</c:v>
                </c:pt>
                <c:pt idx="4420">
                  <c:v>7.4303267973856215</c:v>
                </c:pt>
                <c:pt idx="4421">
                  <c:v>5.9665359477124182</c:v>
                </c:pt>
                <c:pt idx="4422">
                  <c:v>7.6491503267973862</c:v>
                </c:pt>
                <c:pt idx="4423">
                  <c:v>11.084183006535948</c:v>
                </c:pt>
                <c:pt idx="4424">
                  <c:v>10.266666666666667</c:v>
                </c:pt>
                <c:pt idx="4425">
                  <c:v>9.1202614379084981</c:v>
                </c:pt>
                <c:pt idx="4426">
                  <c:v>9.609150326797387</c:v>
                </c:pt>
                <c:pt idx="4427">
                  <c:v>6.876601307189544</c:v>
                </c:pt>
                <c:pt idx="4428">
                  <c:v>4.2054901960784319</c:v>
                </c:pt>
                <c:pt idx="4429">
                  <c:v>3.1498039215686275</c:v>
                </c:pt>
                <c:pt idx="4430">
                  <c:v>2.6847058823529411</c:v>
                </c:pt>
                <c:pt idx="4431">
                  <c:v>1.7030065359477125</c:v>
                </c:pt>
                <c:pt idx="4432">
                  <c:v>1.4504575163398692</c:v>
                </c:pt>
                <c:pt idx="4433">
                  <c:v>0.47921568627450978</c:v>
                </c:pt>
                <c:pt idx="4434">
                  <c:v>0.36549019607843147</c:v>
                </c:pt>
                <c:pt idx="4435">
                  <c:v>0.42013071895424842</c:v>
                </c:pt>
                <c:pt idx="4436">
                  <c:v>2.4669281045751634</c:v>
                </c:pt>
                <c:pt idx="4437">
                  <c:v>5.7681045751633988</c:v>
                </c:pt>
                <c:pt idx="4438">
                  <c:v>8.3777777777777782</c:v>
                </c:pt>
                <c:pt idx="4439">
                  <c:v>10.568366013071897</c:v>
                </c:pt>
                <c:pt idx="4440">
                  <c:v>12.329411764705883</c:v>
                </c:pt>
                <c:pt idx="4441">
                  <c:v>10.714248366013072</c:v>
                </c:pt>
                <c:pt idx="4442">
                  <c:v>7.445228758169935</c:v>
                </c:pt>
                <c:pt idx="4443">
                  <c:v>4.9456209150326798</c:v>
                </c:pt>
                <c:pt idx="4444">
                  <c:v>3.5963398692810462</c:v>
                </c:pt>
                <c:pt idx="4445">
                  <c:v>2.9066666666666663</c:v>
                </c:pt>
                <c:pt idx="4446">
                  <c:v>2.8154248366013075</c:v>
                </c:pt>
                <c:pt idx="4447">
                  <c:v>2.7832679738562094</c:v>
                </c:pt>
                <c:pt idx="4448">
                  <c:v>2.6245751633986929</c:v>
                </c:pt>
                <c:pt idx="4449">
                  <c:v>1.4664052287581697</c:v>
                </c:pt>
                <c:pt idx="4450">
                  <c:v>0.34039215686274515</c:v>
                </c:pt>
                <c:pt idx="4451">
                  <c:v>0</c:v>
                </c:pt>
                <c:pt idx="4452">
                  <c:v>0</c:v>
                </c:pt>
                <c:pt idx="4453">
                  <c:v>9.8562091503267973E-2</c:v>
                </c:pt>
                <c:pt idx="4454">
                  <c:v>0.19032679738562094</c:v>
                </c:pt>
                <c:pt idx="4455">
                  <c:v>0.19032679738562094</c:v>
                </c:pt>
                <c:pt idx="4456">
                  <c:v>0.19032679738562094</c:v>
                </c:pt>
                <c:pt idx="4457">
                  <c:v>0.19032679738562094</c:v>
                </c:pt>
                <c:pt idx="4458">
                  <c:v>0.10431372549019607</c:v>
                </c:pt>
                <c:pt idx="4459">
                  <c:v>0.27529411764705886</c:v>
                </c:pt>
                <c:pt idx="4460">
                  <c:v>0.27529411764705886</c:v>
                </c:pt>
                <c:pt idx="4461">
                  <c:v>0.27529411764705886</c:v>
                </c:pt>
                <c:pt idx="4462">
                  <c:v>0.27529411764705886</c:v>
                </c:pt>
                <c:pt idx="4463">
                  <c:v>0.2627450980392157</c:v>
                </c:pt>
                <c:pt idx="4464">
                  <c:v>0</c:v>
                </c:pt>
                <c:pt idx="4465">
                  <c:v>0</c:v>
                </c:pt>
                <c:pt idx="4466">
                  <c:v>0.20732026143790852</c:v>
                </c:pt>
                <c:pt idx="4467">
                  <c:v>0.2742483660130719</c:v>
                </c:pt>
                <c:pt idx="4468">
                  <c:v>0.27738562091503266</c:v>
                </c:pt>
                <c:pt idx="4469">
                  <c:v>1.2606535947712418</c:v>
                </c:pt>
                <c:pt idx="4470">
                  <c:v>2.9986928104575168</c:v>
                </c:pt>
                <c:pt idx="4471">
                  <c:v>3.6264052287581703</c:v>
                </c:pt>
                <c:pt idx="4472">
                  <c:v>5.1921568627450982</c:v>
                </c:pt>
                <c:pt idx="4473">
                  <c:v>7.3113725490196098</c:v>
                </c:pt>
                <c:pt idx="4474">
                  <c:v>7.7184313725490208</c:v>
                </c:pt>
                <c:pt idx="4475">
                  <c:v>6.0460130718954259</c:v>
                </c:pt>
                <c:pt idx="4476">
                  <c:v>5.2109803921568636</c:v>
                </c:pt>
                <c:pt idx="4477">
                  <c:v>3.5783006535947721</c:v>
                </c:pt>
                <c:pt idx="4478">
                  <c:v>1.4559477124183005</c:v>
                </c:pt>
                <c:pt idx="4479">
                  <c:v>6.5620915032679736E-2</c:v>
                </c:pt>
                <c:pt idx="4480">
                  <c:v>0.10509803921568628</c:v>
                </c:pt>
                <c:pt idx="4481">
                  <c:v>1.3027450980392159</c:v>
                </c:pt>
                <c:pt idx="4482">
                  <c:v>4.9257516339869287</c:v>
                </c:pt>
                <c:pt idx="4483">
                  <c:v>5.3343790849673214</c:v>
                </c:pt>
                <c:pt idx="4484">
                  <c:v>6.4219607843137254</c:v>
                </c:pt>
                <c:pt idx="4485">
                  <c:v>7.4337254901960783</c:v>
                </c:pt>
                <c:pt idx="4486">
                  <c:v>6.2996078431372551</c:v>
                </c:pt>
                <c:pt idx="4487">
                  <c:v>2.8418300653594772</c:v>
                </c:pt>
                <c:pt idx="4488">
                  <c:v>3.7513725490196079</c:v>
                </c:pt>
                <c:pt idx="4489">
                  <c:v>4.5769934640522871</c:v>
                </c:pt>
                <c:pt idx="4490">
                  <c:v>5.7233986928104574</c:v>
                </c:pt>
                <c:pt idx="4491">
                  <c:v>8.3066666666666666</c:v>
                </c:pt>
                <c:pt idx="4492">
                  <c:v>9.9320261437908499</c:v>
                </c:pt>
                <c:pt idx="4493">
                  <c:v>11.054640522875816</c:v>
                </c:pt>
                <c:pt idx="4494">
                  <c:v>11.017516339869282</c:v>
                </c:pt>
                <c:pt idx="4495">
                  <c:v>9.7215686274509814</c:v>
                </c:pt>
                <c:pt idx="4496">
                  <c:v>8.0996078431372549</c:v>
                </c:pt>
                <c:pt idx="4497">
                  <c:v>6.7662745098039219</c:v>
                </c:pt>
                <c:pt idx="4498">
                  <c:v>4.9492810457516336</c:v>
                </c:pt>
                <c:pt idx="4499">
                  <c:v>5.8013071895424835</c:v>
                </c:pt>
                <c:pt idx="4500">
                  <c:v>7.6488888888888891</c:v>
                </c:pt>
                <c:pt idx="4501">
                  <c:v>8.7971241830065363</c:v>
                </c:pt>
                <c:pt idx="4502">
                  <c:v>9.4086274509803918</c:v>
                </c:pt>
                <c:pt idx="4503">
                  <c:v>10.086797385620915</c:v>
                </c:pt>
                <c:pt idx="4504">
                  <c:v>8.2159477124183002</c:v>
                </c:pt>
                <c:pt idx="4505">
                  <c:v>7.0475816993464058</c:v>
                </c:pt>
                <c:pt idx="4506">
                  <c:v>5.3550326797385619</c:v>
                </c:pt>
                <c:pt idx="4507">
                  <c:v>4.2862745098039214</c:v>
                </c:pt>
                <c:pt idx="4508">
                  <c:v>2.9843137254901957</c:v>
                </c:pt>
                <c:pt idx="4509">
                  <c:v>2.1270588235294121</c:v>
                </c:pt>
                <c:pt idx="4510">
                  <c:v>0.48052287581699349</c:v>
                </c:pt>
                <c:pt idx="4511">
                  <c:v>0.29803921568627456</c:v>
                </c:pt>
                <c:pt idx="4512">
                  <c:v>0.38901960784313722</c:v>
                </c:pt>
                <c:pt idx="4513">
                  <c:v>1.388235294117647</c:v>
                </c:pt>
                <c:pt idx="4514">
                  <c:v>4.5273202614379082</c:v>
                </c:pt>
                <c:pt idx="4515">
                  <c:v>7.1226143790849683</c:v>
                </c:pt>
                <c:pt idx="4516">
                  <c:v>9.2609150326797405</c:v>
                </c:pt>
                <c:pt idx="4517">
                  <c:v>10.698300653594773</c:v>
                </c:pt>
                <c:pt idx="4518">
                  <c:v>9.8857516339869278</c:v>
                </c:pt>
                <c:pt idx="4519">
                  <c:v>6.7560784313725488</c:v>
                </c:pt>
                <c:pt idx="4520">
                  <c:v>4.1670588235294117</c:v>
                </c:pt>
                <c:pt idx="4521">
                  <c:v>1.7369934640522877</c:v>
                </c:pt>
                <c:pt idx="4522">
                  <c:v>0.23790849673202613</c:v>
                </c:pt>
                <c:pt idx="4523">
                  <c:v>0.43529411764705883</c:v>
                </c:pt>
                <c:pt idx="4524">
                  <c:v>1.289934640522876</c:v>
                </c:pt>
                <c:pt idx="4525">
                  <c:v>1.3926797385620913</c:v>
                </c:pt>
                <c:pt idx="4526">
                  <c:v>1.3864052287581698</c:v>
                </c:pt>
                <c:pt idx="4527">
                  <c:v>1.3571241830065359</c:v>
                </c:pt>
                <c:pt idx="4528">
                  <c:v>0.97307189542483652</c:v>
                </c:pt>
                <c:pt idx="4529">
                  <c:v>0.10901960784313727</c:v>
                </c:pt>
                <c:pt idx="4530">
                  <c:v>5.7777777777777775E-2</c:v>
                </c:pt>
                <c:pt idx="4531">
                  <c:v>0.11816993464052288</c:v>
                </c:pt>
                <c:pt idx="4532">
                  <c:v>0.11816993464052288</c:v>
                </c:pt>
                <c:pt idx="4533">
                  <c:v>0.11816993464052288</c:v>
                </c:pt>
                <c:pt idx="4534">
                  <c:v>0.11816993464052288</c:v>
                </c:pt>
                <c:pt idx="4535">
                  <c:v>6.3529411764705876E-2</c:v>
                </c:pt>
                <c:pt idx="4536">
                  <c:v>0.23084967320261437</c:v>
                </c:pt>
                <c:pt idx="4537">
                  <c:v>0.23084967320261437</c:v>
                </c:pt>
                <c:pt idx="4538">
                  <c:v>0.23084967320261437</c:v>
                </c:pt>
                <c:pt idx="4539">
                  <c:v>0.23084967320261437</c:v>
                </c:pt>
                <c:pt idx="4540">
                  <c:v>0.22771241830065359</c:v>
                </c:pt>
                <c:pt idx="4541">
                  <c:v>0</c:v>
                </c:pt>
                <c:pt idx="4542">
                  <c:v>0</c:v>
                </c:pt>
                <c:pt idx="4543">
                  <c:v>0.28758169934640526</c:v>
                </c:pt>
                <c:pt idx="4544">
                  <c:v>0.46405228758169931</c:v>
                </c:pt>
                <c:pt idx="4545">
                  <c:v>0.48941176470588238</c:v>
                </c:pt>
                <c:pt idx="4546">
                  <c:v>1.5560784313725489</c:v>
                </c:pt>
                <c:pt idx="4547">
                  <c:v>3.3100653594771243</c:v>
                </c:pt>
                <c:pt idx="4548">
                  <c:v>3.8575163398692811</c:v>
                </c:pt>
                <c:pt idx="4549">
                  <c:v>5.3137254901960791</c:v>
                </c:pt>
                <c:pt idx="4550">
                  <c:v>7.868235294117647</c:v>
                </c:pt>
                <c:pt idx="4551">
                  <c:v>10.602614379084969</c:v>
                </c:pt>
                <c:pt idx="4552">
                  <c:v>10.481568627450979</c:v>
                </c:pt>
                <c:pt idx="4553">
                  <c:v>9.7450980392156872</c:v>
                </c:pt>
                <c:pt idx="4554">
                  <c:v>8.1124183006535961</c:v>
                </c:pt>
                <c:pt idx="4555">
                  <c:v>5.5325490196078437</c:v>
                </c:pt>
                <c:pt idx="4556">
                  <c:v>1.7315032679738562</c:v>
                </c:pt>
                <c:pt idx="4557">
                  <c:v>0.1477124183006536</c:v>
                </c:pt>
                <c:pt idx="4558">
                  <c:v>1.3061437908496731</c:v>
                </c:pt>
                <c:pt idx="4559">
                  <c:v>4.9291503267973855</c:v>
                </c:pt>
                <c:pt idx="4560">
                  <c:v>5.4956862745098052</c:v>
                </c:pt>
                <c:pt idx="4561">
                  <c:v>7.3469281045751647</c:v>
                </c:pt>
                <c:pt idx="4562">
                  <c:v>8.5793464052287582</c:v>
                </c:pt>
                <c:pt idx="4563">
                  <c:v>7.3223529411764705</c:v>
                </c:pt>
                <c:pt idx="4564">
                  <c:v>3.8295424836601311</c:v>
                </c:pt>
                <c:pt idx="4565">
                  <c:v>3.6758169934640517</c:v>
                </c:pt>
                <c:pt idx="4566">
                  <c:v>2.9414379084967321</c:v>
                </c:pt>
                <c:pt idx="4567">
                  <c:v>4.7918954248366017</c:v>
                </c:pt>
                <c:pt idx="4568">
                  <c:v>9.3435294117647061</c:v>
                </c:pt>
                <c:pt idx="4569">
                  <c:v>11.646274509803922</c:v>
                </c:pt>
                <c:pt idx="4570">
                  <c:v>14.473464052287584</c:v>
                </c:pt>
                <c:pt idx="4571">
                  <c:v>16.244183006535948</c:v>
                </c:pt>
                <c:pt idx="4572">
                  <c:v>14.649150326797384</c:v>
                </c:pt>
                <c:pt idx="4573">
                  <c:v>10.237908496732027</c:v>
                </c:pt>
                <c:pt idx="4574">
                  <c:v>8.0909803921568635</c:v>
                </c:pt>
                <c:pt idx="4575">
                  <c:v>5.3001307189542484</c:v>
                </c:pt>
                <c:pt idx="4576">
                  <c:v>4.2946405228758175</c:v>
                </c:pt>
                <c:pt idx="4577">
                  <c:v>4.5903267973856208</c:v>
                </c:pt>
                <c:pt idx="4578">
                  <c:v>6.6198692810457507</c:v>
                </c:pt>
                <c:pt idx="4579">
                  <c:v>7.4122875816993474</c:v>
                </c:pt>
                <c:pt idx="4580">
                  <c:v>8.2650980392156868</c:v>
                </c:pt>
                <c:pt idx="4581">
                  <c:v>7.1633986928104587</c:v>
                </c:pt>
                <c:pt idx="4582">
                  <c:v>6.9615686274509798</c:v>
                </c:pt>
                <c:pt idx="4583">
                  <c:v>5.2721568627450983</c:v>
                </c:pt>
                <c:pt idx="4584">
                  <c:v>4.193725490196079</c:v>
                </c:pt>
                <c:pt idx="4585">
                  <c:v>2.8917647058823532</c:v>
                </c:pt>
                <c:pt idx="4586">
                  <c:v>2.1113725490196078</c:v>
                </c:pt>
                <c:pt idx="4587">
                  <c:v>0.48052287581699349</c:v>
                </c:pt>
                <c:pt idx="4588">
                  <c:v>0</c:v>
                </c:pt>
                <c:pt idx="4589">
                  <c:v>0.94405228758169923</c:v>
                </c:pt>
                <c:pt idx="4590">
                  <c:v>2.7769934640522878</c:v>
                </c:pt>
                <c:pt idx="4591">
                  <c:v>4.3592156862745099</c:v>
                </c:pt>
                <c:pt idx="4592">
                  <c:v>5.6794771241830064</c:v>
                </c:pt>
                <c:pt idx="4593">
                  <c:v>6.6721568627450978</c:v>
                </c:pt>
                <c:pt idx="4594">
                  <c:v>7.6964705882352948</c:v>
                </c:pt>
                <c:pt idx="4595">
                  <c:v>7.0300653594771259</c:v>
                </c:pt>
                <c:pt idx="4596">
                  <c:v>5.6355555555555563</c:v>
                </c:pt>
                <c:pt idx="4597">
                  <c:v>4.3448366013071897</c:v>
                </c:pt>
                <c:pt idx="4598">
                  <c:v>4.0436601307189548</c:v>
                </c:pt>
                <c:pt idx="4599">
                  <c:v>4.351372549019608</c:v>
                </c:pt>
                <c:pt idx="4600">
                  <c:v>5.1542483660130722</c:v>
                </c:pt>
                <c:pt idx="4601">
                  <c:v>6.6836601307189554</c:v>
                </c:pt>
                <c:pt idx="4602">
                  <c:v>7.299607843137256</c:v>
                </c:pt>
                <c:pt idx="4603">
                  <c:v>6.6081045751633987</c:v>
                </c:pt>
                <c:pt idx="4604">
                  <c:v>4.3320261437908503</c:v>
                </c:pt>
                <c:pt idx="4605">
                  <c:v>2.3626143790849676</c:v>
                </c:pt>
                <c:pt idx="4606">
                  <c:v>0.64549019607843139</c:v>
                </c:pt>
                <c:pt idx="4607">
                  <c:v>0</c:v>
                </c:pt>
                <c:pt idx="4608">
                  <c:v>6.2745098039215684E-3</c:v>
                </c:pt>
                <c:pt idx="4609">
                  <c:v>9.4117647058823539E-3</c:v>
                </c:pt>
                <c:pt idx="4610">
                  <c:v>9.4117647058823539E-3</c:v>
                </c:pt>
                <c:pt idx="4611">
                  <c:v>9.4117647058823539E-3</c:v>
                </c:pt>
                <c:pt idx="4612">
                  <c:v>1.2549019607843137E-2</c:v>
                </c:pt>
                <c:pt idx="4613">
                  <c:v>0.23398692810457516</c:v>
                </c:pt>
                <c:pt idx="4614">
                  <c:v>0.30117647058823532</c:v>
                </c:pt>
                <c:pt idx="4615">
                  <c:v>0.37568627450980396</c:v>
                </c:pt>
                <c:pt idx="4616">
                  <c:v>0.37568627450980396</c:v>
                </c:pt>
                <c:pt idx="4617">
                  <c:v>0.37254901960784315</c:v>
                </c:pt>
                <c:pt idx="4618">
                  <c:v>0.14483660130718956</c:v>
                </c:pt>
                <c:pt idx="4619">
                  <c:v>7.450980392156864E-2</c:v>
                </c:pt>
                <c:pt idx="4620">
                  <c:v>0.20130718954248367</c:v>
                </c:pt>
                <c:pt idx="4621">
                  <c:v>0.57359477124183011</c:v>
                </c:pt>
                <c:pt idx="4622">
                  <c:v>0.71686274509803927</c:v>
                </c:pt>
                <c:pt idx="4623">
                  <c:v>1.783529411764706</c:v>
                </c:pt>
                <c:pt idx="4624">
                  <c:v>3.5375163398692817</c:v>
                </c:pt>
                <c:pt idx="4625">
                  <c:v>4.1524183006535953</c:v>
                </c:pt>
                <c:pt idx="4626">
                  <c:v>4.6593464052287583</c:v>
                </c:pt>
                <c:pt idx="4627">
                  <c:v>7.0392156862745106</c:v>
                </c:pt>
                <c:pt idx="4628">
                  <c:v>10.853594771241831</c:v>
                </c:pt>
                <c:pt idx="4629">
                  <c:v>11.428758169934639</c:v>
                </c:pt>
                <c:pt idx="4630">
                  <c:v>10.717647058823529</c:v>
                </c:pt>
                <c:pt idx="4631">
                  <c:v>9.8384313725490191</c:v>
                </c:pt>
                <c:pt idx="4632">
                  <c:v>7.3152941176470589</c:v>
                </c:pt>
                <c:pt idx="4633">
                  <c:v>2.4373856209150331</c:v>
                </c:pt>
                <c:pt idx="4634">
                  <c:v>0.91738562091503273</c:v>
                </c:pt>
                <c:pt idx="4635">
                  <c:v>3.2282352941176469</c:v>
                </c:pt>
                <c:pt idx="4636">
                  <c:v>7.1330718954248375</c:v>
                </c:pt>
                <c:pt idx="4637">
                  <c:v>7.6996078431372563</c:v>
                </c:pt>
                <c:pt idx="4638">
                  <c:v>9.5477124183006552</c:v>
                </c:pt>
                <c:pt idx="4639">
                  <c:v>10.020130718954249</c:v>
                </c:pt>
                <c:pt idx="4640">
                  <c:v>7.6041830065359468</c:v>
                </c:pt>
                <c:pt idx="4641">
                  <c:v>3.6993464052287583</c:v>
                </c:pt>
                <c:pt idx="4642">
                  <c:v>3.3618300653594777</c:v>
                </c:pt>
                <c:pt idx="4643">
                  <c:v>2.6274509803921569</c:v>
                </c:pt>
                <c:pt idx="4644">
                  <c:v>4.4841830065359485</c:v>
                </c:pt>
                <c:pt idx="4645">
                  <c:v>9.7354248366013074</c:v>
                </c:pt>
                <c:pt idx="4646">
                  <c:v>13.156339869281046</c:v>
                </c:pt>
                <c:pt idx="4647">
                  <c:v>16.359477124183009</c:v>
                </c:pt>
                <c:pt idx="4648">
                  <c:v>18.353986928104579</c:v>
                </c:pt>
                <c:pt idx="4649">
                  <c:v>16.768888888888892</c:v>
                </c:pt>
                <c:pt idx="4650">
                  <c:v>11.517647058823529</c:v>
                </c:pt>
                <c:pt idx="4651">
                  <c:v>8.3827450980392157</c:v>
                </c:pt>
                <c:pt idx="4652">
                  <c:v>5.3997385620915033</c:v>
                </c:pt>
                <c:pt idx="4653">
                  <c:v>4.0460130718954259</c:v>
                </c:pt>
                <c:pt idx="4654">
                  <c:v>4.2535947712418301</c:v>
                </c:pt>
                <c:pt idx="4655">
                  <c:v>6.4172549019607841</c:v>
                </c:pt>
                <c:pt idx="4656">
                  <c:v>7.2096732026143791</c:v>
                </c:pt>
                <c:pt idx="4657">
                  <c:v>8.3069281045751637</c:v>
                </c:pt>
                <c:pt idx="4658">
                  <c:v>7.3456209150326801</c:v>
                </c:pt>
                <c:pt idx="4659">
                  <c:v>7.215686274509804</c:v>
                </c:pt>
                <c:pt idx="4660">
                  <c:v>5.5325490196078437</c:v>
                </c:pt>
                <c:pt idx="4661">
                  <c:v>4.4541176470588244</c:v>
                </c:pt>
                <c:pt idx="4662">
                  <c:v>2.9077124183006537</c:v>
                </c:pt>
                <c:pt idx="4663">
                  <c:v>2.1113725490196078</c:v>
                </c:pt>
                <c:pt idx="4664">
                  <c:v>0.48052287581699349</c:v>
                </c:pt>
                <c:pt idx="4665">
                  <c:v>4.6274509803921574E-2</c:v>
                </c:pt>
                <c:pt idx="4666">
                  <c:v>1.7704575163398695</c:v>
                </c:pt>
                <c:pt idx="4667">
                  <c:v>3.593725490196078</c:v>
                </c:pt>
                <c:pt idx="4668">
                  <c:v>4.5994771241830072</c:v>
                </c:pt>
                <c:pt idx="4669">
                  <c:v>5.6520261437908506</c:v>
                </c:pt>
                <c:pt idx="4670">
                  <c:v>6.5884967320261447</c:v>
                </c:pt>
                <c:pt idx="4671">
                  <c:v>7.6141176470588237</c:v>
                </c:pt>
                <c:pt idx="4672">
                  <c:v>8.0070588235294125</c:v>
                </c:pt>
                <c:pt idx="4673">
                  <c:v>7.4622222222222225</c:v>
                </c:pt>
                <c:pt idx="4674">
                  <c:v>6.6303267973856208</c:v>
                </c:pt>
                <c:pt idx="4675">
                  <c:v>6.8172549019607844</c:v>
                </c:pt>
                <c:pt idx="4676">
                  <c:v>8.3385620915032685</c:v>
                </c:pt>
                <c:pt idx="4677">
                  <c:v>9.3733333333333348</c:v>
                </c:pt>
                <c:pt idx="4678">
                  <c:v>12.927581699346405</c:v>
                </c:pt>
                <c:pt idx="4679">
                  <c:v>14.903529411764705</c:v>
                </c:pt>
                <c:pt idx="4680">
                  <c:v>14.738823529411764</c:v>
                </c:pt>
                <c:pt idx="4681">
                  <c:v>10.930718954248366</c:v>
                </c:pt>
                <c:pt idx="4682">
                  <c:v>7.6797385620915044</c:v>
                </c:pt>
                <c:pt idx="4683">
                  <c:v>3.6645751633986929</c:v>
                </c:pt>
                <c:pt idx="4684">
                  <c:v>1.5166013071895423</c:v>
                </c:pt>
                <c:pt idx="4685">
                  <c:v>0.7547712418300655</c:v>
                </c:pt>
                <c:pt idx="4686">
                  <c:v>0.68026143790849669</c:v>
                </c:pt>
                <c:pt idx="4687">
                  <c:v>0.68026143790849669</c:v>
                </c:pt>
                <c:pt idx="4688">
                  <c:v>0.68026143790849669</c:v>
                </c:pt>
                <c:pt idx="4689">
                  <c:v>0.63477124183006539</c:v>
                </c:pt>
                <c:pt idx="4690">
                  <c:v>0.61934640522875828</c:v>
                </c:pt>
                <c:pt idx="4691">
                  <c:v>0.31372549019607843</c:v>
                </c:pt>
                <c:pt idx="4692">
                  <c:v>0.4073202614379085</c:v>
                </c:pt>
                <c:pt idx="4693">
                  <c:v>0.4073202614379085</c:v>
                </c:pt>
                <c:pt idx="4694">
                  <c:v>0.40418300653594769</c:v>
                </c:pt>
                <c:pt idx="4695">
                  <c:v>0.17647058823529416</c:v>
                </c:pt>
                <c:pt idx="4696">
                  <c:v>9.3594771241830077E-2</c:v>
                </c:pt>
                <c:pt idx="4697">
                  <c:v>0.20130718954248367</c:v>
                </c:pt>
                <c:pt idx="4698">
                  <c:v>0.57359477124183011</c:v>
                </c:pt>
                <c:pt idx="4699">
                  <c:v>0.77620915032679749</c:v>
                </c:pt>
                <c:pt idx="4700">
                  <c:v>1.1699346405228759</c:v>
                </c:pt>
                <c:pt idx="4701">
                  <c:v>2.1058823529411765</c:v>
                </c:pt>
                <c:pt idx="4702">
                  <c:v>2.2949019607843142</c:v>
                </c:pt>
                <c:pt idx="4703">
                  <c:v>2.1924183006535949</c:v>
                </c:pt>
                <c:pt idx="4704">
                  <c:v>3.5066666666666668</c:v>
                </c:pt>
                <c:pt idx="4705">
                  <c:v>8.6405228758169947</c:v>
                </c:pt>
                <c:pt idx="4706">
                  <c:v>10.549281045751636</c:v>
                </c:pt>
                <c:pt idx="4707">
                  <c:v>10.2640522875817</c:v>
                </c:pt>
                <c:pt idx="4708">
                  <c:v>10.306928104575164</c:v>
                </c:pt>
                <c:pt idx="4709">
                  <c:v>10.330718954248367</c:v>
                </c:pt>
                <c:pt idx="4710">
                  <c:v>5.1584313725490194</c:v>
                </c:pt>
                <c:pt idx="4711">
                  <c:v>3.4397385620915033</c:v>
                </c:pt>
                <c:pt idx="4712">
                  <c:v>5.6802614379084968</c:v>
                </c:pt>
                <c:pt idx="4713">
                  <c:v>7.5043137254901966</c:v>
                </c:pt>
                <c:pt idx="4714">
                  <c:v>6.5301960784313726</c:v>
                </c:pt>
                <c:pt idx="4715">
                  <c:v>8.0261437908496731</c:v>
                </c:pt>
                <c:pt idx="4716">
                  <c:v>8.1816993464052299</c:v>
                </c:pt>
                <c:pt idx="4717">
                  <c:v>5.8360784313725489</c:v>
                </c:pt>
                <c:pt idx="4718">
                  <c:v>3.6993464052287583</c:v>
                </c:pt>
                <c:pt idx="4719">
                  <c:v>3.3971241830065364</c:v>
                </c:pt>
                <c:pt idx="4720">
                  <c:v>2.7247058823529411</c:v>
                </c:pt>
                <c:pt idx="4721">
                  <c:v>4.5160784313725495</c:v>
                </c:pt>
                <c:pt idx="4722">
                  <c:v>9.9780392156862767</c:v>
                </c:pt>
                <c:pt idx="4723">
                  <c:v>14.473464052287584</c:v>
                </c:pt>
                <c:pt idx="4724">
                  <c:v>17.856209150326798</c:v>
                </c:pt>
                <c:pt idx="4725">
                  <c:v>19.482875816993467</c:v>
                </c:pt>
                <c:pt idx="4726">
                  <c:v>17.963137254901962</c:v>
                </c:pt>
                <c:pt idx="4727">
                  <c:v>12.501176470588236</c:v>
                </c:pt>
                <c:pt idx="4728">
                  <c:v>8.291764705882354</c:v>
                </c:pt>
                <c:pt idx="4729">
                  <c:v>5.0938562091503261</c:v>
                </c:pt>
                <c:pt idx="4730">
                  <c:v>4.0460130718954259</c:v>
                </c:pt>
                <c:pt idx="4731">
                  <c:v>3.7890196078431377</c:v>
                </c:pt>
                <c:pt idx="4732">
                  <c:v>5.1837908496732021</c:v>
                </c:pt>
                <c:pt idx="4733">
                  <c:v>5.9505882352941173</c:v>
                </c:pt>
                <c:pt idx="4734">
                  <c:v>6.9600000000000009</c:v>
                </c:pt>
                <c:pt idx="4735">
                  <c:v>5.9986928104575172</c:v>
                </c:pt>
                <c:pt idx="4736">
                  <c:v>6.333333333333333</c:v>
                </c:pt>
                <c:pt idx="4737">
                  <c:v>5.419084967320261</c:v>
                </c:pt>
                <c:pt idx="4738">
                  <c:v>4.3662745098039215</c:v>
                </c:pt>
                <c:pt idx="4739">
                  <c:v>2.9077124183006537</c:v>
                </c:pt>
                <c:pt idx="4740">
                  <c:v>2.1113725490196078</c:v>
                </c:pt>
                <c:pt idx="4741">
                  <c:v>0.48052287581699349</c:v>
                </c:pt>
                <c:pt idx="4742">
                  <c:v>4.6274509803921574E-2</c:v>
                </c:pt>
                <c:pt idx="4743">
                  <c:v>1.8033986928104577</c:v>
                </c:pt>
                <c:pt idx="4744">
                  <c:v>3.6266666666666665</c:v>
                </c:pt>
                <c:pt idx="4745">
                  <c:v>4.6324183006535948</c:v>
                </c:pt>
                <c:pt idx="4746">
                  <c:v>5.6849673202614381</c:v>
                </c:pt>
                <c:pt idx="4747">
                  <c:v>6.6214379084967323</c:v>
                </c:pt>
                <c:pt idx="4748">
                  <c:v>7.6141176470588237</c:v>
                </c:pt>
                <c:pt idx="4749">
                  <c:v>8.5406535947712428</c:v>
                </c:pt>
                <c:pt idx="4750">
                  <c:v>8.6454901960784341</c:v>
                </c:pt>
                <c:pt idx="4751">
                  <c:v>7.8745098039215691</c:v>
                </c:pt>
                <c:pt idx="4752">
                  <c:v>8.3626143790849685</c:v>
                </c:pt>
                <c:pt idx="4753">
                  <c:v>10.720522875816995</c:v>
                </c:pt>
                <c:pt idx="4754">
                  <c:v>12.175947712418303</c:v>
                </c:pt>
                <c:pt idx="4755">
                  <c:v>17.60104575163399</c:v>
                </c:pt>
                <c:pt idx="4756">
                  <c:v>22.60235294117647</c:v>
                </c:pt>
                <c:pt idx="4757">
                  <c:v>23.93673202614379</c:v>
                </c:pt>
                <c:pt idx="4758">
                  <c:v>20.795294117647064</c:v>
                </c:pt>
                <c:pt idx="4759">
                  <c:v>17.324705882352941</c:v>
                </c:pt>
                <c:pt idx="4760">
                  <c:v>10.792156862745101</c:v>
                </c:pt>
                <c:pt idx="4761">
                  <c:v>5.9390849673202615</c:v>
                </c:pt>
                <c:pt idx="4762">
                  <c:v>3.661699346405229</c:v>
                </c:pt>
                <c:pt idx="4763">
                  <c:v>2.8026143790849676</c:v>
                </c:pt>
                <c:pt idx="4764">
                  <c:v>2.0679738562091505</c:v>
                </c:pt>
                <c:pt idx="4765">
                  <c:v>2.0648366013071895</c:v>
                </c:pt>
                <c:pt idx="4766">
                  <c:v>1.6350326797385621</c:v>
                </c:pt>
                <c:pt idx="4767">
                  <c:v>1.1071895424836602</c:v>
                </c:pt>
                <c:pt idx="4768">
                  <c:v>8.2875816993464052E-2</c:v>
                </c:pt>
                <c:pt idx="4769">
                  <c:v>0.17647058823529416</c:v>
                </c:pt>
                <c:pt idx="4770">
                  <c:v>0.17647058823529416</c:v>
                </c:pt>
                <c:pt idx="4771">
                  <c:v>0.17647058823529416</c:v>
                </c:pt>
                <c:pt idx="4772">
                  <c:v>0.17647058823529416</c:v>
                </c:pt>
                <c:pt idx="4773">
                  <c:v>9.3594771241830077E-2</c:v>
                </c:pt>
                <c:pt idx="4774">
                  <c:v>0.20130718954248367</c:v>
                </c:pt>
                <c:pt idx="4775">
                  <c:v>0.57359477124183011</c:v>
                </c:pt>
                <c:pt idx="4776">
                  <c:v>0.77620915032679749</c:v>
                </c:pt>
                <c:pt idx="4777">
                  <c:v>1.1281045751633987</c:v>
                </c:pt>
                <c:pt idx="4778">
                  <c:v>1.3445751633986929</c:v>
                </c:pt>
                <c:pt idx="4779">
                  <c:v>1.1432679738562093</c:v>
                </c:pt>
                <c:pt idx="4780">
                  <c:v>0.80601307189542493</c:v>
                </c:pt>
                <c:pt idx="4781">
                  <c:v>1.9869281045751634</c:v>
                </c:pt>
                <c:pt idx="4782">
                  <c:v>7.5602614379084967</c:v>
                </c:pt>
                <c:pt idx="4783">
                  <c:v>10.585359477124184</c:v>
                </c:pt>
                <c:pt idx="4784">
                  <c:v>10.690457516339869</c:v>
                </c:pt>
                <c:pt idx="4785">
                  <c:v>11.152418300653595</c:v>
                </c:pt>
                <c:pt idx="4786">
                  <c:v>11.683660130718955</c:v>
                </c:pt>
                <c:pt idx="4787">
                  <c:v>7.1942483660130714</c:v>
                </c:pt>
                <c:pt idx="4788">
                  <c:v>5.1050980392156866</c:v>
                </c:pt>
                <c:pt idx="4789">
                  <c:v>6.5173856209150332</c:v>
                </c:pt>
                <c:pt idx="4790">
                  <c:v>6.9694117647058835</c:v>
                </c:pt>
                <c:pt idx="4791">
                  <c:v>5.493071895424837</c:v>
                </c:pt>
                <c:pt idx="4792">
                  <c:v>5.8394771241830075</c:v>
                </c:pt>
                <c:pt idx="4793">
                  <c:v>5.8797385620915037</c:v>
                </c:pt>
                <c:pt idx="4794">
                  <c:v>4.3623529411764705</c:v>
                </c:pt>
                <c:pt idx="4795">
                  <c:v>3.4133333333333336</c:v>
                </c:pt>
                <c:pt idx="4796">
                  <c:v>3.5952941176470588</c:v>
                </c:pt>
                <c:pt idx="4797">
                  <c:v>3.0413071895424837</c:v>
                </c:pt>
                <c:pt idx="4798">
                  <c:v>5.2138562091503271</c:v>
                </c:pt>
                <c:pt idx="4799">
                  <c:v>10.137777777777778</c:v>
                </c:pt>
                <c:pt idx="4800">
                  <c:v>14.952941176470587</c:v>
                </c:pt>
                <c:pt idx="4801">
                  <c:v>18.614379084967322</c:v>
                </c:pt>
                <c:pt idx="4802">
                  <c:v>19.56313725490196</c:v>
                </c:pt>
                <c:pt idx="4803">
                  <c:v>17.956862745098043</c:v>
                </c:pt>
                <c:pt idx="4804">
                  <c:v>13.06483660130719</c:v>
                </c:pt>
                <c:pt idx="4805">
                  <c:v>8.5325490196078437</c:v>
                </c:pt>
                <c:pt idx="4806">
                  <c:v>4.696732026143791</c:v>
                </c:pt>
                <c:pt idx="4807">
                  <c:v>3.482091503267974</c:v>
                </c:pt>
                <c:pt idx="4808">
                  <c:v>1.9079738562091506</c:v>
                </c:pt>
                <c:pt idx="4809">
                  <c:v>2.562875816993464</c:v>
                </c:pt>
                <c:pt idx="4810">
                  <c:v>2.8933333333333335</c:v>
                </c:pt>
                <c:pt idx="4811">
                  <c:v>3.0248366013071899</c:v>
                </c:pt>
                <c:pt idx="4812">
                  <c:v>2.7176470588235295</c:v>
                </c:pt>
                <c:pt idx="4813">
                  <c:v>3.2588235294117647</c:v>
                </c:pt>
                <c:pt idx="4814">
                  <c:v>2.6441830065359482</c:v>
                </c:pt>
                <c:pt idx="4815">
                  <c:v>2.0308496732026144</c:v>
                </c:pt>
                <c:pt idx="4816">
                  <c:v>1.4533333333333331</c:v>
                </c:pt>
                <c:pt idx="4817">
                  <c:v>0.79816993464052288</c:v>
                </c:pt>
                <c:pt idx="4818">
                  <c:v>7.2156862745098041E-2</c:v>
                </c:pt>
                <c:pt idx="4819">
                  <c:v>4.6274509803921574E-2</c:v>
                </c:pt>
                <c:pt idx="4820">
                  <c:v>1.8033986928104577</c:v>
                </c:pt>
                <c:pt idx="4821">
                  <c:v>3.6266666666666665</c:v>
                </c:pt>
                <c:pt idx="4822">
                  <c:v>4.6324183006535948</c:v>
                </c:pt>
                <c:pt idx="4823">
                  <c:v>5.6292810457516342</c:v>
                </c:pt>
                <c:pt idx="4824">
                  <c:v>6.377254901960784</c:v>
                </c:pt>
                <c:pt idx="4825">
                  <c:v>7.3699346405228763</c:v>
                </c:pt>
                <c:pt idx="4826">
                  <c:v>8.2964705882352945</c:v>
                </c:pt>
                <c:pt idx="4827">
                  <c:v>8.4044444444444437</c:v>
                </c:pt>
                <c:pt idx="4828">
                  <c:v>7.8049673202614374</c:v>
                </c:pt>
                <c:pt idx="4829">
                  <c:v>9.6857516339869285</c:v>
                </c:pt>
                <c:pt idx="4830">
                  <c:v>12.718169934640525</c:v>
                </c:pt>
                <c:pt idx="4831">
                  <c:v>14.511633986928105</c:v>
                </c:pt>
                <c:pt idx="4832">
                  <c:v>20.901960784313729</c:v>
                </c:pt>
                <c:pt idx="4833">
                  <c:v>27.506928104575167</c:v>
                </c:pt>
                <c:pt idx="4834">
                  <c:v>29.550326797385623</c:v>
                </c:pt>
                <c:pt idx="4835">
                  <c:v>27.939084967320262</c:v>
                </c:pt>
                <c:pt idx="4836">
                  <c:v>25.551895424836601</c:v>
                </c:pt>
                <c:pt idx="4837">
                  <c:v>18.106928104575164</c:v>
                </c:pt>
                <c:pt idx="4838">
                  <c:v>12.656993464052288</c:v>
                </c:pt>
                <c:pt idx="4839">
                  <c:v>9.5244444444444447</c:v>
                </c:pt>
                <c:pt idx="4840">
                  <c:v>6.7328104575163401</c:v>
                </c:pt>
                <c:pt idx="4841">
                  <c:v>4.5767320261437918</c:v>
                </c:pt>
                <c:pt idx="4842">
                  <c:v>4.5176470588235302</c:v>
                </c:pt>
                <c:pt idx="4843">
                  <c:v>2.965228758169935</c:v>
                </c:pt>
                <c:pt idx="4844">
                  <c:v>1.3793464052287581</c:v>
                </c:pt>
                <c:pt idx="4845">
                  <c:v>8.2875816993464052E-2</c:v>
                </c:pt>
                <c:pt idx="4846">
                  <c:v>0.17647058823529416</c:v>
                </c:pt>
                <c:pt idx="4847">
                  <c:v>0.21464052287581703</c:v>
                </c:pt>
                <c:pt idx="4848">
                  <c:v>0.21464052287581703</c:v>
                </c:pt>
                <c:pt idx="4849">
                  <c:v>0.21464052287581703</c:v>
                </c:pt>
                <c:pt idx="4850">
                  <c:v>0.13176470588235295</c:v>
                </c:pt>
                <c:pt idx="4851">
                  <c:v>0.17934640522875814</c:v>
                </c:pt>
                <c:pt idx="4852">
                  <c:v>0.48470588235294121</c:v>
                </c:pt>
                <c:pt idx="4853">
                  <c:v>0.68732026143790859</c:v>
                </c:pt>
                <c:pt idx="4854">
                  <c:v>0.77071895424836601</c:v>
                </c:pt>
                <c:pt idx="4855">
                  <c:v>0.78666666666666674</c:v>
                </c:pt>
                <c:pt idx="4856">
                  <c:v>0.60732026143790852</c:v>
                </c:pt>
                <c:pt idx="4857">
                  <c:v>0.30196078431372553</c:v>
                </c:pt>
                <c:pt idx="4858">
                  <c:v>0.92052287581699366</c:v>
                </c:pt>
                <c:pt idx="4859">
                  <c:v>5.7709803921568623</c:v>
                </c:pt>
                <c:pt idx="4860">
                  <c:v>9.4760784313725495</c:v>
                </c:pt>
                <c:pt idx="4861">
                  <c:v>9.5811764705882361</c:v>
                </c:pt>
                <c:pt idx="4862">
                  <c:v>10.100915032679739</c:v>
                </c:pt>
                <c:pt idx="4863">
                  <c:v>11.194509803921569</c:v>
                </c:pt>
                <c:pt idx="4864">
                  <c:v>7.7027450980392143</c:v>
                </c:pt>
                <c:pt idx="4865">
                  <c:v>5.2363398692810463</c:v>
                </c:pt>
                <c:pt idx="4866">
                  <c:v>6.6486274509803911</c:v>
                </c:pt>
                <c:pt idx="4867">
                  <c:v>6.4499346405228755</c:v>
                </c:pt>
                <c:pt idx="4868">
                  <c:v>4.6930718954248363</c:v>
                </c:pt>
                <c:pt idx="4869">
                  <c:v>4.0146405228758173</c:v>
                </c:pt>
                <c:pt idx="4870">
                  <c:v>2.9247058823529417</c:v>
                </c:pt>
                <c:pt idx="4871">
                  <c:v>1.4073202614379086</c:v>
                </c:pt>
                <c:pt idx="4872">
                  <c:v>1.0862745098039215</c:v>
                </c:pt>
                <c:pt idx="4873">
                  <c:v>1.5916339869281046</c:v>
                </c:pt>
                <c:pt idx="4874">
                  <c:v>3.1477124183006535</c:v>
                </c:pt>
                <c:pt idx="4875">
                  <c:v>7.0562091503267972</c:v>
                </c:pt>
                <c:pt idx="4876">
                  <c:v>10.819084967320261</c:v>
                </c:pt>
                <c:pt idx="4877">
                  <c:v>15.094640522875817</c:v>
                </c:pt>
                <c:pt idx="4878">
                  <c:v>18.526535947712418</c:v>
                </c:pt>
                <c:pt idx="4879">
                  <c:v>18.310588235294119</c:v>
                </c:pt>
                <c:pt idx="4880">
                  <c:v>15.420130718954249</c:v>
                </c:pt>
                <c:pt idx="4881">
                  <c:v>11.689150326797385</c:v>
                </c:pt>
                <c:pt idx="4882">
                  <c:v>7.4264052287581697</c:v>
                </c:pt>
                <c:pt idx="4883">
                  <c:v>3.4507189542483663</c:v>
                </c:pt>
                <c:pt idx="4884">
                  <c:v>1.548496732026144</c:v>
                </c:pt>
                <c:pt idx="4885">
                  <c:v>0.36575163398692812</c:v>
                </c:pt>
                <c:pt idx="4886">
                  <c:v>0.33385620915032688</c:v>
                </c:pt>
                <c:pt idx="4887">
                  <c:v>0.33071895424836606</c:v>
                </c:pt>
                <c:pt idx="4888">
                  <c:v>0.46849673202614378</c:v>
                </c:pt>
                <c:pt idx="4889">
                  <c:v>0.28601307189542485</c:v>
                </c:pt>
                <c:pt idx="4890">
                  <c:v>0.28601307189542485</c:v>
                </c:pt>
                <c:pt idx="4891">
                  <c:v>0.28601307189542485</c:v>
                </c:pt>
                <c:pt idx="4892">
                  <c:v>0.27633986928104581</c:v>
                </c:pt>
                <c:pt idx="4893">
                  <c:v>1.9084967320261437E-2</c:v>
                </c:pt>
                <c:pt idx="4894">
                  <c:v>0</c:v>
                </c:pt>
                <c:pt idx="4895">
                  <c:v>0</c:v>
                </c:pt>
                <c:pt idx="4896">
                  <c:v>4.6274509803921574E-2</c:v>
                </c:pt>
                <c:pt idx="4897">
                  <c:v>1.763921568627451</c:v>
                </c:pt>
                <c:pt idx="4898">
                  <c:v>3.1291503267973857</c:v>
                </c:pt>
                <c:pt idx="4899">
                  <c:v>3.5197385620915034</c:v>
                </c:pt>
                <c:pt idx="4900">
                  <c:v>3.776470588235294</c:v>
                </c:pt>
                <c:pt idx="4901">
                  <c:v>3.7691503267973858</c:v>
                </c:pt>
                <c:pt idx="4902">
                  <c:v>4.8013071895424844</c:v>
                </c:pt>
                <c:pt idx="4903">
                  <c:v>6.2177777777777772</c:v>
                </c:pt>
                <c:pt idx="4904">
                  <c:v>7.0881045751633982</c:v>
                </c:pt>
                <c:pt idx="4905">
                  <c:v>7.2616993464052282</c:v>
                </c:pt>
                <c:pt idx="4906">
                  <c:v>10.28392156862745</c:v>
                </c:pt>
                <c:pt idx="4907">
                  <c:v>13.310065359477125</c:v>
                </c:pt>
                <c:pt idx="4908">
                  <c:v>14.687581699346406</c:v>
                </c:pt>
                <c:pt idx="4909">
                  <c:v>20.06666666666667</c:v>
                </c:pt>
                <c:pt idx="4910">
                  <c:v>26.628496732026147</c:v>
                </c:pt>
                <c:pt idx="4911">
                  <c:v>28.373856209150325</c:v>
                </c:pt>
                <c:pt idx="4912">
                  <c:v>27.624575163398696</c:v>
                </c:pt>
                <c:pt idx="4913">
                  <c:v>27.356862745098042</c:v>
                </c:pt>
                <c:pt idx="4914">
                  <c:v>21.355816993464053</c:v>
                </c:pt>
                <c:pt idx="4915">
                  <c:v>16.430588235294117</c:v>
                </c:pt>
                <c:pt idx="4916">
                  <c:v>13.986666666666666</c:v>
                </c:pt>
                <c:pt idx="4917">
                  <c:v>10.518954248366015</c:v>
                </c:pt>
                <c:pt idx="4918">
                  <c:v>6.6274509803921582</c:v>
                </c:pt>
                <c:pt idx="4919">
                  <c:v>5.9884967320261442</c:v>
                </c:pt>
                <c:pt idx="4920">
                  <c:v>3.9215686274509807</c:v>
                </c:pt>
                <c:pt idx="4921">
                  <c:v>1.5715032679738563</c:v>
                </c:pt>
                <c:pt idx="4922">
                  <c:v>9.5424836601307184E-2</c:v>
                </c:pt>
                <c:pt idx="4923">
                  <c:v>0.18901960784313729</c:v>
                </c:pt>
                <c:pt idx="4924">
                  <c:v>0.22718954248366013</c:v>
                </c:pt>
                <c:pt idx="4925">
                  <c:v>0.22718954248366013</c:v>
                </c:pt>
                <c:pt idx="4926">
                  <c:v>0.21464052287581703</c:v>
                </c:pt>
                <c:pt idx="4927">
                  <c:v>0.13176470588235295</c:v>
                </c:pt>
                <c:pt idx="4928">
                  <c:v>9.9084967320261438E-2</c:v>
                </c:pt>
                <c:pt idx="4929">
                  <c:v>0.29490196078431374</c:v>
                </c:pt>
                <c:pt idx="4930">
                  <c:v>0.47529411764705876</c:v>
                </c:pt>
                <c:pt idx="4931">
                  <c:v>0.47529411764705876</c:v>
                </c:pt>
                <c:pt idx="4932">
                  <c:v>0.47529411764705876</c:v>
                </c:pt>
                <c:pt idx="4933">
                  <c:v>0.37620915032679747</c:v>
                </c:pt>
                <c:pt idx="4934">
                  <c:v>0.18039215686274512</c:v>
                </c:pt>
                <c:pt idx="4935">
                  <c:v>1.3699346405228758</c:v>
                </c:pt>
                <c:pt idx="4936">
                  <c:v>4.061960784313726</c:v>
                </c:pt>
                <c:pt idx="4937">
                  <c:v>6.3006535947712425</c:v>
                </c:pt>
                <c:pt idx="4938">
                  <c:v>6.8491503267973863</c:v>
                </c:pt>
                <c:pt idx="4939">
                  <c:v>7.6185620915032688</c:v>
                </c:pt>
                <c:pt idx="4940">
                  <c:v>9.0253594771241836</c:v>
                </c:pt>
                <c:pt idx="4941">
                  <c:v>8.1722875816993472</c:v>
                </c:pt>
                <c:pt idx="4942">
                  <c:v>7.1850980392156867</c:v>
                </c:pt>
                <c:pt idx="4943">
                  <c:v>8.0946405228758174</c:v>
                </c:pt>
                <c:pt idx="4944">
                  <c:v>7.6462745098039226</c:v>
                </c:pt>
                <c:pt idx="4945">
                  <c:v>4.8695424836601315</c:v>
                </c:pt>
                <c:pt idx="4946">
                  <c:v>3.0305882352941178</c:v>
                </c:pt>
                <c:pt idx="4947">
                  <c:v>1.7790849673202613</c:v>
                </c:pt>
                <c:pt idx="4948">
                  <c:v>0.32104575163398696</c:v>
                </c:pt>
                <c:pt idx="4949">
                  <c:v>5.3594771241830069E-2</c:v>
                </c:pt>
                <c:pt idx="4950">
                  <c:v>1.2324183006535947</c:v>
                </c:pt>
                <c:pt idx="4951">
                  <c:v>5.0813071895424846</c:v>
                </c:pt>
                <c:pt idx="4952">
                  <c:v>9.6972549019607843</c:v>
                </c:pt>
                <c:pt idx="4953">
                  <c:v>12.55947712418301</c:v>
                </c:pt>
                <c:pt idx="4954">
                  <c:v>16.174379084967324</c:v>
                </c:pt>
                <c:pt idx="4955">
                  <c:v>18.272941176470589</c:v>
                </c:pt>
                <c:pt idx="4956">
                  <c:v>16.203660130718955</c:v>
                </c:pt>
                <c:pt idx="4957">
                  <c:v>13.05830065359477</c:v>
                </c:pt>
                <c:pt idx="4958">
                  <c:v>10.623006535947713</c:v>
                </c:pt>
                <c:pt idx="4959">
                  <c:v>6.9545098039215683</c:v>
                </c:pt>
                <c:pt idx="4960">
                  <c:v>3.6771241830065367</c:v>
                </c:pt>
                <c:pt idx="4961">
                  <c:v>1.8975163398692811</c:v>
                </c:pt>
                <c:pt idx="4962">
                  <c:v>0.42692810457516339</c:v>
                </c:pt>
                <c:pt idx="4963">
                  <c:v>0</c:v>
                </c:pt>
                <c:pt idx="4964">
                  <c:v>0</c:v>
                </c:pt>
                <c:pt idx="4965">
                  <c:v>0.25725490196078438</c:v>
                </c:pt>
                <c:pt idx="4966">
                  <c:v>0.27633986928104581</c:v>
                </c:pt>
                <c:pt idx="4967">
                  <c:v>0.27633986928104581</c:v>
                </c:pt>
                <c:pt idx="4968">
                  <c:v>0.27633986928104581</c:v>
                </c:pt>
                <c:pt idx="4969">
                  <c:v>0.27633986928104581</c:v>
                </c:pt>
                <c:pt idx="4970">
                  <c:v>1.9084967320261437E-2</c:v>
                </c:pt>
                <c:pt idx="4971">
                  <c:v>0</c:v>
                </c:pt>
                <c:pt idx="4972">
                  <c:v>0</c:v>
                </c:pt>
                <c:pt idx="4973">
                  <c:v>4.6274509803921574E-2</c:v>
                </c:pt>
                <c:pt idx="4974">
                  <c:v>0.85934640522875805</c:v>
                </c:pt>
                <c:pt idx="4975">
                  <c:v>0.85934640522875805</c:v>
                </c:pt>
                <c:pt idx="4976">
                  <c:v>0.85934640522875805</c:v>
                </c:pt>
                <c:pt idx="4977">
                  <c:v>0.85934640522875805</c:v>
                </c:pt>
                <c:pt idx="4978">
                  <c:v>0.8130718954248366</c:v>
                </c:pt>
                <c:pt idx="4979">
                  <c:v>0.99869281045751646</c:v>
                </c:pt>
                <c:pt idx="4980">
                  <c:v>3.009934640522876</c:v>
                </c:pt>
                <c:pt idx="4981">
                  <c:v>4.5126797385620918</c:v>
                </c:pt>
                <c:pt idx="4982">
                  <c:v>4.9796078431372548</c:v>
                </c:pt>
                <c:pt idx="4983">
                  <c:v>7.349281045751634</c:v>
                </c:pt>
                <c:pt idx="4984">
                  <c:v>9.8797385620915037</c:v>
                </c:pt>
                <c:pt idx="4985">
                  <c:v>10.442352941176472</c:v>
                </c:pt>
                <c:pt idx="4986">
                  <c:v>15.366274509803922</c:v>
                </c:pt>
                <c:pt idx="4987">
                  <c:v>22.851241830065362</c:v>
                </c:pt>
                <c:pt idx="4988">
                  <c:v>25.390588235294121</c:v>
                </c:pt>
                <c:pt idx="4989">
                  <c:v>27.078431372549019</c:v>
                </c:pt>
                <c:pt idx="4990">
                  <c:v>29.041307189542483</c:v>
                </c:pt>
                <c:pt idx="4991">
                  <c:v>23.779346405228754</c:v>
                </c:pt>
                <c:pt idx="4992">
                  <c:v>18.032156862745101</c:v>
                </c:pt>
                <c:pt idx="4993">
                  <c:v>15.933333333333335</c:v>
                </c:pt>
                <c:pt idx="4994">
                  <c:v>12.453333333333333</c:v>
                </c:pt>
                <c:pt idx="4995">
                  <c:v>7.9166013071895431</c:v>
                </c:pt>
                <c:pt idx="4996">
                  <c:v>6.7550326797385631</c:v>
                </c:pt>
                <c:pt idx="4997">
                  <c:v>4.5503267973856207</c:v>
                </c:pt>
                <c:pt idx="4998">
                  <c:v>1.7526797385620916</c:v>
                </c:pt>
                <c:pt idx="4999">
                  <c:v>2.8235294117647063E-2</c:v>
                </c:pt>
                <c:pt idx="5000">
                  <c:v>4.7320261437908503E-2</c:v>
                </c:pt>
                <c:pt idx="5001">
                  <c:v>8.2352941176470587E-2</c:v>
                </c:pt>
                <c:pt idx="5002">
                  <c:v>8.2352941176470587E-2</c:v>
                </c:pt>
                <c:pt idx="5003">
                  <c:v>6.9803921568627456E-2</c:v>
                </c:pt>
                <c:pt idx="5004">
                  <c:v>5.725490196078431E-2</c:v>
                </c:pt>
                <c:pt idx="5005">
                  <c:v>0</c:v>
                </c:pt>
                <c:pt idx="5006">
                  <c:v>0</c:v>
                </c:pt>
                <c:pt idx="5007">
                  <c:v>6.248366013071896E-2</c:v>
                </c:pt>
                <c:pt idx="5008">
                  <c:v>6.248366013071896E-2</c:v>
                </c:pt>
                <c:pt idx="5009">
                  <c:v>6.248366013071896E-2</c:v>
                </c:pt>
                <c:pt idx="5010">
                  <c:v>6.248366013071896E-2</c:v>
                </c:pt>
                <c:pt idx="5011">
                  <c:v>6.248366013071896E-2</c:v>
                </c:pt>
                <c:pt idx="5012">
                  <c:v>1.4169934640522877</c:v>
                </c:pt>
                <c:pt idx="5013">
                  <c:v>3.3976470588235297</c:v>
                </c:pt>
                <c:pt idx="5014">
                  <c:v>5.1605228758169934</c:v>
                </c:pt>
                <c:pt idx="5015">
                  <c:v>5.9950326797385616</c:v>
                </c:pt>
                <c:pt idx="5016">
                  <c:v>7.0883660130718953</c:v>
                </c:pt>
                <c:pt idx="5017">
                  <c:v>8.698562091503268</c:v>
                </c:pt>
                <c:pt idx="5018">
                  <c:v>8.6392156862745111</c:v>
                </c:pt>
                <c:pt idx="5019">
                  <c:v>7.3968627450980398</c:v>
                </c:pt>
                <c:pt idx="5020">
                  <c:v>6.8677124183006546</c:v>
                </c:pt>
                <c:pt idx="5021">
                  <c:v>5.8073202614379085</c:v>
                </c:pt>
                <c:pt idx="5022">
                  <c:v>2.8990849673202614</c:v>
                </c:pt>
                <c:pt idx="5023">
                  <c:v>1.3568627450980393</c:v>
                </c:pt>
                <c:pt idx="5024">
                  <c:v>1.1529411764705884</c:v>
                </c:pt>
                <c:pt idx="5025">
                  <c:v>0.85071895424836619</c:v>
                </c:pt>
                <c:pt idx="5026">
                  <c:v>0.90352941176470603</c:v>
                </c:pt>
                <c:pt idx="5027">
                  <c:v>2.048888888888889</c:v>
                </c:pt>
                <c:pt idx="5028">
                  <c:v>6.1419607843137261</c:v>
                </c:pt>
                <c:pt idx="5029">
                  <c:v>11.592418300653595</c:v>
                </c:pt>
                <c:pt idx="5030">
                  <c:v>14.986928104575163</c:v>
                </c:pt>
                <c:pt idx="5031">
                  <c:v>17.58169934640523</c:v>
                </c:pt>
                <c:pt idx="5032">
                  <c:v>19.296470588235294</c:v>
                </c:pt>
                <c:pt idx="5033">
                  <c:v>16.827973856209152</c:v>
                </c:pt>
                <c:pt idx="5034">
                  <c:v>13.2959477124183</c:v>
                </c:pt>
                <c:pt idx="5035">
                  <c:v>11.33751633986928</c:v>
                </c:pt>
                <c:pt idx="5036">
                  <c:v>8.6632679738562093</c:v>
                </c:pt>
                <c:pt idx="5037">
                  <c:v>5.6841830065359478</c:v>
                </c:pt>
                <c:pt idx="5038">
                  <c:v>3.6805228758169934</c:v>
                </c:pt>
                <c:pt idx="5039">
                  <c:v>1.4454901960784314</c:v>
                </c:pt>
                <c:pt idx="5040">
                  <c:v>6.2745098039215684E-3</c:v>
                </c:pt>
                <c:pt idx="5041">
                  <c:v>0</c:v>
                </c:pt>
                <c:pt idx="5042">
                  <c:v>4.4705882352941179E-2</c:v>
                </c:pt>
                <c:pt idx="5043">
                  <c:v>0.62117647058823533</c:v>
                </c:pt>
                <c:pt idx="5044">
                  <c:v>1.8601307189542482</c:v>
                </c:pt>
                <c:pt idx="5045">
                  <c:v>1.9061437908496734</c:v>
                </c:pt>
                <c:pt idx="5046">
                  <c:v>1.9061437908496734</c:v>
                </c:pt>
                <c:pt idx="5047">
                  <c:v>1.8614379084967323</c:v>
                </c:pt>
                <c:pt idx="5048">
                  <c:v>1.284967320261438</c:v>
                </c:pt>
                <c:pt idx="5049">
                  <c:v>4.6013071895424841E-2</c:v>
                </c:pt>
                <c:pt idx="5050">
                  <c:v>0</c:v>
                </c:pt>
                <c:pt idx="5051">
                  <c:v>3.2941176470588238E-2</c:v>
                </c:pt>
                <c:pt idx="5052">
                  <c:v>3.2941176470588238E-2</c:v>
                </c:pt>
                <c:pt idx="5053">
                  <c:v>3.2941176470588238E-2</c:v>
                </c:pt>
                <c:pt idx="5054">
                  <c:v>3.2941176470588238E-2</c:v>
                </c:pt>
                <c:pt idx="5055">
                  <c:v>3.2941176470588238E-2</c:v>
                </c:pt>
                <c:pt idx="5056">
                  <c:v>0</c:v>
                </c:pt>
                <c:pt idx="5057">
                  <c:v>1.0159477124183007</c:v>
                </c:pt>
                <c:pt idx="5058">
                  <c:v>2.7958169934640522</c:v>
                </c:pt>
                <c:pt idx="5059">
                  <c:v>3.8708496732026143</c:v>
                </c:pt>
                <c:pt idx="5060">
                  <c:v>5.7623529411764709</c:v>
                </c:pt>
                <c:pt idx="5061">
                  <c:v>7.2964705882352945</c:v>
                </c:pt>
                <c:pt idx="5062">
                  <c:v>7.5728104575163391</c:v>
                </c:pt>
                <c:pt idx="5063">
                  <c:v>11.049150326797387</c:v>
                </c:pt>
                <c:pt idx="5064">
                  <c:v>17.222222222222225</c:v>
                </c:pt>
                <c:pt idx="5065">
                  <c:v>19.452549019607844</c:v>
                </c:pt>
                <c:pt idx="5066">
                  <c:v>22.672418300653597</c:v>
                </c:pt>
                <c:pt idx="5067">
                  <c:v>25.91686274509804</c:v>
                </c:pt>
                <c:pt idx="5068">
                  <c:v>21.825359477124184</c:v>
                </c:pt>
                <c:pt idx="5069">
                  <c:v>17.130196078431375</c:v>
                </c:pt>
                <c:pt idx="5070">
                  <c:v>16.469281045751632</c:v>
                </c:pt>
                <c:pt idx="5071">
                  <c:v>13.839215686274509</c:v>
                </c:pt>
                <c:pt idx="5072">
                  <c:v>9.6465359477124188</c:v>
                </c:pt>
                <c:pt idx="5073">
                  <c:v>8.491503267973858</c:v>
                </c:pt>
                <c:pt idx="5074">
                  <c:v>5.9385620915032691</c:v>
                </c:pt>
                <c:pt idx="5075">
                  <c:v>2.4901960784313726</c:v>
                </c:pt>
                <c:pt idx="5076">
                  <c:v>0.36627450980392157</c:v>
                </c:pt>
                <c:pt idx="5077">
                  <c:v>2.2222222222222223E-2</c:v>
                </c:pt>
                <c:pt idx="5078">
                  <c:v>7.3202614379084971E-2</c:v>
                </c:pt>
                <c:pt idx="5079">
                  <c:v>7.3202614379084971E-2</c:v>
                </c:pt>
                <c:pt idx="5080">
                  <c:v>8.6535947712418293E-2</c:v>
                </c:pt>
                <c:pt idx="5081">
                  <c:v>0.10901960784313727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1.3581699346405229</c:v>
                </c:pt>
                <c:pt idx="5090">
                  <c:v>2.6922875816993463</c:v>
                </c:pt>
                <c:pt idx="5091">
                  <c:v>3.9396078431372548</c:v>
                </c:pt>
                <c:pt idx="5092">
                  <c:v>4.7741176470588247</c:v>
                </c:pt>
                <c:pt idx="5093">
                  <c:v>5.5547712418300659</c:v>
                </c:pt>
                <c:pt idx="5094">
                  <c:v>5.6831372549019612</c:v>
                </c:pt>
                <c:pt idx="5095">
                  <c:v>6.9307189542483663</c:v>
                </c:pt>
                <c:pt idx="5096">
                  <c:v>6.9832679738562087</c:v>
                </c:pt>
                <c:pt idx="5097">
                  <c:v>6.5552941176470583</c:v>
                </c:pt>
                <c:pt idx="5098">
                  <c:v>5.7973856209150325</c:v>
                </c:pt>
                <c:pt idx="5099">
                  <c:v>4.6475816993464063</c:v>
                </c:pt>
                <c:pt idx="5100">
                  <c:v>3.3722875816993465</c:v>
                </c:pt>
                <c:pt idx="5101">
                  <c:v>3.0248366013071899</c:v>
                </c:pt>
                <c:pt idx="5102">
                  <c:v>2.7534640522875815</c:v>
                </c:pt>
                <c:pt idx="5103">
                  <c:v>2.9367320261437908</c:v>
                </c:pt>
                <c:pt idx="5104">
                  <c:v>4.1874509803921569</c:v>
                </c:pt>
                <c:pt idx="5105">
                  <c:v>7.2091503267973858</c:v>
                </c:pt>
                <c:pt idx="5106">
                  <c:v>12.12627450980392</c:v>
                </c:pt>
                <c:pt idx="5107">
                  <c:v>15.4</c:v>
                </c:pt>
                <c:pt idx="5108">
                  <c:v>16.294117647058822</c:v>
                </c:pt>
                <c:pt idx="5109">
                  <c:v>16.580915032679737</c:v>
                </c:pt>
                <c:pt idx="5110">
                  <c:v>14.221176470588238</c:v>
                </c:pt>
                <c:pt idx="5111">
                  <c:v>10.589803921568629</c:v>
                </c:pt>
                <c:pt idx="5112">
                  <c:v>8.7715032679738574</c:v>
                </c:pt>
                <c:pt idx="5113">
                  <c:v>7.6839215686274498</c:v>
                </c:pt>
                <c:pt idx="5114">
                  <c:v>5.8096732026143796</c:v>
                </c:pt>
                <c:pt idx="5115">
                  <c:v>3.841307189542484</c:v>
                </c:pt>
                <c:pt idx="5116">
                  <c:v>1.6031372549019609</c:v>
                </c:pt>
                <c:pt idx="5117">
                  <c:v>1.2549019607843137E-2</c:v>
                </c:pt>
                <c:pt idx="5118">
                  <c:v>3.5555555555555556E-2</c:v>
                </c:pt>
                <c:pt idx="5119">
                  <c:v>0.27111111111111108</c:v>
                </c:pt>
                <c:pt idx="5120">
                  <c:v>1.8784313725490196</c:v>
                </c:pt>
                <c:pt idx="5121">
                  <c:v>4.6399999999999997</c:v>
                </c:pt>
                <c:pt idx="5122">
                  <c:v>5.1471895424836607</c:v>
                </c:pt>
                <c:pt idx="5123">
                  <c:v>5.1116339869281049</c:v>
                </c:pt>
                <c:pt idx="5124">
                  <c:v>4.8760784313725489</c:v>
                </c:pt>
                <c:pt idx="5125">
                  <c:v>3.2687581699346406</c:v>
                </c:pt>
                <c:pt idx="5126">
                  <c:v>0.50718954248366022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0.6588235294117647</c:v>
                </c:pt>
                <c:pt idx="5132">
                  <c:v>1.0146405228758169</c:v>
                </c:pt>
                <c:pt idx="5133">
                  <c:v>1.0146405228758169</c:v>
                </c:pt>
                <c:pt idx="5134">
                  <c:v>1.5001307189542483</c:v>
                </c:pt>
                <c:pt idx="5135">
                  <c:v>3.3550326797385628</c:v>
                </c:pt>
                <c:pt idx="5136">
                  <c:v>4.3328104575163398</c:v>
                </c:pt>
                <c:pt idx="5137">
                  <c:v>5.5673202614379091</c:v>
                </c:pt>
                <c:pt idx="5138">
                  <c:v>6.2648366013071897</c:v>
                </c:pt>
                <c:pt idx="5139">
                  <c:v>6.1173856209150337</c:v>
                </c:pt>
                <c:pt idx="5140">
                  <c:v>7.1001307189542491</c:v>
                </c:pt>
                <c:pt idx="5141">
                  <c:v>9.6614379084967332</c:v>
                </c:pt>
                <c:pt idx="5142">
                  <c:v>10.392679738562093</c:v>
                </c:pt>
                <c:pt idx="5143">
                  <c:v>12.945882352941178</c:v>
                </c:pt>
                <c:pt idx="5144">
                  <c:v>16.409934640522877</c:v>
                </c:pt>
                <c:pt idx="5145">
                  <c:v>14.733856209150327</c:v>
                </c:pt>
                <c:pt idx="5146">
                  <c:v>13.027712418300656</c:v>
                </c:pt>
                <c:pt idx="5147">
                  <c:v>14.597124183006537</c:v>
                </c:pt>
                <c:pt idx="5148">
                  <c:v>13.838692810457518</c:v>
                </c:pt>
                <c:pt idx="5149">
                  <c:v>11.35607843137255</c:v>
                </c:pt>
                <c:pt idx="5150">
                  <c:v>10.978823529411764</c:v>
                </c:pt>
                <c:pt idx="5151">
                  <c:v>8.7121568627450987</c:v>
                </c:pt>
                <c:pt idx="5152">
                  <c:v>4.8337254901960787</c:v>
                </c:pt>
                <c:pt idx="5153">
                  <c:v>2.3414379084967321</c:v>
                </c:pt>
                <c:pt idx="5154">
                  <c:v>1.0219607843137255</c:v>
                </c:pt>
                <c:pt idx="5155">
                  <c:v>0.33411764705882352</c:v>
                </c:pt>
                <c:pt idx="5156">
                  <c:v>0.23058823529411768</c:v>
                </c:pt>
                <c:pt idx="5157">
                  <c:v>0.6373856209150327</c:v>
                </c:pt>
                <c:pt idx="5158">
                  <c:v>0.70431372549019589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1.2300653594771243</c:v>
                </c:pt>
                <c:pt idx="5167">
                  <c:v>2.090718954248366</c:v>
                </c:pt>
                <c:pt idx="5168">
                  <c:v>2.9411764705882355</c:v>
                </c:pt>
                <c:pt idx="5169">
                  <c:v>3.7756862745098037</c:v>
                </c:pt>
                <c:pt idx="5170">
                  <c:v>4.3720261437908494</c:v>
                </c:pt>
                <c:pt idx="5171">
                  <c:v>4.2543790849673204</c:v>
                </c:pt>
                <c:pt idx="5172">
                  <c:v>4.9338562091503269</c:v>
                </c:pt>
                <c:pt idx="5173">
                  <c:v>5.4444444444444455</c:v>
                </c:pt>
                <c:pt idx="5174">
                  <c:v>5.1341176470588241</c:v>
                </c:pt>
                <c:pt idx="5175">
                  <c:v>4.6426143790849679</c:v>
                </c:pt>
                <c:pt idx="5176">
                  <c:v>4.2091503267973867</c:v>
                </c:pt>
                <c:pt idx="5177">
                  <c:v>4.2559477124183012</c:v>
                </c:pt>
                <c:pt idx="5178">
                  <c:v>3.9492810457516345</c:v>
                </c:pt>
                <c:pt idx="5179">
                  <c:v>3.5884967320261438</c:v>
                </c:pt>
                <c:pt idx="5180">
                  <c:v>3.7150326797385622</c:v>
                </c:pt>
                <c:pt idx="5181">
                  <c:v>4.8658823529411768</c:v>
                </c:pt>
                <c:pt idx="5182">
                  <c:v>7.3699346405228763</c:v>
                </c:pt>
                <c:pt idx="5183">
                  <c:v>11.314509803921569</c:v>
                </c:pt>
                <c:pt idx="5184">
                  <c:v>14.025098039215687</c:v>
                </c:pt>
                <c:pt idx="5185">
                  <c:v>13.876862745098041</c:v>
                </c:pt>
                <c:pt idx="5186">
                  <c:v>12.466666666666669</c:v>
                </c:pt>
                <c:pt idx="5187">
                  <c:v>10.03372549019608</c:v>
                </c:pt>
                <c:pt idx="5188">
                  <c:v>6.8915032679738566</c:v>
                </c:pt>
                <c:pt idx="5189">
                  <c:v>5.5762091503267976</c:v>
                </c:pt>
                <c:pt idx="5190">
                  <c:v>5.5056209150326803</c:v>
                </c:pt>
                <c:pt idx="5191">
                  <c:v>5.0860130718954251</c:v>
                </c:pt>
                <c:pt idx="5192">
                  <c:v>3.42797385620915</c:v>
                </c:pt>
                <c:pt idx="5193">
                  <c:v>1.6224836601307189</c:v>
                </c:pt>
                <c:pt idx="5194">
                  <c:v>6.6928104575163405E-2</c:v>
                </c:pt>
                <c:pt idx="5195">
                  <c:v>0.53045751633986926</c:v>
                </c:pt>
                <c:pt idx="5196">
                  <c:v>0.8141176470588235</c:v>
                </c:pt>
                <c:pt idx="5197">
                  <c:v>2.9260130718954249</c:v>
                </c:pt>
                <c:pt idx="5198">
                  <c:v>7.2384313725490204</c:v>
                </c:pt>
                <c:pt idx="5199">
                  <c:v>8.0465359477124192</c:v>
                </c:pt>
                <c:pt idx="5200">
                  <c:v>7.5704575163398697</c:v>
                </c:pt>
                <c:pt idx="5201">
                  <c:v>7.2867973856209147</c:v>
                </c:pt>
                <c:pt idx="5202">
                  <c:v>5.1749019607843145</c:v>
                </c:pt>
                <c:pt idx="5203">
                  <c:v>0.81124183006535944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1.1780392156862747</c:v>
                </c:pt>
                <c:pt idx="5209">
                  <c:v>2.2447058823529416</c:v>
                </c:pt>
                <c:pt idx="5210">
                  <c:v>2.2447058823529416</c:v>
                </c:pt>
                <c:pt idx="5211">
                  <c:v>2.7301960784313728</c:v>
                </c:pt>
                <c:pt idx="5212">
                  <c:v>5.5247058823529418</c:v>
                </c:pt>
                <c:pt idx="5213">
                  <c:v>6.6786928104575178</c:v>
                </c:pt>
                <c:pt idx="5214">
                  <c:v>6.0873202614379078</c:v>
                </c:pt>
                <c:pt idx="5215">
                  <c:v>6.1103267973856212</c:v>
                </c:pt>
                <c:pt idx="5216">
                  <c:v>5.6248366013071891</c:v>
                </c:pt>
                <c:pt idx="5217">
                  <c:v>4.6996078431372554</c:v>
                </c:pt>
                <c:pt idx="5218">
                  <c:v>4.8460130718954249</c:v>
                </c:pt>
                <c:pt idx="5219">
                  <c:v>4.7790849673202622</c:v>
                </c:pt>
                <c:pt idx="5220">
                  <c:v>5.8020915032679738</c:v>
                </c:pt>
                <c:pt idx="5221">
                  <c:v>8.1827450980392165</c:v>
                </c:pt>
                <c:pt idx="5222">
                  <c:v>7.4190849673202619</c:v>
                </c:pt>
                <c:pt idx="5223">
                  <c:v>6.329150326797385</c:v>
                </c:pt>
                <c:pt idx="5224">
                  <c:v>9.5369934640522889</c:v>
                </c:pt>
                <c:pt idx="5225">
                  <c:v>10.980392156862747</c:v>
                </c:pt>
                <c:pt idx="5226">
                  <c:v>11.138039215686275</c:v>
                </c:pt>
                <c:pt idx="5227">
                  <c:v>11.162875816993465</c:v>
                </c:pt>
                <c:pt idx="5228">
                  <c:v>10.267189542483662</c:v>
                </c:pt>
                <c:pt idx="5229">
                  <c:v>6.6635294117647064</c:v>
                </c:pt>
                <c:pt idx="5230">
                  <c:v>4.1741176470588242</c:v>
                </c:pt>
                <c:pt idx="5231">
                  <c:v>1.6358169934640525</c:v>
                </c:pt>
                <c:pt idx="5232">
                  <c:v>0.56366013071895427</c:v>
                </c:pt>
                <c:pt idx="5233">
                  <c:v>0.19241830065359478</c:v>
                </c:pt>
                <c:pt idx="5234">
                  <c:v>0.65960784313725507</c:v>
                </c:pt>
                <c:pt idx="5235">
                  <c:v>0.72967320261437918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8.3660130718954243E-2</c:v>
                </c:pt>
                <c:pt idx="5241">
                  <c:v>0.20130718954248367</c:v>
                </c:pt>
                <c:pt idx="5242">
                  <c:v>0.2243137254901961</c:v>
                </c:pt>
                <c:pt idx="5243">
                  <c:v>1.4292810457516338</c:v>
                </c:pt>
                <c:pt idx="5244">
                  <c:v>1.9667973856209151</c:v>
                </c:pt>
                <c:pt idx="5245">
                  <c:v>2.1884967320261435</c:v>
                </c:pt>
                <c:pt idx="5246">
                  <c:v>2.9053594771241831</c:v>
                </c:pt>
                <c:pt idx="5247">
                  <c:v>3.4559477124183009</c:v>
                </c:pt>
                <c:pt idx="5248">
                  <c:v>3.3856209150326797</c:v>
                </c:pt>
                <c:pt idx="5249">
                  <c:v>4.4141176470588235</c:v>
                </c:pt>
                <c:pt idx="5250">
                  <c:v>5.3837908496732032</c:v>
                </c:pt>
                <c:pt idx="5251">
                  <c:v>5.1775163398692809</c:v>
                </c:pt>
                <c:pt idx="5252">
                  <c:v>4.7602614379084969</c:v>
                </c:pt>
                <c:pt idx="5253">
                  <c:v>4.3777777777777782</c:v>
                </c:pt>
                <c:pt idx="5254">
                  <c:v>4.5942483660130726</c:v>
                </c:pt>
                <c:pt idx="5255">
                  <c:v>4.3735947712418302</c:v>
                </c:pt>
                <c:pt idx="5256">
                  <c:v>3.9911111111111106</c:v>
                </c:pt>
                <c:pt idx="5257">
                  <c:v>4.1952941176470588</c:v>
                </c:pt>
                <c:pt idx="5258">
                  <c:v>5.2964705882352936</c:v>
                </c:pt>
                <c:pt idx="5259">
                  <c:v>6.5898039215686275</c:v>
                </c:pt>
                <c:pt idx="5260">
                  <c:v>10.171503267973858</c:v>
                </c:pt>
                <c:pt idx="5261">
                  <c:v>12.59450980392157</c:v>
                </c:pt>
                <c:pt idx="5262">
                  <c:v>12.269281045751635</c:v>
                </c:pt>
                <c:pt idx="5263">
                  <c:v>10.506143790849674</c:v>
                </c:pt>
                <c:pt idx="5264">
                  <c:v>8.5879738562091497</c:v>
                </c:pt>
                <c:pt idx="5265">
                  <c:v>5.650980392156864</c:v>
                </c:pt>
                <c:pt idx="5266">
                  <c:v>4.5409150326797389</c:v>
                </c:pt>
                <c:pt idx="5267">
                  <c:v>4.5181699346405226</c:v>
                </c:pt>
                <c:pt idx="5268">
                  <c:v>4.4279738562091504</c:v>
                </c:pt>
                <c:pt idx="5269">
                  <c:v>3.2703267973856205</c:v>
                </c:pt>
                <c:pt idx="5270">
                  <c:v>1.7547712418300654</c:v>
                </c:pt>
                <c:pt idx="5271">
                  <c:v>0.19921568627450983</c:v>
                </c:pt>
                <c:pt idx="5272">
                  <c:v>0.81359477124182999</c:v>
                </c:pt>
                <c:pt idx="5273">
                  <c:v>1.2467973856209151</c:v>
                </c:pt>
                <c:pt idx="5274">
                  <c:v>3.4133333333333336</c:v>
                </c:pt>
                <c:pt idx="5275">
                  <c:v>8.2311111111111117</c:v>
                </c:pt>
                <c:pt idx="5276">
                  <c:v>9.209411764705882</c:v>
                </c:pt>
                <c:pt idx="5277">
                  <c:v>8.663006535947714</c:v>
                </c:pt>
                <c:pt idx="5278">
                  <c:v>8.2298039215686281</c:v>
                </c:pt>
                <c:pt idx="5279">
                  <c:v>6.0632679738562096</c:v>
                </c:pt>
                <c:pt idx="5280">
                  <c:v>1.0619607843137255</c:v>
                </c:pt>
                <c:pt idx="5281">
                  <c:v>8.0522875816993467E-2</c:v>
                </c:pt>
                <c:pt idx="5282">
                  <c:v>0</c:v>
                </c:pt>
                <c:pt idx="5283">
                  <c:v>3.1372549019607842E-3</c:v>
                </c:pt>
                <c:pt idx="5284">
                  <c:v>3.1372549019607842E-3</c:v>
                </c:pt>
                <c:pt idx="5285">
                  <c:v>1.2041830065359478</c:v>
                </c:pt>
                <c:pt idx="5286">
                  <c:v>2.2807843137254902</c:v>
                </c:pt>
                <c:pt idx="5287">
                  <c:v>2.2807843137254902</c:v>
                </c:pt>
                <c:pt idx="5288">
                  <c:v>2.7281045751633988</c:v>
                </c:pt>
                <c:pt idx="5289">
                  <c:v>5.5895424836601295</c:v>
                </c:pt>
                <c:pt idx="5290">
                  <c:v>8.4290196078431379</c:v>
                </c:pt>
                <c:pt idx="5291">
                  <c:v>7.6355555555555554</c:v>
                </c:pt>
                <c:pt idx="5292">
                  <c:v>7.6355555555555554</c:v>
                </c:pt>
                <c:pt idx="5293">
                  <c:v>7.1850980392156867</c:v>
                </c:pt>
                <c:pt idx="5294">
                  <c:v>6.1929411764705877</c:v>
                </c:pt>
                <c:pt idx="5295">
                  <c:v>4.5320261437908496</c:v>
                </c:pt>
                <c:pt idx="5296">
                  <c:v>4.5691503267973861</c:v>
                </c:pt>
                <c:pt idx="5297">
                  <c:v>4.7594771241830065</c:v>
                </c:pt>
                <c:pt idx="5298">
                  <c:v>5.4047058823529417</c:v>
                </c:pt>
                <c:pt idx="5299">
                  <c:v>4.0611764705882356</c:v>
                </c:pt>
                <c:pt idx="5300">
                  <c:v>2.5555555555555558</c:v>
                </c:pt>
                <c:pt idx="5301">
                  <c:v>5.3986928104575158</c:v>
                </c:pt>
                <c:pt idx="5302">
                  <c:v>7.5675816993464053</c:v>
                </c:pt>
                <c:pt idx="5303">
                  <c:v>9.4901960784313726</c:v>
                </c:pt>
                <c:pt idx="5304">
                  <c:v>10.878169934640523</c:v>
                </c:pt>
                <c:pt idx="5305">
                  <c:v>11.363660130718955</c:v>
                </c:pt>
                <c:pt idx="5306">
                  <c:v>8.2002614379084964</c:v>
                </c:pt>
                <c:pt idx="5307">
                  <c:v>5.8410457516339873</c:v>
                </c:pt>
                <c:pt idx="5308">
                  <c:v>3.2732026143790853</c:v>
                </c:pt>
                <c:pt idx="5309">
                  <c:v>1.417777777777778</c:v>
                </c:pt>
                <c:pt idx="5310">
                  <c:v>0.17986928104575164</c:v>
                </c:pt>
                <c:pt idx="5311">
                  <c:v>0.65960784313725507</c:v>
                </c:pt>
                <c:pt idx="5312">
                  <c:v>0.72967320261437918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8.3660130718954243E-2</c:v>
                </c:pt>
                <c:pt idx="5318">
                  <c:v>0.63790849673202621</c:v>
                </c:pt>
                <c:pt idx="5319">
                  <c:v>1.7665359477124185</c:v>
                </c:pt>
                <c:pt idx="5320">
                  <c:v>2.4180392156862749</c:v>
                </c:pt>
                <c:pt idx="5321">
                  <c:v>2.7866666666666671</c:v>
                </c:pt>
                <c:pt idx="5322">
                  <c:v>2.9233986928104581</c:v>
                </c:pt>
                <c:pt idx="5323">
                  <c:v>2.6616993464052285</c:v>
                </c:pt>
                <c:pt idx="5324">
                  <c:v>1.8569934640522878</c:v>
                </c:pt>
                <c:pt idx="5325">
                  <c:v>2.1383006535947708</c:v>
                </c:pt>
                <c:pt idx="5326">
                  <c:v>3.8206535947712417</c:v>
                </c:pt>
                <c:pt idx="5327">
                  <c:v>4.9111111111111114</c:v>
                </c:pt>
                <c:pt idx="5328">
                  <c:v>5.2467973856209147</c:v>
                </c:pt>
                <c:pt idx="5329">
                  <c:v>5.0823529411764703</c:v>
                </c:pt>
                <c:pt idx="5330">
                  <c:v>4.9333333333333336</c:v>
                </c:pt>
                <c:pt idx="5331">
                  <c:v>4.6679738562091506</c:v>
                </c:pt>
                <c:pt idx="5332">
                  <c:v>4.5014379084967322</c:v>
                </c:pt>
                <c:pt idx="5333">
                  <c:v>4.483137254901961</c:v>
                </c:pt>
                <c:pt idx="5334">
                  <c:v>4.9529411764705884</c:v>
                </c:pt>
                <c:pt idx="5335">
                  <c:v>5.5516339869281053</c:v>
                </c:pt>
                <c:pt idx="5336">
                  <c:v>5.2734640522875829</c:v>
                </c:pt>
                <c:pt idx="5337">
                  <c:v>7.5383006535947716</c:v>
                </c:pt>
                <c:pt idx="5338">
                  <c:v>8.609150326797387</c:v>
                </c:pt>
                <c:pt idx="5339">
                  <c:v>7.9798692810457519</c:v>
                </c:pt>
                <c:pt idx="5340">
                  <c:v>6.6099346405228765</c:v>
                </c:pt>
                <c:pt idx="5341">
                  <c:v>5.556862745098039</c:v>
                </c:pt>
                <c:pt idx="5342">
                  <c:v>2.9346405228758172</c:v>
                </c:pt>
                <c:pt idx="5343">
                  <c:v>2.4175163398692807</c:v>
                </c:pt>
                <c:pt idx="5344">
                  <c:v>2.4300653594771244</c:v>
                </c:pt>
                <c:pt idx="5345">
                  <c:v>2.4175163398692807</c:v>
                </c:pt>
                <c:pt idx="5346">
                  <c:v>1.963137254901961</c:v>
                </c:pt>
                <c:pt idx="5347">
                  <c:v>1.3597385620915035</c:v>
                </c:pt>
                <c:pt idx="5348">
                  <c:v>0.19921568627450983</c:v>
                </c:pt>
                <c:pt idx="5349">
                  <c:v>0.81359477124182999</c:v>
                </c:pt>
                <c:pt idx="5350">
                  <c:v>1.4164705882352939</c:v>
                </c:pt>
                <c:pt idx="5351">
                  <c:v>4.1524183006535953</c:v>
                </c:pt>
                <c:pt idx="5352">
                  <c:v>10.141437908496734</c:v>
                </c:pt>
                <c:pt idx="5353">
                  <c:v>11.830588235294119</c:v>
                </c:pt>
                <c:pt idx="5354">
                  <c:v>11.569150326797386</c:v>
                </c:pt>
                <c:pt idx="5355">
                  <c:v>10.966274509803922</c:v>
                </c:pt>
                <c:pt idx="5356">
                  <c:v>8.2428758169934628</c:v>
                </c:pt>
                <c:pt idx="5357">
                  <c:v>2.0703267973856212</c:v>
                </c:pt>
                <c:pt idx="5358">
                  <c:v>0.55921568627450979</c:v>
                </c:pt>
                <c:pt idx="5359">
                  <c:v>1.5147712418300654</c:v>
                </c:pt>
                <c:pt idx="5360">
                  <c:v>2.6039215686274515</c:v>
                </c:pt>
                <c:pt idx="5361">
                  <c:v>3.4632679738562087</c:v>
                </c:pt>
                <c:pt idx="5362">
                  <c:v>4.6708496732026141</c:v>
                </c:pt>
                <c:pt idx="5363">
                  <c:v>5.5662745098039226</c:v>
                </c:pt>
                <c:pt idx="5364">
                  <c:v>4.2452287581699348</c:v>
                </c:pt>
                <c:pt idx="5365">
                  <c:v>3.2332026143790844</c:v>
                </c:pt>
                <c:pt idx="5366">
                  <c:v>4.7963398692810468</c:v>
                </c:pt>
                <c:pt idx="5367">
                  <c:v>8.3963398692810447</c:v>
                </c:pt>
                <c:pt idx="5368">
                  <c:v>7.6094117647058823</c:v>
                </c:pt>
                <c:pt idx="5369">
                  <c:v>7.6094117647058823</c:v>
                </c:pt>
                <c:pt idx="5370">
                  <c:v>7.5322875816993458</c:v>
                </c:pt>
                <c:pt idx="5371">
                  <c:v>6.3267973856209148</c:v>
                </c:pt>
                <c:pt idx="5372">
                  <c:v>2.4026143790849677</c:v>
                </c:pt>
                <c:pt idx="5373">
                  <c:v>2.3307189542483662</c:v>
                </c:pt>
                <c:pt idx="5374">
                  <c:v>2.3307189542483662</c:v>
                </c:pt>
                <c:pt idx="5375">
                  <c:v>2.3307189542483662</c:v>
                </c:pt>
                <c:pt idx="5376">
                  <c:v>1.1011764705882354</c:v>
                </c:pt>
                <c:pt idx="5377">
                  <c:v>0.9539869281045753</c:v>
                </c:pt>
                <c:pt idx="5378">
                  <c:v>3.4457516339869283</c:v>
                </c:pt>
                <c:pt idx="5379">
                  <c:v>5.6237908496732025</c:v>
                </c:pt>
                <c:pt idx="5380">
                  <c:v>8.1916339869281067</c:v>
                </c:pt>
                <c:pt idx="5381">
                  <c:v>10.539346405228759</c:v>
                </c:pt>
                <c:pt idx="5382">
                  <c:v>11.637908496732026</c:v>
                </c:pt>
                <c:pt idx="5383">
                  <c:v>8.928366013071896</c:v>
                </c:pt>
                <c:pt idx="5384">
                  <c:v>6.7503267973856209</c:v>
                </c:pt>
                <c:pt idx="5385">
                  <c:v>4.1824836601307194</c:v>
                </c:pt>
                <c:pt idx="5386">
                  <c:v>1.8930718954248369</c:v>
                </c:pt>
                <c:pt idx="5387">
                  <c:v>0.17986928104575164</c:v>
                </c:pt>
                <c:pt idx="5388">
                  <c:v>0.65960784313725507</c:v>
                </c:pt>
                <c:pt idx="5389">
                  <c:v>0.72967320261437918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8.3660130718954243E-2</c:v>
                </c:pt>
                <c:pt idx="5395">
                  <c:v>0.65385620915032683</c:v>
                </c:pt>
                <c:pt idx="5396">
                  <c:v>1.7887581699346409</c:v>
                </c:pt>
                <c:pt idx="5397">
                  <c:v>2.2640522875816993</c:v>
                </c:pt>
                <c:pt idx="5398">
                  <c:v>2.368366013071896</c:v>
                </c:pt>
                <c:pt idx="5399">
                  <c:v>2.2847058823529416</c:v>
                </c:pt>
                <c:pt idx="5400">
                  <c:v>1.7145098039215689</c:v>
                </c:pt>
                <c:pt idx="5401">
                  <c:v>0.57960784313725489</c:v>
                </c:pt>
                <c:pt idx="5402">
                  <c:v>1.2381699346405228</c:v>
                </c:pt>
                <c:pt idx="5403">
                  <c:v>3.7686274509803925</c:v>
                </c:pt>
                <c:pt idx="5404">
                  <c:v>5.1372549019607847</c:v>
                </c:pt>
                <c:pt idx="5405">
                  <c:v>5.7623529411764709</c:v>
                </c:pt>
                <c:pt idx="5406">
                  <c:v>5.9633986928104576</c:v>
                </c:pt>
                <c:pt idx="5407">
                  <c:v>5.880261437908497</c:v>
                </c:pt>
                <c:pt idx="5408">
                  <c:v>4.8692810457516345</c:v>
                </c:pt>
                <c:pt idx="5409">
                  <c:v>4.3675816993464061</c:v>
                </c:pt>
                <c:pt idx="5410">
                  <c:v>4.3879738562091504</c:v>
                </c:pt>
                <c:pt idx="5411">
                  <c:v>4.8904575163398691</c:v>
                </c:pt>
                <c:pt idx="5412">
                  <c:v>5.1432679738562097</c:v>
                </c:pt>
                <c:pt idx="5413">
                  <c:v>4.4036601307189542</c:v>
                </c:pt>
                <c:pt idx="5414">
                  <c:v>5.788496732026144</c:v>
                </c:pt>
                <c:pt idx="5415">
                  <c:v>5.5887581699346409</c:v>
                </c:pt>
                <c:pt idx="5416">
                  <c:v>4.8852287581699354</c:v>
                </c:pt>
                <c:pt idx="5417">
                  <c:v>3.5816993464052294</c:v>
                </c:pt>
                <c:pt idx="5418">
                  <c:v>2.6975163398692814</c:v>
                </c:pt>
                <c:pt idx="5419">
                  <c:v>0.44888888888888889</c:v>
                </c:pt>
                <c:pt idx="5420">
                  <c:v>0.15450980392156863</c:v>
                </c:pt>
                <c:pt idx="5421">
                  <c:v>0.16078431372549021</c:v>
                </c:pt>
                <c:pt idx="5422">
                  <c:v>0.16078431372549021</c:v>
                </c:pt>
                <c:pt idx="5423">
                  <c:v>0.16078431372549021</c:v>
                </c:pt>
                <c:pt idx="5424">
                  <c:v>0.3411764705882353</c:v>
                </c:pt>
                <c:pt idx="5425">
                  <c:v>0.19294117647058825</c:v>
                </c:pt>
                <c:pt idx="5426">
                  <c:v>0.81359477124182999</c:v>
                </c:pt>
                <c:pt idx="5427">
                  <c:v>1.7573856209150329</c:v>
                </c:pt>
                <c:pt idx="5428">
                  <c:v>4.0389542483660126</c:v>
                </c:pt>
                <c:pt idx="5429">
                  <c:v>8.8141176470588238</c:v>
                </c:pt>
                <c:pt idx="5430">
                  <c:v>10.697777777777778</c:v>
                </c:pt>
                <c:pt idx="5431">
                  <c:v>10.952418300653596</c:v>
                </c:pt>
                <c:pt idx="5432">
                  <c:v>10.084967320261438</c:v>
                </c:pt>
                <c:pt idx="5433">
                  <c:v>8.2292810457516357</c:v>
                </c:pt>
                <c:pt idx="5434">
                  <c:v>3.2705882352941171</c:v>
                </c:pt>
                <c:pt idx="5435">
                  <c:v>1.9124183006535949</c:v>
                </c:pt>
                <c:pt idx="5436">
                  <c:v>4.3681045751633993</c:v>
                </c:pt>
                <c:pt idx="5437">
                  <c:v>7.4556862745098043</c:v>
                </c:pt>
                <c:pt idx="5438">
                  <c:v>9.3241830065359483</c:v>
                </c:pt>
                <c:pt idx="5439">
                  <c:v>10.531764705882354</c:v>
                </c:pt>
                <c:pt idx="5440">
                  <c:v>11.079738562091505</c:v>
                </c:pt>
                <c:pt idx="5441">
                  <c:v>7.742483660130719</c:v>
                </c:pt>
                <c:pt idx="5442">
                  <c:v>4.5816993464052294</c:v>
                </c:pt>
                <c:pt idx="5443">
                  <c:v>4.1720261437908501</c:v>
                </c:pt>
                <c:pt idx="5444">
                  <c:v>6.9728104575163403</c:v>
                </c:pt>
                <c:pt idx="5445">
                  <c:v>6.1858823529411771</c:v>
                </c:pt>
                <c:pt idx="5446">
                  <c:v>6.1858823529411771</c:v>
                </c:pt>
                <c:pt idx="5447">
                  <c:v>6.1827450980392165</c:v>
                </c:pt>
                <c:pt idx="5448">
                  <c:v>4.4000000000000004</c:v>
                </c:pt>
                <c:pt idx="5449">
                  <c:v>0.46352941176470597</c:v>
                </c:pt>
                <c:pt idx="5450">
                  <c:v>0.17385620915032682</c:v>
                </c:pt>
                <c:pt idx="5451">
                  <c:v>0.17385620915032682</c:v>
                </c:pt>
                <c:pt idx="5452">
                  <c:v>0.17385620915032682</c:v>
                </c:pt>
                <c:pt idx="5453">
                  <c:v>7.1895424836601315E-2</c:v>
                </c:pt>
                <c:pt idx="5454">
                  <c:v>0.33934640522875814</c:v>
                </c:pt>
                <c:pt idx="5455">
                  <c:v>2.1613071895424838</c:v>
                </c:pt>
                <c:pt idx="5456">
                  <c:v>3.5670588235294121</c:v>
                </c:pt>
                <c:pt idx="5457">
                  <c:v>5.7908496732026142</c:v>
                </c:pt>
                <c:pt idx="5458">
                  <c:v>8.132026143790851</c:v>
                </c:pt>
                <c:pt idx="5459">
                  <c:v>9.6274509803921564</c:v>
                </c:pt>
                <c:pt idx="5460">
                  <c:v>7.8054901960784306</c:v>
                </c:pt>
                <c:pt idx="5461">
                  <c:v>6.3997385620915042</c:v>
                </c:pt>
                <c:pt idx="5462">
                  <c:v>4.1759477124183011</c:v>
                </c:pt>
                <c:pt idx="5463">
                  <c:v>1.8705882352941181</c:v>
                </c:pt>
                <c:pt idx="5464">
                  <c:v>0.15738562091503269</c:v>
                </c:pt>
                <c:pt idx="5465">
                  <c:v>0.61124183006535948</c:v>
                </c:pt>
                <c:pt idx="5466">
                  <c:v>0.6588235294117647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8.3660130718954243E-2</c:v>
                </c:pt>
                <c:pt idx="5472">
                  <c:v>0.65385620915032683</c:v>
                </c:pt>
                <c:pt idx="5473">
                  <c:v>1.8282352941176472</c:v>
                </c:pt>
                <c:pt idx="5474">
                  <c:v>3.056993464052288</c:v>
                </c:pt>
                <c:pt idx="5475">
                  <c:v>4.2154248366013078</c:v>
                </c:pt>
                <c:pt idx="5476">
                  <c:v>4.131764705882353</c:v>
                </c:pt>
                <c:pt idx="5477">
                  <c:v>3.5615686274509804</c:v>
                </c:pt>
                <c:pt idx="5478">
                  <c:v>2.5223529411764707</c:v>
                </c:pt>
                <c:pt idx="5479">
                  <c:v>3.5652287581699347</c:v>
                </c:pt>
                <c:pt idx="5480">
                  <c:v>4.1294117647058828</c:v>
                </c:pt>
                <c:pt idx="5481">
                  <c:v>4.5861437908496727</c:v>
                </c:pt>
                <c:pt idx="5482">
                  <c:v>4.8266666666666671</c:v>
                </c:pt>
                <c:pt idx="5483">
                  <c:v>4.8698039215686277</c:v>
                </c:pt>
                <c:pt idx="5484">
                  <c:v>3.9090196078431378</c:v>
                </c:pt>
                <c:pt idx="5485">
                  <c:v>3.549803921568627</c:v>
                </c:pt>
                <c:pt idx="5486">
                  <c:v>3.5430065359477125</c:v>
                </c:pt>
                <c:pt idx="5487">
                  <c:v>4.1181699346405223</c:v>
                </c:pt>
                <c:pt idx="5488">
                  <c:v>4.7126797385620911</c:v>
                </c:pt>
                <c:pt idx="5489">
                  <c:v>4.3469281045751638</c:v>
                </c:pt>
                <c:pt idx="5490">
                  <c:v>3.8454901960784316</c:v>
                </c:pt>
                <c:pt idx="5491">
                  <c:v>5.5354248366013072</c:v>
                </c:pt>
                <c:pt idx="5492">
                  <c:v>4.9372549019607845</c:v>
                </c:pt>
                <c:pt idx="5493">
                  <c:v>4.1644444444444453</c:v>
                </c:pt>
                <c:pt idx="5494">
                  <c:v>3.2193464052287584</c:v>
                </c:pt>
                <c:pt idx="5495">
                  <c:v>2.357385620915033</c:v>
                </c:pt>
                <c:pt idx="5496">
                  <c:v>0.21751633986928107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0.18352941176470586</c:v>
                </c:pt>
                <c:pt idx="5502">
                  <c:v>0.1866666666666667</c:v>
                </c:pt>
                <c:pt idx="5503">
                  <c:v>0.77803921568627443</c:v>
                </c:pt>
                <c:pt idx="5504">
                  <c:v>1.5181699346405229</c:v>
                </c:pt>
                <c:pt idx="5505">
                  <c:v>2.7720261437908502</c:v>
                </c:pt>
                <c:pt idx="5506">
                  <c:v>7.0695424836601308</c:v>
                </c:pt>
                <c:pt idx="5507">
                  <c:v>9.8112418300653612</c:v>
                </c:pt>
                <c:pt idx="5508">
                  <c:v>12.33437908496732</c:v>
                </c:pt>
                <c:pt idx="5509">
                  <c:v>12.009934640522875</c:v>
                </c:pt>
                <c:pt idx="5510">
                  <c:v>11.197647058823531</c:v>
                </c:pt>
                <c:pt idx="5511">
                  <c:v>6.7166013071895438</c:v>
                </c:pt>
                <c:pt idx="5512">
                  <c:v>4.5003921568627447</c:v>
                </c:pt>
                <c:pt idx="5513">
                  <c:v>4.7560784313725488</c:v>
                </c:pt>
                <c:pt idx="5514">
                  <c:v>7.5304575163398697</c:v>
                </c:pt>
                <c:pt idx="5515">
                  <c:v>9.4954248366013072</c:v>
                </c:pt>
                <c:pt idx="5516">
                  <c:v>10.044183006535947</c:v>
                </c:pt>
                <c:pt idx="5517">
                  <c:v>10.457254901960782</c:v>
                </c:pt>
                <c:pt idx="5518">
                  <c:v>7.7450980392156872</c:v>
                </c:pt>
                <c:pt idx="5519">
                  <c:v>4.5707189542483659</c:v>
                </c:pt>
                <c:pt idx="5520">
                  <c:v>3.3241830065359479</c:v>
                </c:pt>
                <c:pt idx="5521">
                  <c:v>6.1613071895424838</c:v>
                </c:pt>
                <c:pt idx="5522">
                  <c:v>5.5092810457516341</c:v>
                </c:pt>
                <c:pt idx="5523">
                  <c:v>4.8512418300653595</c:v>
                </c:pt>
                <c:pt idx="5524">
                  <c:v>4.8355555555555556</c:v>
                </c:pt>
                <c:pt idx="5525">
                  <c:v>3.7377777777777776</c:v>
                </c:pt>
                <c:pt idx="5526">
                  <c:v>2.0075816993464053</c:v>
                </c:pt>
                <c:pt idx="5527">
                  <c:v>1.9328104575163396</c:v>
                </c:pt>
                <c:pt idx="5528">
                  <c:v>1.9328104575163396</c:v>
                </c:pt>
                <c:pt idx="5529">
                  <c:v>1.9328104575163396</c:v>
                </c:pt>
                <c:pt idx="5530">
                  <c:v>1.8705882352941181</c:v>
                </c:pt>
                <c:pt idx="5531">
                  <c:v>0.24993464052287584</c:v>
                </c:pt>
                <c:pt idx="5532">
                  <c:v>1.2211764705882353</c:v>
                </c:pt>
                <c:pt idx="5533">
                  <c:v>1.6078431372549018</c:v>
                </c:pt>
                <c:pt idx="5534">
                  <c:v>2.8562091503267979</c:v>
                </c:pt>
                <c:pt idx="5535">
                  <c:v>4.4227450980392158</c:v>
                </c:pt>
                <c:pt idx="5536">
                  <c:v>5.9973856209150336</c:v>
                </c:pt>
                <c:pt idx="5537">
                  <c:v>4.8112418300653594</c:v>
                </c:pt>
                <c:pt idx="5538">
                  <c:v>4.4245751633986927</c:v>
                </c:pt>
                <c:pt idx="5539">
                  <c:v>3.1762091503267982</c:v>
                </c:pt>
                <c:pt idx="5540">
                  <c:v>1.6096732026143792</c:v>
                </c:pt>
                <c:pt idx="5541">
                  <c:v>0</c:v>
                </c:pt>
                <c:pt idx="5542">
                  <c:v>6.0392156862745093E-2</c:v>
                </c:pt>
                <c:pt idx="5543">
                  <c:v>6.3529411764705876E-2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450-4057-A7CC-71B7E4220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404911"/>
        <c:axId val="214405391"/>
      </c:scatterChart>
      <c:valAx>
        <c:axId val="214404911"/>
        <c:scaling>
          <c:orientation val="minMax"/>
          <c:max val="100"/>
        </c:scaling>
        <c:delete val="0"/>
        <c:axPos val="b"/>
        <c:numFmt formatCode="0_ 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1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214405391"/>
        <c:crosses val="autoZero"/>
        <c:crossBetween val="midCat"/>
        <c:majorUnit val="20"/>
      </c:valAx>
      <c:valAx>
        <c:axId val="214405391"/>
        <c:scaling>
          <c:orientation val="minMax"/>
          <c:max val="35"/>
          <c:min val="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1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214404911"/>
        <c:crosses val="autoZero"/>
        <c:crossBetween val="midCat"/>
        <c:majorUnit val="10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'roi_scan_means_step1 (2)'!$H$1</c:f>
              <c:strCache>
                <c:ptCount val="1"/>
                <c:pt idx="0">
                  <c:v>Water Saturation in Ca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'roi_scan_means_step1 (2)'!$F$2:$F$22178</c:f>
              <c:numCache>
                <c:formatCode>0_ </c:formatCode>
                <c:ptCount val="22177"/>
                <c:pt idx="0">
                  <c:v>68.360000000000014</c:v>
                </c:pt>
                <c:pt idx="1">
                  <c:v>74.240000000000009</c:v>
                </c:pt>
                <c:pt idx="2">
                  <c:v>73.759999999999991</c:v>
                </c:pt>
                <c:pt idx="3">
                  <c:v>67.040000000000006</c:v>
                </c:pt>
                <c:pt idx="4">
                  <c:v>68.44</c:v>
                </c:pt>
                <c:pt idx="5">
                  <c:v>69.08</c:v>
                </c:pt>
                <c:pt idx="6">
                  <c:v>69.040000000000006</c:v>
                </c:pt>
                <c:pt idx="7">
                  <c:v>69.319999999999993</c:v>
                </c:pt>
                <c:pt idx="8">
                  <c:v>62.839999999999996</c:v>
                </c:pt>
                <c:pt idx="9">
                  <c:v>52.12</c:v>
                </c:pt>
                <c:pt idx="10">
                  <c:v>44.28</c:v>
                </c:pt>
                <c:pt idx="11">
                  <c:v>46.080000000000005</c:v>
                </c:pt>
                <c:pt idx="12">
                  <c:v>52.52</c:v>
                </c:pt>
                <c:pt idx="13">
                  <c:v>60.8</c:v>
                </c:pt>
                <c:pt idx="14">
                  <c:v>67.48</c:v>
                </c:pt>
                <c:pt idx="15">
                  <c:v>68.040000000000006</c:v>
                </c:pt>
                <c:pt idx="16">
                  <c:v>65.440000000000012</c:v>
                </c:pt>
                <c:pt idx="17">
                  <c:v>58.48</c:v>
                </c:pt>
                <c:pt idx="18">
                  <c:v>63.399999999999991</c:v>
                </c:pt>
                <c:pt idx="19">
                  <c:v>69.52000000000001</c:v>
                </c:pt>
                <c:pt idx="20">
                  <c:v>74.760000000000005</c:v>
                </c:pt>
                <c:pt idx="21">
                  <c:v>72.399999999999991</c:v>
                </c:pt>
                <c:pt idx="22">
                  <c:v>80.040000000000006</c:v>
                </c:pt>
                <c:pt idx="23">
                  <c:v>79.84</c:v>
                </c:pt>
                <c:pt idx="24">
                  <c:v>74.64</c:v>
                </c:pt>
                <c:pt idx="25">
                  <c:v>69.72</c:v>
                </c:pt>
                <c:pt idx="26">
                  <c:v>68.11999999999999</c:v>
                </c:pt>
                <c:pt idx="27">
                  <c:v>63.640000000000008</c:v>
                </c:pt>
                <c:pt idx="28">
                  <c:v>63.080000000000005</c:v>
                </c:pt>
                <c:pt idx="29">
                  <c:v>60.759999999999991</c:v>
                </c:pt>
                <c:pt idx="30">
                  <c:v>61.240000000000009</c:v>
                </c:pt>
                <c:pt idx="31">
                  <c:v>63.6</c:v>
                </c:pt>
                <c:pt idx="32">
                  <c:v>59.08</c:v>
                </c:pt>
                <c:pt idx="33">
                  <c:v>51.320000000000007</c:v>
                </c:pt>
                <c:pt idx="34">
                  <c:v>44.8</c:v>
                </c:pt>
                <c:pt idx="35">
                  <c:v>50.32</c:v>
                </c:pt>
                <c:pt idx="36">
                  <c:v>56.84</c:v>
                </c:pt>
                <c:pt idx="37">
                  <c:v>62.639999999999993</c:v>
                </c:pt>
                <c:pt idx="38">
                  <c:v>66.399999999999991</c:v>
                </c:pt>
                <c:pt idx="39">
                  <c:v>76.039999999999992</c:v>
                </c:pt>
                <c:pt idx="40">
                  <c:v>75.84</c:v>
                </c:pt>
                <c:pt idx="41">
                  <c:v>71.28</c:v>
                </c:pt>
                <c:pt idx="42">
                  <c:v>66.959999999999994</c:v>
                </c:pt>
                <c:pt idx="43">
                  <c:v>66.12</c:v>
                </c:pt>
                <c:pt idx="44">
                  <c:v>61.44</c:v>
                </c:pt>
                <c:pt idx="45">
                  <c:v>61.88</c:v>
                </c:pt>
                <c:pt idx="46">
                  <c:v>62.440000000000005</c:v>
                </c:pt>
                <c:pt idx="47">
                  <c:v>66.16</c:v>
                </c:pt>
                <c:pt idx="48">
                  <c:v>64.959999999999994</c:v>
                </c:pt>
                <c:pt idx="49">
                  <c:v>66.320000000000007</c:v>
                </c:pt>
                <c:pt idx="50">
                  <c:v>59.24</c:v>
                </c:pt>
                <c:pt idx="51">
                  <c:v>52.72</c:v>
                </c:pt>
                <c:pt idx="52">
                  <c:v>50.8</c:v>
                </c:pt>
                <c:pt idx="53">
                  <c:v>50.040000000000006</c:v>
                </c:pt>
                <c:pt idx="54">
                  <c:v>46.040000000000006</c:v>
                </c:pt>
                <c:pt idx="55">
                  <c:v>43.96</c:v>
                </c:pt>
                <c:pt idx="56">
                  <c:v>40.160000000000004</c:v>
                </c:pt>
                <c:pt idx="57">
                  <c:v>34.160000000000004</c:v>
                </c:pt>
                <c:pt idx="58">
                  <c:v>36.32</c:v>
                </c:pt>
                <c:pt idx="59">
                  <c:v>44.92</c:v>
                </c:pt>
                <c:pt idx="60">
                  <c:v>52.080000000000005</c:v>
                </c:pt>
                <c:pt idx="61">
                  <c:v>55.000000000000007</c:v>
                </c:pt>
                <c:pt idx="62">
                  <c:v>56.639999999999993</c:v>
                </c:pt>
                <c:pt idx="63">
                  <c:v>59.039999999999992</c:v>
                </c:pt>
                <c:pt idx="64">
                  <c:v>59.559999999999988</c:v>
                </c:pt>
                <c:pt idx="65">
                  <c:v>54.92</c:v>
                </c:pt>
                <c:pt idx="66">
                  <c:v>58.24</c:v>
                </c:pt>
                <c:pt idx="67">
                  <c:v>62.79999999999999</c:v>
                </c:pt>
                <c:pt idx="68">
                  <c:v>66.399999999999991</c:v>
                </c:pt>
                <c:pt idx="69">
                  <c:v>67.320000000000007</c:v>
                </c:pt>
                <c:pt idx="70">
                  <c:v>66.039999999999992</c:v>
                </c:pt>
                <c:pt idx="71">
                  <c:v>68.72</c:v>
                </c:pt>
                <c:pt idx="72">
                  <c:v>72.12</c:v>
                </c:pt>
                <c:pt idx="73">
                  <c:v>65.72</c:v>
                </c:pt>
                <c:pt idx="74">
                  <c:v>59.28</c:v>
                </c:pt>
                <c:pt idx="75">
                  <c:v>54.92</c:v>
                </c:pt>
                <c:pt idx="76">
                  <c:v>49.720000000000006</c:v>
                </c:pt>
                <c:pt idx="77">
                  <c:v>62.28</c:v>
                </c:pt>
                <c:pt idx="78">
                  <c:v>68.199999999999989</c:v>
                </c:pt>
                <c:pt idx="79">
                  <c:v>72.399999999999991</c:v>
                </c:pt>
                <c:pt idx="80">
                  <c:v>65.84</c:v>
                </c:pt>
                <c:pt idx="81">
                  <c:v>69</c:v>
                </c:pt>
                <c:pt idx="82">
                  <c:v>71.44</c:v>
                </c:pt>
                <c:pt idx="83">
                  <c:v>71.28</c:v>
                </c:pt>
                <c:pt idx="84">
                  <c:v>68.040000000000006</c:v>
                </c:pt>
                <c:pt idx="85">
                  <c:v>61.000000000000007</c:v>
                </c:pt>
                <c:pt idx="86">
                  <c:v>52.959999999999994</c:v>
                </c:pt>
                <c:pt idx="87">
                  <c:v>44.84</c:v>
                </c:pt>
                <c:pt idx="88">
                  <c:v>46.64</c:v>
                </c:pt>
                <c:pt idx="89">
                  <c:v>54.96</c:v>
                </c:pt>
                <c:pt idx="90">
                  <c:v>64.72</c:v>
                </c:pt>
                <c:pt idx="91">
                  <c:v>70.52</c:v>
                </c:pt>
                <c:pt idx="92">
                  <c:v>72.16</c:v>
                </c:pt>
                <c:pt idx="93">
                  <c:v>68.92</c:v>
                </c:pt>
                <c:pt idx="94">
                  <c:v>63.6</c:v>
                </c:pt>
                <c:pt idx="95">
                  <c:v>65.360000000000014</c:v>
                </c:pt>
                <c:pt idx="96">
                  <c:v>69.64</c:v>
                </c:pt>
                <c:pt idx="97">
                  <c:v>72.680000000000007</c:v>
                </c:pt>
                <c:pt idx="98">
                  <c:v>67.36</c:v>
                </c:pt>
                <c:pt idx="99">
                  <c:v>70.36</c:v>
                </c:pt>
                <c:pt idx="100">
                  <c:v>72.680000000000007</c:v>
                </c:pt>
                <c:pt idx="101">
                  <c:v>67.679999999999993</c:v>
                </c:pt>
                <c:pt idx="102">
                  <c:v>63.239999999999995</c:v>
                </c:pt>
                <c:pt idx="103">
                  <c:v>63.999999999999993</c:v>
                </c:pt>
                <c:pt idx="104">
                  <c:v>60.56</c:v>
                </c:pt>
                <c:pt idx="105">
                  <c:v>58.4</c:v>
                </c:pt>
                <c:pt idx="106">
                  <c:v>56.720000000000006</c:v>
                </c:pt>
                <c:pt idx="107">
                  <c:v>58.080000000000013</c:v>
                </c:pt>
                <c:pt idx="108">
                  <c:v>61.28</c:v>
                </c:pt>
                <c:pt idx="109">
                  <c:v>60.239999999999995</c:v>
                </c:pt>
                <c:pt idx="110">
                  <c:v>56.000000000000007</c:v>
                </c:pt>
                <c:pt idx="111">
                  <c:v>47.08</c:v>
                </c:pt>
                <c:pt idx="112">
                  <c:v>52.92</c:v>
                </c:pt>
                <c:pt idx="113">
                  <c:v>59.12</c:v>
                </c:pt>
                <c:pt idx="114">
                  <c:v>61.199999999999996</c:v>
                </c:pt>
                <c:pt idx="115">
                  <c:v>61.28</c:v>
                </c:pt>
                <c:pt idx="116">
                  <c:v>69.599999999999994</c:v>
                </c:pt>
                <c:pt idx="117">
                  <c:v>67.48</c:v>
                </c:pt>
                <c:pt idx="118">
                  <c:v>61.919999999999995</c:v>
                </c:pt>
                <c:pt idx="119">
                  <c:v>59.4</c:v>
                </c:pt>
                <c:pt idx="120">
                  <c:v>65</c:v>
                </c:pt>
                <c:pt idx="121">
                  <c:v>65.400000000000006</c:v>
                </c:pt>
                <c:pt idx="122">
                  <c:v>64.240000000000009</c:v>
                </c:pt>
                <c:pt idx="123">
                  <c:v>62.039999999999992</c:v>
                </c:pt>
                <c:pt idx="124">
                  <c:v>63.480000000000004</c:v>
                </c:pt>
                <c:pt idx="125">
                  <c:v>61.28</c:v>
                </c:pt>
                <c:pt idx="126">
                  <c:v>61.88</c:v>
                </c:pt>
                <c:pt idx="127">
                  <c:v>56.52</c:v>
                </c:pt>
                <c:pt idx="128">
                  <c:v>53.839999999999996</c:v>
                </c:pt>
                <c:pt idx="129">
                  <c:v>56.800000000000004</c:v>
                </c:pt>
                <c:pt idx="130">
                  <c:v>55.92</c:v>
                </c:pt>
                <c:pt idx="131">
                  <c:v>52.480000000000004</c:v>
                </c:pt>
                <c:pt idx="132">
                  <c:v>50.080000000000005</c:v>
                </c:pt>
                <c:pt idx="133">
                  <c:v>44.84</c:v>
                </c:pt>
                <c:pt idx="134">
                  <c:v>37.840000000000003</c:v>
                </c:pt>
                <c:pt idx="135">
                  <c:v>39</c:v>
                </c:pt>
                <c:pt idx="136">
                  <c:v>43.28</c:v>
                </c:pt>
                <c:pt idx="137">
                  <c:v>51.480000000000004</c:v>
                </c:pt>
                <c:pt idx="138">
                  <c:v>55.680000000000007</c:v>
                </c:pt>
                <c:pt idx="139">
                  <c:v>58.160000000000004</c:v>
                </c:pt>
                <c:pt idx="140">
                  <c:v>61.039999999999992</c:v>
                </c:pt>
                <c:pt idx="141">
                  <c:v>64.72</c:v>
                </c:pt>
                <c:pt idx="142">
                  <c:v>60.480000000000004</c:v>
                </c:pt>
                <c:pt idx="143">
                  <c:v>66.08</c:v>
                </c:pt>
                <c:pt idx="144">
                  <c:v>71.679999999999993</c:v>
                </c:pt>
                <c:pt idx="145">
                  <c:v>74.240000000000009</c:v>
                </c:pt>
                <c:pt idx="146">
                  <c:v>74.48</c:v>
                </c:pt>
                <c:pt idx="147">
                  <c:v>71.92</c:v>
                </c:pt>
                <c:pt idx="148">
                  <c:v>71.08</c:v>
                </c:pt>
                <c:pt idx="149">
                  <c:v>70.44</c:v>
                </c:pt>
                <c:pt idx="150">
                  <c:v>62.4</c:v>
                </c:pt>
                <c:pt idx="151">
                  <c:v>52.92</c:v>
                </c:pt>
                <c:pt idx="152">
                  <c:v>49.04</c:v>
                </c:pt>
                <c:pt idx="153">
                  <c:v>41.68</c:v>
                </c:pt>
                <c:pt idx="154">
                  <c:v>63.360000000000007</c:v>
                </c:pt>
                <c:pt idx="155">
                  <c:v>71.2</c:v>
                </c:pt>
                <c:pt idx="156">
                  <c:v>73.400000000000006</c:v>
                </c:pt>
                <c:pt idx="157">
                  <c:v>65.56</c:v>
                </c:pt>
                <c:pt idx="158">
                  <c:v>67.2</c:v>
                </c:pt>
                <c:pt idx="159">
                  <c:v>70.44</c:v>
                </c:pt>
                <c:pt idx="160">
                  <c:v>67.64</c:v>
                </c:pt>
                <c:pt idx="161">
                  <c:v>64.8</c:v>
                </c:pt>
                <c:pt idx="162">
                  <c:v>59.36</c:v>
                </c:pt>
                <c:pt idx="163">
                  <c:v>53.800000000000004</c:v>
                </c:pt>
                <c:pt idx="164">
                  <c:v>47.199999999999996</c:v>
                </c:pt>
                <c:pt idx="165">
                  <c:v>51</c:v>
                </c:pt>
                <c:pt idx="166">
                  <c:v>58.64</c:v>
                </c:pt>
                <c:pt idx="167">
                  <c:v>65.400000000000006</c:v>
                </c:pt>
                <c:pt idx="168">
                  <c:v>65.8</c:v>
                </c:pt>
                <c:pt idx="169">
                  <c:v>65.08</c:v>
                </c:pt>
                <c:pt idx="170">
                  <c:v>61.959999999999994</c:v>
                </c:pt>
                <c:pt idx="171">
                  <c:v>60.759999999999991</c:v>
                </c:pt>
                <c:pt idx="172">
                  <c:v>65.960000000000008</c:v>
                </c:pt>
                <c:pt idx="173">
                  <c:v>72.599999999999994</c:v>
                </c:pt>
                <c:pt idx="174">
                  <c:v>72.36</c:v>
                </c:pt>
                <c:pt idx="175">
                  <c:v>63.360000000000007</c:v>
                </c:pt>
                <c:pt idx="176">
                  <c:v>64.2</c:v>
                </c:pt>
                <c:pt idx="177">
                  <c:v>66.48</c:v>
                </c:pt>
                <c:pt idx="178">
                  <c:v>61.28</c:v>
                </c:pt>
                <c:pt idx="179">
                  <c:v>59.48</c:v>
                </c:pt>
                <c:pt idx="180">
                  <c:v>63.44</c:v>
                </c:pt>
                <c:pt idx="181">
                  <c:v>57.2</c:v>
                </c:pt>
                <c:pt idx="182">
                  <c:v>54.92</c:v>
                </c:pt>
                <c:pt idx="183">
                  <c:v>55.16</c:v>
                </c:pt>
                <c:pt idx="184">
                  <c:v>54.08</c:v>
                </c:pt>
                <c:pt idx="185">
                  <c:v>57.28</c:v>
                </c:pt>
                <c:pt idx="186">
                  <c:v>62.039999999999992</c:v>
                </c:pt>
                <c:pt idx="187">
                  <c:v>58.36</c:v>
                </c:pt>
                <c:pt idx="188">
                  <c:v>48.4</c:v>
                </c:pt>
                <c:pt idx="189">
                  <c:v>56.120000000000005</c:v>
                </c:pt>
                <c:pt idx="190">
                  <c:v>62.239999999999995</c:v>
                </c:pt>
                <c:pt idx="191">
                  <c:v>60.319999999999993</c:v>
                </c:pt>
                <c:pt idx="192">
                  <c:v>58.8</c:v>
                </c:pt>
                <c:pt idx="193">
                  <c:v>65.47999999999999</c:v>
                </c:pt>
                <c:pt idx="194">
                  <c:v>62.20000000000001</c:v>
                </c:pt>
                <c:pt idx="195">
                  <c:v>53.960000000000008</c:v>
                </c:pt>
                <c:pt idx="196">
                  <c:v>51.840000000000011</c:v>
                </c:pt>
                <c:pt idx="197">
                  <c:v>58.040000000000006</c:v>
                </c:pt>
                <c:pt idx="198">
                  <c:v>62.160000000000004</c:v>
                </c:pt>
                <c:pt idx="199">
                  <c:v>60.839999999999996</c:v>
                </c:pt>
                <c:pt idx="200">
                  <c:v>59.72</c:v>
                </c:pt>
                <c:pt idx="201">
                  <c:v>59.08</c:v>
                </c:pt>
                <c:pt idx="202">
                  <c:v>56.84</c:v>
                </c:pt>
                <c:pt idx="203">
                  <c:v>56.48</c:v>
                </c:pt>
                <c:pt idx="204">
                  <c:v>55.600000000000009</c:v>
                </c:pt>
                <c:pt idx="205">
                  <c:v>57.919999999999995</c:v>
                </c:pt>
                <c:pt idx="206">
                  <c:v>64.680000000000007</c:v>
                </c:pt>
                <c:pt idx="207">
                  <c:v>62.4</c:v>
                </c:pt>
                <c:pt idx="208">
                  <c:v>58.36</c:v>
                </c:pt>
                <c:pt idx="209">
                  <c:v>55.44</c:v>
                </c:pt>
                <c:pt idx="210">
                  <c:v>47.92</c:v>
                </c:pt>
                <c:pt idx="211">
                  <c:v>41.68</c:v>
                </c:pt>
                <c:pt idx="212">
                  <c:v>45.72</c:v>
                </c:pt>
                <c:pt idx="213">
                  <c:v>48.480000000000004</c:v>
                </c:pt>
                <c:pt idx="214">
                  <c:v>56.16</c:v>
                </c:pt>
                <c:pt idx="215">
                  <c:v>61.639999999999993</c:v>
                </c:pt>
                <c:pt idx="216">
                  <c:v>63.759999999999991</c:v>
                </c:pt>
                <c:pt idx="217">
                  <c:v>64.64</c:v>
                </c:pt>
                <c:pt idx="218">
                  <c:v>65.72</c:v>
                </c:pt>
                <c:pt idx="219">
                  <c:v>61.039999999999992</c:v>
                </c:pt>
                <c:pt idx="220">
                  <c:v>65.64</c:v>
                </c:pt>
                <c:pt idx="221">
                  <c:v>68.72</c:v>
                </c:pt>
                <c:pt idx="222">
                  <c:v>69.48</c:v>
                </c:pt>
                <c:pt idx="223">
                  <c:v>70.8</c:v>
                </c:pt>
                <c:pt idx="224">
                  <c:v>69.08</c:v>
                </c:pt>
                <c:pt idx="225">
                  <c:v>67.48</c:v>
                </c:pt>
                <c:pt idx="226">
                  <c:v>67.52</c:v>
                </c:pt>
                <c:pt idx="227">
                  <c:v>63</c:v>
                </c:pt>
                <c:pt idx="228">
                  <c:v>55.16</c:v>
                </c:pt>
                <c:pt idx="229">
                  <c:v>52.480000000000004</c:v>
                </c:pt>
                <c:pt idx="230">
                  <c:v>46.64</c:v>
                </c:pt>
                <c:pt idx="231">
                  <c:v>60.839999999999996</c:v>
                </c:pt>
                <c:pt idx="232">
                  <c:v>69.64</c:v>
                </c:pt>
                <c:pt idx="233">
                  <c:v>73.08</c:v>
                </c:pt>
                <c:pt idx="234">
                  <c:v>71.240000000000009</c:v>
                </c:pt>
                <c:pt idx="235">
                  <c:v>72.28</c:v>
                </c:pt>
                <c:pt idx="236">
                  <c:v>75.52</c:v>
                </c:pt>
                <c:pt idx="237">
                  <c:v>70.12</c:v>
                </c:pt>
                <c:pt idx="238">
                  <c:v>65.319999999999993</c:v>
                </c:pt>
                <c:pt idx="239">
                  <c:v>56.280000000000008</c:v>
                </c:pt>
                <c:pt idx="240">
                  <c:v>53.559999999999995</c:v>
                </c:pt>
                <c:pt idx="241">
                  <c:v>46.96</c:v>
                </c:pt>
                <c:pt idx="242">
                  <c:v>52</c:v>
                </c:pt>
                <c:pt idx="243">
                  <c:v>58.080000000000013</c:v>
                </c:pt>
                <c:pt idx="244">
                  <c:v>63.519999999999996</c:v>
                </c:pt>
                <c:pt idx="245">
                  <c:v>56.2</c:v>
                </c:pt>
                <c:pt idx="246">
                  <c:v>52.279999999999994</c:v>
                </c:pt>
                <c:pt idx="247">
                  <c:v>51.679999999999993</c:v>
                </c:pt>
                <c:pt idx="248">
                  <c:v>56.800000000000004</c:v>
                </c:pt>
                <c:pt idx="249">
                  <c:v>63.44</c:v>
                </c:pt>
                <c:pt idx="250">
                  <c:v>72.399999999999991</c:v>
                </c:pt>
                <c:pt idx="251">
                  <c:v>71.44</c:v>
                </c:pt>
                <c:pt idx="252">
                  <c:v>57.879999999999995</c:v>
                </c:pt>
                <c:pt idx="253">
                  <c:v>52.2</c:v>
                </c:pt>
                <c:pt idx="254">
                  <c:v>54.32</c:v>
                </c:pt>
                <c:pt idx="255">
                  <c:v>51.800000000000004</c:v>
                </c:pt>
                <c:pt idx="256">
                  <c:v>52.839999999999996</c:v>
                </c:pt>
                <c:pt idx="257">
                  <c:v>60.120000000000005</c:v>
                </c:pt>
                <c:pt idx="258">
                  <c:v>57.76</c:v>
                </c:pt>
                <c:pt idx="259">
                  <c:v>55.36</c:v>
                </c:pt>
                <c:pt idx="260">
                  <c:v>56.68</c:v>
                </c:pt>
                <c:pt idx="261">
                  <c:v>55.64</c:v>
                </c:pt>
                <c:pt idx="262">
                  <c:v>57.599999999999994</c:v>
                </c:pt>
                <c:pt idx="263">
                  <c:v>60.319999999999993</c:v>
                </c:pt>
                <c:pt idx="264">
                  <c:v>57.440000000000005</c:v>
                </c:pt>
                <c:pt idx="265">
                  <c:v>48.44</c:v>
                </c:pt>
                <c:pt idx="266">
                  <c:v>55.24</c:v>
                </c:pt>
                <c:pt idx="267">
                  <c:v>59.28</c:v>
                </c:pt>
                <c:pt idx="268">
                  <c:v>57.239999999999988</c:v>
                </c:pt>
                <c:pt idx="269">
                  <c:v>55.24</c:v>
                </c:pt>
                <c:pt idx="270">
                  <c:v>58.76</c:v>
                </c:pt>
                <c:pt idx="271">
                  <c:v>55.48</c:v>
                </c:pt>
                <c:pt idx="272">
                  <c:v>50.040000000000006</c:v>
                </c:pt>
                <c:pt idx="273">
                  <c:v>50.960000000000008</c:v>
                </c:pt>
                <c:pt idx="274">
                  <c:v>54.96</c:v>
                </c:pt>
                <c:pt idx="275">
                  <c:v>61.199999999999996</c:v>
                </c:pt>
                <c:pt idx="276">
                  <c:v>60.8</c:v>
                </c:pt>
                <c:pt idx="277">
                  <c:v>60.88</c:v>
                </c:pt>
                <c:pt idx="278">
                  <c:v>58.4</c:v>
                </c:pt>
                <c:pt idx="279">
                  <c:v>57.720000000000006</c:v>
                </c:pt>
                <c:pt idx="280">
                  <c:v>54.559999999999995</c:v>
                </c:pt>
                <c:pt idx="281">
                  <c:v>58.519999999999996</c:v>
                </c:pt>
                <c:pt idx="282">
                  <c:v>63.080000000000005</c:v>
                </c:pt>
                <c:pt idx="283">
                  <c:v>69.48</c:v>
                </c:pt>
                <c:pt idx="284">
                  <c:v>67.320000000000007</c:v>
                </c:pt>
                <c:pt idx="285">
                  <c:v>63.640000000000008</c:v>
                </c:pt>
                <c:pt idx="286">
                  <c:v>56.280000000000008</c:v>
                </c:pt>
                <c:pt idx="287">
                  <c:v>47.16</c:v>
                </c:pt>
                <c:pt idx="288">
                  <c:v>44.72</c:v>
                </c:pt>
                <c:pt idx="289">
                  <c:v>49.32</c:v>
                </c:pt>
                <c:pt idx="290">
                  <c:v>53.239999999999995</c:v>
                </c:pt>
                <c:pt idx="291">
                  <c:v>63.679999999999993</c:v>
                </c:pt>
                <c:pt idx="292">
                  <c:v>68.28</c:v>
                </c:pt>
                <c:pt idx="293">
                  <c:v>68.44</c:v>
                </c:pt>
                <c:pt idx="294">
                  <c:v>68.88</c:v>
                </c:pt>
                <c:pt idx="295">
                  <c:v>70.44</c:v>
                </c:pt>
                <c:pt idx="296">
                  <c:v>67</c:v>
                </c:pt>
                <c:pt idx="297">
                  <c:v>72.760000000000005</c:v>
                </c:pt>
                <c:pt idx="298">
                  <c:v>73.64</c:v>
                </c:pt>
                <c:pt idx="299">
                  <c:v>70.28</c:v>
                </c:pt>
                <c:pt idx="300">
                  <c:v>67.160000000000011</c:v>
                </c:pt>
                <c:pt idx="301">
                  <c:v>63.28</c:v>
                </c:pt>
                <c:pt idx="302">
                  <c:v>56.639999999999993</c:v>
                </c:pt>
                <c:pt idx="303">
                  <c:v>55.199999999999996</c:v>
                </c:pt>
                <c:pt idx="304">
                  <c:v>53.52</c:v>
                </c:pt>
                <c:pt idx="305">
                  <c:v>51.359999999999992</c:v>
                </c:pt>
                <c:pt idx="306">
                  <c:v>50.640000000000008</c:v>
                </c:pt>
                <c:pt idx="307">
                  <c:v>52.160000000000004</c:v>
                </c:pt>
                <c:pt idx="308">
                  <c:v>58.96</c:v>
                </c:pt>
                <c:pt idx="309">
                  <c:v>69.679999999999993</c:v>
                </c:pt>
                <c:pt idx="310">
                  <c:v>77.8</c:v>
                </c:pt>
                <c:pt idx="311">
                  <c:v>79.320000000000007</c:v>
                </c:pt>
                <c:pt idx="312">
                  <c:v>79.16</c:v>
                </c:pt>
                <c:pt idx="313">
                  <c:v>81.760000000000005</c:v>
                </c:pt>
                <c:pt idx="314">
                  <c:v>75.400000000000006</c:v>
                </c:pt>
                <c:pt idx="315">
                  <c:v>70.36</c:v>
                </c:pt>
                <c:pt idx="316">
                  <c:v>59.440000000000005</c:v>
                </c:pt>
                <c:pt idx="317">
                  <c:v>58.28</c:v>
                </c:pt>
                <c:pt idx="318">
                  <c:v>50.839999999999996</c:v>
                </c:pt>
                <c:pt idx="319">
                  <c:v>56.76</c:v>
                </c:pt>
                <c:pt idx="320">
                  <c:v>61.8</c:v>
                </c:pt>
                <c:pt idx="321">
                  <c:v>67.2</c:v>
                </c:pt>
                <c:pt idx="322">
                  <c:v>56.84</c:v>
                </c:pt>
                <c:pt idx="323">
                  <c:v>51</c:v>
                </c:pt>
                <c:pt idx="324">
                  <c:v>46.28</c:v>
                </c:pt>
                <c:pt idx="325">
                  <c:v>49.120000000000005</c:v>
                </c:pt>
                <c:pt idx="326">
                  <c:v>53.080000000000005</c:v>
                </c:pt>
                <c:pt idx="327">
                  <c:v>63.16</c:v>
                </c:pt>
                <c:pt idx="328">
                  <c:v>62.480000000000004</c:v>
                </c:pt>
                <c:pt idx="329">
                  <c:v>50</c:v>
                </c:pt>
                <c:pt idx="330">
                  <c:v>42.08</c:v>
                </c:pt>
                <c:pt idx="331">
                  <c:v>46.160000000000004</c:v>
                </c:pt>
                <c:pt idx="332">
                  <c:v>43.519999999999996</c:v>
                </c:pt>
                <c:pt idx="333">
                  <c:v>49.2</c:v>
                </c:pt>
                <c:pt idx="334">
                  <c:v>62.20000000000001</c:v>
                </c:pt>
                <c:pt idx="335">
                  <c:v>63.44</c:v>
                </c:pt>
                <c:pt idx="336">
                  <c:v>60.400000000000006</c:v>
                </c:pt>
                <c:pt idx="337">
                  <c:v>60.480000000000004</c:v>
                </c:pt>
                <c:pt idx="338">
                  <c:v>57.320000000000007</c:v>
                </c:pt>
                <c:pt idx="339">
                  <c:v>56.84</c:v>
                </c:pt>
                <c:pt idx="340">
                  <c:v>60.36</c:v>
                </c:pt>
                <c:pt idx="341">
                  <c:v>57.68</c:v>
                </c:pt>
                <c:pt idx="342">
                  <c:v>50.640000000000008</c:v>
                </c:pt>
                <c:pt idx="343">
                  <c:v>57.56</c:v>
                </c:pt>
                <c:pt idx="344">
                  <c:v>60.400000000000006</c:v>
                </c:pt>
                <c:pt idx="345">
                  <c:v>58.4</c:v>
                </c:pt>
                <c:pt idx="346">
                  <c:v>57.879999999999995</c:v>
                </c:pt>
                <c:pt idx="347">
                  <c:v>61.72</c:v>
                </c:pt>
                <c:pt idx="348">
                  <c:v>58.4</c:v>
                </c:pt>
                <c:pt idx="349">
                  <c:v>52.480000000000004</c:v>
                </c:pt>
                <c:pt idx="350">
                  <c:v>49.760000000000005</c:v>
                </c:pt>
                <c:pt idx="351">
                  <c:v>50.68</c:v>
                </c:pt>
                <c:pt idx="352">
                  <c:v>56.84</c:v>
                </c:pt>
                <c:pt idx="353">
                  <c:v>52.440000000000012</c:v>
                </c:pt>
                <c:pt idx="354">
                  <c:v>52.239999999999995</c:v>
                </c:pt>
                <c:pt idx="355">
                  <c:v>56.000000000000007</c:v>
                </c:pt>
                <c:pt idx="356">
                  <c:v>56.88000000000001</c:v>
                </c:pt>
                <c:pt idx="357">
                  <c:v>55.04</c:v>
                </c:pt>
                <c:pt idx="358">
                  <c:v>64.240000000000009</c:v>
                </c:pt>
                <c:pt idx="359">
                  <c:v>69.52000000000001</c:v>
                </c:pt>
                <c:pt idx="360">
                  <c:v>72.12</c:v>
                </c:pt>
                <c:pt idx="361">
                  <c:v>71.88</c:v>
                </c:pt>
                <c:pt idx="362">
                  <c:v>68.47999999999999</c:v>
                </c:pt>
                <c:pt idx="363">
                  <c:v>61.160000000000004</c:v>
                </c:pt>
                <c:pt idx="364">
                  <c:v>53.32</c:v>
                </c:pt>
                <c:pt idx="365">
                  <c:v>49.04</c:v>
                </c:pt>
                <c:pt idx="366">
                  <c:v>48.160000000000004</c:v>
                </c:pt>
                <c:pt idx="367">
                  <c:v>50.080000000000005</c:v>
                </c:pt>
                <c:pt idx="368">
                  <c:v>58.8</c:v>
                </c:pt>
                <c:pt idx="369">
                  <c:v>63.080000000000005</c:v>
                </c:pt>
                <c:pt idx="370">
                  <c:v>67.160000000000011</c:v>
                </c:pt>
                <c:pt idx="371">
                  <c:v>70.84</c:v>
                </c:pt>
                <c:pt idx="372">
                  <c:v>72.399999999999991</c:v>
                </c:pt>
                <c:pt idx="373">
                  <c:v>70.48</c:v>
                </c:pt>
                <c:pt idx="374">
                  <c:v>76.84</c:v>
                </c:pt>
                <c:pt idx="375">
                  <c:v>77.56</c:v>
                </c:pt>
                <c:pt idx="376">
                  <c:v>72.12</c:v>
                </c:pt>
                <c:pt idx="377">
                  <c:v>67.84</c:v>
                </c:pt>
                <c:pt idx="378">
                  <c:v>61.84</c:v>
                </c:pt>
                <c:pt idx="379">
                  <c:v>53.6</c:v>
                </c:pt>
                <c:pt idx="380">
                  <c:v>51.480000000000004</c:v>
                </c:pt>
                <c:pt idx="381">
                  <c:v>53.239999999999995</c:v>
                </c:pt>
                <c:pt idx="382">
                  <c:v>55.559999999999995</c:v>
                </c:pt>
                <c:pt idx="383">
                  <c:v>56.88000000000001</c:v>
                </c:pt>
                <c:pt idx="384">
                  <c:v>58.8</c:v>
                </c:pt>
                <c:pt idx="385">
                  <c:v>61.84</c:v>
                </c:pt>
                <c:pt idx="386">
                  <c:v>71.48</c:v>
                </c:pt>
                <c:pt idx="387">
                  <c:v>78.92</c:v>
                </c:pt>
                <c:pt idx="388">
                  <c:v>79.56</c:v>
                </c:pt>
                <c:pt idx="389">
                  <c:v>78.88000000000001</c:v>
                </c:pt>
                <c:pt idx="390">
                  <c:v>82.56</c:v>
                </c:pt>
                <c:pt idx="391">
                  <c:v>77.08</c:v>
                </c:pt>
                <c:pt idx="392">
                  <c:v>74.440000000000012</c:v>
                </c:pt>
                <c:pt idx="393">
                  <c:v>69.040000000000006</c:v>
                </c:pt>
                <c:pt idx="394">
                  <c:v>67.8</c:v>
                </c:pt>
                <c:pt idx="395">
                  <c:v>61.039999999999992</c:v>
                </c:pt>
                <c:pt idx="396">
                  <c:v>64.240000000000009</c:v>
                </c:pt>
                <c:pt idx="397">
                  <c:v>64.56</c:v>
                </c:pt>
                <c:pt idx="398">
                  <c:v>66.039999999999992</c:v>
                </c:pt>
                <c:pt idx="399">
                  <c:v>59.919999999999995</c:v>
                </c:pt>
                <c:pt idx="400">
                  <c:v>55.48</c:v>
                </c:pt>
                <c:pt idx="401">
                  <c:v>50.32</c:v>
                </c:pt>
                <c:pt idx="402">
                  <c:v>51.92</c:v>
                </c:pt>
                <c:pt idx="403">
                  <c:v>54.36</c:v>
                </c:pt>
                <c:pt idx="404">
                  <c:v>60.8</c:v>
                </c:pt>
                <c:pt idx="405">
                  <c:v>57.64</c:v>
                </c:pt>
                <c:pt idx="406">
                  <c:v>45.76</c:v>
                </c:pt>
                <c:pt idx="407">
                  <c:v>36.24</c:v>
                </c:pt>
                <c:pt idx="408">
                  <c:v>42.04</c:v>
                </c:pt>
                <c:pt idx="409">
                  <c:v>39.32</c:v>
                </c:pt>
                <c:pt idx="410">
                  <c:v>46.44</c:v>
                </c:pt>
                <c:pt idx="411">
                  <c:v>61.08</c:v>
                </c:pt>
                <c:pt idx="412">
                  <c:v>68.399999999999991</c:v>
                </c:pt>
                <c:pt idx="413">
                  <c:v>63.640000000000008</c:v>
                </c:pt>
                <c:pt idx="414">
                  <c:v>62.960000000000008</c:v>
                </c:pt>
                <c:pt idx="415">
                  <c:v>57.08</c:v>
                </c:pt>
                <c:pt idx="416">
                  <c:v>53.559999999999995</c:v>
                </c:pt>
                <c:pt idx="417">
                  <c:v>57.519999999999996</c:v>
                </c:pt>
                <c:pt idx="418">
                  <c:v>59.36</c:v>
                </c:pt>
                <c:pt idx="419">
                  <c:v>53.92</c:v>
                </c:pt>
                <c:pt idx="420">
                  <c:v>62.360000000000007</c:v>
                </c:pt>
                <c:pt idx="421">
                  <c:v>64.92</c:v>
                </c:pt>
                <c:pt idx="422">
                  <c:v>63.28</c:v>
                </c:pt>
                <c:pt idx="423">
                  <c:v>63.28</c:v>
                </c:pt>
                <c:pt idx="424">
                  <c:v>66.64</c:v>
                </c:pt>
                <c:pt idx="425">
                  <c:v>61.08</c:v>
                </c:pt>
                <c:pt idx="426">
                  <c:v>56.44</c:v>
                </c:pt>
                <c:pt idx="427">
                  <c:v>52.680000000000007</c:v>
                </c:pt>
                <c:pt idx="428">
                  <c:v>52.64</c:v>
                </c:pt>
                <c:pt idx="429">
                  <c:v>58.719999999999992</c:v>
                </c:pt>
                <c:pt idx="430">
                  <c:v>53.44</c:v>
                </c:pt>
                <c:pt idx="431">
                  <c:v>53.2</c:v>
                </c:pt>
                <c:pt idx="432">
                  <c:v>56.52</c:v>
                </c:pt>
                <c:pt idx="433">
                  <c:v>54.120000000000005</c:v>
                </c:pt>
                <c:pt idx="434">
                  <c:v>52.72</c:v>
                </c:pt>
                <c:pt idx="435">
                  <c:v>65.199999999999989</c:v>
                </c:pt>
                <c:pt idx="436">
                  <c:v>70.72</c:v>
                </c:pt>
                <c:pt idx="437">
                  <c:v>70.12</c:v>
                </c:pt>
                <c:pt idx="438">
                  <c:v>69.319999999999993</c:v>
                </c:pt>
                <c:pt idx="439">
                  <c:v>64.959999999999994</c:v>
                </c:pt>
                <c:pt idx="440">
                  <c:v>61.320000000000007</c:v>
                </c:pt>
                <c:pt idx="441">
                  <c:v>57.720000000000006</c:v>
                </c:pt>
                <c:pt idx="442">
                  <c:v>53.76</c:v>
                </c:pt>
                <c:pt idx="443">
                  <c:v>55.080000000000005</c:v>
                </c:pt>
                <c:pt idx="444">
                  <c:v>57.239999999999988</c:v>
                </c:pt>
                <c:pt idx="445">
                  <c:v>61.08</c:v>
                </c:pt>
                <c:pt idx="446">
                  <c:v>60.159999999999989</c:v>
                </c:pt>
                <c:pt idx="447">
                  <c:v>62.839999999999996</c:v>
                </c:pt>
                <c:pt idx="448">
                  <c:v>62.039999999999992</c:v>
                </c:pt>
                <c:pt idx="449">
                  <c:v>61.320000000000007</c:v>
                </c:pt>
                <c:pt idx="450">
                  <c:v>58.040000000000006</c:v>
                </c:pt>
                <c:pt idx="451">
                  <c:v>63.759999999999991</c:v>
                </c:pt>
                <c:pt idx="452">
                  <c:v>67.52</c:v>
                </c:pt>
                <c:pt idx="453">
                  <c:v>67.84</c:v>
                </c:pt>
                <c:pt idx="454">
                  <c:v>67.36</c:v>
                </c:pt>
                <c:pt idx="455">
                  <c:v>63.92</c:v>
                </c:pt>
                <c:pt idx="456">
                  <c:v>57.519999999999996</c:v>
                </c:pt>
                <c:pt idx="457">
                  <c:v>54.400000000000006</c:v>
                </c:pt>
                <c:pt idx="458">
                  <c:v>56.000000000000007</c:v>
                </c:pt>
                <c:pt idx="459">
                  <c:v>57.16</c:v>
                </c:pt>
                <c:pt idx="460">
                  <c:v>58.000000000000007</c:v>
                </c:pt>
                <c:pt idx="461">
                  <c:v>60.120000000000005</c:v>
                </c:pt>
                <c:pt idx="462">
                  <c:v>62.28</c:v>
                </c:pt>
                <c:pt idx="463">
                  <c:v>71.16</c:v>
                </c:pt>
                <c:pt idx="464">
                  <c:v>80.28</c:v>
                </c:pt>
                <c:pt idx="465">
                  <c:v>79.400000000000006</c:v>
                </c:pt>
                <c:pt idx="466">
                  <c:v>77.08</c:v>
                </c:pt>
                <c:pt idx="467">
                  <c:v>81.84</c:v>
                </c:pt>
                <c:pt idx="468">
                  <c:v>73.52</c:v>
                </c:pt>
                <c:pt idx="469">
                  <c:v>72.720000000000013</c:v>
                </c:pt>
                <c:pt idx="470">
                  <c:v>72.16</c:v>
                </c:pt>
                <c:pt idx="471">
                  <c:v>70.960000000000008</c:v>
                </c:pt>
                <c:pt idx="472">
                  <c:v>66.399999999999991</c:v>
                </c:pt>
                <c:pt idx="473">
                  <c:v>71.92</c:v>
                </c:pt>
                <c:pt idx="474">
                  <c:v>69.64</c:v>
                </c:pt>
                <c:pt idx="475">
                  <c:v>66.52</c:v>
                </c:pt>
                <c:pt idx="476">
                  <c:v>57.919999999999995</c:v>
                </c:pt>
                <c:pt idx="477">
                  <c:v>51.28</c:v>
                </c:pt>
                <c:pt idx="478">
                  <c:v>46.92</c:v>
                </c:pt>
                <c:pt idx="479">
                  <c:v>50</c:v>
                </c:pt>
                <c:pt idx="480">
                  <c:v>56.24</c:v>
                </c:pt>
                <c:pt idx="481">
                  <c:v>65.56</c:v>
                </c:pt>
                <c:pt idx="482">
                  <c:v>64.64</c:v>
                </c:pt>
                <c:pt idx="483">
                  <c:v>53.6</c:v>
                </c:pt>
                <c:pt idx="484">
                  <c:v>42.6</c:v>
                </c:pt>
                <c:pt idx="485">
                  <c:v>45.12</c:v>
                </c:pt>
                <c:pt idx="486">
                  <c:v>40</c:v>
                </c:pt>
                <c:pt idx="487">
                  <c:v>44.519999999999996</c:v>
                </c:pt>
                <c:pt idx="488">
                  <c:v>56.720000000000006</c:v>
                </c:pt>
                <c:pt idx="489">
                  <c:v>65.16</c:v>
                </c:pt>
                <c:pt idx="490">
                  <c:v>62.360000000000007</c:v>
                </c:pt>
                <c:pt idx="491">
                  <c:v>63.960000000000008</c:v>
                </c:pt>
                <c:pt idx="492">
                  <c:v>57.839999999999989</c:v>
                </c:pt>
                <c:pt idx="493">
                  <c:v>52.92</c:v>
                </c:pt>
                <c:pt idx="494">
                  <c:v>54.599999999999994</c:v>
                </c:pt>
                <c:pt idx="495">
                  <c:v>54.400000000000006</c:v>
                </c:pt>
                <c:pt idx="496">
                  <c:v>51.12</c:v>
                </c:pt>
                <c:pt idx="497">
                  <c:v>60.159999999999989</c:v>
                </c:pt>
                <c:pt idx="498">
                  <c:v>63.72</c:v>
                </c:pt>
                <c:pt idx="499">
                  <c:v>65.239999999999995</c:v>
                </c:pt>
                <c:pt idx="500">
                  <c:v>68.399999999999991</c:v>
                </c:pt>
                <c:pt idx="501">
                  <c:v>72.839999999999989</c:v>
                </c:pt>
                <c:pt idx="502">
                  <c:v>67.160000000000011</c:v>
                </c:pt>
                <c:pt idx="503">
                  <c:v>62.88</c:v>
                </c:pt>
                <c:pt idx="504">
                  <c:v>57.519999999999996</c:v>
                </c:pt>
                <c:pt idx="505">
                  <c:v>54.879999999999995</c:v>
                </c:pt>
                <c:pt idx="506">
                  <c:v>59.12</c:v>
                </c:pt>
                <c:pt idx="507">
                  <c:v>57.239999999999988</c:v>
                </c:pt>
                <c:pt idx="508">
                  <c:v>61.44</c:v>
                </c:pt>
                <c:pt idx="509">
                  <c:v>67.72</c:v>
                </c:pt>
                <c:pt idx="510">
                  <c:v>64.48</c:v>
                </c:pt>
                <c:pt idx="511">
                  <c:v>59.559999999999988</c:v>
                </c:pt>
                <c:pt idx="512">
                  <c:v>68.320000000000007</c:v>
                </c:pt>
                <c:pt idx="513">
                  <c:v>68</c:v>
                </c:pt>
                <c:pt idx="514">
                  <c:v>60.8</c:v>
                </c:pt>
                <c:pt idx="515">
                  <c:v>58.040000000000006</c:v>
                </c:pt>
                <c:pt idx="516">
                  <c:v>54.279999999999994</c:v>
                </c:pt>
                <c:pt idx="517">
                  <c:v>52.959999999999994</c:v>
                </c:pt>
                <c:pt idx="518">
                  <c:v>53.04</c:v>
                </c:pt>
                <c:pt idx="519">
                  <c:v>53.48</c:v>
                </c:pt>
                <c:pt idx="520">
                  <c:v>58.76</c:v>
                </c:pt>
                <c:pt idx="521">
                  <c:v>61.000000000000007</c:v>
                </c:pt>
                <c:pt idx="522">
                  <c:v>59.52</c:v>
                </c:pt>
                <c:pt idx="523">
                  <c:v>55.120000000000005</c:v>
                </c:pt>
                <c:pt idx="524">
                  <c:v>53.6</c:v>
                </c:pt>
                <c:pt idx="525">
                  <c:v>48.08</c:v>
                </c:pt>
                <c:pt idx="526">
                  <c:v>45.6</c:v>
                </c:pt>
                <c:pt idx="527">
                  <c:v>42.04</c:v>
                </c:pt>
                <c:pt idx="528">
                  <c:v>46.680000000000007</c:v>
                </c:pt>
                <c:pt idx="529">
                  <c:v>53.839999999999996</c:v>
                </c:pt>
                <c:pt idx="530">
                  <c:v>57.76</c:v>
                </c:pt>
                <c:pt idx="531">
                  <c:v>57.36</c:v>
                </c:pt>
                <c:pt idx="532">
                  <c:v>55.44</c:v>
                </c:pt>
                <c:pt idx="533">
                  <c:v>50.6</c:v>
                </c:pt>
                <c:pt idx="534">
                  <c:v>49.96</c:v>
                </c:pt>
                <c:pt idx="535">
                  <c:v>55.080000000000005</c:v>
                </c:pt>
                <c:pt idx="536">
                  <c:v>62.88</c:v>
                </c:pt>
                <c:pt idx="537">
                  <c:v>69.919999999999987</c:v>
                </c:pt>
                <c:pt idx="538">
                  <c:v>76.400000000000006</c:v>
                </c:pt>
                <c:pt idx="539">
                  <c:v>63.44</c:v>
                </c:pt>
                <c:pt idx="540">
                  <c:v>69.84</c:v>
                </c:pt>
                <c:pt idx="541">
                  <c:v>79.400000000000006</c:v>
                </c:pt>
                <c:pt idx="542">
                  <c:v>77.12</c:v>
                </c:pt>
                <c:pt idx="543">
                  <c:v>75.36</c:v>
                </c:pt>
                <c:pt idx="544">
                  <c:v>81.399999999999991</c:v>
                </c:pt>
                <c:pt idx="545">
                  <c:v>74.88</c:v>
                </c:pt>
                <c:pt idx="546">
                  <c:v>70.56</c:v>
                </c:pt>
                <c:pt idx="547">
                  <c:v>73.36</c:v>
                </c:pt>
                <c:pt idx="548">
                  <c:v>73</c:v>
                </c:pt>
                <c:pt idx="549">
                  <c:v>67.92</c:v>
                </c:pt>
                <c:pt idx="550">
                  <c:v>70.12</c:v>
                </c:pt>
                <c:pt idx="551">
                  <c:v>71.52000000000001</c:v>
                </c:pt>
                <c:pt idx="552">
                  <c:v>68.88</c:v>
                </c:pt>
                <c:pt idx="553">
                  <c:v>61.44</c:v>
                </c:pt>
                <c:pt idx="554">
                  <c:v>55.8</c:v>
                </c:pt>
                <c:pt idx="555">
                  <c:v>54.679999999999993</c:v>
                </c:pt>
                <c:pt idx="556">
                  <c:v>55.879999999999995</c:v>
                </c:pt>
                <c:pt idx="557">
                  <c:v>58.080000000000013</c:v>
                </c:pt>
                <c:pt idx="558">
                  <c:v>65</c:v>
                </c:pt>
                <c:pt idx="559">
                  <c:v>67</c:v>
                </c:pt>
                <c:pt idx="560">
                  <c:v>58.4</c:v>
                </c:pt>
                <c:pt idx="561">
                  <c:v>48.8</c:v>
                </c:pt>
                <c:pt idx="562">
                  <c:v>51.16</c:v>
                </c:pt>
                <c:pt idx="563">
                  <c:v>46.28</c:v>
                </c:pt>
                <c:pt idx="564">
                  <c:v>48.52</c:v>
                </c:pt>
                <c:pt idx="565">
                  <c:v>54.44</c:v>
                </c:pt>
                <c:pt idx="566">
                  <c:v>60.839999999999996</c:v>
                </c:pt>
                <c:pt idx="567">
                  <c:v>59.36</c:v>
                </c:pt>
                <c:pt idx="568">
                  <c:v>61.68</c:v>
                </c:pt>
                <c:pt idx="569">
                  <c:v>57.04</c:v>
                </c:pt>
                <c:pt idx="570">
                  <c:v>54.599999999999994</c:v>
                </c:pt>
                <c:pt idx="571">
                  <c:v>54.279999999999994</c:v>
                </c:pt>
                <c:pt idx="572">
                  <c:v>50.12</c:v>
                </c:pt>
                <c:pt idx="573">
                  <c:v>48.68</c:v>
                </c:pt>
                <c:pt idx="574">
                  <c:v>57.120000000000005</c:v>
                </c:pt>
                <c:pt idx="575">
                  <c:v>61.88</c:v>
                </c:pt>
                <c:pt idx="576">
                  <c:v>67.040000000000006</c:v>
                </c:pt>
                <c:pt idx="577">
                  <c:v>72.2</c:v>
                </c:pt>
                <c:pt idx="578">
                  <c:v>73.64</c:v>
                </c:pt>
                <c:pt idx="579">
                  <c:v>69.12</c:v>
                </c:pt>
                <c:pt idx="580">
                  <c:v>66.8</c:v>
                </c:pt>
                <c:pt idx="581">
                  <c:v>60.199999999999996</c:v>
                </c:pt>
                <c:pt idx="582">
                  <c:v>59.760000000000005</c:v>
                </c:pt>
                <c:pt idx="583">
                  <c:v>64.52</c:v>
                </c:pt>
                <c:pt idx="584">
                  <c:v>62.239999999999995</c:v>
                </c:pt>
                <c:pt idx="585">
                  <c:v>65.92</c:v>
                </c:pt>
                <c:pt idx="586">
                  <c:v>75.720000000000013</c:v>
                </c:pt>
                <c:pt idx="587">
                  <c:v>71.240000000000009</c:v>
                </c:pt>
                <c:pt idx="588">
                  <c:v>65.08</c:v>
                </c:pt>
                <c:pt idx="589">
                  <c:v>68.88</c:v>
                </c:pt>
                <c:pt idx="590">
                  <c:v>62.559999999999995</c:v>
                </c:pt>
                <c:pt idx="591">
                  <c:v>49.519999999999996</c:v>
                </c:pt>
                <c:pt idx="592">
                  <c:v>46.36</c:v>
                </c:pt>
                <c:pt idx="593">
                  <c:v>42.56</c:v>
                </c:pt>
                <c:pt idx="594">
                  <c:v>44</c:v>
                </c:pt>
                <c:pt idx="595">
                  <c:v>49.96</c:v>
                </c:pt>
                <c:pt idx="596">
                  <c:v>55.48</c:v>
                </c:pt>
                <c:pt idx="597">
                  <c:v>61.88</c:v>
                </c:pt>
                <c:pt idx="598">
                  <c:v>62.92</c:v>
                </c:pt>
                <c:pt idx="599">
                  <c:v>60.199999999999996</c:v>
                </c:pt>
                <c:pt idx="600">
                  <c:v>51.320000000000007</c:v>
                </c:pt>
                <c:pt idx="601">
                  <c:v>46.160000000000004</c:v>
                </c:pt>
                <c:pt idx="602">
                  <c:v>39.72</c:v>
                </c:pt>
                <c:pt idx="603">
                  <c:v>40.760000000000005</c:v>
                </c:pt>
                <c:pt idx="604">
                  <c:v>40.239999999999995</c:v>
                </c:pt>
                <c:pt idx="605">
                  <c:v>48.000000000000007</c:v>
                </c:pt>
                <c:pt idx="606">
                  <c:v>57.519999999999996</c:v>
                </c:pt>
                <c:pt idx="607">
                  <c:v>62.28</c:v>
                </c:pt>
                <c:pt idx="608">
                  <c:v>59.4</c:v>
                </c:pt>
                <c:pt idx="609">
                  <c:v>54.120000000000005</c:v>
                </c:pt>
                <c:pt idx="610">
                  <c:v>48.52</c:v>
                </c:pt>
                <c:pt idx="611">
                  <c:v>47.28</c:v>
                </c:pt>
                <c:pt idx="612">
                  <c:v>51.6</c:v>
                </c:pt>
                <c:pt idx="613">
                  <c:v>60.319999999999993</c:v>
                </c:pt>
                <c:pt idx="614">
                  <c:v>68.88</c:v>
                </c:pt>
                <c:pt idx="615">
                  <c:v>77</c:v>
                </c:pt>
                <c:pt idx="616">
                  <c:v>67</c:v>
                </c:pt>
                <c:pt idx="617">
                  <c:v>70.84</c:v>
                </c:pt>
                <c:pt idx="618">
                  <c:v>80.64</c:v>
                </c:pt>
                <c:pt idx="619">
                  <c:v>76</c:v>
                </c:pt>
                <c:pt idx="620">
                  <c:v>75.599999999999994</c:v>
                </c:pt>
                <c:pt idx="621">
                  <c:v>81.56</c:v>
                </c:pt>
                <c:pt idx="622">
                  <c:v>75.960000000000008</c:v>
                </c:pt>
                <c:pt idx="623">
                  <c:v>70.16</c:v>
                </c:pt>
                <c:pt idx="624">
                  <c:v>76.56</c:v>
                </c:pt>
                <c:pt idx="625">
                  <c:v>75.319999999999993</c:v>
                </c:pt>
                <c:pt idx="626">
                  <c:v>70.599999999999994</c:v>
                </c:pt>
                <c:pt idx="627">
                  <c:v>74.559999999999988</c:v>
                </c:pt>
                <c:pt idx="628">
                  <c:v>75.960000000000008</c:v>
                </c:pt>
                <c:pt idx="629">
                  <c:v>71.2</c:v>
                </c:pt>
                <c:pt idx="630">
                  <c:v>67.679999999999993</c:v>
                </c:pt>
                <c:pt idx="631">
                  <c:v>65.199999999999989</c:v>
                </c:pt>
                <c:pt idx="632">
                  <c:v>63.640000000000008</c:v>
                </c:pt>
                <c:pt idx="633">
                  <c:v>63.999999999999993</c:v>
                </c:pt>
                <c:pt idx="634">
                  <c:v>64.36</c:v>
                </c:pt>
                <c:pt idx="635">
                  <c:v>67.72</c:v>
                </c:pt>
                <c:pt idx="636">
                  <c:v>68.56</c:v>
                </c:pt>
                <c:pt idx="637">
                  <c:v>62.6</c:v>
                </c:pt>
                <c:pt idx="638">
                  <c:v>54.32</c:v>
                </c:pt>
                <c:pt idx="639">
                  <c:v>56.000000000000007</c:v>
                </c:pt>
                <c:pt idx="640">
                  <c:v>54.120000000000005</c:v>
                </c:pt>
                <c:pt idx="641">
                  <c:v>54.800000000000004</c:v>
                </c:pt>
                <c:pt idx="642">
                  <c:v>53.52</c:v>
                </c:pt>
                <c:pt idx="643">
                  <c:v>55.36</c:v>
                </c:pt>
                <c:pt idx="644">
                  <c:v>54.72</c:v>
                </c:pt>
                <c:pt idx="645">
                  <c:v>55.92</c:v>
                </c:pt>
                <c:pt idx="646">
                  <c:v>52.92</c:v>
                </c:pt>
                <c:pt idx="647">
                  <c:v>53.960000000000008</c:v>
                </c:pt>
                <c:pt idx="648">
                  <c:v>55.76</c:v>
                </c:pt>
                <c:pt idx="649">
                  <c:v>48.36</c:v>
                </c:pt>
                <c:pt idx="650">
                  <c:v>46.32</c:v>
                </c:pt>
                <c:pt idx="651">
                  <c:v>54.52</c:v>
                </c:pt>
                <c:pt idx="652">
                  <c:v>62.039999999999992</c:v>
                </c:pt>
                <c:pt idx="653">
                  <c:v>70.760000000000005</c:v>
                </c:pt>
                <c:pt idx="654">
                  <c:v>79.400000000000006</c:v>
                </c:pt>
                <c:pt idx="655">
                  <c:v>80.64</c:v>
                </c:pt>
                <c:pt idx="656">
                  <c:v>74.2</c:v>
                </c:pt>
                <c:pt idx="657">
                  <c:v>67.959999999999994</c:v>
                </c:pt>
                <c:pt idx="658">
                  <c:v>57.2</c:v>
                </c:pt>
                <c:pt idx="659">
                  <c:v>57.76</c:v>
                </c:pt>
                <c:pt idx="660">
                  <c:v>60.159999999999989</c:v>
                </c:pt>
                <c:pt idx="661">
                  <c:v>57.56</c:v>
                </c:pt>
                <c:pt idx="662">
                  <c:v>61.72</c:v>
                </c:pt>
                <c:pt idx="663">
                  <c:v>73.2</c:v>
                </c:pt>
                <c:pt idx="664">
                  <c:v>69.2</c:v>
                </c:pt>
                <c:pt idx="665">
                  <c:v>68.11999999999999</c:v>
                </c:pt>
                <c:pt idx="666">
                  <c:v>70.48</c:v>
                </c:pt>
                <c:pt idx="667">
                  <c:v>62</c:v>
                </c:pt>
                <c:pt idx="668">
                  <c:v>48.8</c:v>
                </c:pt>
                <c:pt idx="669">
                  <c:v>45.56</c:v>
                </c:pt>
                <c:pt idx="670">
                  <c:v>40.4</c:v>
                </c:pt>
                <c:pt idx="671">
                  <c:v>43.160000000000004</c:v>
                </c:pt>
                <c:pt idx="672">
                  <c:v>52.080000000000005</c:v>
                </c:pt>
                <c:pt idx="673">
                  <c:v>58.080000000000013</c:v>
                </c:pt>
                <c:pt idx="674">
                  <c:v>63.040000000000006</c:v>
                </c:pt>
                <c:pt idx="675">
                  <c:v>62.12</c:v>
                </c:pt>
                <c:pt idx="676">
                  <c:v>57.96</c:v>
                </c:pt>
                <c:pt idx="677">
                  <c:v>51.079999999999991</c:v>
                </c:pt>
                <c:pt idx="678">
                  <c:v>46.599999999999994</c:v>
                </c:pt>
                <c:pt idx="679">
                  <c:v>40.519999999999996</c:v>
                </c:pt>
                <c:pt idx="680">
                  <c:v>41.24</c:v>
                </c:pt>
                <c:pt idx="681">
                  <c:v>39.76</c:v>
                </c:pt>
                <c:pt idx="682">
                  <c:v>42.52</c:v>
                </c:pt>
                <c:pt idx="683">
                  <c:v>53.960000000000008</c:v>
                </c:pt>
                <c:pt idx="684">
                  <c:v>60.720000000000006</c:v>
                </c:pt>
                <c:pt idx="685">
                  <c:v>62.039999999999992</c:v>
                </c:pt>
                <c:pt idx="686">
                  <c:v>59.639999999999993</c:v>
                </c:pt>
                <c:pt idx="687">
                  <c:v>60</c:v>
                </c:pt>
                <c:pt idx="688">
                  <c:v>55.400000000000006</c:v>
                </c:pt>
                <c:pt idx="689">
                  <c:v>54.96</c:v>
                </c:pt>
                <c:pt idx="690">
                  <c:v>58.080000000000013</c:v>
                </c:pt>
                <c:pt idx="691">
                  <c:v>66.759999999999991</c:v>
                </c:pt>
                <c:pt idx="692">
                  <c:v>71.240000000000009</c:v>
                </c:pt>
                <c:pt idx="693">
                  <c:v>67.48</c:v>
                </c:pt>
                <c:pt idx="694">
                  <c:v>68.360000000000014</c:v>
                </c:pt>
                <c:pt idx="695">
                  <c:v>75.680000000000007</c:v>
                </c:pt>
                <c:pt idx="696">
                  <c:v>72.040000000000006</c:v>
                </c:pt>
                <c:pt idx="697">
                  <c:v>75.28</c:v>
                </c:pt>
                <c:pt idx="698">
                  <c:v>80.36</c:v>
                </c:pt>
                <c:pt idx="699">
                  <c:v>74.400000000000006</c:v>
                </c:pt>
                <c:pt idx="700">
                  <c:v>69.88</c:v>
                </c:pt>
                <c:pt idx="701">
                  <c:v>78.16</c:v>
                </c:pt>
                <c:pt idx="702">
                  <c:v>75.680000000000007</c:v>
                </c:pt>
                <c:pt idx="703">
                  <c:v>70.400000000000006</c:v>
                </c:pt>
                <c:pt idx="704">
                  <c:v>75.28</c:v>
                </c:pt>
                <c:pt idx="705">
                  <c:v>75.52</c:v>
                </c:pt>
                <c:pt idx="706">
                  <c:v>68.360000000000014</c:v>
                </c:pt>
                <c:pt idx="707">
                  <c:v>66.320000000000007</c:v>
                </c:pt>
                <c:pt idx="708">
                  <c:v>68.52000000000001</c:v>
                </c:pt>
                <c:pt idx="709">
                  <c:v>69.44</c:v>
                </c:pt>
                <c:pt idx="710">
                  <c:v>68.8</c:v>
                </c:pt>
                <c:pt idx="711">
                  <c:v>67.88</c:v>
                </c:pt>
                <c:pt idx="712">
                  <c:v>67.080000000000013</c:v>
                </c:pt>
                <c:pt idx="713">
                  <c:v>66.2</c:v>
                </c:pt>
                <c:pt idx="714">
                  <c:v>61.359999999999992</c:v>
                </c:pt>
                <c:pt idx="715">
                  <c:v>56.999999999999993</c:v>
                </c:pt>
                <c:pt idx="716">
                  <c:v>58.96</c:v>
                </c:pt>
                <c:pt idx="717">
                  <c:v>62.039999999999992</c:v>
                </c:pt>
                <c:pt idx="718">
                  <c:v>61.919999999999995</c:v>
                </c:pt>
                <c:pt idx="719">
                  <c:v>53.72</c:v>
                </c:pt>
                <c:pt idx="720">
                  <c:v>51.320000000000007</c:v>
                </c:pt>
                <c:pt idx="721">
                  <c:v>52.6</c:v>
                </c:pt>
                <c:pt idx="722">
                  <c:v>55.64</c:v>
                </c:pt>
                <c:pt idx="723">
                  <c:v>53.92</c:v>
                </c:pt>
                <c:pt idx="724">
                  <c:v>57.76</c:v>
                </c:pt>
                <c:pt idx="725">
                  <c:v>58.11999999999999</c:v>
                </c:pt>
                <c:pt idx="726">
                  <c:v>51.840000000000011</c:v>
                </c:pt>
                <c:pt idx="727">
                  <c:v>49.68</c:v>
                </c:pt>
                <c:pt idx="728">
                  <c:v>56.2</c:v>
                </c:pt>
                <c:pt idx="729">
                  <c:v>64.48</c:v>
                </c:pt>
                <c:pt idx="730">
                  <c:v>77.64</c:v>
                </c:pt>
                <c:pt idx="731">
                  <c:v>86.4</c:v>
                </c:pt>
                <c:pt idx="732">
                  <c:v>83.28</c:v>
                </c:pt>
                <c:pt idx="733">
                  <c:v>73</c:v>
                </c:pt>
                <c:pt idx="734">
                  <c:v>66.44</c:v>
                </c:pt>
                <c:pt idx="735">
                  <c:v>56.84</c:v>
                </c:pt>
                <c:pt idx="736">
                  <c:v>58.000000000000007</c:v>
                </c:pt>
                <c:pt idx="737">
                  <c:v>62</c:v>
                </c:pt>
                <c:pt idx="738">
                  <c:v>66.239999999999995</c:v>
                </c:pt>
                <c:pt idx="739">
                  <c:v>72</c:v>
                </c:pt>
                <c:pt idx="740">
                  <c:v>78.44</c:v>
                </c:pt>
                <c:pt idx="741">
                  <c:v>72.040000000000006</c:v>
                </c:pt>
                <c:pt idx="742">
                  <c:v>67.040000000000006</c:v>
                </c:pt>
                <c:pt idx="743">
                  <c:v>65.12</c:v>
                </c:pt>
                <c:pt idx="744">
                  <c:v>56.919999999999995</c:v>
                </c:pt>
                <c:pt idx="745">
                  <c:v>45.32</c:v>
                </c:pt>
                <c:pt idx="746">
                  <c:v>40.32</c:v>
                </c:pt>
                <c:pt idx="747">
                  <c:v>35.519999999999996</c:v>
                </c:pt>
                <c:pt idx="748">
                  <c:v>40.040000000000006</c:v>
                </c:pt>
                <c:pt idx="749">
                  <c:v>48.120000000000005</c:v>
                </c:pt>
                <c:pt idx="750">
                  <c:v>57.519999999999996</c:v>
                </c:pt>
                <c:pt idx="751">
                  <c:v>64.56</c:v>
                </c:pt>
                <c:pt idx="752">
                  <c:v>63.480000000000004</c:v>
                </c:pt>
                <c:pt idx="753">
                  <c:v>57.320000000000007</c:v>
                </c:pt>
                <c:pt idx="754">
                  <c:v>51.88</c:v>
                </c:pt>
                <c:pt idx="755">
                  <c:v>44.72</c:v>
                </c:pt>
                <c:pt idx="756">
                  <c:v>36.92</c:v>
                </c:pt>
                <c:pt idx="757">
                  <c:v>36.6</c:v>
                </c:pt>
                <c:pt idx="758">
                  <c:v>32.519999999999996</c:v>
                </c:pt>
                <c:pt idx="759">
                  <c:v>31.56</c:v>
                </c:pt>
                <c:pt idx="760">
                  <c:v>42.68</c:v>
                </c:pt>
                <c:pt idx="761">
                  <c:v>52.760000000000005</c:v>
                </c:pt>
                <c:pt idx="762">
                  <c:v>56.48</c:v>
                </c:pt>
                <c:pt idx="763">
                  <c:v>56.24</c:v>
                </c:pt>
                <c:pt idx="764">
                  <c:v>59.639999999999993</c:v>
                </c:pt>
                <c:pt idx="765">
                  <c:v>53.76</c:v>
                </c:pt>
                <c:pt idx="766">
                  <c:v>50.92</c:v>
                </c:pt>
                <c:pt idx="767">
                  <c:v>56.120000000000005</c:v>
                </c:pt>
                <c:pt idx="768">
                  <c:v>68.320000000000007</c:v>
                </c:pt>
                <c:pt idx="769">
                  <c:v>72.559999999999988</c:v>
                </c:pt>
                <c:pt idx="770">
                  <c:v>65.28</c:v>
                </c:pt>
                <c:pt idx="771">
                  <c:v>65.88000000000001</c:v>
                </c:pt>
                <c:pt idx="772">
                  <c:v>71.399999999999991</c:v>
                </c:pt>
                <c:pt idx="773">
                  <c:v>67.160000000000011</c:v>
                </c:pt>
                <c:pt idx="774">
                  <c:v>73.8</c:v>
                </c:pt>
                <c:pt idx="775">
                  <c:v>77.64</c:v>
                </c:pt>
                <c:pt idx="776">
                  <c:v>69.12</c:v>
                </c:pt>
                <c:pt idx="777">
                  <c:v>63.999999999999993</c:v>
                </c:pt>
                <c:pt idx="778">
                  <c:v>72.760000000000005</c:v>
                </c:pt>
                <c:pt idx="779">
                  <c:v>69.319999999999993</c:v>
                </c:pt>
                <c:pt idx="780">
                  <c:v>64.84</c:v>
                </c:pt>
                <c:pt idx="781">
                  <c:v>70.28</c:v>
                </c:pt>
                <c:pt idx="782">
                  <c:v>72.08</c:v>
                </c:pt>
                <c:pt idx="783">
                  <c:v>65.199999999999989</c:v>
                </c:pt>
                <c:pt idx="784">
                  <c:v>61.56</c:v>
                </c:pt>
                <c:pt idx="785">
                  <c:v>60.68</c:v>
                </c:pt>
                <c:pt idx="786">
                  <c:v>64.48</c:v>
                </c:pt>
                <c:pt idx="787">
                  <c:v>65.12</c:v>
                </c:pt>
                <c:pt idx="788">
                  <c:v>64.400000000000006</c:v>
                </c:pt>
                <c:pt idx="789">
                  <c:v>64.72</c:v>
                </c:pt>
                <c:pt idx="790">
                  <c:v>63.839999999999996</c:v>
                </c:pt>
                <c:pt idx="791">
                  <c:v>58.96</c:v>
                </c:pt>
                <c:pt idx="792">
                  <c:v>56.600000000000009</c:v>
                </c:pt>
                <c:pt idx="793">
                  <c:v>57.96</c:v>
                </c:pt>
                <c:pt idx="794">
                  <c:v>63</c:v>
                </c:pt>
                <c:pt idx="795">
                  <c:v>65.600000000000009</c:v>
                </c:pt>
                <c:pt idx="796">
                  <c:v>56.96</c:v>
                </c:pt>
                <c:pt idx="797">
                  <c:v>50.32</c:v>
                </c:pt>
                <c:pt idx="798">
                  <c:v>52.12</c:v>
                </c:pt>
                <c:pt idx="799">
                  <c:v>55.680000000000007</c:v>
                </c:pt>
                <c:pt idx="800">
                  <c:v>56.08</c:v>
                </c:pt>
                <c:pt idx="801">
                  <c:v>60.440000000000005</c:v>
                </c:pt>
                <c:pt idx="802">
                  <c:v>61.08</c:v>
                </c:pt>
                <c:pt idx="803">
                  <c:v>55.559999999999995</c:v>
                </c:pt>
                <c:pt idx="804">
                  <c:v>53.16</c:v>
                </c:pt>
                <c:pt idx="805">
                  <c:v>57.68</c:v>
                </c:pt>
                <c:pt idx="806">
                  <c:v>66.2</c:v>
                </c:pt>
                <c:pt idx="807">
                  <c:v>78.47999999999999</c:v>
                </c:pt>
                <c:pt idx="808">
                  <c:v>85.4</c:v>
                </c:pt>
                <c:pt idx="809">
                  <c:v>83.36</c:v>
                </c:pt>
                <c:pt idx="810">
                  <c:v>74.72</c:v>
                </c:pt>
                <c:pt idx="811">
                  <c:v>69.72</c:v>
                </c:pt>
                <c:pt idx="812">
                  <c:v>62</c:v>
                </c:pt>
                <c:pt idx="813">
                  <c:v>65.239999999999995</c:v>
                </c:pt>
                <c:pt idx="814">
                  <c:v>67</c:v>
                </c:pt>
                <c:pt idx="815">
                  <c:v>72.36</c:v>
                </c:pt>
                <c:pt idx="816">
                  <c:v>78.72</c:v>
                </c:pt>
                <c:pt idx="817">
                  <c:v>85.36</c:v>
                </c:pt>
                <c:pt idx="818">
                  <c:v>80.199999999999989</c:v>
                </c:pt>
                <c:pt idx="819">
                  <c:v>71.92</c:v>
                </c:pt>
                <c:pt idx="820">
                  <c:v>63.44</c:v>
                </c:pt>
                <c:pt idx="821">
                  <c:v>51.64</c:v>
                </c:pt>
                <c:pt idx="822">
                  <c:v>40.56</c:v>
                </c:pt>
                <c:pt idx="823">
                  <c:v>34.799999999999997</c:v>
                </c:pt>
                <c:pt idx="824">
                  <c:v>35.28</c:v>
                </c:pt>
                <c:pt idx="825">
                  <c:v>41.6</c:v>
                </c:pt>
                <c:pt idx="826">
                  <c:v>46.800000000000004</c:v>
                </c:pt>
                <c:pt idx="827">
                  <c:v>56.36</c:v>
                </c:pt>
                <c:pt idx="828">
                  <c:v>61.480000000000004</c:v>
                </c:pt>
                <c:pt idx="829">
                  <c:v>59.639999999999993</c:v>
                </c:pt>
                <c:pt idx="830">
                  <c:v>56.32</c:v>
                </c:pt>
                <c:pt idx="831">
                  <c:v>55.84</c:v>
                </c:pt>
                <c:pt idx="832">
                  <c:v>48.28</c:v>
                </c:pt>
                <c:pt idx="833">
                  <c:v>43.84</c:v>
                </c:pt>
                <c:pt idx="834">
                  <c:v>44.320000000000007</c:v>
                </c:pt>
                <c:pt idx="835">
                  <c:v>39.76</c:v>
                </c:pt>
                <c:pt idx="836">
                  <c:v>39.04</c:v>
                </c:pt>
                <c:pt idx="837">
                  <c:v>47.96</c:v>
                </c:pt>
                <c:pt idx="838">
                  <c:v>51.320000000000007</c:v>
                </c:pt>
                <c:pt idx="839">
                  <c:v>50.88</c:v>
                </c:pt>
                <c:pt idx="840">
                  <c:v>51.76</c:v>
                </c:pt>
                <c:pt idx="841">
                  <c:v>56.08</c:v>
                </c:pt>
                <c:pt idx="842">
                  <c:v>53.080000000000005</c:v>
                </c:pt>
                <c:pt idx="843">
                  <c:v>54.679999999999993</c:v>
                </c:pt>
                <c:pt idx="844">
                  <c:v>59.639999999999993</c:v>
                </c:pt>
                <c:pt idx="845">
                  <c:v>67.599999999999994</c:v>
                </c:pt>
                <c:pt idx="846">
                  <c:v>69.36</c:v>
                </c:pt>
                <c:pt idx="847">
                  <c:v>71.960000000000008</c:v>
                </c:pt>
                <c:pt idx="848">
                  <c:v>71.679999999999993</c:v>
                </c:pt>
                <c:pt idx="849">
                  <c:v>73</c:v>
                </c:pt>
                <c:pt idx="850">
                  <c:v>67.160000000000011</c:v>
                </c:pt>
                <c:pt idx="851">
                  <c:v>72.559999999999988</c:v>
                </c:pt>
                <c:pt idx="852">
                  <c:v>73.48</c:v>
                </c:pt>
                <c:pt idx="853">
                  <c:v>65.56</c:v>
                </c:pt>
                <c:pt idx="854">
                  <c:v>60.519999999999996</c:v>
                </c:pt>
                <c:pt idx="855">
                  <c:v>68.84</c:v>
                </c:pt>
                <c:pt idx="856">
                  <c:v>64.44</c:v>
                </c:pt>
                <c:pt idx="857">
                  <c:v>61.08</c:v>
                </c:pt>
                <c:pt idx="858">
                  <c:v>65</c:v>
                </c:pt>
                <c:pt idx="859">
                  <c:v>67.84</c:v>
                </c:pt>
                <c:pt idx="860">
                  <c:v>62.760000000000005</c:v>
                </c:pt>
                <c:pt idx="861">
                  <c:v>63.6</c:v>
                </c:pt>
                <c:pt idx="862">
                  <c:v>62.039999999999992</c:v>
                </c:pt>
                <c:pt idx="863">
                  <c:v>64.8</c:v>
                </c:pt>
                <c:pt idx="864">
                  <c:v>61.8</c:v>
                </c:pt>
                <c:pt idx="865">
                  <c:v>58.920000000000009</c:v>
                </c:pt>
                <c:pt idx="866">
                  <c:v>54.72</c:v>
                </c:pt>
                <c:pt idx="867">
                  <c:v>50.47999999999999</c:v>
                </c:pt>
                <c:pt idx="868">
                  <c:v>51.28</c:v>
                </c:pt>
                <c:pt idx="869">
                  <c:v>53.559999999999995</c:v>
                </c:pt>
                <c:pt idx="870">
                  <c:v>56.32</c:v>
                </c:pt>
                <c:pt idx="871">
                  <c:v>64.88</c:v>
                </c:pt>
                <c:pt idx="872">
                  <c:v>70.760000000000005</c:v>
                </c:pt>
                <c:pt idx="873">
                  <c:v>61.8</c:v>
                </c:pt>
                <c:pt idx="874">
                  <c:v>57.16</c:v>
                </c:pt>
                <c:pt idx="875">
                  <c:v>58.84</c:v>
                </c:pt>
                <c:pt idx="876">
                  <c:v>59.760000000000005</c:v>
                </c:pt>
                <c:pt idx="877">
                  <c:v>60.400000000000006</c:v>
                </c:pt>
                <c:pt idx="878">
                  <c:v>64.64</c:v>
                </c:pt>
                <c:pt idx="879">
                  <c:v>65.400000000000006</c:v>
                </c:pt>
                <c:pt idx="880">
                  <c:v>61.519999999999996</c:v>
                </c:pt>
                <c:pt idx="881">
                  <c:v>61.240000000000009</c:v>
                </c:pt>
                <c:pt idx="882">
                  <c:v>65.319999999999993</c:v>
                </c:pt>
                <c:pt idx="883">
                  <c:v>70</c:v>
                </c:pt>
                <c:pt idx="884">
                  <c:v>75.440000000000012</c:v>
                </c:pt>
                <c:pt idx="885">
                  <c:v>80.64</c:v>
                </c:pt>
                <c:pt idx="886">
                  <c:v>76.679999999999993</c:v>
                </c:pt>
                <c:pt idx="887">
                  <c:v>68.56</c:v>
                </c:pt>
                <c:pt idx="888">
                  <c:v>69.2</c:v>
                </c:pt>
                <c:pt idx="889">
                  <c:v>67.320000000000007</c:v>
                </c:pt>
                <c:pt idx="890">
                  <c:v>70.240000000000009</c:v>
                </c:pt>
                <c:pt idx="891">
                  <c:v>73</c:v>
                </c:pt>
                <c:pt idx="892">
                  <c:v>75.440000000000012</c:v>
                </c:pt>
                <c:pt idx="893">
                  <c:v>75.64</c:v>
                </c:pt>
                <c:pt idx="894">
                  <c:v>78.08</c:v>
                </c:pt>
                <c:pt idx="895">
                  <c:v>73.679999999999993</c:v>
                </c:pt>
                <c:pt idx="896">
                  <c:v>66.52</c:v>
                </c:pt>
                <c:pt idx="897">
                  <c:v>58.600000000000009</c:v>
                </c:pt>
                <c:pt idx="898">
                  <c:v>49.28</c:v>
                </c:pt>
                <c:pt idx="899">
                  <c:v>40</c:v>
                </c:pt>
                <c:pt idx="900">
                  <c:v>36.72</c:v>
                </c:pt>
                <c:pt idx="901">
                  <c:v>38.68</c:v>
                </c:pt>
                <c:pt idx="902">
                  <c:v>46.64</c:v>
                </c:pt>
                <c:pt idx="903">
                  <c:v>54.72</c:v>
                </c:pt>
                <c:pt idx="904">
                  <c:v>63.759999999999991</c:v>
                </c:pt>
                <c:pt idx="905">
                  <c:v>62.239999999999995</c:v>
                </c:pt>
                <c:pt idx="906">
                  <c:v>58.8</c:v>
                </c:pt>
                <c:pt idx="907">
                  <c:v>58.96</c:v>
                </c:pt>
                <c:pt idx="908">
                  <c:v>59.919999999999995</c:v>
                </c:pt>
                <c:pt idx="909">
                  <c:v>55.36</c:v>
                </c:pt>
                <c:pt idx="910">
                  <c:v>55.600000000000009</c:v>
                </c:pt>
                <c:pt idx="911">
                  <c:v>55.52</c:v>
                </c:pt>
                <c:pt idx="912">
                  <c:v>51.679999999999993</c:v>
                </c:pt>
                <c:pt idx="913">
                  <c:v>48.000000000000007</c:v>
                </c:pt>
                <c:pt idx="914">
                  <c:v>52.04</c:v>
                </c:pt>
                <c:pt idx="915">
                  <c:v>52.92</c:v>
                </c:pt>
                <c:pt idx="916">
                  <c:v>55.16</c:v>
                </c:pt>
                <c:pt idx="917">
                  <c:v>56.08</c:v>
                </c:pt>
                <c:pt idx="918">
                  <c:v>60.68</c:v>
                </c:pt>
                <c:pt idx="919">
                  <c:v>56.399999999999991</c:v>
                </c:pt>
                <c:pt idx="920">
                  <c:v>55.120000000000005</c:v>
                </c:pt>
                <c:pt idx="921">
                  <c:v>53.2</c:v>
                </c:pt>
                <c:pt idx="922">
                  <c:v>56.68</c:v>
                </c:pt>
                <c:pt idx="923">
                  <c:v>58.040000000000006</c:v>
                </c:pt>
                <c:pt idx="924">
                  <c:v>70.64</c:v>
                </c:pt>
                <c:pt idx="925">
                  <c:v>69.599999999999994</c:v>
                </c:pt>
                <c:pt idx="926">
                  <c:v>70.64</c:v>
                </c:pt>
                <c:pt idx="927">
                  <c:v>69.399999999999991</c:v>
                </c:pt>
                <c:pt idx="928">
                  <c:v>75.64</c:v>
                </c:pt>
                <c:pt idx="929">
                  <c:v>74.64</c:v>
                </c:pt>
                <c:pt idx="930">
                  <c:v>66</c:v>
                </c:pt>
                <c:pt idx="931">
                  <c:v>63.239999999999995</c:v>
                </c:pt>
                <c:pt idx="932">
                  <c:v>65.039999999999992</c:v>
                </c:pt>
                <c:pt idx="933">
                  <c:v>58.11999999999999</c:v>
                </c:pt>
                <c:pt idx="934">
                  <c:v>56.039999999999992</c:v>
                </c:pt>
                <c:pt idx="935">
                  <c:v>64.240000000000009</c:v>
                </c:pt>
                <c:pt idx="936">
                  <c:v>64.84</c:v>
                </c:pt>
                <c:pt idx="937">
                  <c:v>60.519999999999996</c:v>
                </c:pt>
                <c:pt idx="938">
                  <c:v>61.12</c:v>
                </c:pt>
                <c:pt idx="939">
                  <c:v>59.24</c:v>
                </c:pt>
                <c:pt idx="940">
                  <c:v>57.120000000000005</c:v>
                </c:pt>
                <c:pt idx="941">
                  <c:v>52.79999999999999</c:v>
                </c:pt>
                <c:pt idx="942">
                  <c:v>52.839999999999996</c:v>
                </c:pt>
                <c:pt idx="943">
                  <c:v>48.28</c:v>
                </c:pt>
                <c:pt idx="944">
                  <c:v>42.8</c:v>
                </c:pt>
                <c:pt idx="945">
                  <c:v>45.76</c:v>
                </c:pt>
                <c:pt idx="946">
                  <c:v>47.56</c:v>
                </c:pt>
                <c:pt idx="947">
                  <c:v>48.28</c:v>
                </c:pt>
                <c:pt idx="948">
                  <c:v>56.84</c:v>
                </c:pt>
                <c:pt idx="949">
                  <c:v>63.519999999999996</c:v>
                </c:pt>
                <c:pt idx="950">
                  <c:v>55.84</c:v>
                </c:pt>
                <c:pt idx="951">
                  <c:v>54.2</c:v>
                </c:pt>
                <c:pt idx="952">
                  <c:v>57.440000000000005</c:v>
                </c:pt>
                <c:pt idx="953">
                  <c:v>60.28</c:v>
                </c:pt>
                <c:pt idx="954">
                  <c:v>62.32</c:v>
                </c:pt>
                <c:pt idx="955">
                  <c:v>68.88</c:v>
                </c:pt>
                <c:pt idx="956">
                  <c:v>71.960000000000008</c:v>
                </c:pt>
                <c:pt idx="957">
                  <c:v>70.599999999999994</c:v>
                </c:pt>
                <c:pt idx="958">
                  <c:v>71.679999999999993</c:v>
                </c:pt>
                <c:pt idx="959">
                  <c:v>73.72</c:v>
                </c:pt>
                <c:pt idx="960">
                  <c:v>73.2</c:v>
                </c:pt>
                <c:pt idx="961">
                  <c:v>73.88</c:v>
                </c:pt>
                <c:pt idx="962">
                  <c:v>78.47999999999999</c:v>
                </c:pt>
                <c:pt idx="963">
                  <c:v>77.440000000000012</c:v>
                </c:pt>
                <c:pt idx="964">
                  <c:v>70.599999999999994</c:v>
                </c:pt>
                <c:pt idx="965">
                  <c:v>74.08</c:v>
                </c:pt>
                <c:pt idx="966">
                  <c:v>70.760000000000005</c:v>
                </c:pt>
                <c:pt idx="967">
                  <c:v>70.88</c:v>
                </c:pt>
                <c:pt idx="968">
                  <c:v>70.72</c:v>
                </c:pt>
                <c:pt idx="969">
                  <c:v>70.64</c:v>
                </c:pt>
                <c:pt idx="970">
                  <c:v>67.599999999999994</c:v>
                </c:pt>
                <c:pt idx="971">
                  <c:v>71.88</c:v>
                </c:pt>
                <c:pt idx="972">
                  <c:v>68.199999999999989</c:v>
                </c:pt>
                <c:pt idx="973">
                  <c:v>62.92</c:v>
                </c:pt>
                <c:pt idx="974">
                  <c:v>58.96</c:v>
                </c:pt>
                <c:pt idx="975">
                  <c:v>53.44</c:v>
                </c:pt>
                <c:pt idx="976">
                  <c:v>46.040000000000006</c:v>
                </c:pt>
                <c:pt idx="977">
                  <c:v>47.12</c:v>
                </c:pt>
                <c:pt idx="978">
                  <c:v>47.52</c:v>
                </c:pt>
                <c:pt idx="979">
                  <c:v>53.32</c:v>
                </c:pt>
                <c:pt idx="980">
                  <c:v>61.639999999999993</c:v>
                </c:pt>
                <c:pt idx="981">
                  <c:v>68.92</c:v>
                </c:pt>
                <c:pt idx="982">
                  <c:v>63.92</c:v>
                </c:pt>
                <c:pt idx="983">
                  <c:v>62.92</c:v>
                </c:pt>
                <c:pt idx="984">
                  <c:v>62.6</c:v>
                </c:pt>
                <c:pt idx="985">
                  <c:v>62.28</c:v>
                </c:pt>
                <c:pt idx="986">
                  <c:v>58.11999999999999</c:v>
                </c:pt>
                <c:pt idx="987">
                  <c:v>59.639999999999993</c:v>
                </c:pt>
                <c:pt idx="988">
                  <c:v>57.76</c:v>
                </c:pt>
                <c:pt idx="989">
                  <c:v>54.44</c:v>
                </c:pt>
                <c:pt idx="990">
                  <c:v>50.040000000000006</c:v>
                </c:pt>
                <c:pt idx="991">
                  <c:v>54.679999999999993</c:v>
                </c:pt>
                <c:pt idx="992">
                  <c:v>54.2</c:v>
                </c:pt>
                <c:pt idx="993">
                  <c:v>57.04</c:v>
                </c:pt>
                <c:pt idx="994">
                  <c:v>57.64</c:v>
                </c:pt>
                <c:pt idx="995">
                  <c:v>59.319999999999993</c:v>
                </c:pt>
                <c:pt idx="996">
                  <c:v>51.12</c:v>
                </c:pt>
                <c:pt idx="997">
                  <c:v>46</c:v>
                </c:pt>
                <c:pt idx="998">
                  <c:v>43.8</c:v>
                </c:pt>
                <c:pt idx="999">
                  <c:v>49.120000000000005</c:v>
                </c:pt>
                <c:pt idx="1000">
                  <c:v>51.959999999999994</c:v>
                </c:pt>
                <c:pt idx="1001">
                  <c:v>69.800000000000011</c:v>
                </c:pt>
                <c:pt idx="1002">
                  <c:v>68.040000000000006</c:v>
                </c:pt>
                <c:pt idx="1003">
                  <c:v>70.320000000000007</c:v>
                </c:pt>
                <c:pt idx="1004">
                  <c:v>70.84</c:v>
                </c:pt>
                <c:pt idx="1005">
                  <c:v>75.960000000000008</c:v>
                </c:pt>
                <c:pt idx="1006">
                  <c:v>73.960000000000008</c:v>
                </c:pt>
                <c:pt idx="1007">
                  <c:v>65.440000000000012</c:v>
                </c:pt>
                <c:pt idx="1008">
                  <c:v>64.12</c:v>
                </c:pt>
                <c:pt idx="1009">
                  <c:v>62.039999999999992</c:v>
                </c:pt>
                <c:pt idx="1010">
                  <c:v>54.64</c:v>
                </c:pt>
                <c:pt idx="1011">
                  <c:v>50.68</c:v>
                </c:pt>
                <c:pt idx="1012">
                  <c:v>57.839999999999989</c:v>
                </c:pt>
                <c:pt idx="1013">
                  <c:v>58.439999999999991</c:v>
                </c:pt>
                <c:pt idx="1014">
                  <c:v>56.600000000000009</c:v>
                </c:pt>
                <c:pt idx="1015">
                  <c:v>55.36</c:v>
                </c:pt>
                <c:pt idx="1016">
                  <c:v>55.96</c:v>
                </c:pt>
                <c:pt idx="1017">
                  <c:v>53.48</c:v>
                </c:pt>
                <c:pt idx="1018">
                  <c:v>47.32</c:v>
                </c:pt>
                <c:pt idx="1019">
                  <c:v>46.28</c:v>
                </c:pt>
                <c:pt idx="1020">
                  <c:v>44.88</c:v>
                </c:pt>
                <c:pt idx="1021">
                  <c:v>40.839999999999996</c:v>
                </c:pt>
                <c:pt idx="1022">
                  <c:v>42.120000000000005</c:v>
                </c:pt>
                <c:pt idx="1023">
                  <c:v>44.84</c:v>
                </c:pt>
                <c:pt idx="1024">
                  <c:v>49.28</c:v>
                </c:pt>
                <c:pt idx="1025">
                  <c:v>53.6</c:v>
                </c:pt>
                <c:pt idx="1026">
                  <c:v>62.039999999999992</c:v>
                </c:pt>
                <c:pt idx="1027">
                  <c:v>59.319999999999993</c:v>
                </c:pt>
                <c:pt idx="1028">
                  <c:v>56.96</c:v>
                </c:pt>
                <c:pt idx="1029">
                  <c:v>57.96</c:v>
                </c:pt>
                <c:pt idx="1030">
                  <c:v>63.040000000000006</c:v>
                </c:pt>
                <c:pt idx="1031">
                  <c:v>62.28</c:v>
                </c:pt>
                <c:pt idx="1032">
                  <c:v>66</c:v>
                </c:pt>
                <c:pt idx="1033">
                  <c:v>69.64</c:v>
                </c:pt>
                <c:pt idx="1034">
                  <c:v>70.72</c:v>
                </c:pt>
                <c:pt idx="1035">
                  <c:v>71.399999999999991</c:v>
                </c:pt>
                <c:pt idx="1036">
                  <c:v>72.960000000000008</c:v>
                </c:pt>
                <c:pt idx="1037">
                  <c:v>72.760000000000005</c:v>
                </c:pt>
                <c:pt idx="1038">
                  <c:v>70.679999999999993</c:v>
                </c:pt>
                <c:pt idx="1039">
                  <c:v>73.2</c:v>
                </c:pt>
                <c:pt idx="1040">
                  <c:v>73.2</c:v>
                </c:pt>
                <c:pt idx="1041">
                  <c:v>68.239999999999995</c:v>
                </c:pt>
                <c:pt idx="1042">
                  <c:v>73.11999999999999</c:v>
                </c:pt>
                <c:pt idx="1043">
                  <c:v>72</c:v>
                </c:pt>
                <c:pt idx="1044">
                  <c:v>72.36</c:v>
                </c:pt>
                <c:pt idx="1045">
                  <c:v>73.240000000000009</c:v>
                </c:pt>
                <c:pt idx="1046">
                  <c:v>71.52000000000001</c:v>
                </c:pt>
                <c:pt idx="1047">
                  <c:v>66.64</c:v>
                </c:pt>
                <c:pt idx="1048">
                  <c:v>68.92</c:v>
                </c:pt>
                <c:pt idx="1049">
                  <c:v>63.32</c:v>
                </c:pt>
                <c:pt idx="1050">
                  <c:v>53.48</c:v>
                </c:pt>
                <c:pt idx="1051">
                  <c:v>49.92</c:v>
                </c:pt>
                <c:pt idx="1052">
                  <c:v>49.480000000000004</c:v>
                </c:pt>
                <c:pt idx="1053">
                  <c:v>47.68</c:v>
                </c:pt>
                <c:pt idx="1054">
                  <c:v>51.56</c:v>
                </c:pt>
                <c:pt idx="1055">
                  <c:v>51.92</c:v>
                </c:pt>
                <c:pt idx="1056">
                  <c:v>55.559999999999995</c:v>
                </c:pt>
                <c:pt idx="1057">
                  <c:v>59.48</c:v>
                </c:pt>
                <c:pt idx="1058">
                  <c:v>63.839999999999996</c:v>
                </c:pt>
                <c:pt idx="1059">
                  <c:v>59.84</c:v>
                </c:pt>
                <c:pt idx="1060">
                  <c:v>64.959999999999994</c:v>
                </c:pt>
                <c:pt idx="1061">
                  <c:v>68.399999999999991</c:v>
                </c:pt>
                <c:pt idx="1062">
                  <c:v>69.08</c:v>
                </c:pt>
                <c:pt idx="1063">
                  <c:v>65.56</c:v>
                </c:pt>
                <c:pt idx="1064">
                  <c:v>66.399999999999991</c:v>
                </c:pt>
                <c:pt idx="1065">
                  <c:v>61.88</c:v>
                </c:pt>
                <c:pt idx="1066">
                  <c:v>57.16</c:v>
                </c:pt>
                <c:pt idx="1067">
                  <c:v>53.679999999999993</c:v>
                </c:pt>
                <c:pt idx="1068">
                  <c:v>53.92</c:v>
                </c:pt>
                <c:pt idx="1069">
                  <c:v>50.360000000000007</c:v>
                </c:pt>
                <c:pt idx="1070">
                  <c:v>50.88</c:v>
                </c:pt>
                <c:pt idx="1071">
                  <c:v>49.08</c:v>
                </c:pt>
                <c:pt idx="1072">
                  <c:v>46.839999999999996</c:v>
                </c:pt>
                <c:pt idx="1073">
                  <c:v>41.28</c:v>
                </c:pt>
                <c:pt idx="1074">
                  <c:v>41</c:v>
                </c:pt>
                <c:pt idx="1075">
                  <c:v>43.919999999999995</c:v>
                </c:pt>
                <c:pt idx="1076">
                  <c:v>48.319999999999993</c:v>
                </c:pt>
                <c:pt idx="1077">
                  <c:v>52.879999999999995</c:v>
                </c:pt>
                <c:pt idx="1078">
                  <c:v>62.480000000000004</c:v>
                </c:pt>
                <c:pt idx="1079">
                  <c:v>63.040000000000006</c:v>
                </c:pt>
                <c:pt idx="1080">
                  <c:v>69.2</c:v>
                </c:pt>
                <c:pt idx="1081">
                  <c:v>67.88</c:v>
                </c:pt>
                <c:pt idx="1082">
                  <c:v>70.400000000000006</c:v>
                </c:pt>
                <c:pt idx="1083">
                  <c:v>70.56</c:v>
                </c:pt>
                <c:pt idx="1084">
                  <c:v>62.639999999999993</c:v>
                </c:pt>
                <c:pt idx="1085">
                  <c:v>58.64</c:v>
                </c:pt>
                <c:pt idx="1086">
                  <c:v>55.600000000000009</c:v>
                </c:pt>
                <c:pt idx="1087">
                  <c:v>48.72</c:v>
                </c:pt>
                <c:pt idx="1088">
                  <c:v>47.8</c:v>
                </c:pt>
                <c:pt idx="1089">
                  <c:v>55.559999999999995</c:v>
                </c:pt>
                <c:pt idx="1090">
                  <c:v>56.52</c:v>
                </c:pt>
                <c:pt idx="1091">
                  <c:v>57.599999999999994</c:v>
                </c:pt>
                <c:pt idx="1092">
                  <c:v>59.319999999999993</c:v>
                </c:pt>
                <c:pt idx="1093">
                  <c:v>57.720000000000006</c:v>
                </c:pt>
                <c:pt idx="1094">
                  <c:v>56.44</c:v>
                </c:pt>
                <c:pt idx="1095">
                  <c:v>52.239999999999995</c:v>
                </c:pt>
                <c:pt idx="1096">
                  <c:v>52.440000000000012</c:v>
                </c:pt>
                <c:pt idx="1097">
                  <c:v>51.800000000000004</c:v>
                </c:pt>
                <c:pt idx="1098">
                  <c:v>46.2</c:v>
                </c:pt>
                <c:pt idx="1099">
                  <c:v>42.76</c:v>
                </c:pt>
                <c:pt idx="1100">
                  <c:v>41.6</c:v>
                </c:pt>
                <c:pt idx="1101">
                  <c:v>44</c:v>
                </c:pt>
                <c:pt idx="1102">
                  <c:v>43.88</c:v>
                </c:pt>
                <c:pt idx="1103">
                  <c:v>54.84</c:v>
                </c:pt>
                <c:pt idx="1104">
                  <c:v>57.68</c:v>
                </c:pt>
                <c:pt idx="1105">
                  <c:v>59.88</c:v>
                </c:pt>
                <c:pt idx="1106">
                  <c:v>61.760000000000005</c:v>
                </c:pt>
                <c:pt idx="1107">
                  <c:v>65.47999999999999</c:v>
                </c:pt>
                <c:pt idx="1108">
                  <c:v>61.08</c:v>
                </c:pt>
                <c:pt idx="1109">
                  <c:v>62.440000000000005</c:v>
                </c:pt>
                <c:pt idx="1110">
                  <c:v>62.839999999999996</c:v>
                </c:pt>
                <c:pt idx="1111">
                  <c:v>61.639999999999993</c:v>
                </c:pt>
                <c:pt idx="1112">
                  <c:v>63.32</c:v>
                </c:pt>
                <c:pt idx="1113">
                  <c:v>67.400000000000006</c:v>
                </c:pt>
                <c:pt idx="1114">
                  <c:v>67.160000000000011</c:v>
                </c:pt>
                <c:pt idx="1115">
                  <c:v>64.08</c:v>
                </c:pt>
                <c:pt idx="1116">
                  <c:v>67.88</c:v>
                </c:pt>
                <c:pt idx="1117">
                  <c:v>68.360000000000014</c:v>
                </c:pt>
                <c:pt idx="1118">
                  <c:v>67.040000000000006</c:v>
                </c:pt>
                <c:pt idx="1119">
                  <c:v>72.64</c:v>
                </c:pt>
                <c:pt idx="1120">
                  <c:v>74</c:v>
                </c:pt>
                <c:pt idx="1121">
                  <c:v>72.88</c:v>
                </c:pt>
                <c:pt idx="1122">
                  <c:v>72.319999999999993</c:v>
                </c:pt>
                <c:pt idx="1123">
                  <c:v>64.959999999999994</c:v>
                </c:pt>
                <c:pt idx="1124">
                  <c:v>56.08</c:v>
                </c:pt>
                <c:pt idx="1125">
                  <c:v>56.280000000000008</c:v>
                </c:pt>
                <c:pt idx="1126">
                  <c:v>53.6</c:v>
                </c:pt>
                <c:pt idx="1127">
                  <c:v>49.480000000000004</c:v>
                </c:pt>
                <c:pt idx="1128">
                  <c:v>50.040000000000006</c:v>
                </c:pt>
                <c:pt idx="1129">
                  <c:v>51.64</c:v>
                </c:pt>
                <c:pt idx="1130">
                  <c:v>51.56</c:v>
                </c:pt>
                <c:pt idx="1131">
                  <c:v>57.68</c:v>
                </c:pt>
                <c:pt idx="1132">
                  <c:v>58.519999999999996</c:v>
                </c:pt>
                <c:pt idx="1133">
                  <c:v>60.480000000000004</c:v>
                </c:pt>
                <c:pt idx="1134">
                  <c:v>62.960000000000008</c:v>
                </c:pt>
                <c:pt idx="1135">
                  <c:v>64.36</c:v>
                </c:pt>
                <c:pt idx="1136">
                  <c:v>57.239999999999988</c:v>
                </c:pt>
                <c:pt idx="1137">
                  <c:v>58.920000000000009</c:v>
                </c:pt>
                <c:pt idx="1138">
                  <c:v>62.519999999999996</c:v>
                </c:pt>
                <c:pt idx="1139">
                  <c:v>64.2</c:v>
                </c:pt>
                <c:pt idx="1140">
                  <c:v>63.640000000000008</c:v>
                </c:pt>
                <c:pt idx="1141">
                  <c:v>66.84</c:v>
                </c:pt>
                <c:pt idx="1142">
                  <c:v>63.480000000000004</c:v>
                </c:pt>
                <c:pt idx="1143">
                  <c:v>59.96</c:v>
                </c:pt>
                <c:pt idx="1144">
                  <c:v>59.36</c:v>
                </c:pt>
                <c:pt idx="1145">
                  <c:v>57.480000000000011</c:v>
                </c:pt>
                <c:pt idx="1146">
                  <c:v>50.160000000000004</c:v>
                </c:pt>
                <c:pt idx="1147">
                  <c:v>48.24</c:v>
                </c:pt>
                <c:pt idx="1148">
                  <c:v>44.8</c:v>
                </c:pt>
                <c:pt idx="1149">
                  <c:v>39.36</c:v>
                </c:pt>
                <c:pt idx="1150">
                  <c:v>36.879999999999995</c:v>
                </c:pt>
                <c:pt idx="1151">
                  <c:v>40.32</c:v>
                </c:pt>
                <c:pt idx="1152">
                  <c:v>44.28</c:v>
                </c:pt>
                <c:pt idx="1153">
                  <c:v>48.68</c:v>
                </c:pt>
                <c:pt idx="1154">
                  <c:v>55.64</c:v>
                </c:pt>
                <c:pt idx="1155">
                  <c:v>60.480000000000004</c:v>
                </c:pt>
                <c:pt idx="1156">
                  <c:v>63.800000000000004</c:v>
                </c:pt>
                <c:pt idx="1157">
                  <c:v>74.039999999999992</c:v>
                </c:pt>
                <c:pt idx="1158">
                  <c:v>69.88</c:v>
                </c:pt>
                <c:pt idx="1159">
                  <c:v>70.64</c:v>
                </c:pt>
                <c:pt idx="1160">
                  <c:v>70.64</c:v>
                </c:pt>
                <c:pt idx="1161">
                  <c:v>65.8</c:v>
                </c:pt>
                <c:pt idx="1162">
                  <c:v>59.68</c:v>
                </c:pt>
                <c:pt idx="1163">
                  <c:v>55.600000000000009</c:v>
                </c:pt>
                <c:pt idx="1164">
                  <c:v>48.24</c:v>
                </c:pt>
                <c:pt idx="1165">
                  <c:v>48.000000000000007</c:v>
                </c:pt>
                <c:pt idx="1166">
                  <c:v>54.400000000000006</c:v>
                </c:pt>
                <c:pt idx="1167">
                  <c:v>56.44</c:v>
                </c:pt>
                <c:pt idx="1168">
                  <c:v>59.96</c:v>
                </c:pt>
                <c:pt idx="1169">
                  <c:v>65</c:v>
                </c:pt>
                <c:pt idx="1170">
                  <c:v>65.92</c:v>
                </c:pt>
                <c:pt idx="1171">
                  <c:v>60.040000000000006</c:v>
                </c:pt>
                <c:pt idx="1172">
                  <c:v>55.559999999999995</c:v>
                </c:pt>
                <c:pt idx="1173">
                  <c:v>57.400000000000006</c:v>
                </c:pt>
                <c:pt idx="1174">
                  <c:v>53.12</c:v>
                </c:pt>
                <c:pt idx="1175">
                  <c:v>45.239999999999995</c:v>
                </c:pt>
                <c:pt idx="1176">
                  <c:v>44.76</c:v>
                </c:pt>
                <c:pt idx="1177">
                  <c:v>43.56</c:v>
                </c:pt>
                <c:pt idx="1178">
                  <c:v>44.4</c:v>
                </c:pt>
                <c:pt idx="1179">
                  <c:v>42.480000000000004</c:v>
                </c:pt>
                <c:pt idx="1180">
                  <c:v>53.04</c:v>
                </c:pt>
                <c:pt idx="1181">
                  <c:v>56.88000000000001</c:v>
                </c:pt>
                <c:pt idx="1182">
                  <c:v>58.24</c:v>
                </c:pt>
                <c:pt idx="1183">
                  <c:v>57.839999999999989</c:v>
                </c:pt>
                <c:pt idx="1184">
                  <c:v>61.12</c:v>
                </c:pt>
                <c:pt idx="1185">
                  <c:v>55.16</c:v>
                </c:pt>
                <c:pt idx="1186">
                  <c:v>58.24</c:v>
                </c:pt>
                <c:pt idx="1187">
                  <c:v>57.2</c:v>
                </c:pt>
                <c:pt idx="1188">
                  <c:v>53.6</c:v>
                </c:pt>
                <c:pt idx="1189">
                  <c:v>59.160000000000004</c:v>
                </c:pt>
                <c:pt idx="1190">
                  <c:v>65.12</c:v>
                </c:pt>
                <c:pt idx="1191">
                  <c:v>61.480000000000004</c:v>
                </c:pt>
                <c:pt idx="1192">
                  <c:v>62.12</c:v>
                </c:pt>
                <c:pt idx="1193">
                  <c:v>70.48</c:v>
                </c:pt>
                <c:pt idx="1194">
                  <c:v>70.48</c:v>
                </c:pt>
                <c:pt idx="1195">
                  <c:v>68.44</c:v>
                </c:pt>
                <c:pt idx="1196">
                  <c:v>73.56</c:v>
                </c:pt>
                <c:pt idx="1197">
                  <c:v>73.320000000000007</c:v>
                </c:pt>
                <c:pt idx="1198">
                  <c:v>67.28</c:v>
                </c:pt>
                <c:pt idx="1199">
                  <c:v>63.72</c:v>
                </c:pt>
                <c:pt idx="1200">
                  <c:v>54.480000000000004</c:v>
                </c:pt>
                <c:pt idx="1201">
                  <c:v>42.279999999999994</c:v>
                </c:pt>
                <c:pt idx="1202">
                  <c:v>39.799999999999997</c:v>
                </c:pt>
                <c:pt idx="1203">
                  <c:v>41.52</c:v>
                </c:pt>
                <c:pt idx="1204">
                  <c:v>42.919999999999995</c:v>
                </c:pt>
                <c:pt idx="1205">
                  <c:v>49.8</c:v>
                </c:pt>
                <c:pt idx="1206">
                  <c:v>57.320000000000007</c:v>
                </c:pt>
                <c:pt idx="1207">
                  <c:v>56.84</c:v>
                </c:pt>
                <c:pt idx="1208">
                  <c:v>61.88</c:v>
                </c:pt>
                <c:pt idx="1209">
                  <c:v>61.959999999999994</c:v>
                </c:pt>
                <c:pt idx="1210">
                  <c:v>61.000000000000007</c:v>
                </c:pt>
                <c:pt idx="1211">
                  <c:v>64.279999999999987</c:v>
                </c:pt>
                <c:pt idx="1212">
                  <c:v>69.48</c:v>
                </c:pt>
                <c:pt idx="1213">
                  <c:v>60.839999999999996</c:v>
                </c:pt>
                <c:pt idx="1214">
                  <c:v>57.320000000000007</c:v>
                </c:pt>
                <c:pt idx="1215">
                  <c:v>58.160000000000004</c:v>
                </c:pt>
                <c:pt idx="1216">
                  <c:v>57.599999999999994</c:v>
                </c:pt>
                <c:pt idx="1217">
                  <c:v>57.8</c:v>
                </c:pt>
                <c:pt idx="1218">
                  <c:v>62.039999999999992</c:v>
                </c:pt>
                <c:pt idx="1219">
                  <c:v>61.480000000000004</c:v>
                </c:pt>
                <c:pt idx="1220">
                  <c:v>61.000000000000007</c:v>
                </c:pt>
                <c:pt idx="1221">
                  <c:v>57.04</c:v>
                </c:pt>
                <c:pt idx="1222">
                  <c:v>51.6</c:v>
                </c:pt>
                <c:pt idx="1223">
                  <c:v>45.68</c:v>
                </c:pt>
                <c:pt idx="1224">
                  <c:v>44.480000000000004</c:v>
                </c:pt>
                <c:pt idx="1225">
                  <c:v>38.28</c:v>
                </c:pt>
                <c:pt idx="1226">
                  <c:v>33.92</c:v>
                </c:pt>
                <c:pt idx="1227">
                  <c:v>33.68</c:v>
                </c:pt>
                <c:pt idx="1228">
                  <c:v>37.32</c:v>
                </c:pt>
                <c:pt idx="1229">
                  <c:v>41.88</c:v>
                </c:pt>
                <c:pt idx="1230">
                  <c:v>50.440000000000005</c:v>
                </c:pt>
                <c:pt idx="1231">
                  <c:v>58.920000000000009</c:v>
                </c:pt>
                <c:pt idx="1232">
                  <c:v>56.600000000000009</c:v>
                </c:pt>
                <c:pt idx="1233">
                  <c:v>61.519999999999996</c:v>
                </c:pt>
                <c:pt idx="1234">
                  <c:v>72.8</c:v>
                </c:pt>
                <c:pt idx="1235">
                  <c:v>70.16</c:v>
                </c:pt>
                <c:pt idx="1236">
                  <c:v>73.2</c:v>
                </c:pt>
                <c:pt idx="1237">
                  <c:v>73.56</c:v>
                </c:pt>
                <c:pt idx="1238">
                  <c:v>71.8</c:v>
                </c:pt>
                <c:pt idx="1239">
                  <c:v>63.2</c:v>
                </c:pt>
                <c:pt idx="1240">
                  <c:v>56.120000000000005</c:v>
                </c:pt>
                <c:pt idx="1241">
                  <c:v>48.000000000000007</c:v>
                </c:pt>
                <c:pt idx="1242">
                  <c:v>47.64</c:v>
                </c:pt>
                <c:pt idx="1243">
                  <c:v>52.160000000000004</c:v>
                </c:pt>
                <c:pt idx="1244">
                  <c:v>53.280000000000008</c:v>
                </c:pt>
                <c:pt idx="1245">
                  <c:v>57.839999999999989</c:v>
                </c:pt>
                <c:pt idx="1246">
                  <c:v>63.360000000000007</c:v>
                </c:pt>
                <c:pt idx="1247">
                  <c:v>64.52</c:v>
                </c:pt>
                <c:pt idx="1248">
                  <c:v>58.000000000000007</c:v>
                </c:pt>
                <c:pt idx="1249">
                  <c:v>58.56</c:v>
                </c:pt>
                <c:pt idx="1250">
                  <c:v>59.36</c:v>
                </c:pt>
                <c:pt idx="1251">
                  <c:v>53.16</c:v>
                </c:pt>
                <c:pt idx="1252">
                  <c:v>45.879999999999995</c:v>
                </c:pt>
                <c:pt idx="1253">
                  <c:v>44.28</c:v>
                </c:pt>
                <c:pt idx="1254">
                  <c:v>42.64</c:v>
                </c:pt>
                <c:pt idx="1255">
                  <c:v>46.040000000000006</c:v>
                </c:pt>
                <c:pt idx="1256">
                  <c:v>45.28</c:v>
                </c:pt>
                <c:pt idx="1257">
                  <c:v>55.36</c:v>
                </c:pt>
                <c:pt idx="1258">
                  <c:v>58.4</c:v>
                </c:pt>
                <c:pt idx="1259">
                  <c:v>54.52</c:v>
                </c:pt>
                <c:pt idx="1260">
                  <c:v>51.56</c:v>
                </c:pt>
                <c:pt idx="1261">
                  <c:v>54.96</c:v>
                </c:pt>
                <c:pt idx="1262">
                  <c:v>45.839999999999996</c:v>
                </c:pt>
                <c:pt idx="1263">
                  <c:v>49.760000000000005</c:v>
                </c:pt>
                <c:pt idx="1264">
                  <c:v>51.4</c:v>
                </c:pt>
                <c:pt idx="1265">
                  <c:v>47.96</c:v>
                </c:pt>
                <c:pt idx="1266">
                  <c:v>52.440000000000012</c:v>
                </c:pt>
                <c:pt idx="1267">
                  <c:v>61.199999999999996</c:v>
                </c:pt>
                <c:pt idx="1268">
                  <c:v>57.8</c:v>
                </c:pt>
                <c:pt idx="1269">
                  <c:v>59.559999999999988</c:v>
                </c:pt>
                <c:pt idx="1270">
                  <c:v>69.760000000000005</c:v>
                </c:pt>
                <c:pt idx="1271">
                  <c:v>72.680000000000007</c:v>
                </c:pt>
                <c:pt idx="1272">
                  <c:v>71.639999999999986</c:v>
                </c:pt>
                <c:pt idx="1273">
                  <c:v>76</c:v>
                </c:pt>
                <c:pt idx="1274">
                  <c:v>74.08</c:v>
                </c:pt>
                <c:pt idx="1275">
                  <c:v>64.319999999999993</c:v>
                </c:pt>
                <c:pt idx="1276">
                  <c:v>55.32</c:v>
                </c:pt>
                <c:pt idx="1277">
                  <c:v>45.08</c:v>
                </c:pt>
                <c:pt idx="1278">
                  <c:v>34</c:v>
                </c:pt>
                <c:pt idx="1279">
                  <c:v>33.479999999999997</c:v>
                </c:pt>
                <c:pt idx="1280">
                  <c:v>37.120000000000005</c:v>
                </c:pt>
                <c:pt idx="1281">
                  <c:v>42.6</c:v>
                </c:pt>
                <c:pt idx="1282">
                  <c:v>52.879999999999995</c:v>
                </c:pt>
                <c:pt idx="1283">
                  <c:v>59.72</c:v>
                </c:pt>
                <c:pt idx="1284">
                  <c:v>58.439999999999991</c:v>
                </c:pt>
                <c:pt idx="1285">
                  <c:v>62.639999999999993</c:v>
                </c:pt>
                <c:pt idx="1286">
                  <c:v>61.28</c:v>
                </c:pt>
                <c:pt idx="1287">
                  <c:v>53.88</c:v>
                </c:pt>
                <c:pt idx="1288">
                  <c:v>53.64</c:v>
                </c:pt>
                <c:pt idx="1289">
                  <c:v>59.68</c:v>
                </c:pt>
                <c:pt idx="1290">
                  <c:v>56.36</c:v>
                </c:pt>
                <c:pt idx="1291">
                  <c:v>56.2</c:v>
                </c:pt>
                <c:pt idx="1292">
                  <c:v>59.599999999999994</c:v>
                </c:pt>
                <c:pt idx="1293">
                  <c:v>61.600000000000009</c:v>
                </c:pt>
                <c:pt idx="1294">
                  <c:v>59.440000000000005</c:v>
                </c:pt>
                <c:pt idx="1295">
                  <c:v>59.88</c:v>
                </c:pt>
                <c:pt idx="1296">
                  <c:v>58.199999999999996</c:v>
                </c:pt>
                <c:pt idx="1297">
                  <c:v>58.11999999999999</c:v>
                </c:pt>
                <c:pt idx="1298">
                  <c:v>56.039999999999992</c:v>
                </c:pt>
                <c:pt idx="1299">
                  <c:v>52.400000000000006</c:v>
                </c:pt>
                <c:pt idx="1300">
                  <c:v>46.64</c:v>
                </c:pt>
                <c:pt idx="1301">
                  <c:v>42.52</c:v>
                </c:pt>
                <c:pt idx="1302">
                  <c:v>35.08</c:v>
                </c:pt>
                <c:pt idx="1303">
                  <c:v>31.399999999999995</c:v>
                </c:pt>
                <c:pt idx="1304">
                  <c:v>32.800000000000004</c:v>
                </c:pt>
                <c:pt idx="1305">
                  <c:v>37.68</c:v>
                </c:pt>
                <c:pt idx="1306">
                  <c:v>44.56</c:v>
                </c:pt>
                <c:pt idx="1307">
                  <c:v>54.279999999999994</c:v>
                </c:pt>
                <c:pt idx="1308">
                  <c:v>61.480000000000004</c:v>
                </c:pt>
                <c:pt idx="1309">
                  <c:v>56.08</c:v>
                </c:pt>
                <c:pt idx="1310">
                  <c:v>61.68</c:v>
                </c:pt>
                <c:pt idx="1311">
                  <c:v>71.08</c:v>
                </c:pt>
                <c:pt idx="1312">
                  <c:v>67.52</c:v>
                </c:pt>
                <c:pt idx="1313">
                  <c:v>69.72</c:v>
                </c:pt>
                <c:pt idx="1314">
                  <c:v>70.36</c:v>
                </c:pt>
                <c:pt idx="1315">
                  <c:v>71.84</c:v>
                </c:pt>
                <c:pt idx="1316">
                  <c:v>64.48</c:v>
                </c:pt>
                <c:pt idx="1317">
                  <c:v>59.12</c:v>
                </c:pt>
                <c:pt idx="1318">
                  <c:v>49.160000000000004</c:v>
                </c:pt>
                <c:pt idx="1319">
                  <c:v>48.68</c:v>
                </c:pt>
                <c:pt idx="1320">
                  <c:v>48.480000000000004</c:v>
                </c:pt>
                <c:pt idx="1321">
                  <c:v>46.44</c:v>
                </c:pt>
                <c:pt idx="1322">
                  <c:v>50.92</c:v>
                </c:pt>
                <c:pt idx="1323">
                  <c:v>60.519999999999996</c:v>
                </c:pt>
                <c:pt idx="1324">
                  <c:v>59.760000000000005</c:v>
                </c:pt>
                <c:pt idx="1325">
                  <c:v>57.720000000000006</c:v>
                </c:pt>
                <c:pt idx="1326">
                  <c:v>59.639999999999993</c:v>
                </c:pt>
                <c:pt idx="1327">
                  <c:v>57.720000000000006</c:v>
                </c:pt>
                <c:pt idx="1328">
                  <c:v>50.839999999999996</c:v>
                </c:pt>
                <c:pt idx="1329">
                  <c:v>46.760000000000005</c:v>
                </c:pt>
                <c:pt idx="1330">
                  <c:v>44.08</c:v>
                </c:pt>
                <c:pt idx="1331">
                  <c:v>45.08</c:v>
                </c:pt>
                <c:pt idx="1332">
                  <c:v>53.88</c:v>
                </c:pt>
                <c:pt idx="1333">
                  <c:v>52.64</c:v>
                </c:pt>
                <c:pt idx="1334">
                  <c:v>61.959999999999994</c:v>
                </c:pt>
                <c:pt idx="1335">
                  <c:v>67.44</c:v>
                </c:pt>
                <c:pt idx="1336">
                  <c:v>64.039999999999992</c:v>
                </c:pt>
                <c:pt idx="1337">
                  <c:v>58.600000000000009</c:v>
                </c:pt>
                <c:pt idx="1338">
                  <c:v>60.88</c:v>
                </c:pt>
                <c:pt idx="1339">
                  <c:v>50.47999999999999</c:v>
                </c:pt>
                <c:pt idx="1340">
                  <c:v>49.120000000000005</c:v>
                </c:pt>
                <c:pt idx="1341">
                  <c:v>48.8</c:v>
                </c:pt>
                <c:pt idx="1342">
                  <c:v>46.559999999999995</c:v>
                </c:pt>
                <c:pt idx="1343">
                  <c:v>50.88</c:v>
                </c:pt>
                <c:pt idx="1344">
                  <c:v>61.68</c:v>
                </c:pt>
                <c:pt idx="1345">
                  <c:v>61.000000000000007</c:v>
                </c:pt>
                <c:pt idx="1346">
                  <c:v>61.160000000000004</c:v>
                </c:pt>
                <c:pt idx="1347">
                  <c:v>69.399999999999991</c:v>
                </c:pt>
                <c:pt idx="1348">
                  <c:v>70.52</c:v>
                </c:pt>
                <c:pt idx="1349">
                  <c:v>65.680000000000007</c:v>
                </c:pt>
                <c:pt idx="1350">
                  <c:v>68.960000000000008</c:v>
                </c:pt>
                <c:pt idx="1351">
                  <c:v>72.12</c:v>
                </c:pt>
                <c:pt idx="1352">
                  <c:v>60.720000000000006</c:v>
                </c:pt>
                <c:pt idx="1353">
                  <c:v>53.04</c:v>
                </c:pt>
                <c:pt idx="1354">
                  <c:v>46.24</c:v>
                </c:pt>
                <c:pt idx="1355">
                  <c:v>38.880000000000003</c:v>
                </c:pt>
                <c:pt idx="1356">
                  <c:v>33.4</c:v>
                </c:pt>
                <c:pt idx="1357">
                  <c:v>37.479999999999997</c:v>
                </c:pt>
                <c:pt idx="1358">
                  <c:v>43.32</c:v>
                </c:pt>
                <c:pt idx="1359">
                  <c:v>51.12</c:v>
                </c:pt>
                <c:pt idx="1360">
                  <c:v>53.72</c:v>
                </c:pt>
                <c:pt idx="1361">
                  <c:v>52.6</c:v>
                </c:pt>
                <c:pt idx="1362">
                  <c:v>54.36</c:v>
                </c:pt>
                <c:pt idx="1363">
                  <c:v>52.359999999999992</c:v>
                </c:pt>
                <c:pt idx="1364">
                  <c:v>46.839999999999996</c:v>
                </c:pt>
                <c:pt idx="1365">
                  <c:v>47.88</c:v>
                </c:pt>
                <c:pt idx="1366">
                  <c:v>52.879999999999995</c:v>
                </c:pt>
                <c:pt idx="1367">
                  <c:v>51.72</c:v>
                </c:pt>
                <c:pt idx="1368">
                  <c:v>50.519999999999996</c:v>
                </c:pt>
                <c:pt idx="1369">
                  <c:v>54.879999999999995</c:v>
                </c:pt>
                <c:pt idx="1370">
                  <c:v>58.320000000000007</c:v>
                </c:pt>
                <c:pt idx="1371">
                  <c:v>58.56</c:v>
                </c:pt>
                <c:pt idx="1372">
                  <c:v>58.96</c:v>
                </c:pt>
                <c:pt idx="1373">
                  <c:v>55.92</c:v>
                </c:pt>
                <c:pt idx="1374">
                  <c:v>54.16</c:v>
                </c:pt>
                <c:pt idx="1375">
                  <c:v>52.239999999999995</c:v>
                </c:pt>
                <c:pt idx="1376">
                  <c:v>48.36</c:v>
                </c:pt>
                <c:pt idx="1377">
                  <c:v>43.36</c:v>
                </c:pt>
                <c:pt idx="1378">
                  <c:v>40.4</c:v>
                </c:pt>
                <c:pt idx="1379">
                  <c:v>35.36</c:v>
                </c:pt>
                <c:pt idx="1380">
                  <c:v>33.520000000000003</c:v>
                </c:pt>
                <c:pt idx="1381">
                  <c:v>36</c:v>
                </c:pt>
                <c:pt idx="1382">
                  <c:v>44.28</c:v>
                </c:pt>
                <c:pt idx="1383">
                  <c:v>53.76</c:v>
                </c:pt>
                <c:pt idx="1384">
                  <c:v>61.84</c:v>
                </c:pt>
                <c:pt idx="1385">
                  <c:v>67.400000000000006</c:v>
                </c:pt>
                <c:pt idx="1386">
                  <c:v>58.920000000000009</c:v>
                </c:pt>
                <c:pt idx="1387">
                  <c:v>62.72</c:v>
                </c:pt>
                <c:pt idx="1388">
                  <c:v>68.239999999999995</c:v>
                </c:pt>
                <c:pt idx="1389">
                  <c:v>61.639999999999993</c:v>
                </c:pt>
                <c:pt idx="1390">
                  <c:v>63.759999999999991</c:v>
                </c:pt>
                <c:pt idx="1391">
                  <c:v>67.56</c:v>
                </c:pt>
                <c:pt idx="1392">
                  <c:v>72.8</c:v>
                </c:pt>
                <c:pt idx="1393">
                  <c:v>64.959999999999994</c:v>
                </c:pt>
                <c:pt idx="1394">
                  <c:v>63.040000000000006</c:v>
                </c:pt>
                <c:pt idx="1395">
                  <c:v>50.32</c:v>
                </c:pt>
                <c:pt idx="1396">
                  <c:v>48.6</c:v>
                </c:pt>
                <c:pt idx="1397">
                  <c:v>44.56</c:v>
                </c:pt>
                <c:pt idx="1398">
                  <c:v>42.08</c:v>
                </c:pt>
                <c:pt idx="1399">
                  <c:v>47.199999999999996</c:v>
                </c:pt>
                <c:pt idx="1400">
                  <c:v>59.599999999999994</c:v>
                </c:pt>
                <c:pt idx="1401">
                  <c:v>56.639999999999993</c:v>
                </c:pt>
                <c:pt idx="1402">
                  <c:v>55.199999999999996</c:v>
                </c:pt>
                <c:pt idx="1403">
                  <c:v>58.24</c:v>
                </c:pt>
                <c:pt idx="1404">
                  <c:v>55.120000000000005</c:v>
                </c:pt>
                <c:pt idx="1405">
                  <c:v>48.36</c:v>
                </c:pt>
                <c:pt idx="1406">
                  <c:v>44.72</c:v>
                </c:pt>
                <c:pt idx="1407">
                  <c:v>45.6</c:v>
                </c:pt>
                <c:pt idx="1408">
                  <c:v>48.919999999999995</c:v>
                </c:pt>
                <c:pt idx="1409">
                  <c:v>56.52</c:v>
                </c:pt>
                <c:pt idx="1410">
                  <c:v>56.76</c:v>
                </c:pt>
                <c:pt idx="1411">
                  <c:v>67.48</c:v>
                </c:pt>
                <c:pt idx="1412">
                  <c:v>72.680000000000007</c:v>
                </c:pt>
                <c:pt idx="1413">
                  <c:v>70.960000000000008</c:v>
                </c:pt>
                <c:pt idx="1414">
                  <c:v>62.360000000000007</c:v>
                </c:pt>
                <c:pt idx="1415">
                  <c:v>59.12</c:v>
                </c:pt>
                <c:pt idx="1416">
                  <c:v>50</c:v>
                </c:pt>
                <c:pt idx="1417">
                  <c:v>46</c:v>
                </c:pt>
                <c:pt idx="1418">
                  <c:v>45.08</c:v>
                </c:pt>
                <c:pt idx="1419">
                  <c:v>46.24</c:v>
                </c:pt>
                <c:pt idx="1420">
                  <c:v>54.879999999999995</c:v>
                </c:pt>
                <c:pt idx="1421">
                  <c:v>66.039999999999992</c:v>
                </c:pt>
                <c:pt idx="1422">
                  <c:v>67.92</c:v>
                </c:pt>
                <c:pt idx="1423">
                  <c:v>67.760000000000005</c:v>
                </c:pt>
                <c:pt idx="1424">
                  <c:v>75.440000000000012</c:v>
                </c:pt>
                <c:pt idx="1425">
                  <c:v>72.960000000000008</c:v>
                </c:pt>
                <c:pt idx="1426">
                  <c:v>65</c:v>
                </c:pt>
                <c:pt idx="1427">
                  <c:v>67.84</c:v>
                </c:pt>
                <c:pt idx="1428">
                  <c:v>70</c:v>
                </c:pt>
                <c:pt idx="1429">
                  <c:v>58.000000000000007</c:v>
                </c:pt>
                <c:pt idx="1430">
                  <c:v>52.480000000000004</c:v>
                </c:pt>
                <c:pt idx="1431">
                  <c:v>46.760000000000005</c:v>
                </c:pt>
                <c:pt idx="1432">
                  <c:v>40.72</c:v>
                </c:pt>
                <c:pt idx="1433">
                  <c:v>35.559999999999995</c:v>
                </c:pt>
                <c:pt idx="1434">
                  <c:v>42.56</c:v>
                </c:pt>
                <c:pt idx="1435">
                  <c:v>50.8</c:v>
                </c:pt>
                <c:pt idx="1436">
                  <c:v>57.480000000000011</c:v>
                </c:pt>
                <c:pt idx="1437">
                  <c:v>53.88</c:v>
                </c:pt>
                <c:pt idx="1438">
                  <c:v>49.44</c:v>
                </c:pt>
                <c:pt idx="1439">
                  <c:v>48.88</c:v>
                </c:pt>
                <c:pt idx="1440">
                  <c:v>48.64</c:v>
                </c:pt>
                <c:pt idx="1441">
                  <c:v>47.52</c:v>
                </c:pt>
                <c:pt idx="1442">
                  <c:v>52.279999999999994</c:v>
                </c:pt>
                <c:pt idx="1443">
                  <c:v>55.16</c:v>
                </c:pt>
                <c:pt idx="1444">
                  <c:v>49.639999999999993</c:v>
                </c:pt>
                <c:pt idx="1445">
                  <c:v>43.56</c:v>
                </c:pt>
                <c:pt idx="1446">
                  <c:v>45.879999999999995</c:v>
                </c:pt>
                <c:pt idx="1447">
                  <c:v>49.04</c:v>
                </c:pt>
                <c:pt idx="1448">
                  <c:v>53.800000000000004</c:v>
                </c:pt>
                <c:pt idx="1449">
                  <c:v>56.720000000000006</c:v>
                </c:pt>
                <c:pt idx="1450">
                  <c:v>52.879999999999995</c:v>
                </c:pt>
                <c:pt idx="1451">
                  <c:v>51.679999999999993</c:v>
                </c:pt>
                <c:pt idx="1452">
                  <c:v>50.160000000000004</c:v>
                </c:pt>
                <c:pt idx="1453">
                  <c:v>47.04</c:v>
                </c:pt>
                <c:pt idx="1454">
                  <c:v>47.04</c:v>
                </c:pt>
                <c:pt idx="1455">
                  <c:v>47.96</c:v>
                </c:pt>
                <c:pt idx="1456">
                  <c:v>44.480000000000004</c:v>
                </c:pt>
                <c:pt idx="1457">
                  <c:v>45.6</c:v>
                </c:pt>
                <c:pt idx="1458">
                  <c:v>50.32</c:v>
                </c:pt>
                <c:pt idx="1459">
                  <c:v>56.039999999999992</c:v>
                </c:pt>
                <c:pt idx="1460">
                  <c:v>64.240000000000009</c:v>
                </c:pt>
                <c:pt idx="1461">
                  <c:v>71.679999999999993</c:v>
                </c:pt>
                <c:pt idx="1462">
                  <c:v>71.88</c:v>
                </c:pt>
                <c:pt idx="1463">
                  <c:v>66.399999999999991</c:v>
                </c:pt>
                <c:pt idx="1464">
                  <c:v>66.8</c:v>
                </c:pt>
                <c:pt idx="1465">
                  <c:v>71.72</c:v>
                </c:pt>
                <c:pt idx="1466">
                  <c:v>66</c:v>
                </c:pt>
                <c:pt idx="1467">
                  <c:v>69.52000000000001</c:v>
                </c:pt>
                <c:pt idx="1468">
                  <c:v>71.639999999999986</c:v>
                </c:pt>
                <c:pt idx="1469">
                  <c:v>76.12</c:v>
                </c:pt>
                <c:pt idx="1470">
                  <c:v>65.759999999999991</c:v>
                </c:pt>
                <c:pt idx="1471">
                  <c:v>63.92</c:v>
                </c:pt>
                <c:pt idx="1472">
                  <c:v>50.4</c:v>
                </c:pt>
                <c:pt idx="1473">
                  <c:v>45.92</c:v>
                </c:pt>
                <c:pt idx="1474">
                  <c:v>39.160000000000004</c:v>
                </c:pt>
                <c:pt idx="1475">
                  <c:v>39.199999999999996</c:v>
                </c:pt>
                <c:pt idx="1476">
                  <c:v>43.68</c:v>
                </c:pt>
                <c:pt idx="1477">
                  <c:v>55.84</c:v>
                </c:pt>
                <c:pt idx="1478">
                  <c:v>53.92</c:v>
                </c:pt>
                <c:pt idx="1479">
                  <c:v>55.96</c:v>
                </c:pt>
                <c:pt idx="1480">
                  <c:v>61.320000000000007</c:v>
                </c:pt>
                <c:pt idx="1481">
                  <c:v>57.2</c:v>
                </c:pt>
                <c:pt idx="1482">
                  <c:v>47.8</c:v>
                </c:pt>
                <c:pt idx="1483">
                  <c:v>46.64</c:v>
                </c:pt>
                <c:pt idx="1484">
                  <c:v>51.04</c:v>
                </c:pt>
                <c:pt idx="1485">
                  <c:v>52.72</c:v>
                </c:pt>
                <c:pt idx="1486">
                  <c:v>59.48</c:v>
                </c:pt>
                <c:pt idx="1487">
                  <c:v>64.48</c:v>
                </c:pt>
                <c:pt idx="1488">
                  <c:v>72.16</c:v>
                </c:pt>
                <c:pt idx="1489">
                  <c:v>72.960000000000008</c:v>
                </c:pt>
                <c:pt idx="1490">
                  <c:v>70.52</c:v>
                </c:pt>
                <c:pt idx="1491">
                  <c:v>58.56</c:v>
                </c:pt>
                <c:pt idx="1492">
                  <c:v>52</c:v>
                </c:pt>
                <c:pt idx="1493">
                  <c:v>45.72</c:v>
                </c:pt>
                <c:pt idx="1494">
                  <c:v>40.479999999999997</c:v>
                </c:pt>
                <c:pt idx="1495">
                  <c:v>42</c:v>
                </c:pt>
                <c:pt idx="1496">
                  <c:v>47.76</c:v>
                </c:pt>
                <c:pt idx="1497">
                  <c:v>58.080000000000013</c:v>
                </c:pt>
                <c:pt idx="1498">
                  <c:v>67.320000000000007</c:v>
                </c:pt>
                <c:pt idx="1499">
                  <c:v>70.56</c:v>
                </c:pt>
                <c:pt idx="1500">
                  <c:v>70.48</c:v>
                </c:pt>
                <c:pt idx="1501">
                  <c:v>76.2</c:v>
                </c:pt>
                <c:pt idx="1502">
                  <c:v>74.599999999999994</c:v>
                </c:pt>
                <c:pt idx="1503">
                  <c:v>66.8</c:v>
                </c:pt>
                <c:pt idx="1504">
                  <c:v>71.08</c:v>
                </c:pt>
                <c:pt idx="1505">
                  <c:v>71.08</c:v>
                </c:pt>
                <c:pt idx="1506">
                  <c:v>61.240000000000009</c:v>
                </c:pt>
                <c:pt idx="1507">
                  <c:v>55.76</c:v>
                </c:pt>
                <c:pt idx="1508">
                  <c:v>50.32</c:v>
                </c:pt>
                <c:pt idx="1509">
                  <c:v>44.92</c:v>
                </c:pt>
                <c:pt idx="1510">
                  <c:v>43.08</c:v>
                </c:pt>
                <c:pt idx="1511">
                  <c:v>50.88</c:v>
                </c:pt>
                <c:pt idx="1512">
                  <c:v>56.84</c:v>
                </c:pt>
                <c:pt idx="1513">
                  <c:v>62.559999999999995</c:v>
                </c:pt>
                <c:pt idx="1514">
                  <c:v>57.2</c:v>
                </c:pt>
                <c:pt idx="1515">
                  <c:v>49.24</c:v>
                </c:pt>
                <c:pt idx="1516">
                  <c:v>43.28</c:v>
                </c:pt>
                <c:pt idx="1517">
                  <c:v>40.44</c:v>
                </c:pt>
                <c:pt idx="1518">
                  <c:v>37.4</c:v>
                </c:pt>
                <c:pt idx="1519">
                  <c:v>42</c:v>
                </c:pt>
                <c:pt idx="1520">
                  <c:v>44.639999999999993</c:v>
                </c:pt>
                <c:pt idx="1521">
                  <c:v>43.8</c:v>
                </c:pt>
                <c:pt idx="1522">
                  <c:v>44.440000000000005</c:v>
                </c:pt>
                <c:pt idx="1523">
                  <c:v>51</c:v>
                </c:pt>
                <c:pt idx="1524">
                  <c:v>56.88000000000001</c:v>
                </c:pt>
                <c:pt idx="1525">
                  <c:v>60.68</c:v>
                </c:pt>
                <c:pt idx="1526">
                  <c:v>60.8</c:v>
                </c:pt>
                <c:pt idx="1527">
                  <c:v>56.56</c:v>
                </c:pt>
                <c:pt idx="1528">
                  <c:v>55.84</c:v>
                </c:pt>
                <c:pt idx="1529">
                  <c:v>52.64</c:v>
                </c:pt>
                <c:pt idx="1530">
                  <c:v>51.88</c:v>
                </c:pt>
                <c:pt idx="1531">
                  <c:v>53</c:v>
                </c:pt>
                <c:pt idx="1532">
                  <c:v>54.92</c:v>
                </c:pt>
                <c:pt idx="1533">
                  <c:v>52.480000000000004</c:v>
                </c:pt>
                <c:pt idx="1534">
                  <c:v>56.399999999999991</c:v>
                </c:pt>
                <c:pt idx="1535">
                  <c:v>61.359999999999992</c:v>
                </c:pt>
                <c:pt idx="1536">
                  <c:v>66.320000000000007</c:v>
                </c:pt>
                <c:pt idx="1537">
                  <c:v>67.92</c:v>
                </c:pt>
                <c:pt idx="1538">
                  <c:v>71.600000000000009</c:v>
                </c:pt>
                <c:pt idx="1539">
                  <c:v>65.199999999999989</c:v>
                </c:pt>
                <c:pt idx="1540">
                  <c:v>71.52000000000001</c:v>
                </c:pt>
                <c:pt idx="1541">
                  <c:v>66.8</c:v>
                </c:pt>
                <c:pt idx="1542">
                  <c:v>72.08</c:v>
                </c:pt>
                <c:pt idx="1543">
                  <c:v>69.919999999999987</c:v>
                </c:pt>
                <c:pt idx="1544">
                  <c:v>71.240000000000009</c:v>
                </c:pt>
                <c:pt idx="1545">
                  <c:v>73.040000000000006</c:v>
                </c:pt>
                <c:pt idx="1546">
                  <c:v>77.64</c:v>
                </c:pt>
                <c:pt idx="1547">
                  <c:v>65.600000000000009</c:v>
                </c:pt>
                <c:pt idx="1548">
                  <c:v>60</c:v>
                </c:pt>
                <c:pt idx="1549">
                  <c:v>49.559999999999995</c:v>
                </c:pt>
                <c:pt idx="1550">
                  <c:v>43.96</c:v>
                </c:pt>
                <c:pt idx="1551">
                  <c:v>35.92</c:v>
                </c:pt>
                <c:pt idx="1552">
                  <c:v>36.199999999999996</c:v>
                </c:pt>
                <c:pt idx="1553">
                  <c:v>41.08</c:v>
                </c:pt>
                <c:pt idx="1554">
                  <c:v>50</c:v>
                </c:pt>
                <c:pt idx="1555">
                  <c:v>49.480000000000004</c:v>
                </c:pt>
                <c:pt idx="1556">
                  <c:v>57.04</c:v>
                </c:pt>
                <c:pt idx="1557">
                  <c:v>63.239999999999995</c:v>
                </c:pt>
                <c:pt idx="1558">
                  <c:v>57.2</c:v>
                </c:pt>
                <c:pt idx="1559">
                  <c:v>51.28</c:v>
                </c:pt>
                <c:pt idx="1560">
                  <c:v>51.959999999999994</c:v>
                </c:pt>
                <c:pt idx="1561">
                  <c:v>53.280000000000008</c:v>
                </c:pt>
                <c:pt idx="1562">
                  <c:v>53.399999999999991</c:v>
                </c:pt>
                <c:pt idx="1563">
                  <c:v>59.84</c:v>
                </c:pt>
                <c:pt idx="1564">
                  <c:v>61.519999999999996</c:v>
                </c:pt>
                <c:pt idx="1565">
                  <c:v>62.839999999999996</c:v>
                </c:pt>
                <c:pt idx="1566">
                  <c:v>64.52</c:v>
                </c:pt>
                <c:pt idx="1567">
                  <c:v>65.84</c:v>
                </c:pt>
                <c:pt idx="1568">
                  <c:v>58.920000000000009</c:v>
                </c:pt>
                <c:pt idx="1569">
                  <c:v>53.239999999999995</c:v>
                </c:pt>
                <c:pt idx="1570">
                  <c:v>53.839999999999996</c:v>
                </c:pt>
                <c:pt idx="1571">
                  <c:v>45.76</c:v>
                </c:pt>
                <c:pt idx="1572">
                  <c:v>45.440000000000005</c:v>
                </c:pt>
                <c:pt idx="1573">
                  <c:v>49.24</c:v>
                </c:pt>
                <c:pt idx="1574">
                  <c:v>57.919999999999995</c:v>
                </c:pt>
                <c:pt idx="1575">
                  <c:v>63.800000000000004</c:v>
                </c:pt>
                <c:pt idx="1576">
                  <c:v>70.960000000000008</c:v>
                </c:pt>
                <c:pt idx="1577">
                  <c:v>70.400000000000006</c:v>
                </c:pt>
                <c:pt idx="1578">
                  <c:v>72.720000000000013</c:v>
                </c:pt>
                <c:pt idx="1579">
                  <c:v>69.399999999999991</c:v>
                </c:pt>
                <c:pt idx="1580">
                  <c:v>62.559999999999995</c:v>
                </c:pt>
                <c:pt idx="1581">
                  <c:v>65.759999999999991</c:v>
                </c:pt>
                <c:pt idx="1582">
                  <c:v>65.199999999999989</c:v>
                </c:pt>
                <c:pt idx="1583">
                  <c:v>61.4</c:v>
                </c:pt>
                <c:pt idx="1584">
                  <c:v>62.32</c:v>
                </c:pt>
                <c:pt idx="1585">
                  <c:v>58.199999999999996</c:v>
                </c:pt>
                <c:pt idx="1586">
                  <c:v>53.32</c:v>
                </c:pt>
                <c:pt idx="1587">
                  <c:v>55.400000000000006</c:v>
                </c:pt>
                <c:pt idx="1588">
                  <c:v>60.120000000000005</c:v>
                </c:pt>
                <c:pt idx="1589">
                  <c:v>63.480000000000004</c:v>
                </c:pt>
                <c:pt idx="1590">
                  <c:v>65.440000000000012</c:v>
                </c:pt>
                <c:pt idx="1591">
                  <c:v>56.56</c:v>
                </c:pt>
                <c:pt idx="1592">
                  <c:v>46.160000000000004</c:v>
                </c:pt>
                <c:pt idx="1593">
                  <c:v>39.440000000000005</c:v>
                </c:pt>
                <c:pt idx="1594">
                  <c:v>35.519999999999996</c:v>
                </c:pt>
                <c:pt idx="1595">
                  <c:v>34.799999999999997</c:v>
                </c:pt>
                <c:pt idx="1596">
                  <c:v>40.6</c:v>
                </c:pt>
                <c:pt idx="1597">
                  <c:v>43.120000000000005</c:v>
                </c:pt>
                <c:pt idx="1598">
                  <c:v>46.080000000000005</c:v>
                </c:pt>
                <c:pt idx="1599">
                  <c:v>48.96</c:v>
                </c:pt>
                <c:pt idx="1600">
                  <c:v>54.879999999999995</c:v>
                </c:pt>
                <c:pt idx="1601">
                  <c:v>59.160000000000004</c:v>
                </c:pt>
                <c:pt idx="1602">
                  <c:v>61.240000000000009</c:v>
                </c:pt>
                <c:pt idx="1603">
                  <c:v>59.160000000000004</c:v>
                </c:pt>
                <c:pt idx="1604">
                  <c:v>54.64</c:v>
                </c:pt>
                <c:pt idx="1605">
                  <c:v>55.36</c:v>
                </c:pt>
                <c:pt idx="1606">
                  <c:v>58.600000000000009</c:v>
                </c:pt>
                <c:pt idx="1607">
                  <c:v>60.480000000000004</c:v>
                </c:pt>
                <c:pt idx="1608">
                  <c:v>63.399999999999991</c:v>
                </c:pt>
                <c:pt idx="1609">
                  <c:v>66.56</c:v>
                </c:pt>
                <c:pt idx="1610">
                  <c:v>63.16</c:v>
                </c:pt>
                <c:pt idx="1611">
                  <c:v>64.319999999999993</c:v>
                </c:pt>
                <c:pt idx="1612">
                  <c:v>68.11999999999999</c:v>
                </c:pt>
                <c:pt idx="1613">
                  <c:v>70.08</c:v>
                </c:pt>
                <c:pt idx="1614">
                  <c:v>67.92</c:v>
                </c:pt>
                <c:pt idx="1615">
                  <c:v>69.040000000000006</c:v>
                </c:pt>
                <c:pt idx="1616">
                  <c:v>61.4</c:v>
                </c:pt>
                <c:pt idx="1617">
                  <c:v>76.92</c:v>
                </c:pt>
                <c:pt idx="1618">
                  <c:v>71.039999999999992</c:v>
                </c:pt>
                <c:pt idx="1619">
                  <c:v>76.08</c:v>
                </c:pt>
                <c:pt idx="1620">
                  <c:v>74.72</c:v>
                </c:pt>
                <c:pt idx="1621">
                  <c:v>73.040000000000006</c:v>
                </c:pt>
                <c:pt idx="1622">
                  <c:v>74.400000000000006</c:v>
                </c:pt>
                <c:pt idx="1623">
                  <c:v>75.47999999999999</c:v>
                </c:pt>
                <c:pt idx="1624">
                  <c:v>63</c:v>
                </c:pt>
                <c:pt idx="1625">
                  <c:v>54.599999999999994</c:v>
                </c:pt>
                <c:pt idx="1626">
                  <c:v>46.760000000000005</c:v>
                </c:pt>
                <c:pt idx="1627">
                  <c:v>39.119999999999997</c:v>
                </c:pt>
                <c:pt idx="1628">
                  <c:v>32.720000000000006</c:v>
                </c:pt>
                <c:pt idx="1629">
                  <c:v>35.68</c:v>
                </c:pt>
                <c:pt idx="1630">
                  <c:v>42.6</c:v>
                </c:pt>
                <c:pt idx="1631">
                  <c:v>50.040000000000006</c:v>
                </c:pt>
                <c:pt idx="1632">
                  <c:v>52.959999999999994</c:v>
                </c:pt>
                <c:pt idx="1633">
                  <c:v>60.96</c:v>
                </c:pt>
                <c:pt idx="1634">
                  <c:v>62</c:v>
                </c:pt>
                <c:pt idx="1635">
                  <c:v>58.040000000000006</c:v>
                </c:pt>
                <c:pt idx="1636">
                  <c:v>56.120000000000005</c:v>
                </c:pt>
                <c:pt idx="1637">
                  <c:v>55.8</c:v>
                </c:pt>
                <c:pt idx="1638">
                  <c:v>53.76</c:v>
                </c:pt>
                <c:pt idx="1639">
                  <c:v>53.76</c:v>
                </c:pt>
                <c:pt idx="1640">
                  <c:v>57.2</c:v>
                </c:pt>
                <c:pt idx="1641">
                  <c:v>53.92</c:v>
                </c:pt>
                <c:pt idx="1642">
                  <c:v>51.840000000000011</c:v>
                </c:pt>
                <c:pt idx="1643">
                  <c:v>57.519999999999996</c:v>
                </c:pt>
                <c:pt idx="1644">
                  <c:v>65.28</c:v>
                </c:pt>
                <c:pt idx="1645">
                  <c:v>61.320000000000007</c:v>
                </c:pt>
                <c:pt idx="1646">
                  <c:v>55.199999999999996</c:v>
                </c:pt>
                <c:pt idx="1647">
                  <c:v>61.160000000000004</c:v>
                </c:pt>
                <c:pt idx="1648">
                  <c:v>51.320000000000007</c:v>
                </c:pt>
                <c:pt idx="1649">
                  <c:v>44.320000000000007</c:v>
                </c:pt>
                <c:pt idx="1650">
                  <c:v>43.84</c:v>
                </c:pt>
                <c:pt idx="1651">
                  <c:v>53.64</c:v>
                </c:pt>
                <c:pt idx="1652">
                  <c:v>57.400000000000006</c:v>
                </c:pt>
                <c:pt idx="1653">
                  <c:v>66.8</c:v>
                </c:pt>
                <c:pt idx="1654">
                  <c:v>70.48</c:v>
                </c:pt>
                <c:pt idx="1655">
                  <c:v>73.759999999999991</c:v>
                </c:pt>
                <c:pt idx="1656">
                  <c:v>70.08</c:v>
                </c:pt>
                <c:pt idx="1657">
                  <c:v>63.040000000000006</c:v>
                </c:pt>
                <c:pt idx="1658">
                  <c:v>65.600000000000009</c:v>
                </c:pt>
                <c:pt idx="1659">
                  <c:v>66.44</c:v>
                </c:pt>
                <c:pt idx="1660">
                  <c:v>67.080000000000013</c:v>
                </c:pt>
                <c:pt idx="1661">
                  <c:v>72.12</c:v>
                </c:pt>
                <c:pt idx="1662">
                  <c:v>70.08</c:v>
                </c:pt>
                <c:pt idx="1663">
                  <c:v>66.72</c:v>
                </c:pt>
                <c:pt idx="1664">
                  <c:v>66.919999999999987</c:v>
                </c:pt>
                <c:pt idx="1665">
                  <c:v>66.72</c:v>
                </c:pt>
                <c:pt idx="1666">
                  <c:v>63.480000000000004</c:v>
                </c:pt>
                <c:pt idx="1667">
                  <c:v>60.440000000000005</c:v>
                </c:pt>
                <c:pt idx="1668">
                  <c:v>51.44</c:v>
                </c:pt>
                <c:pt idx="1669">
                  <c:v>43.08</c:v>
                </c:pt>
                <c:pt idx="1670">
                  <c:v>39.799999999999997</c:v>
                </c:pt>
                <c:pt idx="1671">
                  <c:v>41.08</c:v>
                </c:pt>
                <c:pt idx="1672">
                  <c:v>46.88</c:v>
                </c:pt>
                <c:pt idx="1673">
                  <c:v>54.559999999999995</c:v>
                </c:pt>
                <c:pt idx="1674">
                  <c:v>55.64</c:v>
                </c:pt>
                <c:pt idx="1675">
                  <c:v>54.76</c:v>
                </c:pt>
                <c:pt idx="1676">
                  <c:v>53.399999999999991</c:v>
                </c:pt>
                <c:pt idx="1677">
                  <c:v>55.48</c:v>
                </c:pt>
                <c:pt idx="1678">
                  <c:v>54.44</c:v>
                </c:pt>
                <c:pt idx="1679">
                  <c:v>56.639999999999993</c:v>
                </c:pt>
                <c:pt idx="1680">
                  <c:v>58.8</c:v>
                </c:pt>
                <c:pt idx="1681">
                  <c:v>58.48</c:v>
                </c:pt>
                <c:pt idx="1682">
                  <c:v>57.36</c:v>
                </c:pt>
                <c:pt idx="1683">
                  <c:v>59.639999999999993</c:v>
                </c:pt>
                <c:pt idx="1684">
                  <c:v>60.919999999999995</c:v>
                </c:pt>
                <c:pt idx="1685">
                  <c:v>63.12</c:v>
                </c:pt>
                <c:pt idx="1686">
                  <c:v>65.28</c:v>
                </c:pt>
                <c:pt idx="1687">
                  <c:v>62.68</c:v>
                </c:pt>
                <c:pt idx="1688">
                  <c:v>62.68</c:v>
                </c:pt>
                <c:pt idx="1689">
                  <c:v>64.56</c:v>
                </c:pt>
                <c:pt idx="1690">
                  <c:v>67.48</c:v>
                </c:pt>
                <c:pt idx="1691">
                  <c:v>67.8</c:v>
                </c:pt>
                <c:pt idx="1692">
                  <c:v>70.28</c:v>
                </c:pt>
                <c:pt idx="1693">
                  <c:v>62.960000000000008</c:v>
                </c:pt>
                <c:pt idx="1694">
                  <c:v>77</c:v>
                </c:pt>
                <c:pt idx="1695">
                  <c:v>72.48</c:v>
                </c:pt>
                <c:pt idx="1696">
                  <c:v>80.16</c:v>
                </c:pt>
                <c:pt idx="1697">
                  <c:v>80.199999999999989</c:v>
                </c:pt>
                <c:pt idx="1698">
                  <c:v>74.64</c:v>
                </c:pt>
                <c:pt idx="1699">
                  <c:v>74.72</c:v>
                </c:pt>
                <c:pt idx="1700">
                  <c:v>71.2</c:v>
                </c:pt>
                <c:pt idx="1701">
                  <c:v>55.64</c:v>
                </c:pt>
                <c:pt idx="1702">
                  <c:v>45.32</c:v>
                </c:pt>
                <c:pt idx="1703">
                  <c:v>41</c:v>
                </c:pt>
                <c:pt idx="1704">
                  <c:v>32.04</c:v>
                </c:pt>
                <c:pt idx="1705">
                  <c:v>30.800000000000004</c:v>
                </c:pt>
                <c:pt idx="1706">
                  <c:v>37.479999999999997</c:v>
                </c:pt>
                <c:pt idx="1707">
                  <c:v>47.44</c:v>
                </c:pt>
                <c:pt idx="1708">
                  <c:v>54.599999999999994</c:v>
                </c:pt>
                <c:pt idx="1709">
                  <c:v>61.160000000000004</c:v>
                </c:pt>
                <c:pt idx="1710">
                  <c:v>65.84</c:v>
                </c:pt>
                <c:pt idx="1711">
                  <c:v>68.47999999999999</c:v>
                </c:pt>
                <c:pt idx="1712">
                  <c:v>62.20000000000001</c:v>
                </c:pt>
                <c:pt idx="1713">
                  <c:v>60.96</c:v>
                </c:pt>
                <c:pt idx="1714">
                  <c:v>56.32</c:v>
                </c:pt>
                <c:pt idx="1715">
                  <c:v>50.8</c:v>
                </c:pt>
                <c:pt idx="1716">
                  <c:v>46</c:v>
                </c:pt>
                <c:pt idx="1717">
                  <c:v>46.96</c:v>
                </c:pt>
                <c:pt idx="1718">
                  <c:v>44.96</c:v>
                </c:pt>
                <c:pt idx="1719">
                  <c:v>42.199999999999996</c:v>
                </c:pt>
                <c:pt idx="1720">
                  <c:v>48.000000000000007</c:v>
                </c:pt>
                <c:pt idx="1721">
                  <c:v>57.28</c:v>
                </c:pt>
                <c:pt idx="1722">
                  <c:v>55.32</c:v>
                </c:pt>
                <c:pt idx="1723">
                  <c:v>45.72</c:v>
                </c:pt>
                <c:pt idx="1724">
                  <c:v>52.400000000000006</c:v>
                </c:pt>
                <c:pt idx="1725">
                  <c:v>45.16</c:v>
                </c:pt>
                <c:pt idx="1726">
                  <c:v>38.08</c:v>
                </c:pt>
                <c:pt idx="1727">
                  <c:v>37.840000000000003</c:v>
                </c:pt>
                <c:pt idx="1728">
                  <c:v>49.2</c:v>
                </c:pt>
                <c:pt idx="1729">
                  <c:v>55.120000000000005</c:v>
                </c:pt>
                <c:pt idx="1730">
                  <c:v>65.12</c:v>
                </c:pt>
                <c:pt idx="1731">
                  <c:v>70.960000000000008</c:v>
                </c:pt>
                <c:pt idx="1732">
                  <c:v>73.400000000000006</c:v>
                </c:pt>
                <c:pt idx="1733">
                  <c:v>69.48</c:v>
                </c:pt>
                <c:pt idx="1734">
                  <c:v>64.08</c:v>
                </c:pt>
                <c:pt idx="1735">
                  <c:v>66.56</c:v>
                </c:pt>
                <c:pt idx="1736">
                  <c:v>66.56</c:v>
                </c:pt>
                <c:pt idx="1737">
                  <c:v>70.52</c:v>
                </c:pt>
                <c:pt idx="1738">
                  <c:v>75.16</c:v>
                </c:pt>
                <c:pt idx="1739">
                  <c:v>71.760000000000005</c:v>
                </c:pt>
                <c:pt idx="1740">
                  <c:v>64.760000000000005</c:v>
                </c:pt>
                <c:pt idx="1741">
                  <c:v>63.399999999999991</c:v>
                </c:pt>
                <c:pt idx="1742">
                  <c:v>62.20000000000001</c:v>
                </c:pt>
                <c:pt idx="1743">
                  <c:v>57.16</c:v>
                </c:pt>
                <c:pt idx="1744">
                  <c:v>55.64</c:v>
                </c:pt>
                <c:pt idx="1745">
                  <c:v>53.88</c:v>
                </c:pt>
                <c:pt idx="1746">
                  <c:v>50.68</c:v>
                </c:pt>
                <c:pt idx="1747">
                  <c:v>48.6</c:v>
                </c:pt>
                <c:pt idx="1748">
                  <c:v>52.64</c:v>
                </c:pt>
                <c:pt idx="1749">
                  <c:v>54.76</c:v>
                </c:pt>
                <c:pt idx="1750">
                  <c:v>58.199999999999996</c:v>
                </c:pt>
                <c:pt idx="1751">
                  <c:v>57.64</c:v>
                </c:pt>
                <c:pt idx="1752">
                  <c:v>55.400000000000006</c:v>
                </c:pt>
                <c:pt idx="1753">
                  <c:v>55.36</c:v>
                </c:pt>
                <c:pt idx="1754">
                  <c:v>60.040000000000006</c:v>
                </c:pt>
                <c:pt idx="1755">
                  <c:v>58.160000000000004</c:v>
                </c:pt>
                <c:pt idx="1756">
                  <c:v>58.080000000000013</c:v>
                </c:pt>
                <c:pt idx="1757">
                  <c:v>59.319999999999993</c:v>
                </c:pt>
                <c:pt idx="1758">
                  <c:v>57.519999999999996</c:v>
                </c:pt>
                <c:pt idx="1759">
                  <c:v>53.32</c:v>
                </c:pt>
                <c:pt idx="1760">
                  <c:v>54.2</c:v>
                </c:pt>
                <c:pt idx="1761">
                  <c:v>55.8</c:v>
                </c:pt>
                <c:pt idx="1762">
                  <c:v>57.64</c:v>
                </c:pt>
                <c:pt idx="1763">
                  <c:v>62.92</c:v>
                </c:pt>
                <c:pt idx="1764">
                  <c:v>64.039999999999992</c:v>
                </c:pt>
                <c:pt idx="1765">
                  <c:v>67.28</c:v>
                </c:pt>
                <c:pt idx="1766">
                  <c:v>70.08</c:v>
                </c:pt>
                <c:pt idx="1767">
                  <c:v>71.039999999999992</c:v>
                </c:pt>
                <c:pt idx="1768">
                  <c:v>66.239999999999995</c:v>
                </c:pt>
                <c:pt idx="1769">
                  <c:v>66.320000000000007</c:v>
                </c:pt>
                <c:pt idx="1770">
                  <c:v>59</c:v>
                </c:pt>
                <c:pt idx="1771">
                  <c:v>73.16</c:v>
                </c:pt>
                <c:pt idx="1772">
                  <c:v>73.8</c:v>
                </c:pt>
                <c:pt idx="1773">
                  <c:v>82.8</c:v>
                </c:pt>
                <c:pt idx="1774">
                  <c:v>87.08</c:v>
                </c:pt>
                <c:pt idx="1775">
                  <c:v>81.399999999999991</c:v>
                </c:pt>
                <c:pt idx="1776">
                  <c:v>76.599999999999994</c:v>
                </c:pt>
                <c:pt idx="1777">
                  <c:v>67.239999999999995</c:v>
                </c:pt>
                <c:pt idx="1778">
                  <c:v>49.8</c:v>
                </c:pt>
                <c:pt idx="1779">
                  <c:v>36.119999999999997</c:v>
                </c:pt>
                <c:pt idx="1780">
                  <c:v>32.76</c:v>
                </c:pt>
                <c:pt idx="1781">
                  <c:v>29.359999999999996</c:v>
                </c:pt>
                <c:pt idx="1782">
                  <c:v>31.72</c:v>
                </c:pt>
                <c:pt idx="1783">
                  <c:v>41.559999999999995</c:v>
                </c:pt>
                <c:pt idx="1784">
                  <c:v>51.359999999999992</c:v>
                </c:pt>
                <c:pt idx="1785">
                  <c:v>58.519999999999996</c:v>
                </c:pt>
                <c:pt idx="1786">
                  <c:v>64.88</c:v>
                </c:pt>
                <c:pt idx="1787">
                  <c:v>71.84</c:v>
                </c:pt>
                <c:pt idx="1788">
                  <c:v>72.12</c:v>
                </c:pt>
                <c:pt idx="1789">
                  <c:v>65.47999999999999</c:v>
                </c:pt>
                <c:pt idx="1790">
                  <c:v>61.039999999999992</c:v>
                </c:pt>
                <c:pt idx="1791">
                  <c:v>54.800000000000004</c:v>
                </c:pt>
                <c:pt idx="1792">
                  <c:v>43.76</c:v>
                </c:pt>
                <c:pt idx="1793">
                  <c:v>35.92</c:v>
                </c:pt>
                <c:pt idx="1794">
                  <c:v>39.480000000000004</c:v>
                </c:pt>
                <c:pt idx="1795">
                  <c:v>38.56</c:v>
                </c:pt>
                <c:pt idx="1796">
                  <c:v>32.24</c:v>
                </c:pt>
                <c:pt idx="1797">
                  <c:v>39.36</c:v>
                </c:pt>
                <c:pt idx="1798">
                  <c:v>52.080000000000005</c:v>
                </c:pt>
                <c:pt idx="1799">
                  <c:v>53.04</c:v>
                </c:pt>
                <c:pt idx="1800">
                  <c:v>48.24</c:v>
                </c:pt>
                <c:pt idx="1801">
                  <c:v>56.48</c:v>
                </c:pt>
                <c:pt idx="1802">
                  <c:v>53.52</c:v>
                </c:pt>
                <c:pt idx="1803">
                  <c:v>47.12</c:v>
                </c:pt>
                <c:pt idx="1804">
                  <c:v>43.08</c:v>
                </c:pt>
                <c:pt idx="1805">
                  <c:v>49.480000000000004</c:v>
                </c:pt>
                <c:pt idx="1806">
                  <c:v>55.96</c:v>
                </c:pt>
                <c:pt idx="1807">
                  <c:v>62.6</c:v>
                </c:pt>
                <c:pt idx="1808">
                  <c:v>67.92</c:v>
                </c:pt>
                <c:pt idx="1809">
                  <c:v>70.72</c:v>
                </c:pt>
                <c:pt idx="1810">
                  <c:v>70.960000000000008</c:v>
                </c:pt>
                <c:pt idx="1811">
                  <c:v>67.56</c:v>
                </c:pt>
                <c:pt idx="1812">
                  <c:v>68</c:v>
                </c:pt>
                <c:pt idx="1813">
                  <c:v>67.320000000000007</c:v>
                </c:pt>
                <c:pt idx="1814">
                  <c:v>70.679999999999993</c:v>
                </c:pt>
                <c:pt idx="1815">
                  <c:v>72.16</c:v>
                </c:pt>
                <c:pt idx="1816">
                  <c:v>68.239999999999995</c:v>
                </c:pt>
                <c:pt idx="1817">
                  <c:v>62</c:v>
                </c:pt>
                <c:pt idx="1818">
                  <c:v>61.84</c:v>
                </c:pt>
                <c:pt idx="1819">
                  <c:v>60.88</c:v>
                </c:pt>
                <c:pt idx="1820">
                  <c:v>56.2</c:v>
                </c:pt>
                <c:pt idx="1821">
                  <c:v>53.679999999999993</c:v>
                </c:pt>
                <c:pt idx="1822">
                  <c:v>52.839999999999996</c:v>
                </c:pt>
                <c:pt idx="1823">
                  <c:v>47.48</c:v>
                </c:pt>
                <c:pt idx="1824">
                  <c:v>45.959999999999994</c:v>
                </c:pt>
                <c:pt idx="1825">
                  <c:v>47.24</c:v>
                </c:pt>
                <c:pt idx="1826">
                  <c:v>49.639999999999993</c:v>
                </c:pt>
                <c:pt idx="1827">
                  <c:v>53.64</c:v>
                </c:pt>
                <c:pt idx="1828">
                  <c:v>57.8</c:v>
                </c:pt>
                <c:pt idx="1829">
                  <c:v>60.440000000000005</c:v>
                </c:pt>
                <c:pt idx="1830">
                  <c:v>64.599999999999994</c:v>
                </c:pt>
                <c:pt idx="1831">
                  <c:v>67.44</c:v>
                </c:pt>
                <c:pt idx="1832">
                  <c:v>66.12</c:v>
                </c:pt>
                <c:pt idx="1833">
                  <c:v>62.559999999999995</c:v>
                </c:pt>
                <c:pt idx="1834">
                  <c:v>59.72</c:v>
                </c:pt>
                <c:pt idx="1835">
                  <c:v>56.96</c:v>
                </c:pt>
                <c:pt idx="1836">
                  <c:v>52.480000000000004</c:v>
                </c:pt>
                <c:pt idx="1837">
                  <c:v>53.2</c:v>
                </c:pt>
                <c:pt idx="1838">
                  <c:v>53.92</c:v>
                </c:pt>
                <c:pt idx="1839">
                  <c:v>53</c:v>
                </c:pt>
                <c:pt idx="1840">
                  <c:v>58.519999999999996</c:v>
                </c:pt>
                <c:pt idx="1841">
                  <c:v>60.759999999999991</c:v>
                </c:pt>
                <c:pt idx="1842">
                  <c:v>62.559999999999995</c:v>
                </c:pt>
                <c:pt idx="1843">
                  <c:v>66.759999999999991</c:v>
                </c:pt>
                <c:pt idx="1844">
                  <c:v>70.16</c:v>
                </c:pt>
                <c:pt idx="1845">
                  <c:v>62.960000000000008</c:v>
                </c:pt>
                <c:pt idx="1846">
                  <c:v>61.08</c:v>
                </c:pt>
                <c:pt idx="1847">
                  <c:v>55.48</c:v>
                </c:pt>
                <c:pt idx="1848">
                  <c:v>68.239999999999995</c:v>
                </c:pt>
                <c:pt idx="1849">
                  <c:v>67.760000000000005</c:v>
                </c:pt>
                <c:pt idx="1850">
                  <c:v>75.960000000000008</c:v>
                </c:pt>
                <c:pt idx="1851">
                  <c:v>84.11999999999999</c:v>
                </c:pt>
                <c:pt idx="1852">
                  <c:v>78.679999999999993</c:v>
                </c:pt>
                <c:pt idx="1853">
                  <c:v>73.960000000000008</c:v>
                </c:pt>
                <c:pt idx="1854">
                  <c:v>64.599999999999994</c:v>
                </c:pt>
                <c:pt idx="1855">
                  <c:v>48.96</c:v>
                </c:pt>
                <c:pt idx="1856">
                  <c:v>33.64</c:v>
                </c:pt>
                <c:pt idx="1857">
                  <c:v>30.759999999999998</c:v>
                </c:pt>
                <c:pt idx="1858">
                  <c:v>25.920000000000005</c:v>
                </c:pt>
                <c:pt idx="1859">
                  <c:v>29.92</c:v>
                </c:pt>
                <c:pt idx="1860">
                  <c:v>40.92</c:v>
                </c:pt>
                <c:pt idx="1861">
                  <c:v>51.800000000000004</c:v>
                </c:pt>
                <c:pt idx="1862">
                  <c:v>59.28</c:v>
                </c:pt>
                <c:pt idx="1863">
                  <c:v>66.36</c:v>
                </c:pt>
                <c:pt idx="1864">
                  <c:v>69.760000000000005</c:v>
                </c:pt>
                <c:pt idx="1865">
                  <c:v>67.959999999999994</c:v>
                </c:pt>
                <c:pt idx="1866">
                  <c:v>60.68</c:v>
                </c:pt>
                <c:pt idx="1867">
                  <c:v>54.92</c:v>
                </c:pt>
                <c:pt idx="1868">
                  <c:v>47.88</c:v>
                </c:pt>
                <c:pt idx="1869">
                  <c:v>39.64</c:v>
                </c:pt>
                <c:pt idx="1870">
                  <c:v>33.24</c:v>
                </c:pt>
                <c:pt idx="1871">
                  <c:v>40.36</c:v>
                </c:pt>
                <c:pt idx="1872">
                  <c:v>40.800000000000004</c:v>
                </c:pt>
                <c:pt idx="1873">
                  <c:v>36.879999999999995</c:v>
                </c:pt>
                <c:pt idx="1874">
                  <c:v>46.4</c:v>
                </c:pt>
                <c:pt idx="1875">
                  <c:v>59.08</c:v>
                </c:pt>
                <c:pt idx="1876">
                  <c:v>58.199999999999996</c:v>
                </c:pt>
                <c:pt idx="1877">
                  <c:v>56.52</c:v>
                </c:pt>
                <c:pt idx="1878">
                  <c:v>61.56</c:v>
                </c:pt>
                <c:pt idx="1879">
                  <c:v>57.839999999999989</c:v>
                </c:pt>
                <c:pt idx="1880">
                  <c:v>52.559999999999995</c:v>
                </c:pt>
                <c:pt idx="1881">
                  <c:v>48.120000000000005</c:v>
                </c:pt>
                <c:pt idx="1882">
                  <c:v>51</c:v>
                </c:pt>
                <c:pt idx="1883">
                  <c:v>59.800000000000011</c:v>
                </c:pt>
                <c:pt idx="1884">
                  <c:v>65.600000000000009</c:v>
                </c:pt>
                <c:pt idx="1885">
                  <c:v>68.52000000000001</c:v>
                </c:pt>
                <c:pt idx="1886">
                  <c:v>70.92</c:v>
                </c:pt>
                <c:pt idx="1887">
                  <c:v>70.240000000000009</c:v>
                </c:pt>
                <c:pt idx="1888">
                  <c:v>64.72</c:v>
                </c:pt>
                <c:pt idx="1889">
                  <c:v>64.279999999999987</c:v>
                </c:pt>
                <c:pt idx="1890">
                  <c:v>64.08</c:v>
                </c:pt>
                <c:pt idx="1891">
                  <c:v>68.11999999999999</c:v>
                </c:pt>
                <c:pt idx="1892">
                  <c:v>70.400000000000006</c:v>
                </c:pt>
                <c:pt idx="1893">
                  <c:v>68.44</c:v>
                </c:pt>
                <c:pt idx="1894">
                  <c:v>61.359999999999992</c:v>
                </c:pt>
                <c:pt idx="1895">
                  <c:v>57.879999999999995</c:v>
                </c:pt>
                <c:pt idx="1896">
                  <c:v>53.360000000000007</c:v>
                </c:pt>
                <c:pt idx="1897">
                  <c:v>50.040000000000006</c:v>
                </c:pt>
                <c:pt idx="1898">
                  <c:v>47.12</c:v>
                </c:pt>
                <c:pt idx="1899">
                  <c:v>45.76</c:v>
                </c:pt>
                <c:pt idx="1900">
                  <c:v>44.12</c:v>
                </c:pt>
                <c:pt idx="1901">
                  <c:v>48.28</c:v>
                </c:pt>
                <c:pt idx="1902">
                  <c:v>51.56</c:v>
                </c:pt>
                <c:pt idx="1903">
                  <c:v>57.04</c:v>
                </c:pt>
                <c:pt idx="1904">
                  <c:v>66</c:v>
                </c:pt>
                <c:pt idx="1905">
                  <c:v>72.64</c:v>
                </c:pt>
                <c:pt idx="1906">
                  <c:v>72.52</c:v>
                </c:pt>
                <c:pt idx="1907">
                  <c:v>69.760000000000005</c:v>
                </c:pt>
                <c:pt idx="1908">
                  <c:v>66</c:v>
                </c:pt>
                <c:pt idx="1909">
                  <c:v>58.920000000000009</c:v>
                </c:pt>
                <c:pt idx="1910">
                  <c:v>52.79999999999999</c:v>
                </c:pt>
                <c:pt idx="1911">
                  <c:v>50.720000000000013</c:v>
                </c:pt>
                <c:pt idx="1912">
                  <c:v>51.04</c:v>
                </c:pt>
                <c:pt idx="1913">
                  <c:v>50.519999999999996</c:v>
                </c:pt>
                <c:pt idx="1914">
                  <c:v>53.88</c:v>
                </c:pt>
                <c:pt idx="1915">
                  <c:v>55.000000000000007</c:v>
                </c:pt>
                <c:pt idx="1916">
                  <c:v>55.879999999999995</c:v>
                </c:pt>
                <c:pt idx="1917">
                  <c:v>61.199999999999996</c:v>
                </c:pt>
                <c:pt idx="1918">
                  <c:v>61.480000000000004</c:v>
                </c:pt>
                <c:pt idx="1919">
                  <c:v>60.400000000000006</c:v>
                </c:pt>
                <c:pt idx="1920">
                  <c:v>62.79999999999999</c:v>
                </c:pt>
                <c:pt idx="1921">
                  <c:v>62.360000000000007</c:v>
                </c:pt>
                <c:pt idx="1922">
                  <c:v>58.36</c:v>
                </c:pt>
                <c:pt idx="1923">
                  <c:v>58.879999999999995</c:v>
                </c:pt>
                <c:pt idx="1924">
                  <c:v>58.000000000000007</c:v>
                </c:pt>
                <c:pt idx="1925">
                  <c:v>64.88</c:v>
                </c:pt>
                <c:pt idx="1926">
                  <c:v>62.519999999999996</c:v>
                </c:pt>
                <c:pt idx="1927">
                  <c:v>66.72</c:v>
                </c:pt>
                <c:pt idx="1928">
                  <c:v>78.28</c:v>
                </c:pt>
                <c:pt idx="1929">
                  <c:v>74.039999999999992</c:v>
                </c:pt>
                <c:pt idx="1930">
                  <c:v>65.88000000000001</c:v>
                </c:pt>
                <c:pt idx="1931">
                  <c:v>56.48</c:v>
                </c:pt>
                <c:pt idx="1932">
                  <c:v>44.4</c:v>
                </c:pt>
                <c:pt idx="1933">
                  <c:v>31</c:v>
                </c:pt>
                <c:pt idx="1934">
                  <c:v>25.96</c:v>
                </c:pt>
                <c:pt idx="1935">
                  <c:v>22.12</c:v>
                </c:pt>
                <c:pt idx="1936">
                  <c:v>29.12</c:v>
                </c:pt>
                <c:pt idx="1937">
                  <c:v>40</c:v>
                </c:pt>
                <c:pt idx="1938">
                  <c:v>48.68</c:v>
                </c:pt>
                <c:pt idx="1939">
                  <c:v>59.52</c:v>
                </c:pt>
                <c:pt idx="1940">
                  <c:v>67.12</c:v>
                </c:pt>
                <c:pt idx="1941">
                  <c:v>67.44</c:v>
                </c:pt>
                <c:pt idx="1942">
                  <c:v>62.519999999999996</c:v>
                </c:pt>
                <c:pt idx="1943">
                  <c:v>57.440000000000005</c:v>
                </c:pt>
                <c:pt idx="1944">
                  <c:v>50.640000000000008</c:v>
                </c:pt>
                <c:pt idx="1945">
                  <c:v>46.080000000000005</c:v>
                </c:pt>
                <c:pt idx="1946">
                  <c:v>43.720000000000006</c:v>
                </c:pt>
                <c:pt idx="1947">
                  <c:v>40.56</c:v>
                </c:pt>
                <c:pt idx="1948">
                  <c:v>45.839999999999996</c:v>
                </c:pt>
                <c:pt idx="1949">
                  <c:v>49.2</c:v>
                </c:pt>
                <c:pt idx="1950">
                  <c:v>45.839999999999996</c:v>
                </c:pt>
                <c:pt idx="1951">
                  <c:v>51.480000000000004</c:v>
                </c:pt>
                <c:pt idx="1952">
                  <c:v>63.12</c:v>
                </c:pt>
                <c:pt idx="1953">
                  <c:v>59.639999999999993</c:v>
                </c:pt>
                <c:pt idx="1954">
                  <c:v>58.24</c:v>
                </c:pt>
                <c:pt idx="1955">
                  <c:v>61.12</c:v>
                </c:pt>
                <c:pt idx="1956">
                  <c:v>60.08</c:v>
                </c:pt>
                <c:pt idx="1957">
                  <c:v>57.2</c:v>
                </c:pt>
                <c:pt idx="1958">
                  <c:v>57.879999999999995</c:v>
                </c:pt>
                <c:pt idx="1959">
                  <c:v>58.11999999999999</c:v>
                </c:pt>
                <c:pt idx="1960">
                  <c:v>67.52</c:v>
                </c:pt>
                <c:pt idx="1961">
                  <c:v>67.88</c:v>
                </c:pt>
                <c:pt idx="1962">
                  <c:v>67.12</c:v>
                </c:pt>
                <c:pt idx="1963">
                  <c:v>69.919999999999987</c:v>
                </c:pt>
                <c:pt idx="1964">
                  <c:v>72.92</c:v>
                </c:pt>
                <c:pt idx="1965">
                  <c:v>66.52</c:v>
                </c:pt>
                <c:pt idx="1966">
                  <c:v>69.399999999999991</c:v>
                </c:pt>
                <c:pt idx="1967">
                  <c:v>71.28</c:v>
                </c:pt>
                <c:pt idx="1968">
                  <c:v>72.36</c:v>
                </c:pt>
                <c:pt idx="1969">
                  <c:v>71.760000000000005</c:v>
                </c:pt>
                <c:pt idx="1970">
                  <c:v>70.240000000000009</c:v>
                </c:pt>
                <c:pt idx="1971">
                  <c:v>64.160000000000011</c:v>
                </c:pt>
                <c:pt idx="1972">
                  <c:v>57.2</c:v>
                </c:pt>
                <c:pt idx="1973">
                  <c:v>50.040000000000006</c:v>
                </c:pt>
                <c:pt idx="1974">
                  <c:v>46.080000000000005</c:v>
                </c:pt>
                <c:pt idx="1975">
                  <c:v>43.600000000000009</c:v>
                </c:pt>
                <c:pt idx="1976">
                  <c:v>42.96</c:v>
                </c:pt>
                <c:pt idx="1977">
                  <c:v>43.600000000000009</c:v>
                </c:pt>
                <c:pt idx="1978">
                  <c:v>50.88</c:v>
                </c:pt>
                <c:pt idx="1979">
                  <c:v>54.84</c:v>
                </c:pt>
                <c:pt idx="1980">
                  <c:v>58.96</c:v>
                </c:pt>
                <c:pt idx="1981">
                  <c:v>66.759999999999991</c:v>
                </c:pt>
                <c:pt idx="1982">
                  <c:v>71.08</c:v>
                </c:pt>
                <c:pt idx="1983">
                  <c:v>68.760000000000005</c:v>
                </c:pt>
                <c:pt idx="1984">
                  <c:v>63.800000000000004</c:v>
                </c:pt>
                <c:pt idx="1985">
                  <c:v>61.68</c:v>
                </c:pt>
                <c:pt idx="1986">
                  <c:v>53.839999999999996</c:v>
                </c:pt>
                <c:pt idx="1987">
                  <c:v>47.44</c:v>
                </c:pt>
                <c:pt idx="1988">
                  <c:v>46.24</c:v>
                </c:pt>
                <c:pt idx="1989">
                  <c:v>49.480000000000004</c:v>
                </c:pt>
                <c:pt idx="1990">
                  <c:v>46.800000000000004</c:v>
                </c:pt>
                <c:pt idx="1991">
                  <c:v>49.24</c:v>
                </c:pt>
                <c:pt idx="1992">
                  <c:v>55.04</c:v>
                </c:pt>
                <c:pt idx="1993">
                  <c:v>57.400000000000006</c:v>
                </c:pt>
                <c:pt idx="1994">
                  <c:v>62.6</c:v>
                </c:pt>
                <c:pt idx="1995">
                  <c:v>68.080000000000013</c:v>
                </c:pt>
                <c:pt idx="1996">
                  <c:v>69.599999999999994</c:v>
                </c:pt>
                <c:pt idx="1997">
                  <c:v>69.52000000000001</c:v>
                </c:pt>
                <c:pt idx="1998">
                  <c:v>68.52000000000001</c:v>
                </c:pt>
                <c:pt idx="1999">
                  <c:v>66.64</c:v>
                </c:pt>
                <c:pt idx="2000">
                  <c:v>66.320000000000007</c:v>
                </c:pt>
                <c:pt idx="2001">
                  <c:v>63.800000000000004</c:v>
                </c:pt>
                <c:pt idx="2002">
                  <c:v>64.319999999999993</c:v>
                </c:pt>
                <c:pt idx="2003">
                  <c:v>57.839999999999989</c:v>
                </c:pt>
                <c:pt idx="2004">
                  <c:v>61.08</c:v>
                </c:pt>
                <c:pt idx="2005">
                  <c:v>73.72</c:v>
                </c:pt>
                <c:pt idx="2006">
                  <c:v>70.8</c:v>
                </c:pt>
                <c:pt idx="2007">
                  <c:v>59.319999999999993</c:v>
                </c:pt>
                <c:pt idx="2008">
                  <c:v>52.559999999999995</c:v>
                </c:pt>
                <c:pt idx="2009">
                  <c:v>43.96</c:v>
                </c:pt>
                <c:pt idx="2010">
                  <c:v>30.56</c:v>
                </c:pt>
                <c:pt idx="2011">
                  <c:v>23.96</c:v>
                </c:pt>
                <c:pt idx="2012">
                  <c:v>23</c:v>
                </c:pt>
                <c:pt idx="2013">
                  <c:v>32.36</c:v>
                </c:pt>
                <c:pt idx="2014">
                  <c:v>40</c:v>
                </c:pt>
                <c:pt idx="2015">
                  <c:v>45.4</c:v>
                </c:pt>
                <c:pt idx="2016">
                  <c:v>56.48</c:v>
                </c:pt>
                <c:pt idx="2017">
                  <c:v>64.44</c:v>
                </c:pt>
                <c:pt idx="2018">
                  <c:v>66.16</c:v>
                </c:pt>
                <c:pt idx="2019">
                  <c:v>65.039999999999992</c:v>
                </c:pt>
                <c:pt idx="2020">
                  <c:v>61.480000000000004</c:v>
                </c:pt>
                <c:pt idx="2021">
                  <c:v>55.16</c:v>
                </c:pt>
                <c:pt idx="2022">
                  <c:v>53</c:v>
                </c:pt>
                <c:pt idx="2023">
                  <c:v>50.8</c:v>
                </c:pt>
                <c:pt idx="2024">
                  <c:v>45.28</c:v>
                </c:pt>
                <c:pt idx="2025">
                  <c:v>50.28</c:v>
                </c:pt>
                <c:pt idx="2026">
                  <c:v>56.08</c:v>
                </c:pt>
                <c:pt idx="2027">
                  <c:v>54.480000000000004</c:v>
                </c:pt>
                <c:pt idx="2028">
                  <c:v>57.16</c:v>
                </c:pt>
                <c:pt idx="2029">
                  <c:v>66.28</c:v>
                </c:pt>
                <c:pt idx="2030">
                  <c:v>64.72</c:v>
                </c:pt>
                <c:pt idx="2031">
                  <c:v>64.92</c:v>
                </c:pt>
                <c:pt idx="2032">
                  <c:v>65.239999999999995</c:v>
                </c:pt>
                <c:pt idx="2033">
                  <c:v>64.279999999999987</c:v>
                </c:pt>
                <c:pt idx="2034">
                  <c:v>65.88000000000001</c:v>
                </c:pt>
                <c:pt idx="2035">
                  <c:v>69.679999999999993</c:v>
                </c:pt>
                <c:pt idx="2036">
                  <c:v>68.239999999999995</c:v>
                </c:pt>
                <c:pt idx="2037">
                  <c:v>74.680000000000007</c:v>
                </c:pt>
                <c:pt idx="2038">
                  <c:v>74.48</c:v>
                </c:pt>
                <c:pt idx="2039">
                  <c:v>70.44</c:v>
                </c:pt>
                <c:pt idx="2040">
                  <c:v>67.12</c:v>
                </c:pt>
                <c:pt idx="2041">
                  <c:v>66.48</c:v>
                </c:pt>
                <c:pt idx="2042">
                  <c:v>62.32</c:v>
                </c:pt>
                <c:pt idx="2043">
                  <c:v>64.680000000000007</c:v>
                </c:pt>
                <c:pt idx="2044">
                  <c:v>66.239999999999995</c:v>
                </c:pt>
                <c:pt idx="2045">
                  <c:v>69.679999999999993</c:v>
                </c:pt>
                <c:pt idx="2046">
                  <c:v>71.28</c:v>
                </c:pt>
                <c:pt idx="2047">
                  <c:v>69.88</c:v>
                </c:pt>
                <c:pt idx="2048">
                  <c:v>64.36</c:v>
                </c:pt>
                <c:pt idx="2049">
                  <c:v>56.919999999999995</c:v>
                </c:pt>
                <c:pt idx="2050">
                  <c:v>50.559999999999995</c:v>
                </c:pt>
                <c:pt idx="2051">
                  <c:v>46.36</c:v>
                </c:pt>
                <c:pt idx="2052">
                  <c:v>42.64</c:v>
                </c:pt>
                <c:pt idx="2053">
                  <c:v>42.24</c:v>
                </c:pt>
                <c:pt idx="2054">
                  <c:v>43.28</c:v>
                </c:pt>
                <c:pt idx="2055">
                  <c:v>50.4</c:v>
                </c:pt>
                <c:pt idx="2056">
                  <c:v>52.04</c:v>
                </c:pt>
                <c:pt idx="2057">
                  <c:v>55.559999999999995</c:v>
                </c:pt>
                <c:pt idx="2058">
                  <c:v>60.199999999999996</c:v>
                </c:pt>
                <c:pt idx="2059">
                  <c:v>61.84</c:v>
                </c:pt>
                <c:pt idx="2060">
                  <c:v>58.600000000000009</c:v>
                </c:pt>
                <c:pt idx="2061">
                  <c:v>58.36</c:v>
                </c:pt>
                <c:pt idx="2062">
                  <c:v>57.320000000000007</c:v>
                </c:pt>
                <c:pt idx="2063">
                  <c:v>51.76</c:v>
                </c:pt>
                <c:pt idx="2064">
                  <c:v>48.120000000000005</c:v>
                </c:pt>
                <c:pt idx="2065">
                  <c:v>48.120000000000005</c:v>
                </c:pt>
                <c:pt idx="2066">
                  <c:v>48.84</c:v>
                </c:pt>
                <c:pt idx="2067">
                  <c:v>44.76</c:v>
                </c:pt>
                <c:pt idx="2068">
                  <c:v>48.120000000000005</c:v>
                </c:pt>
                <c:pt idx="2069">
                  <c:v>52.440000000000012</c:v>
                </c:pt>
                <c:pt idx="2070">
                  <c:v>50.8</c:v>
                </c:pt>
                <c:pt idx="2071">
                  <c:v>55.96</c:v>
                </c:pt>
                <c:pt idx="2072">
                  <c:v>65.28</c:v>
                </c:pt>
                <c:pt idx="2073">
                  <c:v>70.679999999999993</c:v>
                </c:pt>
                <c:pt idx="2074">
                  <c:v>75.52</c:v>
                </c:pt>
                <c:pt idx="2075">
                  <c:v>78.28</c:v>
                </c:pt>
                <c:pt idx="2076">
                  <c:v>76.12</c:v>
                </c:pt>
                <c:pt idx="2077">
                  <c:v>72.16</c:v>
                </c:pt>
                <c:pt idx="2078">
                  <c:v>65.47999999999999</c:v>
                </c:pt>
                <c:pt idx="2079">
                  <c:v>69.48</c:v>
                </c:pt>
                <c:pt idx="2080">
                  <c:v>60.040000000000006</c:v>
                </c:pt>
                <c:pt idx="2081">
                  <c:v>60.720000000000006</c:v>
                </c:pt>
                <c:pt idx="2082">
                  <c:v>71.639999999999986</c:v>
                </c:pt>
                <c:pt idx="2083">
                  <c:v>72.36</c:v>
                </c:pt>
                <c:pt idx="2084">
                  <c:v>59.760000000000005</c:v>
                </c:pt>
                <c:pt idx="2085">
                  <c:v>56.639999999999993</c:v>
                </c:pt>
                <c:pt idx="2086">
                  <c:v>48.319999999999993</c:v>
                </c:pt>
                <c:pt idx="2087">
                  <c:v>35.68</c:v>
                </c:pt>
                <c:pt idx="2088">
                  <c:v>29.12</c:v>
                </c:pt>
                <c:pt idx="2089">
                  <c:v>31.2</c:v>
                </c:pt>
                <c:pt idx="2090">
                  <c:v>37.799999999999997</c:v>
                </c:pt>
                <c:pt idx="2091">
                  <c:v>46.4</c:v>
                </c:pt>
                <c:pt idx="2092">
                  <c:v>51.92</c:v>
                </c:pt>
                <c:pt idx="2093">
                  <c:v>59.08</c:v>
                </c:pt>
                <c:pt idx="2094">
                  <c:v>64.760000000000005</c:v>
                </c:pt>
                <c:pt idx="2095">
                  <c:v>66.039999999999992</c:v>
                </c:pt>
                <c:pt idx="2096">
                  <c:v>62.32</c:v>
                </c:pt>
                <c:pt idx="2097">
                  <c:v>61.12</c:v>
                </c:pt>
                <c:pt idx="2098">
                  <c:v>55.96</c:v>
                </c:pt>
                <c:pt idx="2099">
                  <c:v>56.88000000000001</c:v>
                </c:pt>
                <c:pt idx="2100">
                  <c:v>57.320000000000007</c:v>
                </c:pt>
                <c:pt idx="2101">
                  <c:v>54.52</c:v>
                </c:pt>
                <c:pt idx="2102">
                  <c:v>56.800000000000004</c:v>
                </c:pt>
                <c:pt idx="2103">
                  <c:v>60.36</c:v>
                </c:pt>
                <c:pt idx="2104">
                  <c:v>55.120000000000005</c:v>
                </c:pt>
                <c:pt idx="2105">
                  <c:v>55.120000000000005</c:v>
                </c:pt>
                <c:pt idx="2106">
                  <c:v>60.440000000000005</c:v>
                </c:pt>
                <c:pt idx="2107">
                  <c:v>59.28</c:v>
                </c:pt>
                <c:pt idx="2108">
                  <c:v>62.20000000000001</c:v>
                </c:pt>
                <c:pt idx="2109">
                  <c:v>66.44</c:v>
                </c:pt>
                <c:pt idx="2110">
                  <c:v>66.759999999999991</c:v>
                </c:pt>
                <c:pt idx="2111">
                  <c:v>71.36</c:v>
                </c:pt>
                <c:pt idx="2112">
                  <c:v>75</c:v>
                </c:pt>
                <c:pt idx="2113">
                  <c:v>72</c:v>
                </c:pt>
                <c:pt idx="2114">
                  <c:v>75.400000000000006</c:v>
                </c:pt>
                <c:pt idx="2115">
                  <c:v>74.84</c:v>
                </c:pt>
                <c:pt idx="2116">
                  <c:v>67.92</c:v>
                </c:pt>
                <c:pt idx="2117">
                  <c:v>65.16</c:v>
                </c:pt>
                <c:pt idx="2118">
                  <c:v>65.360000000000014</c:v>
                </c:pt>
                <c:pt idx="2119">
                  <c:v>62.519999999999996</c:v>
                </c:pt>
                <c:pt idx="2120">
                  <c:v>62.68</c:v>
                </c:pt>
                <c:pt idx="2121">
                  <c:v>66.56</c:v>
                </c:pt>
                <c:pt idx="2122">
                  <c:v>67.72</c:v>
                </c:pt>
                <c:pt idx="2123">
                  <c:v>68.760000000000005</c:v>
                </c:pt>
                <c:pt idx="2124">
                  <c:v>66.039999999999992</c:v>
                </c:pt>
                <c:pt idx="2125">
                  <c:v>64.72</c:v>
                </c:pt>
                <c:pt idx="2126">
                  <c:v>59.760000000000005</c:v>
                </c:pt>
                <c:pt idx="2127">
                  <c:v>53.32</c:v>
                </c:pt>
                <c:pt idx="2128">
                  <c:v>48.24</c:v>
                </c:pt>
                <c:pt idx="2129">
                  <c:v>41.88</c:v>
                </c:pt>
                <c:pt idx="2130">
                  <c:v>39.08</c:v>
                </c:pt>
                <c:pt idx="2131">
                  <c:v>37.159999999999997</c:v>
                </c:pt>
                <c:pt idx="2132">
                  <c:v>45</c:v>
                </c:pt>
                <c:pt idx="2133">
                  <c:v>46.36</c:v>
                </c:pt>
                <c:pt idx="2134">
                  <c:v>54.679999999999993</c:v>
                </c:pt>
                <c:pt idx="2135">
                  <c:v>59.599999999999994</c:v>
                </c:pt>
                <c:pt idx="2136">
                  <c:v>60.56</c:v>
                </c:pt>
                <c:pt idx="2137">
                  <c:v>55.8</c:v>
                </c:pt>
                <c:pt idx="2138">
                  <c:v>54.36</c:v>
                </c:pt>
                <c:pt idx="2139">
                  <c:v>47.32</c:v>
                </c:pt>
                <c:pt idx="2140">
                  <c:v>41.96</c:v>
                </c:pt>
                <c:pt idx="2141">
                  <c:v>43.120000000000005</c:v>
                </c:pt>
                <c:pt idx="2142">
                  <c:v>48.56</c:v>
                </c:pt>
                <c:pt idx="2143">
                  <c:v>53.16</c:v>
                </c:pt>
                <c:pt idx="2144">
                  <c:v>53.72</c:v>
                </c:pt>
                <c:pt idx="2145">
                  <c:v>55.680000000000007</c:v>
                </c:pt>
                <c:pt idx="2146">
                  <c:v>52.6</c:v>
                </c:pt>
                <c:pt idx="2147">
                  <c:v>48.480000000000004</c:v>
                </c:pt>
                <c:pt idx="2148">
                  <c:v>52.959999999999994</c:v>
                </c:pt>
                <c:pt idx="2149">
                  <c:v>61.359999999999992</c:v>
                </c:pt>
                <c:pt idx="2150">
                  <c:v>67.52</c:v>
                </c:pt>
                <c:pt idx="2151">
                  <c:v>75.440000000000012</c:v>
                </c:pt>
                <c:pt idx="2152">
                  <c:v>78.239999999999995</c:v>
                </c:pt>
                <c:pt idx="2153">
                  <c:v>77.36</c:v>
                </c:pt>
                <c:pt idx="2154">
                  <c:v>74.440000000000012</c:v>
                </c:pt>
                <c:pt idx="2155">
                  <c:v>67.64</c:v>
                </c:pt>
                <c:pt idx="2156">
                  <c:v>68.760000000000005</c:v>
                </c:pt>
                <c:pt idx="2157">
                  <c:v>56.84</c:v>
                </c:pt>
                <c:pt idx="2158">
                  <c:v>55.96</c:v>
                </c:pt>
                <c:pt idx="2159">
                  <c:v>64.36</c:v>
                </c:pt>
                <c:pt idx="2160">
                  <c:v>68.88</c:v>
                </c:pt>
                <c:pt idx="2161">
                  <c:v>58.600000000000009</c:v>
                </c:pt>
                <c:pt idx="2162">
                  <c:v>55.400000000000006</c:v>
                </c:pt>
                <c:pt idx="2163">
                  <c:v>48.4</c:v>
                </c:pt>
                <c:pt idx="2164">
                  <c:v>39.04</c:v>
                </c:pt>
                <c:pt idx="2165">
                  <c:v>35.44</c:v>
                </c:pt>
                <c:pt idx="2166">
                  <c:v>34.72</c:v>
                </c:pt>
                <c:pt idx="2167">
                  <c:v>42.879999999999995</c:v>
                </c:pt>
                <c:pt idx="2168">
                  <c:v>52</c:v>
                </c:pt>
                <c:pt idx="2169">
                  <c:v>58.68</c:v>
                </c:pt>
                <c:pt idx="2170">
                  <c:v>62.960000000000008</c:v>
                </c:pt>
                <c:pt idx="2171">
                  <c:v>70.08</c:v>
                </c:pt>
                <c:pt idx="2172">
                  <c:v>69.919999999999987</c:v>
                </c:pt>
                <c:pt idx="2173">
                  <c:v>66.399999999999991</c:v>
                </c:pt>
                <c:pt idx="2174">
                  <c:v>63.360000000000007</c:v>
                </c:pt>
                <c:pt idx="2175">
                  <c:v>58.040000000000006</c:v>
                </c:pt>
                <c:pt idx="2176">
                  <c:v>59.599999999999994</c:v>
                </c:pt>
                <c:pt idx="2177">
                  <c:v>59.96</c:v>
                </c:pt>
                <c:pt idx="2178">
                  <c:v>59.52</c:v>
                </c:pt>
                <c:pt idx="2179">
                  <c:v>61.240000000000009</c:v>
                </c:pt>
                <c:pt idx="2180">
                  <c:v>64.240000000000009</c:v>
                </c:pt>
                <c:pt idx="2181">
                  <c:v>56.720000000000006</c:v>
                </c:pt>
                <c:pt idx="2182">
                  <c:v>54.679999999999993</c:v>
                </c:pt>
                <c:pt idx="2183">
                  <c:v>57.08</c:v>
                </c:pt>
                <c:pt idx="2184">
                  <c:v>57.28</c:v>
                </c:pt>
                <c:pt idx="2185">
                  <c:v>58.84</c:v>
                </c:pt>
                <c:pt idx="2186">
                  <c:v>63.44</c:v>
                </c:pt>
                <c:pt idx="2187">
                  <c:v>64.12</c:v>
                </c:pt>
                <c:pt idx="2188">
                  <c:v>66.56</c:v>
                </c:pt>
                <c:pt idx="2189">
                  <c:v>67.8</c:v>
                </c:pt>
                <c:pt idx="2190">
                  <c:v>66.8</c:v>
                </c:pt>
                <c:pt idx="2191">
                  <c:v>71.000000000000014</c:v>
                </c:pt>
                <c:pt idx="2192">
                  <c:v>69.64</c:v>
                </c:pt>
                <c:pt idx="2193">
                  <c:v>60.88</c:v>
                </c:pt>
                <c:pt idx="2194">
                  <c:v>59.68</c:v>
                </c:pt>
                <c:pt idx="2195">
                  <c:v>59.84</c:v>
                </c:pt>
                <c:pt idx="2196">
                  <c:v>57.519999999999996</c:v>
                </c:pt>
                <c:pt idx="2197">
                  <c:v>61.639999999999993</c:v>
                </c:pt>
                <c:pt idx="2198">
                  <c:v>68.47999999999999</c:v>
                </c:pt>
                <c:pt idx="2199">
                  <c:v>68.760000000000005</c:v>
                </c:pt>
                <c:pt idx="2200">
                  <c:v>69.64</c:v>
                </c:pt>
                <c:pt idx="2201">
                  <c:v>65.92</c:v>
                </c:pt>
                <c:pt idx="2202">
                  <c:v>63.88</c:v>
                </c:pt>
                <c:pt idx="2203">
                  <c:v>59.760000000000005</c:v>
                </c:pt>
                <c:pt idx="2204">
                  <c:v>51.6</c:v>
                </c:pt>
                <c:pt idx="2205">
                  <c:v>45.56</c:v>
                </c:pt>
                <c:pt idx="2206">
                  <c:v>42.879999999999995</c:v>
                </c:pt>
                <c:pt idx="2207">
                  <c:v>42.480000000000004</c:v>
                </c:pt>
                <c:pt idx="2208">
                  <c:v>41.08</c:v>
                </c:pt>
                <c:pt idx="2209">
                  <c:v>51.6</c:v>
                </c:pt>
                <c:pt idx="2210">
                  <c:v>53.88</c:v>
                </c:pt>
                <c:pt idx="2211">
                  <c:v>57.64</c:v>
                </c:pt>
                <c:pt idx="2212">
                  <c:v>59.319999999999993</c:v>
                </c:pt>
                <c:pt idx="2213">
                  <c:v>56.96</c:v>
                </c:pt>
                <c:pt idx="2214">
                  <c:v>47.72</c:v>
                </c:pt>
                <c:pt idx="2215">
                  <c:v>42.84</c:v>
                </c:pt>
                <c:pt idx="2216">
                  <c:v>35.839999999999996</c:v>
                </c:pt>
                <c:pt idx="2217">
                  <c:v>30.4</c:v>
                </c:pt>
                <c:pt idx="2218">
                  <c:v>33.96</c:v>
                </c:pt>
                <c:pt idx="2219">
                  <c:v>41.6</c:v>
                </c:pt>
                <c:pt idx="2220">
                  <c:v>48.64</c:v>
                </c:pt>
                <c:pt idx="2221">
                  <c:v>51.679999999999993</c:v>
                </c:pt>
                <c:pt idx="2222">
                  <c:v>54.04</c:v>
                </c:pt>
                <c:pt idx="2223">
                  <c:v>53.88</c:v>
                </c:pt>
                <c:pt idx="2224">
                  <c:v>54.64</c:v>
                </c:pt>
                <c:pt idx="2225">
                  <c:v>58.56</c:v>
                </c:pt>
                <c:pt idx="2226">
                  <c:v>63.12</c:v>
                </c:pt>
                <c:pt idx="2227">
                  <c:v>67.760000000000005</c:v>
                </c:pt>
                <c:pt idx="2228">
                  <c:v>71.48</c:v>
                </c:pt>
                <c:pt idx="2229">
                  <c:v>67.72</c:v>
                </c:pt>
                <c:pt idx="2230">
                  <c:v>69.679999999999993</c:v>
                </c:pt>
                <c:pt idx="2231">
                  <c:v>72.720000000000013</c:v>
                </c:pt>
                <c:pt idx="2232">
                  <c:v>68.56</c:v>
                </c:pt>
                <c:pt idx="2233">
                  <c:v>71.600000000000009</c:v>
                </c:pt>
                <c:pt idx="2234">
                  <c:v>62.440000000000005</c:v>
                </c:pt>
                <c:pt idx="2235">
                  <c:v>60.159999999999989</c:v>
                </c:pt>
                <c:pt idx="2236">
                  <c:v>64.92</c:v>
                </c:pt>
                <c:pt idx="2237">
                  <c:v>70.400000000000006</c:v>
                </c:pt>
                <c:pt idx="2238">
                  <c:v>60.440000000000005</c:v>
                </c:pt>
                <c:pt idx="2239">
                  <c:v>53.960000000000008</c:v>
                </c:pt>
                <c:pt idx="2240">
                  <c:v>45.4</c:v>
                </c:pt>
                <c:pt idx="2241">
                  <c:v>34.92</c:v>
                </c:pt>
                <c:pt idx="2242">
                  <c:v>30.04</c:v>
                </c:pt>
                <c:pt idx="2243">
                  <c:v>33.520000000000003</c:v>
                </c:pt>
                <c:pt idx="2244">
                  <c:v>45.2</c:v>
                </c:pt>
                <c:pt idx="2245">
                  <c:v>54.04</c:v>
                </c:pt>
                <c:pt idx="2246">
                  <c:v>60.839999999999996</c:v>
                </c:pt>
                <c:pt idx="2247">
                  <c:v>63.360000000000007</c:v>
                </c:pt>
                <c:pt idx="2248">
                  <c:v>68.8</c:v>
                </c:pt>
                <c:pt idx="2249">
                  <c:v>67.959999999999994</c:v>
                </c:pt>
                <c:pt idx="2250">
                  <c:v>63.239999999999995</c:v>
                </c:pt>
                <c:pt idx="2251">
                  <c:v>59.559999999999988</c:v>
                </c:pt>
                <c:pt idx="2252">
                  <c:v>60.159999999999989</c:v>
                </c:pt>
                <c:pt idx="2253">
                  <c:v>62.68</c:v>
                </c:pt>
                <c:pt idx="2254">
                  <c:v>58.519999999999996</c:v>
                </c:pt>
                <c:pt idx="2255">
                  <c:v>61.519999999999996</c:v>
                </c:pt>
                <c:pt idx="2256">
                  <c:v>63.12</c:v>
                </c:pt>
                <c:pt idx="2257">
                  <c:v>60.159999999999989</c:v>
                </c:pt>
                <c:pt idx="2258">
                  <c:v>50.6</c:v>
                </c:pt>
                <c:pt idx="2259">
                  <c:v>50.640000000000008</c:v>
                </c:pt>
                <c:pt idx="2260">
                  <c:v>51.079999999999991</c:v>
                </c:pt>
                <c:pt idx="2261">
                  <c:v>54.400000000000006</c:v>
                </c:pt>
                <c:pt idx="2262">
                  <c:v>56.44</c:v>
                </c:pt>
                <c:pt idx="2263">
                  <c:v>61.760000000000005</c:v>
                </c:pt>
                <c:pt idx="2264">
                  <c:v>62.88</c:v>
                </c:pt>
                <c:pt idx="2265">
                  <c:v>64.44</c:v>
                </c:pt>
                <c:pt idx="2266">
                  <c:v>64.760000000000005</c:v>
                </c:pt>
                <c:pt idx="2267">
                  <c:v>64.8</c:v>
                </c:pt>
                <c:pt idx="2268">
                  <c:v>69.800000000000011</c:v>
                </c:pt>
                <c:pt idx="2269">
                  <c:v>66.399999999999991</c:v>
                </c:pt>
                <c:pt idx="2270">
                  <c:v>55.16</c:v>
                </c:pt>
                <c:pt idx="2271">
                  <c:v>54.16</c:v>
                </c:pt>
                <c:pt idx="2272">
                  <c:v>56.96</c:v>
                </c:pt>
                <c:pt idx="2273">
                  <c:v>55.199999999999996</c:v>
                </c:pt>
                <c:pt idx="2274">
                  <c:v>60.839999999999996</c:v>
                </c:pt>
                <c:pt idx="2275">
                  <c:v>68.320000000000007</c:v>
                </c:pt>
                <c:pt idx="2276">
                  <c:v>64.319999999999993</c:v>
                </c:pt>
                <c:pt idx="2277">
                  <c:v>62.559999999999995</c:v>
                </c:pt>
                <c:pt idx="2278">
                  <c:v>59.72</c:v>
                </c:pt>
                <c:pt idx="2279">
                  <c:v>58.199999999999996</c:v>
                </c:pt>
                <c:pt idx="2280">
                  <c:v>58.76</c:v>
                </c:pt>
                <c:pt idx="2281">
                  <c:v>56.16</c:v>
                </c:pt>
                <c:pt idx="2282">
                  <c:v>51.88</c:v>
                </c:pt>
                <c:pt idx="2283">
                  <c:v>48.199999999999996</c:v>
                </c:pt>
                <c:pt idx="2284">
                  <c:v>49.04</c:v>
                </c:pt>
                <c:pt idx="2285">
                  <c:v>46.52</c:v>
                </c:pt>
                <c:pt idx="2286">
                  <c:v>55.24</c:v>
                </c:pt>
                <c:pt idx="2287">
                  <c:v>56.16</c:v>
                </c:pt>
                <c:pt idx="2288">
                  <c:v>57.400000000000006</c:v>
                </c:pt>
                <c:pt idx="2289">
                  <c:v>56.399999999999991</c:v>
                </c:pt>
                <c:pt idx="2290">
                  <c:v>51.079999999999991</c:v>
                </c:pt>
                <c:pt idx="2291">
                  <c:v>40.56</c:v>
                </c:pt>
                <c:pt idx="2292">
                  <c:v>39.64</c:v>
                </c:pt>
                <c:pt idx="2293">
                  <c:v>38.720000000000006</c:v>
                </c:pt>
                <c:pt idx="2294">
                  <c:v>34.959999999999994</c:v>
                </c:pt>
                <c:pt idx="2295">
                  <c:v>38.32</c:v>
                </c:pt>
                <c:pt idx="2296">
                  <c:v>43.8</c:v>
                </c:pt>
                <c:pt idx="2297">
                  <c:v>46.040000000000006</c:v>
                </c:pt>
                <c:pt idx="2298">
                  <c:v>45.04</c:v>
                </c:pt>
                <c:pt idx="2299">
                  <c:v>46.88</c:v>
                </c:pt>
                <c:pt idx="2300">
                  <c:v>48.72</c:v>
                </c:pt>
                <c:pt idx="2301">
                  <c:v>49.720000000000006</c:v>
                </c:pt>
                <c:pt idx="2302">
                  <c:v>54.24</c:v>
                </c:pt>
                <c:pt idx="2303">
                  <c:v>60.519999999999996</c:v>
                </c:pt>
                <c:pt idx="2304">
                  <c:v>63.72</c:v>
                </c:pt>
                <c:pt idx="2305">
                  <c:v>66.28</c:v>
                </c:pt>
                <c:pt idx="2306">
                  <c:v>66.16</c:v>
                </c:pt>
                <c:pt idx="2307">
                  <c:v>70.199999999999989</c:v>
                </c:pt>
                <c:pt idx="2308">
                  <c:v>69.28</c:v>
                </c:pt>
                <c:pt idx="2309">
                  <c:v>64.240000000000009</c:v>
                </c:pt>
                <c:pt idx="2310">
                  <c:v>72.36</c:v>
                </c:pt>
                <c:pt idx="2311">
                  <c:v>67.040000000000006</c:v>
                </c:pt>
                <c:pt idx="2312">
                  <c:v>64.760000000000005</c:v>
                </c:pt>
                <c:pt idx="2313">
                  <c:v>65.92</c:v>
                </c:pt>
                <c:pt idx="2314">
                  <c:v>73.44</c:v>
                </c:pt>
                <c:pt idx="2315">
                  <c:v>65.84</c:v>
                </c:pt>
                <c:pt idx="2316">
                  <c:v>59.36</c:v>
                </c:pt>
                <c:pt idx="2317">
                  <c:v>50.4</c:v>
                </c:pt>
                <c:pt idx="2318">
                  <c:v>39.199999999999996</c:v>
                </c:pt>
                <c:pt idx="2319">
                  <c:v>35.28</c:v>
                </c:pt>
                <c:pt idx="2320">
                  <c:v>41.839999999999996</c:v>
                </c:pt>
                <c:pt idx="2321">
                  <c:v>51.76</c:v>
                </c:pt>
                <c:pt idx="2322">
                  <c:v>59.52</c:v>
                </c:pt>
                <c:pt idx="2323">
                  <c:v>64.959999999999994</c:v>
                </c:pt>
                <c:pt idx="2324">
                  <c:v>63.239999999999995</c:v>
                </c:pt>
                <c:pt idx="2325">
                  <c:v>64.12</c:v>
                </c:pt>
                <c:pt idx="2326">
                  <c:v>64.400000000000006</c:v>
                </c:pt>
                <c:pt idx="2327">
                  <c:v>60.56</c:v>
                </c:pt>
                <c:pt idx="2328">
                  <c:v>57.56</c:v>
                </c:pt>
                <c:pt idx="2329">
                  <c:v>58.56</c:v>
                </c:pt>
                <c:pt idx="2330">
                  <c:v>58.76</c:v>
                </c:pt>
                <c:pt idx="2331">
                  <c:v>50</c:v>
                </c:pt>
                <c:pt idx="2332">
                  <c:v>53.16</c:v>
                </c:pt>
                <c:pt idx="2333">
                  <c:v>58.719999999999992</c:v>
                </c:pt>
                <c:pt idx="2334">
                  <c:v>58.199999999999996</c:v>
                </c:pt>
                <c:pt idx="2335">
                  <c:v>54.400000000000006</c:v>
                </c:pt>
                <c:pt idx="2336">
                  <c:v>56.2</c:v>
                </c:pt>
                <c:pt idx="2337">
                  <c:v>54.08</c:v>
                </c:pt>
                <c:pt idx="2338">
                  <c:v>55.559999999999995</c:v>
                </c:pt>
                <c:pt idx="2339">
                  <c:v>53.52</c:v>
                </c:pt>
                <c:pt idx="2340">
                  <c:v>55.720000000000006</c:v>
                </c:pt>
                <c:pt idx="2341">
                  <c:v>57.08</c:v>
                </c:pt>
                <c:pt idx="2342">
                  <c:v>57.320000000000007</c:v>
                </c:pt>
                <c:pt idx="2343">
                  <c:v>57.36</c:v>
                </c:pt>
                <c:pt idx="2344">
                  <c:v>59.919999999999995</c:v>
                </c:pt>
                <c:pt idx="2345">
                  <c:v>65.319999999999993</c:v>
                </c:pt>
                <c:pt idx="2346">
                  <c:v>63.679999999999993</c:v>
                </c:pt>
                <c:pt idx="2347">
                  <c:v>53.16</c:v>
                </c:pt>
                <c:pt idx="2348">
                  <c:v>49.519999999999996</c:v>
                </c:pt>
                <c:pt idx="2349">
                  <c:v>50.640000000000008</c:v>
                </c:pt>
                <c:pt idx="2350">
                  <c:v>49.28</c:v>
                </c:pt>
                <c:pt idx="2351">
                  <c:v>50.92</c:v>
                </c:pt>
                <c:pt idx="2352">
                  <c:v>60.08</c:v>
                </c:pt>
                <c:pt idx="2353">
                  <c:v>56.720000000000006</c:v>
                </c:pt>
                <c:pt idx="2354">
                  <c:v>55.120000000000005</c:v>
                </c:pt>
                <c:pt idx="2355">
                  <c:v>53.2</c:v>
                </c:pt>
                <c:pt idx="2356">
                  <c:v>52.64</c:v>
                </c:pt>
                <c:pt idx="2357">
                  <c:v>55.000000000000007</c:v>
                </c:pt>
                <c:pt idx="2358">
                  <c:v>57.120000000000005</c:v>
                </c:pt>
                <c:pt idx="2359">
                  <c:v>53.080000000000005</c:v>
                </c:pt>
                <c:pt idx="2360">
                  <c:v>46.64</c:v>
                </c:pt>
                <c:pt idx="2361">
                  <c:v>50.32</c:v>
                </c:pt>
                <c:pt idx="2362">
                  <c:v>49.84</c:v>
                </c:pt>
                <c:pt idx="2363">
                  <c:v>56.399999999999991</c:v>
                </c:pt>
                <c:pt idx="2364">
                  <c:v>58.24</c:v>
                </c:pt>
                <c:pt idx="2365">
                  <c:v>63.399999999999991</c:v>
                </c:pt>
                <c:pt idx="2366">
                  <c:v>63.16</c:v>
                </c:pt>
                <c:pt idx="2367">
                  <c:v>56.800000000000004</c:v>
                </c:pt>
                <c:pt idx="2368">
                  <c:v>47.08</c:v>
                </c:pt>
                <c:pt idx="2369">
                  <c:v>49.24</c:v>
                </c:pt>
                <c:pt idx="2370">
                  <c:v>46.48</c:v>
                </c:pt>
                <c:pt idx="2371">
                  <c:v>42.919999999999995</c:v>
                </c:pt>
                <c:pt idx="2372">
                  <c:v>46.88</c:v>
                </c:pt>
                <c:pt idx="2373">
                  <c:v>52.92</c:v>
                </c:pt>
                <c:pt idx="2374">
                  <c:v>51.359999999999992</c:v>
                </c:pt>
                <c:pt idx="2375">
                  <c:v>50.080000000000005</c:v>
                </c:pt>
                <c:pt idx="2376">
                  <c:v>48.919999999999995</c:v>
                </c:pt>
                <c:pt idx="2377">
                  <c:v>48.56</c:v>
                </c:pt>
                <c:pt idx="2378">
                  <c:v>47.68</c:v>
                </c:pt>
                <c:pt idx="2379">
                  <c:v>49.04</c:v>
                </c:pt>
                <c:pt idx="2380">
                  <c:v>55.32</c:v>
                </c:pt>
                <c:pt idx="2381">
                  <c:v>58.96</c:v>
                </c:pt>
                <c:pt idx="2382">
                  <c:v>60.640000000000008</c:v>
                </c:pt>
                <c:pt idx="2383">
                  <c:v>61.039999999999992</c:v>
                </c:pt>
                <c:pt idx="2384">
                  <c:v>67.48</c:v>
                </c:pt>
                <c:pt idx="2385">
                  <c:v>63.360000000000007</c:v>
                </c:pt>
                <c:pt idx="2386">
                  <c:v>56.76</c:v>
                </c:pt>
                <c:pt idx="2387">
                  <c:v>67.080000000000013</c:v>
                </c:pt>
                <c:pt idx="2388">
                  <c:v>68.47999999999999</c:v>
                </c:pt>
                <c:pt idx="2389">
                  <c:v>66.08</c:v>
                </c:pt>
                <c:pt idx="2390">
                  <c:v>63.72</c:v>
                </c:pt>
                <c:pt idx="2391">
                  <c:v>70.36</c:v>
                </c:pt>
                <c:pt idx="2392">
                  <c:v>66.72</c:v>
                </c:pt>
                <c:pt idx="2393">
                  <c:v>57.879999999999995</c:v>
                </c:pt>
                <c:pt idx="2394">
                  <c:v>49.28</c:v>
                </c:pt>
                <c:pt idx="2395">
                  <c:v>44.56</c:v>
                </c:pt>
                <c:pt idx="2396">
                  <c:v>43.000000000000007</c:v>
                </c:pt>
                <c:pt idx="2397">
                  <c:v>48.480000000000004</c:v>
                </c:pt>
                <c:pt idx="2398">
                  <c:v>54.16</c:v>
                </c:pt>
                <c:pt idx="2399">
                  <c:v>63</c:v>
                </c:pt>
                <c:pt idx="2400">
                  <c:v>67.88</c:v>
                </c:pt>
                <c:pt idx="2401">
                  <c:v>63.32</c:v>
                </c:pt>
                <c:pt idx="2402">
                  <c:v>62.20000000000001</c:v>
                </c:pt>
                <c:pt idx="2403">
                  <c:v>63.72</c:v>
                </c:pt>
                <c:pt idx="2404">
                  <c:v>59.559999999999988</c:v>
                </c:pt>
                <c:pt idx="2405">
                  <c:v>53.48</c:v>
                </c:pt>
                <c:pt idx="2406">
                  <c:v>52.680000000000007</c:v>
                </c:pt>
                <c:pt idx="2407">
                  <c:v>50.68</c:v>
                </c:pt>
                <c:pt idx="2408">
                  <c:v>43.720000000000006</c:v>
                </c:pt>
                <c:pt idx="2409">
                  <c:v>47.72</c:v>
                </c:pt>
                <c:pt idx="2410">
                  <c:v>55.04</c:v>
                </c:pt>
                <c:pt idx="2411">
                  <c:v>55.84</c:v>
                </c:pt>
                <c:pt idx="2412">
                  <c:v>51.679999999999993</c:v>
                </c:pt>
                <c:pt idx="2413">
                  <c:v>51.079999999999991</c:v>
                </c:pt>
                <c:pt idx="2414">
                  <c:v>46.080000000000005</c:v>
                </c:pt>
                <c:pt idx="2415">
                  <c:v>42.84</c:v>
                </c:pt>
                <c:pt idx="2416">
                  <c:v>39.480000000000004</c:v>
                </c:pt>
                <c:pt idx="2417">
                  <c:v>44.36</c:v>
                </c:pt>
                <c:pt idx="2418">
                  <c:v>48.76</c:v>
                </c:pt>
                <c:pt idx="2419">
                  <c:v>49.480000000000004</c:v>
                </c:pt>
                <c:pt idx="2420">
                  <c:v>50.12</c:v>
                </c:pt>
                <c:pt idx="2421">
                  <c:v>52.080000000000005</c:v>
                </c:pt>
                <c:pt idx="2422">
                  <c:v>58.24</c:v>
                </c:pt>
                <c:pt idx="2423">
                  <c:v>58.36</c:v>
                </c:pt>
                <c:pt idx="2424">
                  <c:v>51.679999999999993</c:v>
                </c:pt>
                <c:pt idx="2425">
                  <c:v>53.960000000000008</c:v>
                </c:pt>
                <c:pt idx="2426">
                  <c:v>60.159999999999989</c:v>
                </c:pt>
                <c:pt idx="2427">
                  <c:v>58.28</c:v>
                </c:pt>
                <c:pt idx="2428">
                  <c:v>58.56</c:v>
                </c:pt>
                <c:pt idx="2429">
                  <c:v>66</c:v>
                </c:pt>
                <c:pt idx="2430">
                  <c:v>59.12</c:v>
                </c:pt>
                <c:pt idx="2431">
                  <c:v>54.04</c:v>
                </c:pt>
                <c:pt idx="2432">
                  <c:v>49.519999999999996</c:v>
                </c:pt>
                <c:pt idx="2433">
                  <c:v>48.120000000000005</c:v>
                </c:pt>
                <c:pt idx="2434">
                  <c:v>51.64</c:v>
                </c:pt>
                <c:pt idx="2435">
                  <c:v>54.559999999999995</c:v>
                </c:pt>
                <c:pt idx="2436">
                  <c:v>53.6</c:v>
                </c:pt>
                <c:pt idx="2437">
                  <c:v>50.759999999999991</c:v>
                </c:pt>
                <c:pt idx="2438">
                  <c:v>53.64</c:v>
                </c:pt>
                <c:pt idx="2439">
                  <c:v>50.12</c:v>
                </c:pt>
                <c:pt idx="2440">
                  <c:v>56.399999999999991</c:v>
                </c:pt>
                <c:pt idx="2441">
                  <c:v>55.120000000000005</c:v>
                </c:pt>
                <c:pt idx="2442">
                  <c:v>56.88000000000001</c:v>
                </c:pt>
                <c:pt idx="2443">
                  <c:v>58.68</c:v>
                </c:pt>
                <c:pt idx="2444">
                  <c:v>56.68</c:v>
                </c:pt>
                <c:pt idx="2445">
                  <c:v>48.76</c:v>
                </c:pt>
                <c:pt idx="2446">
                  <c:v>49.639999999999993</c:v>
                </c:pt>
                <c:pt idx="2447">
                  <c:v>49.8</c:v>
                </c:pt>
                <c:pt idx="2448">
                  <c:v>49.32</c:v>
                </c:pt>
                <c:pt idx="2449">
                  <c:v>52.879999999999995</c:v>
                </c:pt>
                <c:pt idx="2450">
                  <c:v>57.320000000000007</c:v>
                </c:pt>
                <c:pt idx="2451">
                  <c:v>58.68</c:v>
                </c:pt>
                <c:pt idx="2452">
                  <c:v>60.720000000000006</c:v>
                </c:pt>
                <c:pt idx="2453">
                  <c:v>59.800000000000011</c:v>
                </c:pt>
                <c:pt idx="2454">
                  <c:v>60.120000000000005</c:v>
                </c:pt>
                <c:pt idx="2455">
                  <c:v>62.12</c:v>
                </c:pt>
                <c:pt idx="2456">
                  <c:v>63.080000000000005</c:v>
                </c:pt>
                <c:pt idx="2457">
                  <c:v>64.92</c:v>
                </c:pt>
                <c:pt idx="2458">
                  <c:v>64.36</c:v>
                </c:pt>
                <c:pt idx="2459">
                  <c:v>63.28</c:v>
                </c:pt>
                <c:pt idx="2460">
                  <c:v>60.839999999999996</c:v>
                </c:pt>
                <c:pt idx="2461">
                  <c:v>67.36</c:v>
                </c:pt>
                <c:pt idx="2462">
                  <c:v>65.56</c:v>
                </c:pt>
                <c:pt idx="2463">
                  <c:v>63.12</c:v>
                </c:pt>
                <c:pt idx="2464">
                  <c:v>66.16</c:v>
                </c:pt>
                <c:pt idx="2465">
                  <c:v>67.8</c:v>
                </c:pt>
                <c:pt idx="2466">
                  <c:v>61.519999999999996</c:v>
                </c:pt>
                <c:pt idx="2467">
                  <c:v>56.280000000000008</c:v>
                </c:pt>
                <c:pt idx="2468">
                  <c:v>61.160000000000004</c:v>
                </c:pt>
                <c:pt idx="2469">
                  <c:v>60.08</c:v>
                </c:pt>
                <c:pt idx="2470">
                  <c:v>51.64</c:v>
                </c:pt>
                <c:pt idx="2471">
                  <c:v>48.88</c:v>
                </c:pt>
                <c:pt idx="2472">
                  <c:v>49.120000000000005</c:v>
                </c:pt>
                <c:pt idx="2473">
                  <c:v>49.6</c:v>
                </c:pt>
                <c:pt idx="2474">
                  <c:v>53.48</c:v>
                </c:pt>
                <c:pt idx="2475">
                  <c:v>56.000000000000007</c:v>
                </c:pt>
                <c:pt idx="2476">
                  <c:v>60.400000000000006</c:v>
                </c:pt>
                <c:pt idx="2477">
                  <c:v>59.639999999999993</c:v>
                </c:pt>
                <c:pt idx="2478">
                  <c:v>55.120000000000005</c:v>
                </c:pt>
                <c:pt idx="2479">
                  <c:v>53.16</c:v>
                </c:pt>
                <c:pt idx="2480">
                  <c:v>57.400000000000006</c:v>
                </c:pt>
                <c:pt idx="2481">
                  <c:v>55.76</c:v>
                </c:pt>
                <c:pt idx="2482">
                  <c:v>52.64</c:v>
                </c:pt>
                <c:pt idx="2483">
                  <c:v>51.359999999999992</c:v>
                </c:pt>
                <c:pt idx="2484">
                  <c:v>49.32</c:v>
                </c:pt>
                <c:pt idx="2485">
                  <c:v>42.36</c:v>
                </c:pt>
                <c:pt idx="2486">
                  <c:v>47.12</c:v>
                </c:pt>
                <c:pt idx="2487">
                  <c:v>55.16</c:v>
                </c:pt>
                <c:pt idx="2488">
                  <c:v>54.279999999999994</c:v>
                </c:pt>
                <c:pt idx="2489">
                  <c:v>52</c:v>
                </c:pt>
                <c:pt idx="2490">
                  <c:v>52.04</c:v>
                </c:pt>
                <c:pt idx="2491">
                  <c:v>46.839999999999996</c:v>
                </c:pt>
                <c:pt idx="2492">
                  <c:v>40.959999999999994</c:v>
                </c:pt>
                <c:pt idx="2493">
                  <c:v>39.96</c:v>
                </c:pt>
                <c:pt idx="2494">
                  <c:v>42.919999999999995</c:v>
                </c:pt>
                <c:pt idx="2495">
                  <c:v>46.52</c:v>
                </c:pt>
                <c:pt idx="2496">
                  <c:v>45.6</c:v>
                </c:pt>
                <c:pt idx="2497">
                  <c:v>44.68</c:v>
                </c:pt>
                <c:pt idx="2498">
                  <c:v>44.6</c:v>
                </c:pt>
                <c:pt idx="2499">
                  <c:v>51.92</c:v>
                </c:pt>
                <c:pt idx="2500">
                  <c:v>53</c:v>
                </c:pt>
                <c:pt idx="2501">
                  <c:v>49.720000000000006</c:v>
                </c:pt>
                <c:pt idx="2502">
                  <c:v>54.36</c:v>
                </c:pt>
                <c:pt idx="2503">
                  <c:v>63.759999999999991</c:v>
                </c:pt>
                <c:pt idx="2504">
                  <c:v>61.240000000000009</c:v>
                </c:pt>
                <c:pt idx="2505">
                  <c:v>61.519999999999996</c:v>
                </c:pt>
                <c:pt idx="2506">
                  <c:v>66.28</c:v>
                </c:pt>
                <c:pt idx="2507">
                  <c:v>62.440000000000005</c:v>
                </c:pt>
                <c:pt idx="2508">
                  <c:v>54.92</c:v>
                </c:pt>
                <c:pt idx="2509">
                  <c:v>53.800000000000004</c:v>
                </c:pt>
                <c:pt idx="2510">
                  <c:v>53.48</c:v>
                </c:pt>
                <c:pt idx="2511">
                  <c:v>54.84</c:v>
                </c:pt>
                <c:pt idx="2512">
                  <c:v>56.84</c:v>
                </c:pt>
                <c:pt idx="2513">
                  <c:v>59.88</c:v>
                </c:pt>
                <c:pt idx="2514">
                  <c:v>58.199999999999996</c:v>
                </c:pt>
                <c:pt idx="2515">
                  <c:v>59.919999999999995</c:v>
                </c:pt>
                <c:pt idx="2516">
                  <c:v>56.2</c:v>
                </c:pt>
                <c:pt idx="2517">
                  <c:v>60.8</c:v>
                </c:pt>
                <c:pt idx="2518">
                  <c:v>56.88000000000001</c:v>
                </c:pt>
                <c:pt idx="2519">
                  <c:v>54.64</c:v>
                </c:pt>
                <c:pt idx="2520">
                  <c:v>56.88000000000001</c:v>
                </c:pt>
                <c:pt idx="2521">
                  <c:v>57.64</c:v>
                </c:pt>
                <c:pt idx="2522">
                  <c:v>49.68</c:v>
                </c:pt>
                <c:pt idx="2523">
                  <c:v>50.47999999999999</c:v>
                </c:pt>
                <c:pt idx="2524">
                  <c:v>54.84</c:v>
                </c:pt>
                <c:pt idx="2525">
                  <c:v>54.08</c:v>
                </c:pt>
                <c:pt idx="2526">
                  <c:v>53.960000000000008</c:v>
                </c:pt>
                <c:pt idx="2527">
                  <c:v>56.56</c:v>
                </c:pt>
                <c:pt idx="2528">
                  <c:v>57.400000000000006</c:v>
                </c:pt>
                <c:pt idx="2529">
                  <c:v>57.04</c:v>
                </c:pt>
                <c:pt idx="2530">
                  <c:v>57.839999999999989</c:v>
                </c:pt>
                <c:pt idx="2531">
                  <c:v>63.960000000000008</c:v>
                </c:pt>
                <c:pt idx="2532">
                  <c:v>69.56</c:v>
                </c:pt>
                <c:pt idx="2533">
                  <c:v>69.599999999999994</c:v>
                </c:pt>
                <c:pt idx="2534">
                  <c:v>70.28</c:v>
                </c:pt>
                <c:pt idx="2535">
                  <c:v>67.959999999999994</c:v>
                </c:pt>
                <c:pt idx="2536">
                  <c:v>66.88000000000001</c:v>
                </c:pt>
                <c:pt idx="2537">
                  <c:v>66.08</c:v>
                </c:pt>
                <c:pt idx="2538">
                  <c:v>73.759999999999991</c:v>
                </c:pt>
                <c:pt idx="2539">
                  <c:v>72.399999999999991</c:v>
                </c:pt>
                <c:pt idx="2540">
                  <c:v>70.960000000000008</c:v>
                </c:pt>
                <c:pt idx="2541">
                  <c:v>69.48</c:v>
                </c:pt>
                <c:pt idx="2542">
                  <c:v>67.080000000000013</c:v>
                </c:pt>
                <c:pt idx="2543">
                  <c:v>60.319999999999993</c:v>
                </c:pt>
                <c:pt idx="2544">
                  <c:v>55.52</c:v>
                </c:pt>
                <c:pt idx="2545">
                  <c:v>55.400000000000006</c:v>
                </c:pt>
                <c:pt idx="2546">
                  <c:v>53.48</c:v>
                </c:pt>
                <c:pt idx="2547">
                  <c:v>49.92</c:v>
                </c:pt>
                <c:pt idx="2548">
                  <c:v>51.079999999999991</c:v>
                </c:pt>
                <c:pt idx="2549">
                  <c:v>51.679999999999993</c:v>
                </c:pt>
                <c:pt idx="2550">
                  <c:v>52.359999999999992</c:v>
                </c:pt>
                <c:pt idx="2551">
                  <c:v>58.24</c:v>
                </c:pt>
                <c:pt idx="2552">
                  <c:v>56.720000000000006</c:v>
                </c:pt>
                <c:pt idx="2553">
                  <c:v>55.64</c:v>
                </c:pt>
                <c:pt idx="2554">
                  <c:v>51.6</c:v>
                </c:pt>
                <c:pt idx="2555">
                  <c:v>49.760000000000005</c:v>
                </c:pt>
                <c:pt idx="2556">
                  <c:v>47.72</c:v>
                </c:pt>
                <c:pt idx="2557">
                  <c:v>53.559999999999995</c:v>
                </c:pt>
                <c:pt idx="2558">
                  <c:v>52.64</c:v>
                </c:pt>
                <c:pt idx="2559">
                  <c:v>51.359999999999992</c:v>
                </c:pt>
                <c:pt idx="2560">
                  <c:v>47.76</c:v>
                </c:pt>
                <c:pt idx="2561">
                  <c:v>44.519999999999996</c:v>
                </c:pt>
                <c:pt idx="2562">
                  <c:v>42.199999999999996</c:v>
                </c:pt>
                <c:pt idx="2563">
                  <c:v>48.4</c:v>
                </c:pt>
                <c:pt idx="2564">
                  <c:v>55.76</c:v>
                </c:pt>
                <c:pt idx="2565">
                  <c:v>57.56</c:v>
                </c:pt>
                <c:pt idx="2566">
                  <c:v>57.519999999999996</c:v>
                </c:pt>
                <c:pt idx="2567">
                  <c:v>55.52</c:v>
                </c:pt>
                <c:pt idx="2568">
                  <c:v>50.239999999999995</c:v>
                </c:pt>
                <c:pt idx="2569">
                  <c:v>42.44</c:v>
                </c:pt>
                <c:pt idx="2570">
                  <c:v>41.68</c:v>
                </c:pt>
                <c:pt idx="2571">
                  <c:v>43.000000000000007</c:v>
                </c:pt>
                <c:pt idx="2572">
                  <c:v>45.239999999999995</c:v>
                </c:pt>
                <c:pt idx="2573">
                  <c:v>46.599999999999994</c:v>
                </c:pt>
                <c:pt idx="2574">
                  <c:v>50.640000000000008</c:v>
                </c:pt>
                <c:pt idx="2575">
                  <c:v>49.160000000000004</c:v>
                </c:pt>
                <c:pt idx="2576">
                  <c:v>57.879999999999995</c:v>
                </c:pt>
                <c:pt idx="2577">
                  <c:v>61.28</c:v>
                </c:pt>
                <c:pt idx="2578">
                  <c:v>59.919999999999995</c:v>
                </c:pt>
                <c:pt idx="2579">
                  <c:v>61.08</c:v>
                </c:pt>
                <c:pt idx="2580">
                  <c:v>70.199999999999989</c:v>
                </c:pt>
                <c:pt idx="2581">
                  <c:v>67.760000000000005</c:v>
                </c:pt>
                <c:pt idx="2582">
                  <c:v>64.959999999999994</c:v>
                </c:pt>
                <c:pt idx="2583">
                  <c:v>68.92</c:v>
                </c:pt>
                <c:pt idx="2584">
                  <c:v>68.72</c:v>
                </c:pt>
                <c:pt idx="2585">
                  <c:v>63.080000000000005</c:v>
                </c:pt>
                <c:pt idx="2586">
                  <c:v>63.6</c:v>
                </c:pt>
                <c:pt idx="2587">
                  <c:v>61.84</c:v>
                </c:pt>
                <c:pt idx="2588">
                  <c:v>57.120000000000005</c:v>
                </c:pt>
                <c:pt idx="2589">
                  <c:v>57.879999999999995</c:v>
                </c:pt>
                <c:pt idx="2590">
                  <c:v>60.440000000000005</c:v>
                </c:pt>
                <c:pt idx="2591">
                  <c:v>54.879999999999995</c:v>
                </c:pt>
                <c:pt idx="2592">
                  <c:v>56.919999999999995</c:v>
                </c:pt>
                <c:pt idx="2593">
                  <c:v>55.879999999999995</c:v>
                </c:pt>
                <c:pt idx="2594">
                  <c:v>56.48</c:v>
                </c:pt>
                <c:pt idx="2595">
                  <c:v>54.04</c:v>
                </c:pt>
                <c:pt idx="2596">
                  <c:v>55.64</c:v>
                </c:pt>
                <c:pt idx="2597">
                  <c:v>57.96</c:v>
                </c:pt>
                <c:pt idx="2598">
                  <c:v>60.8</c:v>
                </c:pt>
                <c:pt idx="2599">
                  <c:v>57.96</c:v>
                </c:pt>
                <c:pt idx="2600">
                  <c:v>58.080000000000013</c:v>
                </c:pt>
                <c:pt idx="2601">
                  <c:v>60.08</c:v>
                </c:pt>
                <c:pt idx="2602">
                  <c:v>59.319999999999993</c:v>
                </c:pt>
                <c:pt idx="2603">
                  <c:v>57.64</c:v>
                </c:pt>
                <c:pt idx="2604">
                  <c:v>57.2</c:v>
                </c:pt>
                <c:pt idx="2605">
                  <c:v>55.36</c:v>
                </c:pt>
                <c:pt idx="2606">
                  <c:v>53.64</c:v>
                </c:pt>
                <c:pt idx="2607">
                  <c:v>53.960000000000008</c:v>
                </c:pt>
                <c:pt idx="2608">
                  <c:v>59.52</c:v>
                </c:pt>
                <c:pt idx="2609">
                  <c:v>63.239999999999995</c:v>
                </c:pt>
                <c:pt idx="2610">
                  <c:v>61.12</c:v>
                </c:pt>
                <c:pt idx="2611">
                  <c:v>66.36</c:v>
                </c:pt>
                <c:pt idx="2612">
                  <c:v>68.56</c:v>
                </c:pt>
                <c:pt idx="2613">
                  <c:v>69.28</c:v>
                </c:pt>
                <c:pt idx="2614">
                  <c:v>74.08</c:v>
                </c:pt>
                <c:pt idx="2615">
                  <c:v>84.52000000000001</c:v>
                </c:pt>
                <c:pt idx="2616">
                  <c:v>80.84</c:v>
                </c:pt>
                <c:pt idx="2617">
                  <c:v>78.56</c:v>
                </c:pt>
                <c:pt idx="2618">
                  <c:v>69.959999999999994</c:v>
                </c:pt>
                <c:pt idx="2619">
                  <c:v>66.320000000000007</c:v>
                </c:pt>
                <c:pt idx="2620">
                  <c:v>59.800000000000011</c:v>
                </c:pt>
                <c:pt idx="2621">
                  <c:v>55.16</c:v>
                </c:pt>
                <c:pt idx="2622">
                  <c:v>55.000000000000007</c:v>
                </c:pt>
                <c:pt idx="2623">
                  <c:v>54.52</c:v>
                </c:pt>
                <c:pt idx="2624">
                  <c:v>51.959999999999994</c:v>
                </c:pt>
                <c:pt idx="2625">
                  <c:v>53.360000000000007</c:v>
                </c:pt>
                <c:pt idx="2626">
                  <c:v>57.2</c:v>
                </c:pt>
                <c:pt idx="2627">
                  <c:v>59.48</c:v>
                </c:pt>
                <c:pt idx="2628">
                  <c:v>63.12</c:v>
                </c:pt>
                <c:pt idx="2629">
                  <c:v>61.08</c:v>
                </c:pt>
                <c:pt idx="2630">
                  <c:v>60.159999999999989</c:v>
                </c:pt>
                <c:pt idx="2631">
                  <c:v>55.44</c:v>
                </c:pt>
                <c:pt idx="2632">
                  <c:v>52.160000000000004</c:v>
                </c:pt>
                <c:pt idx="2633">
                  <c:v>50.2</c:v>
                </c:pt>
                <c:pt idx="2634">
                  <c:v>57.16</c:v>
                </c:pt>
                <c:pt idx="2635">
                  <c:v>56.120000000000005</c:v>
                </c:pt>
                <c:pt idx="2636">
                  <c:v>54.52</c:v>
                </c:pt>
                <c:pt idx="2637">
                  <c:v>49.08</c:v>
                </c:pt>
                <c:pt idx="2638">
                  <c:v>47.88</c:v>
                </c:pt>
                <c:pt idx="2639">
                  <c:v>45.72</c:v>
                </c:pt>
                <c:pt idx="2640">
                  <c:v>51.359999999999992</c:v>
                </c:pt>
                <c:pt idx="2641">
                  <c:v>58.719999999999992</c:v>
                </c:pt>
                <c:pt idx="2642">
                  <c:v>65</c:v>
                </c:pt>
                <c:pt idx="2643">
                  <c:v>63.56</c:v>
                </c:pt>
                <c:pt idx="2644">
                  <c:v>60.919999999999995</c:v>
                </c:pt>
                <c:pt idx="2645">
                  <c:v>53.399999999999991</c:v>
                </c:pt>
                <c:pt idx="2646">
                  <c:v>42.919999999999995</c:v>
                </c:pt>
                <c:pt idx="2647">
                  <c:v>41.68</c:v>
                </c:pt>
                <c:pt idx="2648">
                  <c:v>46.48</c:v>
                </c:pt>
                <c:pt idx="2649">
                  <c:v>50</c:v>
                </c:pt>
                <c:pt idx="2650">
                  <c:v>52.72</c:v>
                </c:pt>
                <c:pt idx="2651">
                  <c:v>55.84</c:v>
                </c:pt>
                <c:pt idx="2652">
                  <c:v>50.239999999999995</c:v>
                </c:pt>
                <c:pt idx="2653">
                  <c:v>54.879999999999995</c:v>
                </c:pt>
                <c:pt idx="2654">
                  <c:v>58.64</c:v>
                </c:pt>
                <c:pt idx="2655">
                  <c:v>62.6</c:v>
                </c:pt>
                <c:pt idx="2656">
                  <c:v>64.12</c:v>
                </c:pt>
                <c:pt idx="2657">
                  <c:v>74.400000000000006</c:v>
                </c:pt>
                <c:pt idx="2658">
                  <c:v>73.72</c:v>
                </c:pt>
                <c:pt idx="2659">
                  <c:v>69.72</c:v>
                </c:pt>
                <c:pt idx="2660">
                  <c:v>71.16</c:v>
                </c:pt>
                <c:pt idx="2661">
                  <c:v>74.959999999999994</c:v>
                </c:pt>
                <c:pt idx="2662">
                  <c:v>70.36</c:v>
                </c:pt>
                <c:pt idx="2663">
                  <c:v>66.959999999999994</c:v>
                </c:pt>
                <c:pt idx="2664">
                  <c:v>64.319999999999993</c:v>
                </c:pt>
                <c:pt idx="2665">
                  <c:v>59.08</c:v>
                </c:pt>
                <c:pt idx="2666">
                  <c:v>58.600000000000009</c:v>
                </c:pt>
                <c:pt idx="2667">
                  <c:v>58.64</c:v>
                </c:pt>
                <c:pt idx="2668">
                  <c:v>52.79999999999999</c:v>
                </c:pt>
                <c:pt idx="2669">
                  <c:v>53.44</c:v>
                </c:pt>
                <c:pt idx="2670">
                  <c:v>50.519999999999996</c:v>
                </c:pt>
                <c:pt idx="2671">
                  <c:v>49.760000000000005</c:v>
                </c:pt>
                <c:pt idx="2672">
                  <c:v>49</c:v>
                </c:pt>
                <c:pt idx="2673">
                  <c:v>55.16</c:v>
                </c:pt>
                <c:pt idx="2674">
                  <c:v>60.319999999999993</c:v>
                </c:pt>
                <c:pt idx="2675">
                  <c:v>65.759999999999991</c:v>
                </c:pt>
                <c:pt idx="2676">
                  <c:v>63.040000000000006</c:v>
                </c:pt>
                <c:pt idx="2677">
                  <c:v>60.6</c:v>
                </c:pt>
                <c:pt idx="2678">
                  <c:v>59.52</c:v>
                </c:pt>
                <c:pt idx="2679">
                  <c:v>56.280000000000008</c:v>
                </c:pt>
                <c:pt idx="2680">
                  <c:v>56.120000000000005</c:v>
                </c:pt>
                <c:pt idx="2681">
                  <c:v>59.20000000000001</c:v>
                </c:pt>
                <c:pt idx="2682">
                  <c:v>59.639999999999993</c:v>
                </c:pt>
                <c:pt idx="2683">
                  <c:v>56.720000000000006</c:v>
                </c:pt>
                <c:pt idx="2684">
                  <c:v>58.28</c:v>
                </c:pt>
                <c:pt idx="2685">
                  <c:v>61.600000000000009</c:v>
                </c:pt>
                <c:pt idx="2686">
                  <c:v>62.519999999999996</c:v>
                </c:pt>
                <c:pt idx="2687">
                  <c:v>59.08</c:v>
                </c:pt>
                <c:pt idx="2688">
                  <c:v>65.12</c:v>
                </c:pt>
                <c:pt idx="2689">
                  <c:v>71.2</c:v>
                </c:pt>
                <c:pt idx="2690">
                  <c:v>72.12</c:v>
                </c:pt>
                <c:pt idx="2691">
                  <c:v>73.8</c:v>
                </c:pt>
                <c:pt idx="2692">
                  <c:v>82.96</c:v>
                </c:pt>
                <c:pt idx="2693">
                  <c:v>82.08</c:v>
                </c:pt>
                <c:pt idx="2694">
                  <c:v>79.12</c:v>
                </c:pt>
                <c:pt idx="2695">
                  <c:v>69.760000000000005</c:v>
                </c:pt>
                <c:pt idx="2696">
                  <c:v>66.12</c:v>
                </c:pt>
                <c:pt idx="2697">
                  <c:v>59.68</c:v>
                </c:pt>
                <c:pt idx="2698">
                  <c:v>57.320000000000007</c:v>
                </c:pt>
                <c:pt idx="2699">
                  <c:v>53.92</c:v>
                </c:pt>
                <c:pt idx="2700">
                  <c:v>51.04</c:v>
                </c:pt>
                <c:pt idx="2701">
                  <c:v>45.6</c:v>
                </c:pt>
                <c:pt idx="2702">
                  <c:v>48.72</c:v>
                </c:pt>
                <c:pt idx="2703">
                  <c:v>55.080000000000005</c:v>
                </c:pt>
                <c:pt idx="2704">
                  <c:v>60.040000000000006</c:v>
                </c:pt>
                <c:pt idx="2705">
                  <c:v>64.48</c:v>
                </c:pt>
                <c:pt idx="2706">
                  <c:v>64.240000000000009</c:v>
                </c:pt>
                <c:pt idx="2707">
                  <c:v>62</c:v>
                </c:pt>
                <c:pt idx="2708">
                  <c:v>56.16</c:v>
                </c:pt>
                <c:pt idx="2709">
                  <c:v>50.519999999999996</c:v>
                </c:pt>
                <c:pt idx="2710">
                  <c:v>47.400000000000006</c:v>
                </c:pt>
                <c:pt idx="2711">
                  <c:v>54.36</c:v>
                </c:pt>
                <c:pt idx="2712">
                  <c:v>55.92</c:v>
                </c:pt>
                <c:pt idx="2713">
                  <c:v>54.52</c:v>
                </c:pt>
                <c:pt idx="2714">
                  <c:v>53.32</c:v>
                </c:pt>
                <c:pt idx="2715">
                  <c:v>53.559999999999995</c:v>
                </c:pt>
                <c:pt idx="2716">
                  <c:v>50.32</c:v>
                </c:pt>
                <c:pt idx="2717">
                  <c:v>51.72</c:v>
                </c:pt>
                <c:pt idx="2718">
                  <c:v>57.120000000000005</c:v>
                </c:pt>
                <c:pt idx="2719">
                  <c:v>60.96</c:v>
                </c:pt>
                <c:pt idx="2720">
                  <c:v>58.84</c:v>
                </c:pt>
                <c:pt idx="2721">
                  <c:v>57.400000000000006</c:v>
                </c:pt>
                <c:pt idx="2722">
                  <c:v>54.120000000000005</c:v>
                </c:pt>
                <c:pt idx="2723">
                  <c:v>48.52</c:v>
                </c:pt>
                <c:pt idx="2724">
                  <c:v>50.4</c:v>
                </c:pt>
                <c:pt idx="2725">
                  <c:v>55.52</c:v>
                </c:pt>
                <c:pt idx="2726">
                  <c:v>59.08</c:v>
                </c:pt>
                <c:pt idx="2727">
                  <c:v>60.120000000000005</c:v>
                </c:pt>
                <c:pt idx="2728">
                  <c:v>58.96</c:v>
                </c:pt>
                <c:pt idx="2729">
                  <c:v>49</c:v>
                </c:pt>
                <c:pt idx="2730">
                  <c:v>53</c:v>
                </c:pt>
                <c:pt idx="2731">
                  <c:v>56.96</c:v>
                </c:pt>
                <c:pt idx="2732">
                  <c:v>62.28</c:v>
                </c:pt>
                <c:pt idx="2733">
                  <c:v>67.040000000000006</c:v>
                </c:pt>
                <c:pt idx="2734">
                  <c:v>80.28</c:v>
                </c:pt>
                <c:pt idx="2735">
                  <c:v>79.679999999999993</c:v>
                </c:pt>
                <c:pt idx="2736">
                  <c:v>77.440000000000012</c:v>
                </c:pt>
                <c:pt idx="2737">
                  <c:v>79.039999999999992</c:v>
                </c:pt>
                <c:pt idx="2738">
                  <c:v>79.88</c:v>
                </c:pt>
                <c:pt idx="2739">
                  <c:v>71.960000000000008</c:v>
                </c:pt>
                <c:pt idx="2740">
                  <c:v>66.56</c:v>
                </c:pt>
                <c:pt idx="2741">
                  <c:v>63</c:v>
                </c:pt>
                <c:pt idx="2742">
                  <c:v>57.320000000000007</c:v>
                </c:pt>
                <c:pt idx="2743">
                  <c:v>54.24</c:v>
                </c:pt>
                <c:pt idx="2744">
                  <c:v>54.2</c:v>
                </c:pt>
                <c:pt idx="2745">
                  <c:v>51.76</c:v>
                </c:pt>
                <c:pt idx="2746">
                  <c:v>51.6</c:v>
                </c:pt>
                <c:pt idx="2747">
                  <c:v>48.08</c:v>
                </c:pt>
                <c:pt idx="2748">
                  <c:v>50.4</c:v>
                </c:pt>
                <c:pt idx="2749">
                  <c:v>51</c:v>
                </c:pt>
                <c:pt idx="2750">
                  <c:v>53.839999999999996</c:v>
                </c:pt>
                <c:pt idx="2751">
                  <c:v>55.400000000000006</c:v>
                </c:pt>
                <c:pt idx="2752">
                  <c:v>60.400000000000006</c:v>
                </c:pt>
                <c:pt idx="2753">
                  <c:v>55.680000000000007</c:v>
                </c:pt>
                <c:pt idx="2754">
                  <c:v>51.64</c:v>
                </c:pt>
                <c:pt idx="2755">
                  <c:v>54.36</c:v>
                </c:pt>
                <c:pt idx="2756">
                  <c:v>54.36</c:v>
                </c:pt>
                <c:pt idx="2757">
                  <c:v>52.64</c:v>
                </c:pt>
                <c:pt idx="2758">
                  <c:v>57.8</c:v>
                </c:pt>
                <c:pt idx="2759">
                  <c:v>60.720000000000006</c:v>
                </c:pt>
                <c:pt idx="2760">
                  <c:v>58.080000000000013</c:v>
                </c:pt>
                <c:pt idx="2761">
                  <c:v>60.040000000000006</c:v>
                </c:pt>
                <c:pt idx="2762">
                  <c:v>62.239999999999995</c:v>
                </c:pt>
                <c:pt idx="2763">
                  <c:v>59.319999999999993</c:v>
                </c:pt>
                <c:pt idx="2764">
                  <c:v>57.8</c:v>
                </c:pt>
                <c:pt idx="2765">
                  <c:v>60.56</c:v>
                </c:pt>
                <c:pt idx="2766">
                  <c:v>63.88</c:v>
                </c:pt>
                <c:pt idx="2767">
                  <c:v>68.239999999999995</c:v>
                </c:pt>
                <c:pt idx="2768">
                  <c:v>71.84</c:v>
                </c:pt>
                <c:pt idx="2769">
                  <c:v>76.240000000000009</c:v>
                </c:pt>
                <c:pt idx="2770">
                  <c:v>76.759999999999991</c:v>
                </c:pt>
                <c:pt idx="2771">
                  <c:v>75.88000000000001</c:v>
                </c:pt>
                <c:pt idx="2772">
                  <c:v>73.48</c:v>
                </c:pt>
                <c:pt idx="2773">
                  <c:v>66</c:v>
                </c:pt>
                <c:pt idx="2774">
                  <c:v>58.000000000000007</c:v>
                </c:pt>
                <c:pt idx="2775">
                  <c:v>59.319999999999993</c:v>
                </c:pt>
                <c:pt idx="2776">
                  <c:v>55.44</c:v>
                </c:pt>
                <c:pt idx="2777">
                  <c:v>52</c:v>
                </c:pt>
                <c:pt idx="2778">
                  <c:v>49.559999999999995</c:v>
                </c:pt>
                <c:pt idx="2779">
                  <c:v>55.44</c:v>
                </c:pt>
                <c:pt idx="2780">
                  <c:v>58.76</c:v>
                </c:pt>
                <c:pt idx="2781">
                  <c:v>64.88</c:v>
                </c:pt>
                <c:pt idx="2782">
                  <c:v>69.959999999999994</c:v>
                </c:pt>
                <c:pt idx="2783">
                  <c:v>70.08</c:v>
                </c:pt>
                <c:pt idx="2784">
                  <c:v>65.56</c:v>
                </c:pt>
                <c:pt idx="2785">
                  <c:v>57.76</c:v>
                </c:pt>
                <c:pt idx="2786">
                  <c:v>48.919999999999995</c:v>
                </c:pt>
                <c:pt idx="2787">
                  <c:v>41.28</c:v>
                </c:pt>
                <c:pt idx="2788">
                  <c:v>44.92</c:v>
                </c:pt>
                <c:pt idx="2789">
                  <c:v>48.64</c:v>
                </c:pt>
                <c:pt idx="2790">
                  <c:v>50.440000000000005</c:v>
                </c:pt>
                <c:pt idx="2791">
                  <c:v>51.56</c:v>
                </c:pt>
                <c:pt idx="2792">
                  <c:v>53.48</c:v>
                </c:pt>
                <c:pt idx="2793">
                  <c:v>49.639999999999993</c:v>
                </c:pt>
                <c:pt idx="2794">
                  <c:v>49.6</c:v>
                </c:pt>
                <c:pt idx="2795">
                  <c:v>52.160000000000004</c:v>
                </c:pt>
                <c:pt idx="2796">
                  <c:v>56.88000000000001</c:v>
                </c:pt>
                <c:pt idx="2797">
                  <c:v>59.12</c:v>
                </c:pt>
                <c:pt idx="2798">
                  <c:v>61.919999999999995</c:v>
                </c:pt>
                <c:pt idx="2799">
                  <c:v>61.959999999999994</c:v>
                </c:pt>
                <c:pt idx="2800">
                  <c:v>61.359999999999992</c:v>
                </c:pt>
                <c:pt idx="2801">
                  <c:v>62.32</c:v>
                </c:pt>
                <c:pt idx="2802">
                  <c:v>64.36</c:v>
                </c:pt>
                <c:pt idx="2803">
                  <c:v>67.2</c:v>
                </c:pt>
                <c:pt idx="2804">
                  <c:v>67.679999999999993</c:v>
                </c:pt>
                <c:pt idx="2805">
                  <c:v>66.759999999999991</c:v>
                </c:pt>
                <c:pt idx="2806">
                  <c:v>58.000000000000007</c:v>
                </c:pt>
                <c:pt idx="2807">
                  <c:v>62.960000000000008</c:v>
                </c:pt>
                <c:pt idx="2808">
                  <c:v>63.6</c:v>
                </c:pt>
                <c:pt idx="2809">
                  <c:v>63.2</c:v>
                </c:pt>
                <c:pt idx="2810">
                  <c:v>63.2</c:v>
                </c:pt>
                <c:pt idx="2811">
                  <c:v>75.47999999999999</c:v>
                </c:pt>
                <c:pt idx="2812">
                  <c:v>74.039999999999992</c:v>
                </c:pt>
                <c:pt idx="2813">
                  <c:v>71.320000000000007</c:v>
                </c:pt>
                <c:pt idx="2814">
                  <c:v>73</c:v>
                </c:pt>
                <c:pt idx="2815">
                  <c:v>72.12</c:v>
                </c:pt>
                <c:pt idx="2816">
                  <c:v>61.72</c:v>
                </c:pt>
                <c:pt idx="2817">
                  <c:v>58.199999999999996</c:v>
                </c:pt>
                <c:pt idx="2818">
                  <c:v>54.400000000000006</c:v>
                </c:pt>
                <c:pt idx="2819">
                  <c:v>48.68</c:v>
                </c:pt>
                <c:pt idx="2820">
                  <c:v>47.64</c:v>
                </c:pt>
                <c:pt idx="2821">
                  <c:v>50.2</c:v>
                </c:pt>
                <c:pt idx="2822">
                  <c:v>48.68</c:v>
                </c:pt>
                <c:pt idx="2823">
                  <c:v>52.6</c:v>
                </c:pt>
                <c:pt idx="2824">
                  <c:v>56.08</c:v>
                </c:pt>
                <c:pt idx="2825">
                  <c:v>59.12</c:v>
                </c:pt>
                <c:pt idx="2826">
                  <c:v>60.08</c:v>
                </c:pt>
                <c:pt idx="2827">
                  <c:v>59.559999999999988</c:v>
                </c:pt>
                <c:pt idx="2828">
                  <c:v>57.599999999999994</c:v>
                </c:pt>
                <c:pt idx="2829">
                  <c:v>59.319999999999993</c:v>
                </c:pt>
                <c:pt idx="2830">
                  <c:v>56.000000000000007</c:v>
                </c:pt>
                <c:pt idx="2831">
                  <c:v>51.800000000000004</c:v>
                </c:pt>
                <c:pt idx="2832">
                  <c:v>55.879999999999995</c:v>
                </c:pt>
                <c:pt idx="2833">
                  <c:v>55.879999999999995</c:v>
                </c:pt>
                <c:pt idx="2834">
                  <c:v>54.120000000000005</c:v>
                </c:pt>
                <c:pt idx="2835">
                  <c:v>58.600000000000009</c:v>
                </c:pt>
                <c:pt idx="2836">
                  <c:v>60.36</c:v>
                </c:pt>
                <c:pt idx="2837">
                  <c:v>56.88000000000001</c:v>
                </c:pt>
                <c:pt idx="2838">
                  <c:v>58.080000000000013</c:v>
                </c:pt>
                <c:pt idx="2839">
                  <c:v>57.16</c:v>
                </c:pt>
                <c:pt idx="2840">
                  <c:v>51.2</c:v>
                </c:pt>
                <c:pt idx="2841">
                  <c:v>51.2</c:v>
                </c:pt>
                <c:pt idx="2842">
                  <c:v>53.6</c:v>
                </c:pt>
                <c:pt idx="2843">
                  <c:v>58.519999999999996</c:v>
                </c:pt>
                <c:pt idx="2844">
                  <c:v>65.92</c:v>
                </c:pt>
                <c:pt idx="2845">
                  <c:v>72.48</c:v>
                </c:pt>
                <c:pt idx="2846">
                  <c:v>75.599999999999994</c:v>
                </c:pt>
                <c:pt idx="2847">
                  <c:v>75.960000000000008</c:v>
                </c:pt>
                <c:pt idx="2848">
                  <c:v>74.8</c:v>
                </c:pt>
                <c:pt idx="2849">
                  <c:v>72.88</c:v>
                </c:pt>
                <c:pt idx="2850">
                  <c:v>67.679999999999993</c:v>
                </c:pt>
                <c:pt idx="2851">
                  <c:v>62.519999999999996</c:v>
                </c:pt>
                <c:pt idx="2852">
                  <c:v>67.12</c:v>
                </c:pt>
                <c:pt idx="2853">
                  <c:v>66.8</c:v>
                </c:pt>
                <c:pt idx="2854">
                  <c:v>63.2</c:v>
                </c:pt>
                <c:pt idx="2855">
                  <c:v>57.56</c:v>
                </c:pt>
                <c:pt idx="2856">
                  <c:v>60.519999999999996</c:v>
                </c:pt>
                <c:pt idx="2857">
                  <c:v>59.84</c:v>
                </c:pt>
                <c:pt idx="2858">
                  <c:v>62.519999999999996</c:v>
                </c:pt>
                <c:pt idx="2859">
                  <c:v>66.08</c:v>
                </c:pt>
                <c:pt idx="2860">
                  <c:v>71.28</c:v>
                </c:pt>
                <c:pt idx="2861">
                  <c:v>70.84</c:v>
                </c:pt>
                <c:pt idx="2862">
                  <c:v>64.36</c:v>
                </c:pt>
                <c:pt idx="2863">
                  <c:v>54.72</c:v>
                </c:pt>
                <c:pt idx="2864">
                  <c:v>46.599999999999994</c:v>
                </c:pt>
                <c:pt idx="2865">
                  <c:v>44.96</c:v>
                </c:pt>
                <c:pt idx="2866">
                  <c:v>45.879999999999995</c:v>
                </c:pt>
                <c:pt idx="2867">
                  <c:v>44.519999999999996</c:v>
                </c:pt>
                <c:pt idx="2868">
                  <c:v>45</c:v>
                </c:pt>
                <c:pt idx="2869">
                  <c:v>46.24</c:v>
                </c:pt>
                <c:pt idx="2870">
                  <c:v>45.839999999999996</c:v>
                </c:pt>
                <c:pt idx="2871">
                  <c:v>46.040000000000006</c:v>
                </c:pt>
                <c:pt idx="2872">
                  <c:v>52.959999999999994</c:v>
                </c:pt>
                <c:pt idx="2873">
                  <c:v>63.360000000000007</c:v>
                </c:pt>
                <c:pt idx="2874">
                  <c:v>67.760000000000005</c:v>
                </c:pt>
                <c:pt idx="2875">
                  <c:v>68.44</c:v>
                </c:pt>
                <c:pt idx="2876">
                  <c:v>66.600000000000009</c:v>
                </c:pt>
                <c:pt idx="2877">
                  <c:v>65.680000000000007</c:v>
                </c:pt>
                <c:pt idx="2878">
                  <c:v>64.279999999999987</c:v>
                </c:pt>
                <c:pt idx="2879">
                  <c:v>66.56</c:v>
                </c:pt>
                <c:pt idx="2880">
                  <c:v>72.599999999999994</c:v>
                </c:pt>
                <c:pt idx="2881">
                  <c:v>72.16</c:v>
                </c:pt>
                <c:pt idx="2882">
                  <c:v>71.8</c:v>
                </c:pt>
                <c:pt idx="2883">
                  <c:v>64.84</c:v>
                </c:pt>
                <c:pt idx="2884">
                  <c:v>66.88000000000001</c:v>
                </c:pt>
                <c:pt idx="2885">
                  <c:v>63.360000000000007</c:v>
                </c:pt>
                <c:pt idx="2886">
                  <c:v>64.92</c:v>
                </c:pt>
                <c:pt idx="2887">
                  <c:v>64.56</c:v>
                </c:pt>
                <c:pt idx="2888">
                  <c:v>75</c:v>
                </c:pt>
                <c:pt idx="2889">
                  <c:v>75.28</c:v>
                </c:pt>
                <c:pt idx="2890">
                  <c:v>72.8</c:v>
                </c:pt>
                <c:pt idx="2891">
                  <c:v>70.12</c:v>
                </c:pt>
                <c:pt idx="2892">
                  <c:v>64.52</c:v>
                </c:pt>
                <c:pt idx="2893">
                  <c:v>52.680000000000007</c:v>
                </c:pt>
                <c:pt idx="2894">
                  <c:v>47.48</c:v>
                </c:pt>
                <c:pt idx="2895">
                  <c:v>41.12</c:v>
                </c:pt>
                <c:pt idx="2896">
                  <c:v>39.239999999999995</c:v>
                </c:pt>
                <c:pt idx="2897">
                  <c:v>43.44</c:v>
                </c:pt>
                <c:pt idx="2898">
                  <c:v>47.72</c:v>
                </c:pt>
                <c:pt idx="2899">
                  <c:v>47.24</c:v>
                </c:pt>
                <c:pt idx="2900">
                  <c:v>52.959999999999994</c:v>
                </c:pt>
                <c:pt idx="2901">
                  <c:v>55.52</c:v>
                </c:pt>
                <c:pt idx="2902">
                  <c:v>55.400000000000006</c:v>
                </c:pt>
                <c:pt idx="2903">
                  <c:v>55.680000000000007</c:v>
                </c:pt>
                <c:pt idx="2904">
                  <c:v>55.76</c:v>
                </c:pt>
                <c:pt idx="2905">
                  <c:v>51.679999999999993</c:v>
                </c:pt>
                <c:pt idx="2906">
                  <c:v>51.92</c:v>
                </c:pt>
                <c:pt idx="2907">
                  <c:v>53.360000000000007</c:v>
                </c:pt>
                <c:pt idx="2908">
                  <c:v>50.92</c:v>
                </c:pt>
                <c:pt idx="2909">
                  <c:v>53.280000000000008</c:v>
                </c:pt>
                <c:pt idx="2910">
                  <c:v>59.4</c:v>
                </c:pt>
                <c:pt idx="2911">
                  <c:v>62.72</c:v>
                </c:pt>
                <c:pt idx="2912">
                  <c:v>64.319999999999993</c:v>
                </c:pt>
                <c:pt idx="2913">
                  <c:v>63.239999999999995</c:v>
                </c:pt>
                <c:pt idx="2914">
                  <c:v>60.720000000000006</c:v>
                </c:pt>
                <c:pt idx="2915">
                  <c:v>61.199999999999996</c:v>
                </c:pt>
                <c:pt idx="2916">
                  <c:v>57.04</c:v>
                </c:pt>
                <c:pt idx="2917">
                  <c:v>50.12</c:v>
                </c:pt>
                <c:pt idx="2918">
                  <c:v>50.080000000000005</c:v>
                </c:pt>
                <c:pt idx="2919">
                  <c:v>51.320000000000007</c:v>
                </c:pt>
                <c:pt idx="2920">
                  <c:v>54.64</c:v>
                </c:pt>
                <c:pt idx="2921">
                  <c:v>61.919999999999995</c:v>
                </c:pt>
                <c:pt idx="2922">
                  <c:v>68.360000000000014</c:v>
                </c:pt>
                <c:pt idx="2923">
                  <c:v>72.64</c:v>
                </c:pt>
                <c:pt idx="2924">
                  <c:v>72.88</c:v>
                </c:pt>
                <c:pt idx="2925">
                  <c:v>68.600000000000009</c:v>
                </c:pt>
                <c:pt idx="2926">
                  <c:v>74.8</c:v>
                </c:pt>
                <c:pt idx="2927">
                  <c:v>73.52</c:v>
                </c:pt>
                <c:pt idx="2928">
                  <c:v>70.240000000000009</c:v>
                </c:pt>
                <c:pt idx="2929">
                  <c:v>72.88</c:v>
                </c:pt>
                <c:pt idx="2930">
                  <c:v>71.760000000000005</c:v>
                </c:pt>
                <c:pt idx="2931">
                  <c:v>69.399999999999991</c:v>
                </c:pt>
                <c:pt idx="2932">
                  <c:v>60.6</c:v>
                </c:pt>
                <c:pt idx="2933">
                  <c:v>58.48</c:v>
                </c:pt>
                <c:pt idx="2934">
                  <c:v>56.800000000000004</c:v>
                </c:pt>
                <c:pt idx="2935">
                  <c:v>58.11999999999999</c:v>
                </c:pt>
                <c:pt idx="2936">
                  <c:v>56.800000000000004</c:v>
                </c:pt>
                <c:pt idx="2937">
                  <c:v>62.360000000000007</c:v>
                </c:pt>
                <c:pt idx="2938">
                  <c:v>66.320000000000007</c:v>
                </c:pt>
                <c:pt idx="2939">
                  <c:v>65.12</c:v>
                </c:pt>
                <c:pt idx="2940">
                  <c:v>57.8</c:v>
                </c:pt>
                <c:pt idx="2941">
                  <c:v>48.04</c:v>
                </c:pt>
                <c:pt idx="2942">
                  <c:v>42.84</c:v>
                </c:pt>
                <c:pt idx="2943">
                  <c:v>41</c:v>
                </c:pt>
                <c:pt idx="2944">
                  <c:v>36.72</c:v>
                </c:pt>
                <c:pt idx="2945">
                  <c:v>39.92</c:v>
                </c:pt>
                <c:pt idx="2946">
                  <c:v>46.36</c:v>
                </c:pt>
                <c:pt idx="2947">
                  <c:v>48.68</c:v>
                </c:pt>
                <c:pt idx="2948">
                  <c:v>48.52</c:v>
                </c:pt>
                <c:pt idx="2949">
                  <c:v>53.399999999999991</c:v>
                </c:pt>
                <c:pt idx="2950">
                  <c:v>59.24</c:v>
                </c:pt>
                <c:pt idx="2951">
                  <c:v>62.160000000000004</c:v>
                </c:pt>
                <c:pt idx="2952">
                  <c:v>63.999999999999993</c:v>
                </c:pt>
                <c:pt idx="2953">
                  <c:v>61.519999999999996</c:v>
                </c:pt>
                <c:pt idx="2954">
                  <c:v>64.92</c:v>
                </c:pt>
                <c:pt idx="2955">
                  <c:v>64.44</c:v>
                </c:pt>
                <c:pt idx="2956">
                  <c:v>68.44</c:v>
                </c:pt>
                <c:pt idx="2957">
                  <c:v>74.959999999999994</c:v>
                </c:pt>
                <c:pt idx="2958">
                  <c:v>72.52</c:v>
                </c:pt>
                <c:pt idx="2959">
                  <c:v>67.88</c:v>
                </c:pt>
                <c:pt idx="2960">
                  <c:v>63.239999999999995</c:v>
                </c:pt>
                <c:pt idx="2961">
                  <c:v>59.800000000000011</c:v>
                </c:pt>
                <c:pt idx="2962">
                  <c:v>53.64</c:v>
                </c:pt>
                <c:pt idx="2963">
                  <c:v>58.199999999999996</c:v>
                </c:pt>
                <c:pt idx="2964">
                  <c:v>61.68</c:v>
                </c:pt>
                <c:pt idx="2965">
                  <c:v>70.64</c:v>
                </c:pt>
                <c:pt idx="2966">
                  <c:v>72.399999999999991</c:v>
                </c:pt>
                <c:pt idx="2967">
                  <c:v>71.8</c:v>
                </c:pt>
                <c:pt idx="2968">
                  <c:v>67.2</c:v>
                </c:pt>
                <c:pt idx="2969">
                  <c:v>57.56</c:v>
                </c:pt>
                <c:pt idx="2970">
                  <c:v>44.08</c:v>
                </c:pt>
                <c:pt idx="2971">
                  <c:v>38.840000000000003</c:v>
                </c:pt>
                <c:pt idx="2972">
                  <c:v>31.96</c:v>
                </c:pt>
                <c:pt idx="2973">
                  <c:v>36.799999999999997</c:v>
                </c:pt>
                <c:pt idx="2974">
                  <c:v>44.6</c:v>
                </c:pt>
                <c:pt idx="2975">
                  <c:v>48.480000000000004</c:v>
                </c:pt>
                <c:pt idx="2976">
                  <c:v>48.04</c:v>
                </c:pt>
                <c:pt idx="2977">
                  <c:v>51.800000000000004</c:v>
                </c:pt>
                <c:pt idx="2978">
                  <c:v>50.759999999999991</c:v>
                </c:pt>
                <c:pt idx="2979">
                  <c:v>50.92</c:v>
                </c:pt>
                <c:pt idx="2980">
                  <c:v>50.88</c:v>
                </c:pt>
                <c:pt idx="2981">
                  <c:v>52.359999999999992</c:v>
                </c:pt>
                <c:pt idx="2982">
                  <c:v>51.359999999999992</c:v>
                </c:pt>
                <c:pt idx="2983">
                  <c:v>49.28</c:v>
                </c:pt>
                <c:pt idx="2984">
                  <c:v>46.599999999999994</c:v>
                </c:pt>
                <c:pt idx="2985">
                  <c:v>47.32</c:v>
                </c:pt>
                <c:pt idx="2986">
                  <c:v>52.760000000000005</c:v>
                </c:pt>
                <c:pt idx="2987">
                  <c:v>59.12</c:v>
                </c:pt>
                <c:pt idx="2988">
                  <c:v>62.440000000000005</c:v>
                </c:pt>
                <c:pt idx="2989">
                  <c:v>67.760000000000005</c:v>
                </c:pt>
                <c:pt idx="2990">
                  <c:v>69.28</c:v>
                </c:pt>
                <c:pt idx="2991">
                  <c:v>63.759999999999991</c:v>
                </c:pt>
                <c:pt idx="2992">
                  <c:v>62.72</c:v>
                </c:pt>
                <c:pt idx="2993">
                  <c:v>59.800000000000011</c:v>
                </c:pt>
                <c:pt idx="2994">
                  <c:v>53.960000000000008</c:v>
                </c:pt>
                <c:pt idx="2995">
                  <c:v>51.679999999999993</c:v>
                </c:pt>
                <c:pt idx="2996">
                  <c:v>49.519999999999996</c:v>
                </c:pt>
                <c:pt idx="2997">
                  <c:v>49.4</c:v>
                </c:pt>
                <c:pt idx="2998">
                  <c:v>57.839999999999989</c:v>
                </c:pt>
                <c:pt idx="2999">
                  <c:v>62.4</c:v>
                </c:pt>
                <c:pt idx="3000">
                  <c:v>65.960000000000008</c:v>
                </c:pt>
                <c:pt idx="3001">
                  <c:v>69.800000000000011</c:v>
                </c:pt>
                <c:pt idx="3002">
                  <c:v>66.320000000000007</c:v>
                </c:pt>
                <c:pt idx="3003">
                  <c:v>76.36</c:v>
                </c:pt>
                <c:pt idx="3004">
                  <c:v>73.64</c:v>
                </c:pt>
                <c:pt idx="3005">
                  <c:v>70.92</c:v>
                </c:pt>
                <c:pt idx="3006">
                  <c:v>73.11999999999999</c:v>
                </c:pt>
                <c:pt idx="3007">
                  <c:v>67.12</c:v>
                </c:pt>
                <c:pt idx="3008">
                  <c:v>63.56</c:v>
                </c:pt>
                <c:pt idx="3009">
                  <c:v>58.160000000000004</c:v>
                </c:pt>
                <c:pt idx="3010">
                  <c:v>61.72</c:v>
                </c:pt>
                <c:pt idx="3011">
                  <c:v>60.400000000000006</c:v>
                </c:pt>
                <c:pt idx="3012">
                  <c:v>62.32</c:v>
                </c:pt>
                <c:pt idx="3013">
                  <c:v>61.28</c:v>
                </c:pt>
                <c:pt idx="3014">
                  <c:v>62.839999999999996</c:v>
                </c:pt>
                <c:pt idx="3015">
                  <c:v>62.039999999999992</c:v>
                </c:pt>
                <c:pt idx="3016">
                  <c:v>61.160000000000004</c:v>
                </c:pt>
                <c:pt idx="3017">
                  <c:v>57.8</c:v>
                </c:pt>
                <c:pt idx="3018">
                  <c:v>47.96</c:v>
                </c:pt>
                <c:pt idx="3019">
                  <c:v>42.64</c:v>
                </c:pt>
                <c:pt idx="3020">
                  <c:v>41.08</c:v>
                </c:pt>
                <c:pt idx="3021">
                  <c:v>39.160000000000004</c:v>
                </c:pt>
                <c:pt idx="3022">
                  <c:v>42.16</c:v>
                </c:pt>
                <c:pt idx="3023">
                  <c:v>45.36</c:v>
                </c:pt>
                <c:pt idx="3024">
                  <c:v>50.720000000000013</c:v>
                </c:pt>
                <c:pt idx="3025">
                  <c:v>49.760000000000005</c:v>
                </c:pt>
                <c:pt idx="3026">
                  <c:v>48.919999999999995</c:v>
                </c:pt>
                <c:pt idx="3027">
                  <c:v>49.36</c:v>
                </c:pt>
                <c:pt idx="3028">
                  <c:v>54.52</c:v>
                </c:pt>
                <c:pt idx="3029">
                  <c:v>55.559999999999995</c:v>
                </c:pt>
                <c:pt idx="3030">
                  <c:v>54.599999999999994</c:v>
                </c:pt>
                <c:pt idx="3031">
                  <c:v>63.12</c:v>
                </c:pt>
                <c:pt idx="3032">
                  <c:v>62</c:v>
                </c:pt>
                <c:pt idx="3033">
                  <c:v>64.72</c:v>
                </c:pt>
                <c:pt idx="3034">
                  <c:v>71.48</c:v>
                </c:pt>
                <c:pt idx="3035">
                  <c:v>69.28</c:v>
                </c:pt>
                <c:pt idx="3036">
                  <c:v>63.399999999999991</c:v>
                </c:pt>
                <c:pt idx="3037">
                  <c:v>66.44</c:v>
                </c:pt>
                <c:pt idx="3038">
                  <c:v>62.72</c:v>
                </c:pt>
                <c:pt idx="3039">
                  <c:v>53.64</c:v>
                </c:pt>
                <c:pt idx="3040">
                  <c:v>55.24</c:v>
                </c:pt>
                <c:pt idx="3041">
                  <c:v>61.359999999999992</c:v>
                </c:pt>
                <c:pt idx="3042">
                  <c:v>67.28</c:v>
                </c:pt>
                <c:pt idx="3043">
                  <c:v>68.72</c:v>
                </c:pt>
                <c:pt idx="3044">
                  <c:v>71.399999999999991</c:v>
                </c:pt>
                <c:pt idx="3045">
                  <c:v>70.92</c:v>
                </c:pt>
                <c:pt idx="3046">
                  <c:v>58.040000000000006</c:v>
                </c:pt>
                <c:pt idx="3047">
                  <c:v>43.000000000000007</c:v>
                </c:pt>
                <c:pt idx="3048">
                  <c:v>42.400000000000006</c:v>
                </c:pt>
                <c:pt idx="3049">
                  <c:v>38.6</c:v>
                </c:pt>
                <c:pt idx="3050">
                  <c:v>40.68</c:v>
                </c:pt>
                <c:pt idx="3051">
                  <c:v>45.2</c:v>
                </c:pt>
                <c:pt idx="3052">
                  <c:v>47.52</c:v>
                </c:pt>
                <c:pt idx="3053">
                  <c:v>43.32</c:v>
                </c:pt>
                <c:pt idx="3054">
                  <c:v>43.24</c:v>
                </c:pt>
                <c:pt idx="3055">
                  <c:v>41.36</c:v>
                </c:pt>
                <c:pt idx="3056">
                  <c:v>43.88</c:v>
                </c:pt>
                <c:pt idx="3057">
                  <c:v>46.559999999999995</c:v>
                </c:pt>
                <c:pt idx="3058">
                  <c:v>46.32</c:v>
                </c:pt>
                <c:pt idx="3059">
                  <c:v>43.68</c:v>
                </c:pt>
                <c:pt idx="3060">
                  <c:v>41.76</c:v>
                </c:pt>
                <c:pt idx="3061">
                  <c:v>40.239999999999995</c:v>
                </c:pt>
                <c:pt idx="3062">
                  <c:v>39.839999999999996</c:v>
                </c:pt>
                <c:pt idx="3063">
                  <c:v>47.08</c:v>
                </c:pt>
                <c:pt idx="3064">
                  <c:v>58.519999999999996</c:v>
                </c:pt>
                <c:pt idx="3065">
                  <c:v>62.4</c:v>
                </c:pt>
                <c:pt idx="3066">
                  <c:v>65.72</c:v>
                </c:pt>
                <c:pt idx="3067">
                  <c:v>70.52</c:v>
                </c:pt>
                <c:pt idx="3068">
                  <c:v>64.160000000000011</c:v>
                </c:pt>
                <c:pt idx="3069">
                  <c:v>56.280000000000008</c:v>
                </c:pt>
                <c:pt idx="3070">
                  <c:v>54.599999999999994</c:v>
                </c:pt>
                <c:pt idx="3071">
                  <c:v>53.52</c:v>
                </c:pt>
                <c:pt idx="3072">
                  <c:v>50.759999999999991</c:v>
                </c:pt>
                <c:pt idx="3073">
                  <c:v>48.24</c:v>
                </c:pt>
                <c:pt idx="3074">
                  <c:v>50.960000000000008</c:v>
                </c:pt>
                <c:pt idx="3075">
                  <c:v>60.96</c:v>
                </c:pt>
                <c:pt idx="3076">
                  <c:v>63.960000000000008</c:v>
                </c:pt>
                <c:pt idx="3077">
                  <c:v>65.680000000000007</c:v>
                </c:pt>
                <c:pt idx="3078">
                  <c:v>72.2</c:v>
                </c:pt>
                <c:pt idx="3079">
                  <c:v>68.960000000000008</c:v>
                </c:pt>
                <c:pt idx="3080">
                  <c:v>77.160000000000011</c:v>
                </c:pt>
                <c:pt idx="3081">
                  <c:v>75.2</c:v>
                </c:pt>
                <c:pt idx="3082">
                  <c:v>73.8</c:v>
                </c:pt>
                <c:pt idx="3083">
                  <c:v>72.2</c:v>
                </c:pt>
                <c:pt idx="3084">
                  <c:v>66.28</c:v>
                </c:pt>
                <c:pt idx="3085">
                  <c:v>67</c:v>
                </c:pt>
                <c:pt idx="3086">
                  <c:v>62.12</c:v>
                </c:pt>
                <c:pt idx="3087">
                  <c:v>64.48</c:v>
                </c:pt>
                <c:pt idx="3088">
                  <c:v>61.8</c:v>
                </c:pt>
                <c:pt idx="3089">
                  <c:v>61.919999999999995</c:v>
                </c:pt>
                <c:pt idx="3090">
                  <c:v>57.2</c:v>
                </c:pt>
                <c:pt idx="3091">
                  <c:v>60.640000000000008</c:v>
                </c:pt>
                <c:pt idx="3092">
                  <c:v>60.720000000000006</c:v>
                </c:pt>
                <c:pt idx="3093">
                  <c:v>61.039999999999992</c:v>
                </c:pt>
                <c:pt idx="3094">
                  <c:v>61.12</c:v>
                </c:pt>
                <c:pt idx="3095">
                  <c:v>54.120000000000005</c:v>
                </c:pt>
                <c:pt idx="3096">
                  <c:v>47.24</c:v>
                </c:pt>
                <c:pt idx="3097">
                  <c:v>43.600000000000009</c:v>
                </c:pt>
                <c:pt idx="3098">
                  <c:v>45</c:v>
                </c:pt>
                <c:pt idx="3099">
                  <c:v>46.64</c:v>
                </c:pt>
                <c:pt idx="3100">
                  <c:v>48.72</c:v>
                </c:pt>
                <c:pt idx="3101">
                  <c:v>53.76</c:v>
                </c:pt>
                <c:pt idx="3102">
                  <c:v>55.879999999999995</c:v>
                </c:pt>
                <c:pt idx="3103">
                  <c:v>50.960000000000008</c:v>
                </c:pt>
                <c:pt idx="3104">
                  <c:v>48.04</c:v>
                </c:pt>
                <c:pt idx="3105">
                  <c:v>50.839999999999996</c:v>
                </c:pt>
                <c:pt idx="3106">
                  <c:v>51.480000000000004</c:v>
                </c:pt>
                <c:pt idx="3107">
                  <c:v>45.839999999999996</c:v>
                </c:pt>
                <c:pt idx="3108">
                  <c:v>52.239999999999995</c:v>
                </c:pt>
                <c:pt idx="3109">
                  <c:v>51.359999999999992</c:v>
                </c:pt>
                <c:pt idx="3110">
                  <c:v>55.000000000000007</c:v>
                </c:pt>
                <c:pt idx="3111">
                  <c:v>62.6</c:v>
                </c:pt>
                <c:pt idx="3112">
                  <c:v>66.2</c:v>
                </c:pt>
                <c:pt idx="3113">
                  <c:v>63.16</c:v>
                </c:pt>
                <c:pt idx="3114">
                  <c:v>71.56</c:v>
                </c:pt>
                <c:pt idx="3115">
                  <c:v>68.360000000000014</c:v>
                </c:pt>
                <c:pt idx="3116">
                  <c:v>58.48</c:v>
                </c:pt>
                <c:pt idx="3117">
                  <c:v>55.199999999999996</c:v>
                </c:pt>
                <c:pt idx="3118">
                  <c:v>59.52</c:v>
                </c:pt>
                <c:pt idx="3119">
                  <c:v>63.16</c:v>
                </c:pt>
                <c:pt idx="3120">
                  <c:v>65.680000000000007</c:v>
                </c:pt>
                <c:pt idx="3121">
                  <c:v>69.800000000000011</c:v>
                </c:pt>
                <c:pt idx="3122">
                  <c:v>69.88</c:v>
                </c:pt>
                <c:pt idx="3123">
                  <c:v>62.639999999999993</c:v>
                </c:pt>
                <c:pt idx="3124">
                  <c:v>50.080000000000005</c:v>
                </c:pt>
                <c:pt idx="3125">
                  <c:v>49.24</c:v>
                </c:pt>
                <c:pt idx="3126">
                  <c:v>43.96</c:v>
                </c:pt>
                <c:pt idx="3127">
                  <c:v>43.36</c:v>
                </c:pt>
                <c:pt idx="3128">
                  <c:v>45.440000000000005</c:v>
                </c:pt>
                <c:pt idx="3129">
                  <c:v>46.48</c:v>
                </c:pt>
                <c:pt idx="3130">
                  <c:v>41.559999999999995</c:v>
                </c:pt>
                <c:pt idx="3131">
                  <c:v>42.08</c:v>
                </c:pt>
                <c:pt idx="3132">
                  <c:v>43.4</c:v>
                </c:pt>
                <c:pt idx="3133">
                  <c:v>44.72</c:v>
                </c:pt>
                <c:pt idx="3134">
                  <c:v>45.92</c:v>
                </c:pt>
                <c:pt idx="3135">
                  <c:v>46.52</c:v>
                </c:pt>
                <c:pt idx="3136">
                  <c:v>43.32</c:v>
                </c:pt>
                <c:pt idx="3137">
                  <c:v>40.32</c:v>
                </c:pt>
                <c:pt idx="3138">
                  <c:v>41.76</c:v>
                </c:pt>
                <c:pt idx="3139">
                  <c:v>42.36</c:v>
                </c:pt>
                <c:pt idx="3140">
                  <c:v>44.08</c:v>
                </c:pt>
                <c:pt idx="3141">
                  <c:v>57.2</c:v>
                </c:pt>
                <c:pt idx="3142">
                  <c:v>63</c:v>
                </c:pt>
                <c:pt idx="3143">
                  <c:v>62.72</c:v>
                </c:pt>
                <c:pt idx="3144">
                  <c:v>67.12</c:v>
                </c:pt>
                <c:pt idx="3145">
                  <c:v>62.839999999999996</c:v>
                </c:pt>
                <c:pt idx="3146">
                  <c:v>53.960000000000008</c:v>
                </c:pt>
                <c:pt idx="3147">
                  <c:v>54.52</c:v>
                </c:pt>
                <c:pt idx="3148">
                  <c:v>55.600000000000009</c:v>
                </c:pt>
                <c:pt idx="3149">
                  <c:v>50.640000000000008</c:v>
                </c:pt>
                <c:pt idx="3150">
                  <c:v>49.8</c:v>
                </c:pt>
                <c:pt idx="3151">
                  <c:v>55.120000000000005</c:v>
                </c:pt>
                <c:pt idx="3152">
                  <c:v>59.20000000000001</c:v>
                </c:pt>
                <c:pt idx="3153">
                  <c:v>61.12</c:v>
                </c:pt>
                <c:pt idx="3154">
                  <c:v>64.72</c:v>
                </c:pt>
                <c:pt idx="3155">
                  <c:v>72.36</c:v>
                </c:pt>
                <c:pt idx="3156">
                  <c:v>69.919999999999987</c:v>
                </c:pt>
                <c:pt idx="3157">
                  <c:v>74.959999999999994</c:v>
                </c:pt>
                <c:pt idx="3158">
                  <c:v>71.760000000000005</c:v>
                </c:pt>
                <c:pt idx="3159">
                  <c:v>73.44</c:v>
                </c:pt>
                <c:pt idx="3160">
                  <c:v>70.84</c:v>
                </c:pt>
                <c:pt idx="3161">
                  <c:v>65.47999999999999</c:v>
                </c:pt>
                <c:pt idx="3162">
                  <c:v>65.72</c:v>
                </c:pt>
                <c:pt idx="3163">
                  <c:v>59.4</c:v>
                </c:pt>
                <c:pt idx="3164">
                  <c:v>56.919999999999995</c:v>
                </c:pt>
                <c:pt idx="3165">
                  <c:v>56.000000000000007</c:v>
                </c:pt>
                <c:pt idx="3166">
                  <c:v>58.36</c:v>
                </c:pt>
                <c:pt idx="3167">
                  <c:v>53.2</c:v>
                </c:pt>
                <c:pt idx="3168">
                  <c:v>58.080000000000013</c:v>
                </c:pt>
                <c:pt idx="3169">
                  <c:v>60.96</c:v>
                </c:pt>
                <c:pt idx="3170">
                  <c:v>61.359999999999992</c:v>
                </c:pt>
                <c:pt idx="3171">
                  <c:v>63.480000000000004</c:v>
                </c:pt>
                <c:pt idx="3172">
                  <c:v>61.28</c:v>
                </c:pt>
                <c:pt idx="3173">
                  <c:v>57.56</c:v>
                </c:pt>
                <c:pt idx="3174">
                  <c:v>52</c:v>
                </c:pt>
                <c:pt idx="3175">
                  <c:v>54.879999999999995</c:v>
                </c:pt>
                <c:pt idx="3176">
                  <c:v>54.96</c:v>
                </c:pt>
                <c:pt idx="3177">
                  <c:v>56.84</c:v>
                </c:pt>
                <c:pt idx="3178">
                  <c:v>59.20000000000001</c:v>
                </c:pt>
                <c:pt idx="3179">
                  <c:v>62.519999999999996</c:v>
                </c:pt>
                <c:pt idx="3180">
                  <c:v>54.679999999999993</c:v>
                </c:pt>
                <c:pt idx="3181">
                  <c:v>48.52</c:v>
                </c:pt>
                <c:pt idx="3182">
                  <c:v>45.12</c:v>
                </c:pt>
                <c:pt idx="3183">
                  <c:v>43.2</c:v>
                </c:pt>
                <c:pt idx="3184">
                  <c:v>36.96</c:v>
                </c:pt>
                <c:pt idx="3185">
                  <c:v>42.52</c:v>
                </c:pt>
                <c:pt idx="3186">
                  <c:v>43.600000000000009</c:v>
                </c:pt>
                <c:pt idx="3187">
                  <c:v>49.559999999999995</c:v>
                </c:pt>
                <c:pt idx="3188">
                  <c:v>60.480000000000004</c:v>
                </c:pt>
                <c:pt idx="3189">
                  <c:v>63.399999999999991</c:v>
                </c:pt>
                <c:pt idx="3190">
                  <c:v>58.84</c:v>
                </c:pt>
                <c:pt idx="3191">
                  <c:v>66.759999999999991</c:v>
                </c:pt>
                <c:pt idx="3192">
                  <c:v>63.88</c:v>
                </c:pt>
                <c:pt idx="3193">
                  <c:v>53.399999999999991</c:v>
                </c:pt>
                <c:pt idx="3194">
                  <c:v>50.2</c:v>
                </c:pt>
                <c:pt idx="3195">
                  <c:v>56.2</c:v>
                </c:pt>
                <c:pt idx="3196">
                  <c:v>59.760000000000005</c:v>
                </c:pt>
                <c:pt idx="3197">
                  <c:v>62.160000000000004</c:v>
                </c:pt>
                <c:pt idx="3198">
                  <c:v>68.760000000000005</c:v>
                </c:pt>
                <c:pt idx="3199">
                  <c:v>72.760000000000005</c:v>
                </c:pt>
                <c:pt idx="3200">
                  <c:v>71.36</c:v>
                </c:pt>
                <c:pt idx="3201">
                  <c:v>63.480000000000004</c:v>
                </c:pt>
                <c:pt idx="3202">
                  <c:v>59.84</c:v>
                </c:pt>
                <c:pt idx="3203">
                  <c:v>51.519999999999996</c:v>
                </c:pt>
                <c:pt idx="3204">
                  <c:v>48.36</c:v>
                </c:pt>
                <c:pt idx="3205">
                  <c:v>48.44</c:v>
                </c:pt>
                <c:pt idx="3206">
                  <c:v>47.32</c:v>
                </c:pt>
                <c:pt idx="3207">
                  <c:v>42.04</c:v>
                </c:pt>
                <c:pt idx="3208">
                  <c:v>41.96</c:v>
                </c:pt>
                <c:pt idx="3209">
                  <c:v>39.160000000000004</c:v>
                </c:pt>
                <c:pt idx="3210">
                  <c:v>37.08</c:v>
                </c:pt>
                <c:pt idx="3211">
                  <c:v>35.6</c:v>
                </c:pt>
                <c:pt idx="3212">
                  <c:v>41.12</c:v>
                </c:pt>
                <c:pt idx="3213">
                  <c:v>42.56</c:v>
                </c:pt>
                <c:pt idx="3214">
                  <c:v>40.040000000000006</c:v>
                </c:pt>
                <c:pt idx="3215">
                  <c:v>40.160000000000004</c:v>
                </c:pt>
                <c:pt idx="3216">
                  <c:v>42.52</c:v>
                </c:pt>
                <c:pt idx="3217">
                  <c:v>38.840000000000003</c:v>
                </c:pt>
                <c:pt idx="3218">
                  <c:v>48.199999999999996</c:v>
                </c:pt>
                <c:pt idx="3219">
                  <c:v>55.36</c:v>
                </c:pt>
                <c:pt idx="3220">
                  <c:v>54.400000000000006</c:v>
                </c:pt>
                <c:pt idx="3221">
                  <c:v>59.08</c:v>
                </c:pt>
                <c:pt idx="3222">
                  <c:v>58.439999999999991</c:v>
                </c:pt>
                <c:pt idx="3223">
                  <c:v>51.64</c:v>
                </c:pt>
                <c:pt idx="3224">
                  <c:v>55.879999999999995</c:v>
                </c:pt>
                <c:pt idx="3225">
                  <c:v>62.72</c:v>
                </c:pt>
                <c:pt idx="3226">
                  <c:v>54.800000000000004</c:v>
                </c:pt>
                <c:pt idx="3227">
                  <c:v>54.24</c:v>
                </c:pt>
                <c:pt idx="3228">
                  <c:v>58.4</c:v>
                </c:pt>
                <c:pt idx="3229">
                  <c:v>57.64</c:v>
                </c:pt>
                <c:pt idx="3230">
                  <c:v>55.720000000000006</c:v>
                </c:pt>
                <c:pt idx="3231">
                  <c:v>58.080000000000013</c:v>
                </c:pt>
                <c:pt idx="3232">
                  <c:v>63.800000000000004</c:v>
                </c:pt>
                <c:pt idx="3233">
                  <c:v>61.240000000000009</c:v>
                </c:pt>
                <c:pt idx="3234">
                  <c:v>74.16</c:v>
                </c:pt>
                <c:pt idx="3235">
                  <c:v>68.56</c:v>
                </c:pt>
                <c:pt idx="3236">
                  <c:v>71.36</c:v>
                </c:pt>
                <c:pt idx="3237">
                  <c:v>65.16</c:v>
                </c:pt>
                <c:pt idx="3238">
                  <c:v>55.000000000000007</c:v>
                </c:pt>
                <c:pt idx="3239">
                  <c:v>54.679999999999993</c:v>
                </c:pt>
                <c:pt idx="3240">
                  <c:v>53.76</c:v>
                </c:pt>
                <c:pt idx="3241">
                  <c:v>50.720000000000013</c:v>
                </c:pt>
                <c:pt idx="3242">
                  <c:v>53.399999999999991</c:v>
                </c:pt>
                <c:pt idx="3243">
                  <c:v>58.56</c:v>
                </c:pt>
                <c:pt idx="3244">
                  <c:v>53.52</c:v>
                </c:pt>
                <c:pt idx="3245">
                  <c:v>55.559999999999995</c:v>
                </c:pt>
                <c:pt idx="3246">
                  <c:v>56.56</c:v>
                </c:pt>
                <c:pt idx="3247">
                  <c:v>58.76</c:v>
                </c:pt>
                <c:pt idx="3248">
                  <c:v>65.16</c:v>
                </c:pt>
                <c:pt idx="3249">
                  <c:v>67.44</c:v>
                </c:pt>
                <c:pt idx="3250">
                  <c:v>67.84</c:v>
                </c:pt>
                <c:pt idx="3251">
                  <c:v>61.56</c:v>
                </c:pt>
                <c:pt idx="3252">
                  <c:v>65.08</c:v>
                </c:pt>
                <c:pt idx="3253">
                  <c:v>65.56</c:v>
                </c:pt>
                <c:pt idx="3254">
                  <c:v>67.28</c:v>
                </c:pt>
                <c:pt idx="3255">
                  <c:v>66.36</c:v>
                </c:pt>
                <c:pt idx="3256">
                  <c:v>68.679999999999993</c:v>
                </c:pt>
                <c:pt idx="3257">
                  <c:v>55.680000000000007</c:v>
                </c:pt>
                <c:pt idx="3258">
                  <c:v>46.64</c:v>
                </c:pt>
                <c:pt idx="3259">
                  <c:v>39.56</c:v>
                </c:pt>
                <c:pt idx="3260">
                  <c:v>37.56</c:v>
                </c:pt>
                <c:pt idx="3261">
                  <c:v>34.839999999999996</c:v>
                </c:pt>
                <c:pt idx="3262">
                  <c:v>42.44</c:v>
                </c:pt>
                <c:pt idx="3263">
                  <c:v>43.160000000000004</c:v>
                </c:pt>
                <c:pt idx="3264">
                  <c:v>49.519999999999996</c:v>
                </c:pt>
                <c:pt idx="3265">
                  <c:v>57.879999999999995</c:v>
                </c:pt>
                <c:pt idx="3266">
                  <c:v>60.440000000000005</c:v>
                </c:pt>
                <c:pt idx="3267">
                  <c:v>54.120000000000005</c:v>
                </c:pt>
                <c:pt idx="3268">
                  <c:v>58.24</c:v>
                </c:pt>
                <c:pt idx="3269">
                  <c:v>57.239999999999988</c:v>
                </c:pt>
                <c:pt idx="3270">
                  <c:v>49.519999999999996</c:v>
                </c:pt>
                <c:pt idx="3271">
                  <c:v>43.160000000000004</c:v>
                </c:pt>
                <c:pt idx="3272">
                  <c:v>47.88</c:v>
                </c:pt>
                <c:pt idx="3273">
                  <c:v>54.2</c:v>
                </c:pt>
                <c:pt idx="3274">
                  <c:v>56.639999999999993</c:v>
                </c:pt>
                <c:pt idx="3275">
                  <c:v>66.56</c:v>
                </c:pt>
                <c:pt idx="3276">
                  <c:v>77.72</c:v>
                </c:pt>
                <c:pt idx="3277">
                  <c:v>81.919999999999987</c:v>
                </c:pt>
                <c:pt idx="3278">
                  <c:v>77.88</c:v>
                </c:pt>
                <c:pt idx="3279">
                  <c:v>71.760000000000005</c:v>
                </c:pt>
                <c:pt idx="3280">
                  <c:v>60.120000000000005</c:v>
                </c:pt>
                <c:pt idx="3281">
                  <c:v>55.720000000000006</c:v>
                </c:pt>
                <c:pt idx="3282">
                  <c:v>52.64</c:v>
                </c:pt>
                <c:pt idx="3283">
                  <c:v>46.040000000000006</c:v>
                </c:pt>
                <c:pt idx="3284">
                  <c:v>41.32</c:v>
                </c:pt>
                <c:pt idx="3285">
                  <c:v>41.72</c:v>
                </c:pt>
                <c:pt idx="3286">
                  <c:v>37.04</c:v>
                </c:pt>
                <c:pt idx="3287">
                  <c:v>36.08</c:v>
                </c:pt>
                <c:pt idx="3288">
                  <c:v>36.08</c:v>
                </c:pt>
                <c:pt idx="3289">
                  <c:v>39.36</c:v>
                </c:pt>
                <c:pt idx="3290">
                  <c:v>41.44</c:v>
                </c:pt>
                <c:pt idx="3291">
                  <c:v>41.559999999999995</c:v>
                </c:pt>
                <c:pt idx="3292">
                  <c:v>40.200000000000003</c:v>
                </c:pt>
                <c:pt idx="3293">
                  <c:v>40.08</c:v>
                </c:pt>
                <c:pt idx="3294">
                  <c:v>37.159999999999997</c:v>
                </c:pt>
                <c:pt idx="3295">
                  <c:v>43.76</c:v>
                </c:pt>
                <c:pt idx="3296">
                  <c:v>47.96</c:v>
                </c:pt>
                <c:pt idx="3297">
                  <c:v>47.96</c:v>
                </c:pt>
                <c:pt idx="3298">
                  <c:v>56.32</c:v>
                </c:pt>
                <c:pt idx="3299">
                  <c:v>58.320000000000007</c:v>
                </c:pt>
                <c:pt idx="3300">
                  <c:v>53</c:v>
                </c:pt>
                <c:pt idx="3301">
                  <c:v>55.32</c:v>
                </c:pt>
                <c:pt idx="3302">
                  <c:v>61.56</c:v>
                </c:pt>
                <c:pt idx="3303">
                  <c:v>55.32</c:v>
                </c:pt>
                <c:pt idx="3304">
                  <c:v>53.44</c:v>
                </c:pt>
                <c:pt idx="3305">
                  <c:v>56.48</c:v>
                </c:pt>
                <c:pt idx="3306">
                  <c:v>57.68</c:v>
                </c:pt>
                <c:pt idx="3307">
                  <c:v>53.64</c:v>
                </c:pt>
                <c:pt idx="3308">
                  <c:v>51.840000000000011</c:v>
                </c:pt>
                <c:pt idx="3309">
                  <c:v>59.919999999999995</c:v>
                </c:pt>
                <c:pt idx="3310">
                  <c:v>59.800000000000011</c:v>
                </c:pt>
                <c:pt idx="3311">
                  <c:v>74.440000000000012</c:v>
                </c:pt>
                <c:pt idx="3312">
                  <c:v>66.48</c:v>
                </c:pt>
                <c:pt idx="3313">
                  <c:v>68.84</c:v>
                </c:pt>
                <c:pt idx="3314">
                  <c:v>62.79999999999999</c:v>
                </c:pt>
                <c:pt idx="3315">
                  <c:v>51.88</c:v>
                </c:pt>
                <c:pt idx="3316">
                  <c:v>52.04</c:v>
                </c:pt>
                <c:pt idx="3317">
                  <c:v>56.24</c:v>
                </c:pt>
                <c:pt idx="3318">
                  <c:v>55.92</c:v>
                </c:pt>
                <c:pt idx="3319">
                  <c:v>58.600000000000009</c:v>
                </c:pt>
                <c:pt idx="3320">
                  <c:v>64.72</c:v>
                </c:pt>
                <c:pt idx="3321">
                  <c:v>63.72</c:v>
                </c:pt>
                <c:pt idx="3322">
                  <c:v>65.8</c:v>
                </c:pt>
                <c:pt idx="3323">
                  <c:v>65.52</c:v>
                </c:pt>
                <c:pt idx="3324">
                  <c:v>65.64</c:v>
                </c:pt>
                <c:pt idx="3325">
                  <c:v>71.639999999999986</c:v>
                </c:pt>
                <c:pt idx="3326">
                  <c:v>73.48</c:v>
                </c:pt>
                <c:pt idx="3327">
                  <c:v>74.8</c:v>
                </c:pt>
                <c:pt idx="3328">
                  <c:v>67.040000000000006</c:v>
                </c:pt>
                <c:pt idx="3329">
                  <c:v>70.84</c:v>
                </c:pt>
                <c:pt idx="3330">
                  <c:v>71.320000000000007</c:v>
                </c:pt>
                <c:pt idx="3331">
                  <c:v>71.16</c:v>
                </c:pt>
                <c:pt idx="3332">
                  <c:v>67.320000000000007</c:v>
                </c:pt>
                <c:pt idx="3333">
                  <c:v>71.92</c:v>
                </c:pt>
                <c:pt idx="3334">
                  <c:v>61.88</c:v>
                </c:pt>
                <c:pt idx="3335">
                  <c:v>53.72</c:v>
                </c:pt>
                <c:pt idx="3336">
                  <c:v>47.88</c:v>
                </c:pt>
                <c:pt idx="3337">
                  <c:v>46.4</c:v>
                </c:pt>
                <c:pt idx="3338">
                  <c:v>43.48</c:v>
                </c:pt>
                <c:pt idx="3339">
                  <c:v>46.680000000000007</c:v>
                </c:pt>
                <c:pt idx="3340">
                  <c:v>47.52</c:v>
                </c:pt>
                <c:pt idx="3341">
                  <c:v>52.12</c:v>
                </c:pt>
                <c:pt idx="3342">
                  <c:v>57.68</c:v>
                </c:pt>
                <c:pt idx="3343">
                  <c:v>62.08</c:v>
                </c:pt>
                <c:pt idx="3344">
                  <c:v>58.76</c:v>
                </c:pt>
                <c:pt idx="3345">
                  <c:v>57.599999999999994</c:v>
                </c:pt>
                <c:pt idx="3346">
                  <c:v>57.519999999999996</c:v>
                </c:pt>
                <c:pt idx="3347">
                  <c:v>50.759999999999991</c:v>
                </c:pt>
                <c:pt idx="3348">
                  <c:v>37.879999999999995</c:v>
                </c:pt>
                <c:pt idx="3349">
                  <c:v>40.040000000000006</c:v>
                </c:pt>
                <c:pt idx="3350">
                  <c:v>49.24</c:v>
                </c:pt>
                <c:pt idx="3351">
                  <c:v>52.12</c:v>
                </c:pt>
                <c:pt idx="3352">
                  <c:v>63.480000000000004</c:v>
                </c:pt>
                <c:pt idx="3353">
                  <c:v>79.039999999999992</c:v>
                </c:pt>
                <c:pt idx="3354">
                  <c:v>83.76</c:v>
                </c:pt>
                <c:pt idx="3355">
                  <c:v>80.92</c:v>
                </c:pt>
                <c:pt idx="3356">
                  <c:v>75.559999999999988</c:v>
                </c:pt>
                <c:pt idx="3357">
                  <c:v>62.440000000000005</c:v>
                </c:pt>
                <c:pt idx="3358">
                  <c:v>52.879999999999995</c:v>
                </c:pt>
                <c:pt idx="3359">
                  <c:v>49.480000000000004</c:v>
                </c:pt>
                <c:pt idx="3360">
                  <c:v>46.040000000000006</c:v>
                </c:pt>
                <c:pt idx="3361">
                  <c:v>42.319999999999993</c:v>
                </c:pt>
                <c:pt idx="3362">
                  <c:v>45.28</c:v>
                </c:pt>
                <c:pt idx="3363">
                  <c:v>45.32</c:v>
                </c:pt>
                <c:pt idx="3364">
                  <c:v>45.92</c:v>
                </c:pt>
                <c:pt idx="3365">
                  <c:v>44.04</c:v>
                </c:pt>
                <c:pt idx="3366">
                  <c:v>42.279999999999994</c:v>
                </c:pt>
                <c:pt idx="3367">
                  <c:v>40.200000000000003</c:v>
                </c:pt>
                <c:pt idx="3368">
                  <c:v>40</c:v>
                </c:pt>
                <c:pt idx="3369">
                  <c:v>41.24</c:v>
                </c:pt>
                <c:pt idx="3370">
                  <c:v>38.92</c:v>
                </c:pt>
                <c:pt idx="3371">
                  <c:v>34.520000000000003</c:v>
                </c:pt>
                <c:pt idx="3372">
                  <c:v>41.76</c:v>
                </c:pt>
                <c:pt idx="3373">
                  <c:v>46.160000000000004</c:v>
                </c:pt>
                <c:pt idx="3374">
                  <c:v>44.4</c:v>
                </c:pt>
                <c:pt idx="3375">
                  <c:v>51.28</c:v>
                </c:pt>
                <c:pt idx="3376">
                  <c:v>59.559999999999988</c:v>
                </c:pt>
                <c:pt idx="3377">
                  <c:v>58.600000000000009</c:v>
                </c:pt>
                <c:pt idx="3378">
                  <c:v>57.64</c:v>
                </c:pt>
                <c:pt idx="3379">
                  <c:v>58.56</c:v>
                </c:pt>
                <c:pt idx="3380">
                  <c:v>57.28</c:v>
                </c:pt>
                <c:pt idx="3381">
                  <c:v>56.720000000000006</c:v>
                </c:pt>
                <c:pt idx="3382">
                  <c:v>60.199999999999996</c:v>
                </c:pt>
                <c:pt idx="3383">
                  <c:v>61.199999999999996</c:v>
                </c:pt>
                <c:pt idx="3384">
                  <c:v>58.96</c:v>
                </c:pt>
                <c:pt idx="3385">
                  <c:v>54.36</c:v>
                </c:pt>
                <c:pt idx="3386">
                  <c:v>56.2</c:v>
                </c:pt>
                <c:pt idx="3387">
                  <c:v>52.959999999999994</c:v>
                </c:pt>
                <c:pt idx="3388">
                  <c:v>74.959999999999994</c:v>
                </c:pt>
                <c:pt idx="3389">
                  <c:v>69.88</c:v>
                </c:pt>
                <c:pt idx="3390">
                  <c:v>71.56</c:v>
                </c:pt>
                <c:pt idx="3391">
                  <c:v>66.56</c:v>
                </c:pt>
                <c:pt idx="3392">
                  <c:v>59.24</c:v>
                </c:pt>
                <c:pt idx="3393">
                  <c:v>56.999999999999993</c:v>
                </c:pt>
                <c:pt idx="3394">
                  <c:v>60.400000000000006</c:v>
                </c:pt>
                <c:pt idx="3395">
                  <c:v>58.199999999999996</c:v>
                </c:pt>
                <c:pt idx="3396">
                  <c:v>59.639999999999993</c:v>
                </c:pt>
                <c:pt idx="3397">
                  <c:v>66.08</c:v>
                </c:pt>
                <c:pt idx="3398">
                  <c:v>68.56</c:v>
                </c:pt>
                <c:pt idx="3399">
                  <c:v>71.48</c:v>
                </c:pt>
                <c:pt idx="3400">
                  <c:v>70.84</c:v>
                </c:pt>
                <c:pt idx="3401">
                  <c:v>70.12</c:v>
                </c:pt>
                <c:pt idx="3402">
                  <c:v>70.760000000000005</c:v>
                </c:pt>
                <c:pt idx="3403">
                  <c:v>70.36</c:v>
                </c:pt>
                <c:pt idx="3404">
                  <c:v>71.320000000000007</c:v>
                </c:pt>
                <c:pt idx="3405">
                  <c:v>64.36</c:v>
                </c:pt>
                <c:pt idx="3406">
                  <c:v>65.600000000000009</c:v>
                </c:pt>
                <c:pt idx="3407">
                  <c:v>67.760000000000005</c:v>
                </c:pt>
                <c:pt idx="3408">
                  <c:v>68.72</c:v>
                </c:pt>
                <c:pt idx="3409">
                  <c:v>63.399999999999991</c:v>
                </c:pt>
                <c:pt idx="3410">
                  <c:v>69.679999999999993</c:v>
                </c:pt>
                <c:pt idx="3411">
                  <c:v>66.52</c:v>
                </c:pt>
                <c:pt idx="3412">
                  <c:v>61.72</c:v>
                </c:pt>
                <c:pt idx="3413">
                  <c:v>57.2</c:v>
                </c:pt>
                <c:pt idx="3414">
                  <c:v>53.800000000000004</c:v>
                </c:pt>
                <c:pt idx="3415">
                  <c:v>47.92</c:v>
                </c:pt>
                <c:pt idx="3416">
                  <c:v>46.4</c:v>
                </c:pt>
                <c:pt idx="3417">
                  <c:v>48.000000000000007</c:v>
                </c:pt>
                <c:pt idx="3418">
                  <c:v>52.32</c:v>
                </c:pt>
                <c:pt idx="3419">
                  <c:v>57.96</c:v>
                </c:pt>
                <c:pt idx="3420">
                  <c:v>64.959999999999994</c:v>
                </c:pt>
                <c:pt idx="3421">
                  <c:v>65.52</c:v>
                </c:pt>
                <c:pt idx="3422">
                  <c:v>59.68</c:v>
                </c:pt>
                <c:pt idx="3423">
                  <c:v>58.080000000000013</c:v>
                </c:pt>
                <c:pt idx="3424">
                  <c:v>54.44</c:v>
                </c:pt>
                <c:pt idx="3425">
                  <c:v>39.519999999999996</c:v>
                </c:pt>
                <c:pt idx="3426">
                  <c:v>36.480000000000004</c:v>
                </c:pt>
                <c:pt idx="3427">
                  <c:v>47.44</c:v>
                </c:pt>
                <c:pt idx="3428">
                  <c:v>52.480000000000004</c:v>
                </c:pt>
                <c:pt idx="3429">
                  <c:v>58.96</c:v>
                </c:pt>
                <c:pt idx="3430">
                  <c:v>72.399999999999991</c:v>
                </c:pt>
                <c:pt idx="3431">
                  <c:v>79.48</c:v>
                </c:pt>
                <c:pt idx="3432">
                  <c:v>77.680000000000007</c:v>
                </c:pt>
                <c:pt idx="3433">
                  <c:v>71.399999999999991</c:v>
                </c:pt>
                <c:pt idx="3434">
                  <c:v>60.199999999999996</c:v>
                </c:pt>
                <c:pt idx="3435">
                  <c:v>51.64</c:v>
                </c:pt>
                <c:pt idx="3436">
                  <c:v>48.160000000000004</c:v>
                </c:pt>
                <c:pt idx="3437">
                  <c:v>44.16</c:v>
                </c:pt>
                <c:pt idx="3438">
                  <c:v>41.28</c:v>
                </c:pt>
                <c:pt idx="3439">
                  <c:v>48.160000000000004</c:v>
                </c:pt>
                <c:pt idx="3440">
                  <c:v>50.47999999999999</c:v>
                </c:pt>
                <c:pt idx="3441">
                  <c:v>49.36</c:v>
                </c:pt>
                <c:pt idx="3442">
                  <c:v>46.72</c:v>
                </c:pt>
                <c:pt idx="3443">
                  <c:v>46.4</c:v>
                </c:pt>
                <c:pt idx="3444">
                  <c:v>42.72</c:v>
                </c:pt>
                <c:pt idx="3445">
                  <c:v>43.36</c:v>
                </c:pt>
                <c:pt idx="3446">
                  <c:v>46.760000000000005</c:v>
                </c:pt>
                <c:pt idx="3447">
                  <c:v>48.199999999999996</c:v>
                </c:pt>
                <c:pt idx="3448">
                  <c:v>40.68</c:v>
                </c:pt>
                <c:pt idx="3449">
                  <c:v>44</c:v>
                </c:pt>
                <c:pt idx="3450">
                  <c:v>48.64</c:v>
                </c:pt>
                <c:pt idx="3451">
                  <c:v>47.199999999999996</c:v>
                </c:pt>
                <c:pt idx="3452">
                  <c:v>51</c:v>
                </c:pt>
                <c:pt idx="3453">
                  <c:v>63.640000000000008</c:v>
                </c:pt>
                <c:pt idx="3454">
                  <c:v>68.239999999999995</c:v>
                </c:pt>
                <c:pt idx="3455">
                  <c:v>61.88</c:v>
                </c:pt>
                <c:pt idx="3456">
                  <c:v>58.080000000000013</c:v>
                </c:pt>
                <c:pt idx="3457">
                  <c:v>56.56</c:v>
                </c:pt>
                <c:pt idx="3458">
                  <c:v>55.84</c:v>
                </c:pt>
                <c:pt idx="3459">
                  <c:v>57.08</c:v>
                </c:pt>
                <c:pt idx="3460">
                  <c:v>61.480000000000004</c:v>
                </c:pt>
                <c:pt idx="3461">
                  <c:v>66.16</c:v>
                </c:pt>
                <c:pt idx="3462">
                  <c:v>63.44</c:v>
                </c:pt>
                <c:pt idx="3463">
                  <c:v>61.039999999999992</c:v>
                </c:pt>
                <c:pt idx="3464">
                  <c:v>58.040000000000006</c:v>
                </c:pt>
                <c:pt idx="3465">
                  <c:v>78.960000000000008</c:v>
                </c:pt>
                <c:pt idx="3466">
                  <c:v>73.48</c:v>
                </c:pt>
                <c:pt idx="3467">
                  <c:v>74.279999999999987</c:v>
                </c:pt>
                <c:pt idx="3468">
                  <c:v>70.44</c:v>
                </c:pt>
                <c:pt idx="3469">
                  <c:v>61.44</c:v>
                </c:pt>
                <c:pt idx="3470">
                  <c:v>55.879999999999995</c:v>
                </c:pt>
                <c:pt idx="3471">
                  <c:v>61.639999999999993</c:v>
                </c:pt>
                <c:pt idx="3472">
                  <c:v>60.400000000000006</c:v>
                </c:pt>
                <c:pt idx="3473">
                  <c:v>62.480000000000004</c:v>
                </c:pt>
                <c:pt idx="3474">
                  <c:v>70.72</c:v>
                </c:pt>
                <c:pt idx="3475">
                  <c:v>75.84</c:v>
                </c:pt>
                <c:pt idx="3476">
                  <c:v>74.8</c:v>
                </c:pt>
                <c:pt idx="3477">
                  <c:v>71.240000000000009</c:v>
                </c:pt>
                <c:pt idx="3478">
                  <c:v>67.52</c:v>
                </c:pt>
                <c:pt idx="3479">
                  <c:v>65.28</c:v>
                </c:pt>
                <c:pt idx="3480">
                  <c:v>65.440000000000012</c:v>
                </c:pt>
                <c:pt idx="3481">
                  <c:v>67.080000000000013</c:v>
                </c:pt>
                <c:pt idx="3482">
                  <c:v>60.519999999999996</c:v>
                </c:pt>
                <c:pt idx="3483">
                  <c:v>59.12</c:v>
                </c:pt>
                <c:pt idx="3484">
                  <c:v>61.039999999999992</c:v>
                </c:pt>
                <c:pt idx="3485">
                  <c:v>59.919999999999995</c:v>
                </c:pt>
                <c:pt idx="3486">
                  <c:v>56.039999999999992</c:v>
                </c:pt>
                <c:pt idx="3487">
                  <c:v>64.760000000000005</c:v>
                </c:pt>
                <c:pt idx="3488">
                  <c:v>68.320000000000007</c:v>
                </c:pt>
                <c:pt idx="3489">
                  <c:v>66.8</c:v>
                </c:pt>
                <c:pt idx="3490">
                  <c:v>64.400000000000006</c:v>
                </c:pt>
                <c:pt idx="3491">
                  <c:v>60.319999999999993</c:v>
                </c:pt>
                <c:pt idx="3492">
                  <c:v>53.88</c:v>
                </c:pt>
                <c:pt idx="3493">
                  <c:v>50.519999999999996</c:v>
                </c:pt>
                <c:pt idx="3494">
                  <c:v>49.68</c:v>
                </c:pt>
                <c:pt idx="3495">
                  <c:v>52.279999999999994</c:v>
                </c:pt>
                <c:pt idx="3496">
                  <c:v>56.399999999999991</c:v>
                </c:pt>
                <c:pt idx="3497">
                  <c:v>63.32</c:v>
                </c:pt>
                <c:pt idx="3498">
                  <c:v>64.400000000000006</c:v>
                </c:pt>
                <c:pt idx="3499">
                  <c:v>59.20000000000001</c:v>
                </c:pt>
                <c:pt idx="3500">
                  <c:v>56.96</c:v>
                </c:pt>
                <c:pt idx="3501">
                  <c:v>55.120000000000005</c:v>
                </c:pt>
                <c:pt idx="3502">
                  <c:v>41.88</c:v>
                </c:pt>
                <c:pt idx="3503">
                  <c:v>39.96</c:v>
                </c:pt>
                <c:pt idx="3504">
                  <c:v>49.6</c:v>
                </c:pt>
                <c:pt idx="3505">
                  <c:v>54.04</c:v>
                </c:pt>
                <c:pt idx="3506">
                  <c:v>56.2</c:v>
                </c:pt>
                <c:pt idx="3507">
                  <c:v>66.88000000000001</c:v>
                </c:pt>
                <c:pt idx="3508">
                  <c:v>70.199999999999989</c:v>
                </c:pt>
                <c:pt idx="3509">
                  <c:v>68.84</c:v>
                </c:pt>
                <c:pt idx="3510">
                  <c:v>65.92</c:v>
                </c:pt>
                <c:pt idx="3511">
                  <c:v>61.240000000000009</c:v>
                </c:pt>
                <c:pt idx="3512">
                  <c:v>56.000000000000007</c:v>
                </c:pt>
                <c:pt idx="3513">
                  <c:v>51.480000000000004</c:v>
                </c:pt>
                <c:pt idx="3514">
                  <c:v>46.64</c:v>
                </c:pt>
                <c:pt idx="3515">
                  <c:v>42.84</c:v>
                </c:pt>
                <c:pt idx="3516">
                  <c:v>44.4</c:v>
                </c:pt>
                <c:pt idx="3517">
                  <c:v>42.64</c:v>
                </c:pt>
                <c:pt idx="3518">
                  <c:v>42.199999999999996</c:v>
                </c:pt>
                <c:pt idx="3519">
                  <c:v>37.879999999999995</c:v>
                </c:pt>
                <c:pt idx="3520">
                  <c:v>35.200000000000003</c:v>
                </c:pt>
                <c:pt idx="3521">
                  <c:v>34.239999999999995</c:v>
                </c:pt>
                <c:pt idx="3522">
                  <c:v>38.120000000000005</c:v>
                </c:pt>
                <c:pt idx="3523">
                  <c:v>39.6</c:v>
                </c:pt>
                <c:pt idx="3524">
                  <c:v>45.36</c:v>
                </c:pt>
                <c:pt idx="3525">
                  <c:v>45.04</c:v>
                </c:pt>
                <c:pt idx="3526">
                  <c:v>46.040000000000006</c:v>
                </c:pt>
                <c:pt idx="3527">
                  <c:v>49.160000000000004</c:v>
                </c:pt>
                <c:pt idx="3528">
                  <c:v>47.72</c:v>
                </c:pt>
                <c:pt idx="3529">
                  <c:v>48.000000000000007</c:v>
                </c:pt>
                <c:pt idx="3530">
                  <c:v>57.8</c:v>
                </c:pt>
                <c:pt idx="3531">
                  <c:v>64.92</c:v>
                </c:pt>
                <c:pt idx="3532">
                  <c:v>57.2</c:v>
                </c:pt>
                <c:pt idx="3533">
                  <c:v>55.879999999999995</c:v>
                </c:pt>
                <c:pt idx="3534">
                  <c:v>56.84</c:v>
                </c:pt>
                <c:pt idx="3535">
                  <c:v>54.64</c:v>
                </c:pt>
                <c:pt idx="3536">
                  <c:v>55.400000000000006</c:v>
                </c:pt>
                <c:pt idx="3537">
                  <c:v>64.279999999999987</c:v>
                </c:pt>
                <c:pt idx="3538">
                  <c:v>71.11999999999999</c:v>
                </c:pt>
                <c:pt idx="3539">
                  <c:v>70.84</c:v>
                </c:pt>
                <c:pt idx="3540">
                  <c:v>70.12</c:v>
                </c:pt>
                <c:pt idx="3541">
                  <c:v>64.279999999999987</c:v>
                </c:pt>
                <c:pt idx="3542">
                  <c:v>78.999999999999986</c:v>
                </c:pt>
                <c:pt idx="3543">
                  <c:v>75.559999999999988</c:v>
                </c:pt>
                <c:pt idx="3544">
                  <c:v>75.36</c:v>
                </c:pt>
                <c:pt idx="3545">
                  <c:v>72.239999999999995</c:v>
                </c:pt>
                <c:pt idx="3546">
                  <c:v>65.08</c:v>
                </c:pt>
                <c:pt idx="3547">
                  <c:v>62.4</c:v>
                </c:pt>
                <c:pt idx="3548">
                  <c:v>68.88</c:v>
                </c:pt>
                <c:pt idx="3549">
                  <c:v>69.2</c:v>
                </c:pt>
                <c:pt idx="3550">
                  <c:v>68.960000000000008</c:v>
                </c:pt>
                <c:pt idx="3551">
                  <c:v>73.040000000000006</c:v>
                </c:pt>
                <c:pt idx="3552">
                  <c:v>76.52</c:v>
                </c:pt>
                <c:pt idx="3553">
                  <c:v>70.760000000000005</c:v>
                </c:pt>
                <c:pt idx="3554">
                  <c:v>62.480000000000004</c:v>
                </c:pt>
                <c:pt idx="3555">
                  <c:v>57.68</c:v>
                </c:pt>
                <c:pt idx="3556">
                  <c:v>54.679999999999993</c:v>
                </c:pt>
                <c:pt idx="3557">
                  <c:v>55.36</c:v>
                </c:pt>
                <c:pt idx="3558">
                  <c:v>59.559999999999988</c:v>
                </c:pt>
                <c:pt idx="3559">
                  <c:v>55.92</c:v>
                </c:pt>
                <c:pt idx="3560">
                  <c:v>53.48</c:v>
                </c:pt>
                <c:pt idx="3561">
                  <c:v>58.11999999999999</c:v>
                </c:pt>
                <c:pt idx="3562">
                  <c:v>58.439999999999991</c:v>
                </c:pt>
                <c:pt idx="3563">
                  <c:v>55.199999999999996</c:v>
                </c:pt>
                <c:pt idx="3564">
                  <c:v>62.360000000000007</c:v>
                </c:pt>
                <c:pt idx="3565">
                  <c:v>71.56</c:v>
                </c:pt>
                <c:pt idx="3566">
                  <c:v>71.72</c:v>
                </c:pt>
                <c:pt idx="3567">
                  <c:v>70.48</c:v>
                </c:pt>
                <c:pt idx="3568">
                  <c:v>68.080000000000013</c:v>
                </c:pt>
                <c:pt idx="3569">
                  <c:v>64.08</c:v>
                </c:pt>
                <c:pt idx="3570">
                  <c:v>58.320000000000007</c:v>
                </c:pt>
                <c:pt idx="3571">
                  <c:v>54.2</c:v>
                </c:pt>
                <c:pt idx="3572">
                  <c:v>53.839999999999996</c:v>
                </c:pt>
                <c:pt idx="3573">
                  <c:v>54.879999999999995</c:v>
                </c:pt>
                <c:pt idx="3574">
                  <c:v>61.760000000000005</c:v>
                </c:pt>
                <c:pt idx="3575">
                  <c:v>64.680000000000007</c:v>
                </c:pt>
                <c:pt idx="3576">
                  <c:v>61.68</c:v>
                </c:pt>
                <c:pt idx="3577">
                  <c:v>57.96</c:v>
                </c:pt>
                <c:pt idx="3578">
                  <c:v>57.28</c:v>
                </c:pt>
                <c:pt idx="3579">
                  <c:v>47.04</c:v>
                </c:pt>
                <c:pt idx="3580">
                  <c:v>43.36</c:v>
                </c:pt>
                <c:pt idx="3581">
                  <c:v>50.47999999999999</c:v>
                </c:pt>
                <c:pt idx="3582">
                  <c:v>55.8</c:v>
                </c:pt>
                <c:pt idx="3583">
                  <c:v>53.559999999999995</c:v>
                </c:pt>
                <c:pt idx="3584">
                  <c:v>57.720000000000006</c:v>
                </c:pt>
                <c:pt idx="3585">
                  <c:v>58.199999999999996</c:v>
                </c:pt>
                <c:pt idx="3586">
                  <c:v>56.720000000000006</c:v>
                </c:pt>
                <c:pt idx="3587">
                  <c:v>57.28</c:v>
                </c:pt>
                <c:pt idx="3588">
                  <c:v>58.199999999999996</c:v>
                </c:pt>
                <c:pt idx="3589">
                  <c:v>57.8</c:v>
                </c:pt>
                <c:pt idx="3590">
                  <c:v>53.360000000000007</c:v>
                </c:pt>
                <c:pt idx="3591">
                  <c:v>46.36</c:v>
                </c:pt>
                <c:pt idx="3592">
                  <c:v>43.8</c:v>
                </c:pt>
                <c:pt idx="3593">
                  <c:v>42.919999999999995</c:v>
                </c:pt>
                <c:pt idx="3594">
                  <c:v>38.800000000000004</c:v>
                </c:pt>
                <c:pt idx="3595">
                  <c:v>38.28</c:v>
                </c:pt>
                <c:pt idx="3596">
                  <c:v>39.119999999999997</c:v>
                </c:pt>
                <c:pt idx="3597">
                  <c:v>33.68</c:v>
                </c:pt>
                <c:pt idx="3598">
                  <c:v>29.439999999999998</c:v>
                </c:pt>
                <c:pt idx="3599">
                  <c:v>32.64</c:v>
                </c:pt>
                <c:pt idx="3600">
                  <c:v>34.520000000000003</c:v>
                </c:pt>
                <c:pt idx="3601">
                  <c:v>39.160000000000004</c:v>
                </c:pt>
                <c:pt idx="3602">
                  <c:v>43.64</c:v>
                </c:pt>
                <c:pt idx="3603">
                  <c:v>49.36</c:v>
                </c:pt>
                <c:pt idx="3604">
                  <c:v>51.480000000000004</c:v>
                </c:pt>
                <c:pt idx="3605">
                  <c:v>50.559999999999995</c:v>
                </c:pt>
                <c:pt idx="3606">
                  <c:v>49.36</c:v>
                </c:pt>
                <c:pt idx="3607">
                  <c:v>54.24</c:v>
                </c:pt>
                <c:pt idx="3608">
                  <c:v>60.199999999999996</c:v>
                </c:pt>
                <c:pt idx="3609">
                  <c:v>54.679999999999993</c:v>
                </c:pt>
                <c:pt idx="3610">
                  <c:v>54.64</c:v>
                </c:pt>
                <c:pt idx="3611">
                  <c:v>57.919999999999995</c:v>
                </c:pt>
                <c:pt idx="3612">
                  <c:v>57.720000000000006</c:v>
                </c:pt>
                <c:pt idx="3613">
                  <c:v>58.48</c:v>
                </c:pt>
                <c:pt idx="3614">
                  <c:v>69</c:v>
                </c:pt>
                <c:pt idx="3615">
                  <c:v>74.16</c:v>
                </c:pt>
                <c:pt idx="3616">
                  <c:v>72.760000000000005</c:v>
                </c:pt>
                <c:pt idx="3617">
                  <c:v>69.959999999999994</c:v>
                </c:pt>
                <c:pt idx="3618">
                  <c:v>63.399999999999991</c:v>
                </c:pt>
                <c:pt idx="3619">
                  <c:v>73.44</c:v>
                </c:pt>
                <c:pt idx="3620">
                  <c:v>72.559999999999988</c:v>
                </c:pt>
                <c:pt idx="3621">
                  <c:v>71.44</c:v>
                </c:pt>
                <c:pt idx="3622">
                  <c:v>70.48</c:v>
                </c:pt>
                <c:pt idx="3623">
                  <c:v>68.080000000000013</c:v>
                </c:pt>
                <c:pt idx="3624">
                  <c:v>69.64</c:v>
                </c:pt>
                <c:pt idx="3625">
                  <c:v>73</c:v>
                </c:pt>
                <c:pt idx="3626">
                  <c:v>76.12</c:v>
                </c:pt>
                <c:pt idx="3627">
                  <c:v>72.599999999999994</c:v>
                </c:pt>
                <c:pt idx="3628">
                  <c:v>75.52</c:v>
                </c:pt>
                <c:pt idx="3629">
                  <c:v>80.36</c:v>
                </c:pt>
                <c:pt idx="3630">
                  <c:v>72.36</c:v>
                </c:pt>
                <c:pt idx="3631">
                  <c:v>61.919999999999995</c:v>
                </c:pt>
                <c:pt idx="3632">
                  <c:v>55.16</c:v>
                </c:pt>
                <c:pt idx="3633">
                  <c:v>45.36</c:v>
                </c:pt>
                <c:pt idx="3634">
                  <c:v>39.28</c:v>
                </c:pt>
                <c:pt idx="3635">
                  <c:v>44.199999999999996</c:v>
                </c:pt>
                <c:pt idx="3636">
                  <c:v>45.519999999999996</c:v>
                </c:pt>
                <c:pt idx="3637">
                  <c:v>46.88</c:v>
                </c:pt>
                <c:pt idx="3638">
                  <c:v>55.720000000000006</c:v>
                </c:pt>
                <c:pt idx="3639">
                  <c:v>59.599999999999994</c:v>
                </c:pt>
                <c:pt idx="3640">
                  <c:v>58.000000000000007</c:v>
                </c:pt>
                <c:pt idx="3641">
                  <c:v>62.760000000000005</c:v>
                </c:pt>
                <c:pt idx="3642">
                  <c:v>71.000000000000014</c:v>
                </c:pt>
                <c:pt idx="3643">
                  <c:v>70.040000000000006</c:v>
                </c:pt>
                <c:pt idx="3644">
                  <c:v>72.64</c:v>
                </c:pt>
                <c:pt idx="3645">
                  <c:v>71.320000000000007</c:v>
                </c:pt>
                <c:pt idx="3646">
                  <c:v>68.47999999999999</c:v>
                </c:pt>
                <c:pt idx="3647">
                  <c:v>62.239999999999995</c:v>
                </c:pt>
                <c:pt idx="3648">
                  <c:v>57.879999999999995</c:v>
                </c:pt>
                <c:pt idx="3649">
                  <c:v>55.120000000000005</c:v>
                </c:pt>
                <c:pt idx="3650">
                  <c:v>56.08</c:v>
                </c:pt>
                <c:pt idx="3651">
                  <c:v>61.320000000000007</c:v>
                </c:pt>
                <c:pt idx="3652">
                  <c:v>65.239999999999995</c:v>
                </c:pt>
                <c:pt idx="3653">
                  <c:v>63.480000000000004</c:v>
                </c:pt>
                <c:pt idx="3654">
                  <c:v>58.68</c:v>
                </c:pt>
                <c:pt idx="3655">
                  <c:v>58.600000000000009</c:v>
                </c:pt>
                <c:pt idx="3656">
                  <c:v>49.24</c:v>
                </c:pt>
                <c:pt idx="3657">
                  <c:v>46.36</c:v>
                </c:pt>
                <c:pt idx="3658">
                  <c:v>53.239999999999995</c:v>
                </c:pt>
                <c:pt idx="3659">
                  <c:v>56.52</c:v>
                </c:pt>
                <c:pt idx="3660">
                  <c:v>49.4</c:v>
                </c:pt>
                <c:pt idx="3661">
                  <c:v>51.16</c:v>
                </c:pt>
                <c:pt idx="3662">
                  <c:v>52.32</c:v>
                </c:pt>
                <c:pt idx="3663">
                  <c:v>50.080000000000005</c:v>
                </c:pt>
                <c:pt idx="3664">
                  <c:v>54.879999999999995</c:v>
                </c:pt>
                <c:pt idx="3665">
                  <c:v>61.039999999999992</c:v>
                </c:pt>
                <c:pt idx="3666">
                  <c:v>60.640000000000008</c:v>
                </c:pt>
                <c:pt idx="3667">
                  <c:v>56.32</c:v>
                </c:pt>
                <c:pt idx="3668">
                  <c:v>51.76</c:v>
                </c:pt>
                <c:pt idx="3669">
                  <c:v>46.680000000000007</c:v>
                </c:pt>
                <c:pt idx="3670">
                  <c:v>44.320000000000007</c:v>
                </c:pt>
                <c:pt idx="3671">
                  <c:v>43.36</c:v>
                </c:pt>
                <c:pt idx="3672">
                  <c:v>41.48</c:v>
                </c:pt>
                <c:pt idx="3673">
                  <c:v>40.92</c:v>
                </c:pt>
                <c:pt idx="3674">
                  <c:v>37.56</c:v>
                </c:pt>
                <c:pt idx="3675">
                  <c:v>32.680000000000007</c:v>
                </c:pt>
                <c:pt idx="3676">
                  <c:v>30.800000000000004</c:v>
                </c:pt>
                <c:pt idx="3677">
                  <c:v>30.679999999999996</c:v>
                </c:pt>
                <c:pt idx="3678">
                  <c:v>35.24</c:v>
                </c:pt>
                <c:pt idx="3679">
                  <c:v>38</c:v>
                </c:pt>
                <c:pt idx="3680">
                  <c:v>42.8</c:v>
                </c:pt>
                <c:pt idx="3681">
                  <c:v>48.68</c:v>
                </c:pt>
                <c:pt idx="3682">
                  <c:v>51.44</c:v>
                </c:pt>
                <c:pt idx="3683">
                  <c:v>52.959999999999994</c:v>
                </c:pt>
                <c:pt idx="3684">
                  <c:v>59.800000000000011</c:v>
                </c:pt>
                <c:pt idx="3685">
                  <c:v>66.039999999999992</c:v>
                </c:pt>
                <c:pt idx="3686">
                  <c:v>60.480000000000004</c:v>
                </c:pt>
                <c:pt idx="3687">
                  <c:v>59.440000000000005</c:v>
                </c:pt>
                <c:pt idx="3688">
                  <c:v>59.760000000000005</c:v>
                </c:pt>
                <c:pt idx="3689">
                  <c:v>59.800000000000011</c:v>
                </c:pt>
                <c:pt idx="3690">
                  <c:v>59.559999999999988</c:v>
                </c:pt>
                <c:pt idx="3691">
                  <c:v>69.88</c:v>
                </c:pt>
                <c:pt idx="3692">
                  <c:v>78.039999999999992</c:v>
                </c:pt>
                <c:pt idx="3693">
                  <c:v>79.039999999999992</c:v>
                </c:pt>
                <c:pt idx="3694">
                  <c:v>73.72</c:v>
                </c:pt>
                <c:pt idx="3695">
                  <c:v>69.52000000000001</c:v>
                </c:pt>
                <c:pt idx="3696">
                  <c:v>64.88</c:v>
                </c:pt>
                <c:pt idx="3697">
                  <c:v>68.760000000000005</c:v>
                </c:pt>
                <c:pt idx="3698">
                  <c:v>66.72</c:v>
                </c:pt>
                <c:pt idx="3699">
                  <c:v>66.399999999999991</c:v>
                </c:pt>
                <c:pt idx="3700">
                  <c:v>70.52</c:v>
                </c:pt>
                <c:pt idx="3701">
                  <c:v>73.8</c:v>
                </c:pt>
                <c:pt idx="3702">
                  <c:v>73.8</c:v>
                </c:pt>
                <c:pt idx="3703">
                  <c:v>79.72</c:v>
                </c:pt>
                <c:pt idx="3704">
                  <c:v>76.959999999999994</c:v>
                </c:pt>
                <c:pt idx="3705">
                  <c:v>80.040000000000006</c:v>
                </c:pt>
                <c:pt idx="3706">
                  <c:v>85.6</c:v>
                </c:pt>
                <c:pt idx="3707">
                  <c:v>77.680000000000007</c:v>
                </c:pt>
                <c:pt idx="3708">
                  <c:v>62.639999999999993</c:v>
                </c:pt>
                <c:pt idx="3709">
                  <c:v>51.240000000000009</c:v>
                </c:pt>
                <c:pt idx="3710">
                  <c:v>37.08</c:v>
                </c:pt>
                <c:pt idx="3711">
                  <c:v>31.480000000000004</c:v>
                </c:pt>
                <c:pt idx="3712">
                  <c:v>36.119999999999997</c:v>
                </c:pt>
                <c:pt idx="3713">
                  <c:v>43.4</c:v>
                </c:pt>
                <c:pt idx="3714">
                  <c:v>47.96</c:v>
                </c:pt>
                <c:pt idx="3715">
                  <c:v>57.36</c:v>
                </c:pt>
                <c:pt idx="3716">
                  <c:v>60.040000000000006</c:v>
                </c:pt>
                <c:pt idx="3717">
                  <c:v>58.36</c:v>
                </c:pt>
                <c:pt idx="3718">
                  <c:v>60</c:v>
                </c:pt>
                <c:pt idx="3719">
                  <c:v>65.600000000000009</c:v>
                </c:pt>
                <c:pt idx="3720">
                  <c:v>64.08</c:v>
                </c:pt>
                <c:pt idx="3721">
                  <c:v>68</c:v>
                </c:pt>
                <c:pt idx="3722">
                  <c:v>67.72</c:v>
                </c:pt>
                <c:pt idx="3723">
                  <c:v>63.88</c:v>
                </c:pt>
                <c:pt idx="3724">
                  <c:v>61.320000000000007</c:v>
                </c:pt>
                <c:pt idx="3725">
                  <c:v>58.36</c:v>
                </c:pt>
                <c:pt idx="3726">
                  <c:v>53.32</c:v>
                </c:pt>
                <c:pt idx="3727">
                  <c:v>52.160000000000004</c:v>
                </c:pt>
                <c:pt idx="3728">
                  <c:v>55.559999999999995</c:v>
                </c:pt>
                <c:pt idx="3729">
                  <c:v>58.11999999999999</c:v>
                </c:pt>
                <c:pt idx="3730">
                  <c:v>60.36</c:v>
                </c:pt>
                <c:pt idx="3731">
                  <c:v>58.519999999999996</c:v>
                </c:pt>
                <c:pt idx="3732">
                  <c:v>60.319999999999993</c:v>
                </c:pt>
                <c:pt idx="3733">
                  <c:v>57.08</c:v>
                </c:pt>
                <c:pt idx="3734">
                  <c:v>51.64</c:v>
                </c:pt>
                <c:pt idx="3735">
                  <c:v>52.2</c:v>
                </c:pt>
                <c:pt idx="3736">
                  <c:v>50.640000000000008</c:v>
                </c:pt>
                <c:pt idx="3737">
                  <c:v>39.519999999999996</c:v>
                </c:pt>
                <c:pt idx="3738">
                  <c:v>37.799999999999997</c:v>
                </c:pt>
                <c:pt idx="3739">
                  <c:v>45.440000000000005</c:v>
                </c:pt>
                <c:pt idx="3740">
                  <c:v>44.12</c:v>
                </c:pt>
                <c:pt idx="3741">
                  <c:v>50.440000000000005</c:v>
                </c:pt>
                <c:pt idx="3742">
                  <c:v>60.480000000000004</c:v>
                </c:pt>
                <c:pt idx="3743">
                  <c:v>61.039999999999992</c:v>
                </c:pt>
                <c:pt idx="3744">
                  <c:v>52.2</c:v>
                </c:pt>
                <c:pt idx="3745">
                  <c:v>48.04</c:v>
                </c:pt>
                <c:pt idx="3746">
                  <c:v>44.08</c:v>
                </c:pt>
                <c:pt idx="3747">
                  <c:v>44.04</c:v>
                </c:pt>
                <c:pt idx="3748">
                  <c:v>45.440000000000005</c:v>
                </c:pt>
                <c:pt idx="3749">
                  <c:v>44.88</c:v>
                </c:pt>
                <c:pt idx="3750">
                  <c:v>45.56</c:v>
                </c:pt>
                <c:pt idx="3751">
                  <c:v>43.04</c:v>
                </c:pt>
                <c:pt idx="3752">
                  <c:v>37.68</c:v>
                </c:pt>
                <c:pt idx="3753">
                  <c:v>35.200000000000003</c:v>
                </c:pt>
                <c:pt idx="3754">
                  <c:v>31.56</c:v>
                </c:pt>
                <c:pt idx="3755">
                  <c:v>33.6</c:v>
                </c:pt>
                <c:pt idx="3756">
                  <c:v>35.839999999999996</c:v>
                </c:pt>
                <c:pt idx="3757">
                  <c:v>37.24</c:v>
                </c:pt>
                <c:pt idx="3758">
                  <c:v>41.96</c:v>
                </c:pt>
                <c:pt idx="3759">
                  <c:v>48.44</c:v>
                </c:pt>
                <c:pt idx="3760">
                  <c:v>55.32</c:v>
                </c:pt>
                <c:pt idx="3761">
                  <c:v>63.679999999999993</c:v>
                </c:pt>
                <c:pt idx="3762">
                  <c:v>71.960000000000008</c:v>
                </c:pt>
                <c:pt idx="3763">
                  <c:v>68.16</c:v>
                </c:pt>
                <c:pt idx="3764">
                  <c:v>70.320000000000007</c:v>
                </c:pt>
                <c:pt idx="3765">
                  <c:v>67.12</c:v>
                </c:pt>
                <c:pt idx="3766">
                  <c:v>62.28</c:v>
                </c:pt>
                <c:pt idx="3767">
                  <c:v>58.600000000000009</c:v>
                </c:pt>
                <c:pt idx="3768">
                  <c:v>66.36</c:v>
                </c:pt>
                <c:pt idx="3769">
                  <c:v>70.16</c:v>
                </c:pt>
                <c:pt idx="3770">
                  <c:v>71.000000000000014</c:v>
                </c:pt>
                <c:pt idx="3771">
                  <c:v>68.11999999999999</c:v>
                </c:pt>
                <c:pt idx="3772">
                  <c:v>65.600000000000009</c:v>
                </c:pt>
                <c:pt idx="3773">
                  <c:v>58.24</c:v>
                </c:pt>
                <c:pt idx="3774">
                  <c:v>64.84</c:v>
                </c:pt>
                <c:pt idx="3775">
                  <c:v>62.239999999999995</c:v>
                </c:pt>
                <c:pt idx="3776">
                  <c:v>59.440000000000005</c:v>
                </c:pt>
                <c:pt idx="3777">
                  <c:v>64.400000000000006</c:v>
                </c:pt>
                <c:pt idx="3778">
                  <c:v>70.28</c:v>
                </c:pt>
                <c:pt idx="3779">
                  <c:v>70</c:v>
                </c:pt>
                <c:pt idx="3780">
                  <c:v>75.759999999999991</c:v>
                </c:pt>
                <c:pt idx="3781">
                  <c:v>74.400000000000006</c:v>
                </c:pt>
                <c:pt idx="3782">
                  <c:v>78.56</c:v>
                </c:pt>
                <c:pt idx="3783">
                  <c:v>84.08</c:v>
                </c:pt>
                <c:pt idx="3784">
                  <c:v>75.400000000000006</c:v>
                </c:pt>
                <c:pt idx="3785">
                  <c:v>58.96</c:v>
                </c:pt>
                <c:pt idx="3786">
                  <c:v>49.04</c:v>
                </c:pt>
                <c:pt idx="3787">
                  <c:v>37.44</c:v>
                </c:pt>
                <c:pt idx="3788">
                  <c:v>33.64</c:v>
                </c:pt>
                <c:pt idx="3789">
                  <c:v>37.6</c:v>
                </c:pt>
                <c:pt idx="3790">
                  <c:v>45.92</c:v>
                </c:pt>
                <c:pt idx="3791">
                  <c:v>48.64</c:v>
                </c:pt>
                <c:pt idx="3792">
                  <c:v>56.96</c:v>
                </c:pt>
                <c:pt idx="3793">
                  <c:v>57.64</c:v>
                </c:pt>
                <c:pt idx="3794">
                  <c:v>55.76</c:v>
                </c:pt>
                <c:pt idx="3795">
                  <c:v>56.68</c:v>
                </c:pt>
                <c:pt idx="3796">
                  <c:v>61.760000000000005</c:v>
                </c:pt>
                <c:pt idx="3797">
                  <c:v>57.599999999999994</c:v>
                </c:pt>
                <c:pt idx="3798">
                  <c:v>61.359999999999992</c:v>
                </c:pt>
                <c:pt idx="3799">
                  <c:v>63.480000000000004</c:v>
                </c:pt>
                <c:pt idx="3800">
                  <c:v>64.08</c:v>
                </c:pt>
                <c:pt idx="3801">
                  <c:v>63.519999999999996</c:v>
                </c:pt>
                <c:pt idx="3802">
                  <c:v>61.88</c:v>
                </c:pt>
                <c:pt idx="3803">
                  <c:v>57.64</c:v>
                </c:pt>
                <c:pt idx="3804">
                  <c:v>56.280000000000008</c:v>
                </c:pt>
                <c:pt idx="3805">
                  <c:v>55.559999999999995</c:v>
                </c:pt>
                <c:pt idx="3806">
                  <c:v>57.120000000000005</c:v>
                </c:pt>
                <c:pt idx="3807">
                  <c:v>59.28</c:v>
                </c:pt>
                <c:pt idx="3808">
                  <c:v>59.28</c:v>
                </c:pt>
                <c:pt idx="3809">
                  <c:v>62</c:v>
                </c:pt>
                <c:pt idx="3810">
                  <c:v>62.639999999999993</c:v>
                </c:pt>
                <c:pt idx="3811">
                  <c:v>59.160000000000004</c:v>
                </c:pt>
                <c:pt idx="3812">
                  <c:v>59.52</c:v>
                </c:pt>
                <c:pt idx="3813">
                  <c:v>55.120000000000005</c:v>
                </c:pt>
                <c:pt idx="3814">
                  <c:v>43.68</c:v>
                </c:pt>
                <c:pt idx="3815">
                  <c:v>38.6</c:v>
                </c:pt>
                <c:pt idx="3816">
                  <c:v>43.84</c:v>
                </c:pt>
                <c:pt idx="3817">
                  <c:v>41.68</c:v>
                </c:pt>
                <c:pt idx="3818">
                  <c:v>45.2</c:v>
                </c:pt>
                <c:pt idx="3819">
                  <c:v>52.559999999999995</c:v>
                </c:pt>
                <c:pt idx="3820">
                  <c:v>53.52</c:v>
                </c:pt>
                <c:pt idx="3821">
                  <c:v>45.239999999999995</c:v>
                </c:pt>
                <c:pt idx="3822">
                  <c:v>43.28</c:v>
                </c:pt>
                <c:pt idx="3823">
                  <c:v>43.88</c:v>
                </c:pt>
                <c:pt idx="3824">
                  <c:v>44.8</c:v>
                </c:pt>
                <c:pt idx="3825">
                  <c:v>48.76</c:v>
                </c:pt>
                <c:pt idx="3826">
                  <c:v>51.519999999999996</c:v>
                </c:pt>
                <c:pt idx="3827">
                  <c:v>52.359999999999992</c:v>
                </c:pt>
                <c:pt idx="3828">
                  <c:v>49.6</c:v>
                </c:pt>
                <c:pt idx="3829">
                  <c:v>45.879999999999995</c:v>
                </c:pt>
                <c:pt idx="3830">
                  <c:v>41.36</c:v>
                </c:pt>
                <c:pt idx="3831">
                  <c:v>36.32</c:v>
                </c:pt>
                <c:pt idx="3832">
                  <c:v>37.92</c:v>
                </c:pt>
                <c:pt idx="3833">
                  <c:v>41.28</c:v>
                </c:pt>
                <c:pt idx="3834">
                  <c:v>44.480000000000004</c:v>
                </c:pt>
                <c:pt idx="3835">
                  <c:v>48.68</c:v>
                </c:pt>
                <c:pt idx="3836">
                  <c:v>54.400000000000006</c:v>
                </c:pt>
                <c:pt idx="3837">
                  <c:v>59.12</c:v>
                </c:pt>
                <c:pt idx="3838">
                  <c:v>65.360000000000014</c:v>
                </c:pt>
                <c:pt idx="3839">
                  <c:v>72.28</c:v>
                </c:pt>
                <c:pt idx="3840">
                  <c:v>72.08</c:v>
                </c:pt>
                <c:pt idx="3841">
                  <c:v>75.960000000000008</c:v>
                </c:pt>
                <c:pt idx="3842">
                  <c:v>73.679999999999993</c:v>
                </c:pt>
                <c:pt idx="3843">
                  <c:v>68.080000000000013</c:v>
                </c:pt>
                <c:pt idx="3844">
                  <c:v>60.120000000000005</c:v>
                </c:pt>
                <c:pt idx="3845">
                  <c:v>60.839999999999996</c:v>
                </c:pt>
                <c:pt idx="3846">
                  <c:v>57.64</c:v>
                </c:pt>
                <c:pt idx="3847">
                  <c:v>58.439999999999991</c:v>
                </c:pt>
                <c:pt idx="3848">
                  <c:v>54.04</c:v>
                </c:pt>
                <c:pt idx="3849">
                  <c:v>51.320000000000007</c:v>
                </c:pt>
                <c:pt idx="3850">
                  <c:v>52.879999999999995</c:v>
                </c:pt>
                <c:pt idx="3851">
                  <c:v>61.72</c:v>
                </c:pt>
                <c:pt idx="3852">
                  <c:v>58.920000000000009</c:v>
                </c:pt>
                <c:pt idx="3853">
                  <c:v>53.64</c:v>
                </c:pt>
                <c:pt idx="3854">
                  <c:v>62.72</c:v>
                </c:pt>
                <c:pt idx="3855">
                  <c:v>69.800000000000011</c:v>
                </c:pt>
                <c:pt idx="3856">
                  <c:v>67.599999999999994</c:v>
                </c:pt>
                <c:pt idx="3857">
                  <c:v>72.559999999999988</c:v>
                </c:pt>
                <c:pt idx="3858">
                  <c:v>71.84</c:v>
                </c:pt>
                <c:pt idx="3859">
                  <c:v>73.679999999999993</c:v>
                </c:pt>
                <c:pt idx="3860">
                  <c:v>77.039999999999992</c:v>
                </c:pt>
                <c:pt idx="3861">
                  <c:v>70.48</c:v>
                </c:pt>
                <c:pt idx="3862">
                  <c:v>55.720000000000006</c:v>
                </c:pt>
                <c:pt idx="3863">
                  <c:v>50.519999999999996</c:v>
                </c:pt>
                <c:pt idx="3864">
                  <c:v>40.64</c:v>
                </c:pt>
                <c:pt idx="3865">
                  <c:v>37.92</c:v>
                </c:pt>
                <c:pt idx="3866">
                  <c:v>41.92</c:v>
                </c:pt>
                <c:pt idx="3867">
                  <c:v>52.959999999999994</c:v>
                </c:pt>
                <c:pt idx="3868">
                  <c:v>57.120000000000005</c:v>
                </c:pt>
                <c:pt idx="3869">
                  <c:v>64.84</c:v>
                </c:pt>
                <c:pt idx="3870">
                  <c:v>64.88</c:v>
                </c:pt>
                <c:pt idx="3871">
                  <c:v>61.600000000000009</c:v>
                </c:pt>
                <c:pt idx="3872">
                  <c:v>56.2</c:v>
                </c:pt>
                <c:pt idx="3873">
                  <c:v>57.2</c:v>
                </c:pt>
                <c:pt idx="3874">
                  <c:v>54.84</c:v>
                </c:pt>
                <c:pt idx="3875">
                  <c:v>59.52</c:v>
                </c:pt>
                <c:pt idx="3876">
                  <c:v>63.360000000000007</c:v>
                </c:pt>
                <c:pt idx="3877">
                  <c:v>65.400000000000006</c:v>
                </c:pt>
                <c:pt idx="3878">
                  <c:v>65.56</c:v>
                </c:pt>
                <c:pt idx="3879">
                  <c:v>66.08</c:v>
                </c:pt>
                <c:pt idx="3880">
                  <c:v>61.240000000000009</c:v>
                </c:pt>
                <c:pt idx="3881">
                  <c:v>59.68</c:v>
                </c:pt>
                <c:pt idx="3882">
                  <c:v>58.76</c:v>
                </c:pt>
                <c:pt idx="3883">
                  <c:v>57.2</c:v>
                </c:pt>
                <c:pt idx="3884">
                  <c:v>53.12</c:v>
                </c:pt>
                <c:pt idx="3885">
                  <c:v>55.44</c:v>
                </c:pt>
                <c:pt idx="3886">
                  <c:v>57.879999999999995</c:v>
                </c:pt>
                <c:pt idx="3887">
                  <c:v>61.919999999999995</c:v>
                </c:pt>
                <c:pt idx="3888">
                  <c:v>60.08</c:v>
                </c:pt>
                <c:pt idx="3889">
                  <c:v>63</c:v>
                </c:pt>
                <c:pt idx="3890">
                  <c:v>58.68</c:v>
                </c:pt>
                <c:pt idx="3891">
                  <c:v>48.919999999999995</c:v>
                </c:pt>
                <c:pt idx="3892">
                  <c:v>41.12</c:v>
                </c:pt>
                <c:pt idx="3893">
                  <c:v>46.36</c:v>
                </c:pt>
                <c:pt idx="3894">
                  <c:v>43.04</c:v>
                </c:pt>
                <c:pt idx="3895">
                  <c:v>44.16</c:v>
                </c:pt>
                <c:pt idx="3896">
                  <c:v>49.559999999999995</c:v>
                </c:pt>
                <c:pt idx="3897">
                  <c:v>52.760000000000005</c:v>
                </c:pt>
                <c:pt idx="3898">
                  <c:v>49.04</c:v>
                </c:pt>
                <c:pt idx="3899">
                  <c:v>50.720000000000013</c:v>
                </c:pt>
                <c:pt idx="3900">
                  <c:v>51.76</c:v>
                </c:pt>
                <c:pt idx="3901">
                  <c:v>54.800000000000004</c:v>
                </c:pt>
                <c:pt idx="3902">
                  <c:v>58.48</c:v>
                </c:pt>
                <c:pt idx="3903">
                  <c:v>59.599999999999994</c:v>
                </c:pt>
                <c:pt idx="3904">
                  <c:v>61.28</c:v>
                </c:pt>
                <c:pt idx="3905">
                  <c:v>60.56</c:v>
                </c:pt>
                <c:pt idx="3906">
                  <c:v>57.8</c:v>
                </c:pt>
                <c:pt idx="3907">
                  <c:v>52.559999999999995</c:v>
                </c:pt>
                <c:pt idx="3908">
                  <c:v>48.6</c:v>
                </c:pt>
                <c:pt idx="3909">
                  <c:v>47.48</c:v>
                </c:pt>
                <c:pt idx="3910">
                  <c:v>45.68</c:v>
                </c:pt>
                <c:pt idx="3911">
                  <c:v>44.72</c:v>
                </c:pt>
                <c:pt idx="3912">
                  <c:v>49.68</c:v>
                </c:pt>
                <c:pt idx="3913">
                  <c:v>57.04</c:v>
                </c:pt>
                <c:pt idx="3914">
                  <c:v>63.28</c:v>
                </c:pt>
                <c:pt idx="3915">
                  <c:v>72.48</c:v>
                </c:pt>
                <c:pt idx="3916">
                  <c:v>80.040000000000006</c:v>
                </c:pt>
                <c:pt idx="3917">
                  <c:v>76.2</c:v>
                </c:pt>
                <c:pt idx="3918">
                  <c:v>78.600000000000009</c:v>
                </c:pt>
                <c:pt idx="3919">
                  <c:v>76.12</c:v>
                </c:pt>
                <c:pt idx="3920">
                  <c:v>72.2</c:v>
                </c:pt>
                <c:pt idx="3921">
                  <c:v>64.36</c:v>
                </c:pt>
                <c:pt idx="3922">
                  <c:v>67.400000000000006</c:v>
                </c:pt>
                <c:pt idx="3923">
                  <c:v>60.720000000000006</c:v>
                </c:pt>
                <c:pt idx="3924">
                  <c:v>59.440000000000005</c:v>
                </c:pt>
                <c:pt idx="3925">
                  <c:v>52.79999999999999</c:v>
                </c:pt>
                <c:pt idx="3926">
                  <c:v>50.360000000000007</c:v>
                </c:pt>
                <c:pt idx="3927">
                  <c:v>55.32</c:v>
                </c:pt>
                <c:pt idx="3928">
                  <c:v>63.88</c:v>
                </c:pt>
                <c:pt idx="3929">
                  <c:v>57.919999999999995</c:v>
                </c:pt>
                <c:pt idx="3930">
                  <c:v>49.44</c:v>
                </c:pt>
                <c:pt idx="3931">
                  <c:v>54.72</c:v>
                </c:pt>
                <c:pt idx="3932">
                  <c:v>55.96</c:v>
                </c:pt>
                <c:pt idx="3933">
                  <c:v>53.080000000000005</c:v>
                </c:pt>
                <c:pt idx="3934">
                  <c:v>60.199999999999996</c:v>
                </c:pt>
                <c:pt idx="3935">
                  <c:v>63.519999999999996</c:v>
                </c:pt>
                <c:pt idx="3936">
                  <c:v>68.199999999999989</c:v>
                </c:pt>
                <c:pt idx="3937">
                  <c:v>73.679999999999993</c:v>
                </c:pt>
                <c:pt idx="3938">
                  <c:v>71.11999999999999</c:v>
                </c:pt>
                <c:pt idx="3939">
                  <c:v>58.879999999999995</c:v>
                </c:pt>
                <c:pt idx="3940">
                  <c:v>57.08</c:v>
                </c:pt>
                <c:pt idx="3941">
                  <c:v>50.640000000000008</c:v>
                </c:pt>
                <c:pt idx="3942">
                  <c:v>47.64</c:v>
                </c:pt>
                <c:pt idx="3943">
                  <c:v>46.72</c:v>
                </c:pt>
                <c:pt idx="3944">
                  <c:v>53.559999999999995</c:v>
                </c:pt>
                <c:pt idx="3945">
                  <c:v>54.559999999999995</c:v>
                </c:pt>
                <c:pt idx="3946">
                  <c:v>59.440000000000005</c:v>
                </c:pt>
                <c:pt idx="3947">
                  <c:v>58.24</c:v>
                </c:pt>
                <c:pt idx="3948">
                  <c:v>59.599999999999994</c:v>
                </c:pt>
                <c:pt idx="3949">
                  <c:v>59.639999999999993</c:v>
                </c:pt>
                <c:pt idx="3950">
                  <c:v>60.440000000000005</c:v>
                </c:pt>
                <c:pt idx="3951">
                  <c:v>57.8</c:v>
                </c:pt>
                <c:pt idx="3952">
                  <c:v>66.12</c:v>
                </c:pt>
                <c:pt idx="3953">
                  <c:v>69.28</c:v>
                </c:pt>
                <c:pt idx="3954">
                  <c:v>67.239999999999995</c:v>
                </c:pt>
                <c:pt idx="3955">
                  <c:v>65.960000000000008</c:v>
                </c:pt>
                <c:pt idx="3956">
                  <c:v>69</c:v>
                </c:pt>
                <c:pt idx="3957">
                  <c:v>65.12</c:v>
                </c:pt>
                <c:pt idx="3958">
                  <c:v>62.960000000000008</c:v>
                </c:pt>
                <c:pt idx="3959">
                  <c:v>60.68</c:v>
                </c:pt>
                <c:pt idx="3960">
                  <c:v>56.639999999999993</c:v>
                </c:pt>
                <c:pt idx="3961">
                  <c:v>47.32</c:v>
                </c:pt>
                <c:pt idx="3962">
                  <c:v>49.639999999999993</c:v>
                </c:pt>
                <c:pt idx="3963">
                  <c:v>51.16</c:v>
                </c:pt>
                <c:pt idx="3964">
                  <c:v>57.68</c:v>
                </c:pt>
                <c:pt idx="3965">
                  <c:v>58.320000000000007</c:v>
                </c:pt>
                <c:pt idx="3966">
                  <c:v>65.28</c:v>
                </c:pt>
                <c:pt idx="3967">
                  <c:v>58.76</c:v>
                </c:pt>
                <c:pt idx="3968">
                  <c:v>49.68</c:v>
                </c:pt>
                <c:pt idx="3969">
                  <c:v>41.48</c:v>
                </c:pt>
                <c:pt idx="3970">
                  <c:v>47.599999999999994</c:v>
                </c:pt>
                <c:pt idx="3971">
                  <c:v>41.44</c:v>
                </c:pt>
                <c:pt idx="3972">
                  <c:v>40.72</c:v>
                </c:pt>
                <c:pt idx="3973">
                  <c:v>44.480000000000004</c:v>
                </c:pt>
                <c:pt idx="3974">
                  <c:v>45.12</c:v>
                </c:pt>
                <c:pt idx="3975">
                  <c:v>40.56</c:v>
                </c:pt>
                <c:pt idx="3976">
                  <c:v>43.96</c:v>
                </c:pt>
                <c:pt idx="3977">
                  <c:v>46.24</c:v>
                </c:pt>
                <c:pt idx="3978">
                  <c:v>53.76</c:v>
                </c:pt>
                <c:pt idx="3979">
                  <c:v>63.72</c:v>
                </c:pt>
                <c:pt idx="3980">
                  <c:v>68.92</c:v>
                </c:pt>
                <c:pt idx="3981">
                  <c:v>71.44</c:v>
                </c:pt>
                <c:pt idx="3982">
                  <c:v>72.8</c:v>
                </c:pt>
                <c:pt idx="3983">
                  <c:v>70.960000000000008</c:v>
                </c:pt>
                <c:pt idx="3984">
                  <c:v>65.239999999999995</c:v>
                </c:pt>
                <c:pt idx="3985">
                  <c:v>62.08</c:v>
                </c:pt>
                <c:pt idx="3986">
                  <c:v>60.480000000000004</c:v>
                </c:pt>
                <c:pt idx="3987">
                  <c:v>56.600000000000009</c:v>
                </c:pt>
                <c:pt idx="3988">
                  <c:v>52.32</c:v>
                </c:pt>
                <c:pt idx="3989">
                  <c:v>57.36</c:v>
                </c:pt>
                <c:pt idx="3990">
                  <c:v>64.56</c:v>
                </c:pt>
                <c:pt idx="3991">
                  <c:v>69.919999999999987</c:v>
                </c:pt>
                <c:pt idx="3992">
                  <c:v>76.400000000000006</c:v>
                </c:pt>
                <c:pt idx="3993">
                  <c:v>80.680000000000007</c:v>
                </c:pt>
                <c:pt idx="3994">
                  <c:v>71.28</c:v>
                </c:pt>
                <c:pt idx="3995">
                  <c:v>66.2</c:v>
                </c:pt>
                <c:pt idx="3996">
                  <c:v>60.68</c:v>
                </c:pt>
                <c:pt idx="3997">
                  <c:v>58.439999999999991</c:v>
                </c:pt>
                <c:pt idx="3998">
                  <c:v>53.360000000000007</c:v>
                </c:pt>
                <c:pt idx="3999">
                  <c:v>59.52</c:v>
                </c:pt>
                <c:pt idx="4000">
                  <c:v>58.96</c:v>
                </c:pt>
                <c:pt idx="4001">
                  <c:v>64.12</c:v>
                </c:pt>
                <c:pt idx="4002">
                  <c:v>62.039999999999992</c:v>
                </c:pt>
                <c:pt idx="4003">
                  <c:v>60.759999999999991</c:v>
                </c:pt>
                <c:pt idx="4004">
                  <c:v>58.28</c:v>
                </c:pt>
                <c:pt idx="4005">
                  <c:v>64.400000000000006</c:v>
                </c:pt>
                <c:pt idx="4006">
                  <c:v>56.44</c:v>
                </c:pt>
                <c:pt idx="4007">
                  <c:v>46.2</c:v>
                </c:pt>
                <c:pt idx="4008">
                  <c:v>48.36</c:v>
                </c:pt>
                <c:pt idx="4009">
                  <c:v>48.8</c:v>
                </c:pt>
                <c:pt idx="4010">
                  <c:v>48.56</c:v>
                </c:pt>
                <c:pt idx="4011">
                  <c:v>54.24</c:v>
                </c:pt>
                <c:pt idx="4012">
                  <c:v>60.28</c:v>
                </c:pt>
                <c:pt idx="4013">
                  <c:v>64.44</c:v>
                </c:pt>
                <c:pt idx="4014">
                  <c:v>67.2</c:v>
                </c:pt>
                <c:pt idx="4015">
                  <c:v>67.679999999999993</c:v>
                </c:pt>
                <c:pt idx="4016">
                  <c:v>59.68</c:v>
                </c:pt>
                <c:pt idx="4017">
                  <c:v>59.20000000000001</c:v>
                </c:pt>
                <c:pt idx="4018">
                  <c:v>59.28</c:v>
                </c:pt>
                <c:pt idx="4019">
                  <c:v>63.32</c:v>
                </c:pt>
                <c:pt idx="4020">
                  <c:v>62.160000000000004</c:v>
                </c:pt>
                <c:pt idx="4021">
                  <c:v>65.28</c:v>
                </c:pt>
                <c:pt idx="4022">
                  <c:v>60.640000000000008</c:v>
                </c:pt>
                <c:pt idx="4023">
                  <c:v>58.519999999999996</c:v>
                </c:pt>
                <c:pt idx="4024">
                  <c:v>53.76</c:v>
                </c:pt>
                <c:pt idx="4025">
                  <c:v>52.359999999999992</c:v>
                </c:pt>
                <c:pt idx="4026">
                  <c:v>56.039999999999992</c:v>
                </c:pt>
                <c:pt idx="4027">
                  <c:v>62.79999999999999</c:v>
                </c:pt>
                <c:pt idx="4028">
                  <c:v>64.48</c:v>
                </c:pt>
                <c:pt idx="4029">
                  <c:v>72.48</c:v>
                </c:pt>
                <c:pt idx="4030">
                  <c:v>79.12</c:v>
                </c:pt>
                <c:pt idx="4031">
                  <c:v>75.88000000000001</c:v>
                </c:pt>
                <c:pt idx="4032">
                  <c:v>74.48</c:v>
                </c:pt>
                <c:pt idx="4033">
                  <c:v>76.2</c:v>
                </c:pt>
                <c:pt idx="4034">
                  <c:v>69.08</c:v>
                </c:pt>
                <c:pt idx="4035">
                  <c:v>64.279999999999987</c:v>
                </c:pt>
                <c:pt idx="4036">
                  <c:v>63.2</c:v>
                </c:pt>
                <c:pt idx="4037">
                  <c:v>58.439999999999991</c:v>
                </c:pt>
                <c:pt idx="4038">
                  <c:v>48.919999999999995</c:v>
                </c:pt>
                <c:pt idx="4039">
                  <c:v>52.239999999999995</c:v>
                </c:pt>
                <c:pt idx="4040">
                  <c:v>53.080000000000005</c:v>
                </c:pt>
                <c:pt idx="4041">
                  <c:v>59.52</c:v>
                </c:pt>
                <c:pt idx="4042">
                  <c:v>56.919999999999995</c:v>
                </c:pt>
                <c:pt idx="4043">
                  <c:v>64.72</c:v>
                </c:pt>
                <c:pt idx="4044">
                  <c:v>61.4</c:v>
                </c:pt>
                <c:pt idx="4045">
                  <c:v>53.12</c:v>
                </c:pt>
                <c:pt idx="4046">
                  <c:v>39.96</c:v>
                </c:pt>
                <c:pt idx="4047">
                  <c:v>43.08</c:v>
                </c:pt>
                <c:pt idx="4048">
                  <c:v>34.56</c:v>
                </c:pt>
                <c:pt idx="4049">
                  <c:v>30.079999999999995</c:v>
                </c:pt>
                <c:pt idx="4050">
                  <c:v>33.199999999999996</c:v>
                </c:pt>
                <c:pt idx="4051">
                  <c:v>37.64</c:v>
                </c:pt>
                <c:pt idx="4052">
                  <c:v>36.92</c:v>
                </c:pt>
                <c:pt idx="4053">
                  <c:v>42.68</c:v>
                </c:pt>
                <c:pt idx="4054">
                  <c:v>48.480000000000004</c:v>
                </c:pt>
                <c:pt idx="4055">
                  <c:v>56.720000000000006</c:v>
                </c:pt>
                <c:pt idx="4056">
                  <c:v>65.84</c:v>
                </c:pt>
                <c:pt idx="4057">
                  <c:v>74.599999999999994</c:v>
                </c:pt>
                <c:pt idx="4058">
                  <c:v>80.47999999999999</c:v>
                </c:pt>
                <c:pt idx="4059">
                  <c:v>82.320000000000007</c:v>
                </c:pt>
                <c:pt idx="4060">
                  <c:v>81.08</c:v>
                </c:pt>
                <c:pt idx="4061">
                  <c:v>77.160000000000011</c:v>
                </c:pt>
                <c:pt idx="4062">
                  <c:v>74.279999999999987</c:v>
                </c:pt>
                <c:pt idx="4063">
                  <c:v>71.44</c:v>
                </c:pt>
                <c:pt idx="4064">
                  <c:v>67.72</c:v>
                </c:pt>
                <c:pt idx="4065">
                  <c:v>61.600000000000009</c:v>
                </c:pt>
                <c:pt idx="4066">
                  <c:v>64.279999999999987</c:v>
                </c:pt>
                <c:pt idx="4067">
                  <c:v>68.72</c:v>
                </c:pt>
                <c:pt idx="4068">
                  <c:v>70.040000000000006</c:v>
                </c:pt>
                <c:pt idx="4069">
                  <c:v>73.679999999999993</c:v>
                </c:pt>
                <c:pt idx="4070">
                  <c:v>78.47999999999999</c:v>
                </c:pt>
                <c:pt idx="4071">
                  <c:v>69.399999999999991</c:v>
                </c:pt>
                <c:pt idx="4072">
                  <c:v>60.88</c:v>
                </c:pt>
                <c:pt idx="4073">
                  <c:v>53.04</c:v>
                </c:pt>
                <c:pt idx="4074">
                  <c:v>48.68</c:v>
                </c:pt>
                <c:pt idx="4075">
                  <c:v>43.04</c:v>
                </c:pt>
                <c:pt idx="4076">
                  <c:v>47.88</c:v>
                </c:pt>
                <c:pt idx="4077">
                  <c:v>49.68</c:v>
                </c:pt>
                <c:pt idx="4078">
                  <c:v>58.68</c:v>
                </c:pt>
                <c:pt idx="4079">
                  <c:v>58.080000000000013</c:v>
                </c:pt>
                <c:pt idx="4080">
                  <c:v>54.879999999999995</c:v>
                </c:pt>
                <c:pt idx="4081">
                  <c:v>60.96</c:v>
                </c:pt>
                <c:pt idx="4082">
                  <c:v>63.399999999999991</c:v>
                </c:pt>
                <c:pt idx="4083">
                  <c:v>56.32</c:v>
                </c:pt>
                <c:pt idx="4084">
                  <c:v>48.04</c:v>
                </c:pt>
                <c:pt idx="4085">
                  <c:v>47</c:v>
                </c:pt>
                <c:pt idx="4086">
                  <c:v>45.92</c:v>
                </c:pt>
                <c:pt idx="4087">
                  <c:v>46.32</c:v>
                </c:pt>
                <c:pt idx="4088">
                  <c:v>49.720000000000006</c:v>
                </c:pt>
                <c:pt idx="4089">
                  <c:v>52.79999999999999</c:v>
                </c:pt>
                <c:pt idx="4090">
                  <c:v>57.28</c:v>
                </c:pt>
                <c:pt idx="4091">
                  <c:v>59.039999999999992</c:v>
                </c:pt>
                <c:pt idx="4092">
                  <c:v>60.120000000000005</c:v>
                </c:pt>
                <c:pt idx="4093">
                  <c:v>54.480000000000004</c:v>
                </c:pt>
                <c:pt idx="4094">
                  <c:v>60.239999999999995</c:v>
                </c:pt>
                <c:pt idx="4095">
                  <c:v>61.12</c:v>
                </c:pt>
                <c:pt idx="4096">
                  <c:v>67.8</c:v>
                </c:pt>
                <c:pt idx="4097">
                  <c:v>67.52</c:v>
                </c:pt>
                <c:pt idx="4098">
                  <c:v>69.959999999999994</c:v>
                </c:pt>
                <c:pt idx="4099">
                  <c:v>65.440000000000012</c:v>
                </c:pt>
                <c:pt idx="4100">
                  <c:v>65.319999999999993</c:v>
                </c:pt>
                <c:pt idx="4101">
                  <c:v>58.600000000000009</c:v>
                </c:pt>
                <c:pt idx="4102">
                  <c:v>53.92</c:v>
                </c:pt>
                <c:pt idx="4103">
                  <c:v>53.360000000000007</c:v>
                </c:pt>
                <c:pt idx="4104">
                  <c:v>57.2</c:v>
                </c:pt>
                <c:pt idx="4105">
                  <c:v>59.88</c:v>
                </c:pt>
                <c:pt idx="4106">
                  <c:v>70.12</c:v>
                </c:pt>
                <c:pt idx="4107">
                  <c:v>80</c:v>
                </c:pt>
                <c:pt idx="4108">
                  <c:v>81.88000000000001</c:v>
                </c:pt>
                <c:pt idx="4109">
                  <c:v>79.239999999999995</c:v>
                </c:pt>
                <c:pt idx="4110">
                  <c:v>76.959999999999994</c:v>
                </c:pt>
                <c:pt idx="4111">
                  <c:v>67.8</c:v>
                </c:pt>
                <c:pt idx="4112">
                  <c:v>63.12</c:v>
                </c:pt>
                <c:pt idx="4113">
                  <c:v>63.12</c:v>
                </c:pt>
                <c:pt idx="4114">
                  <c:v>60.88</c:v>
                </c:pt>
                <c:pt idx="4115">
                  <c:v>51.359999999999992</c:v>
                </c:pt>
                <c:pt idx="4116">
                  <c:v>54.400000000000006</c:v>
                </c:pt>
                <c:pt idx="4117">
                  <c:v>54.480000000000004</c:v>
                </c:pt>
                <c:pt idx="4118">
                  <c:v>58.160000000000004</c:v>
                </c:pt>
                <c:pt idx="4119">
                  <c:v>53.76</c:v>
                </c:pt>
                <c:pt idx="4120">
                  <c:v>63.640000000000008</c:v>
                </c:pt>
                <c:pt idx="4121">
                  <c:v>64.400000000000006</c:v>
                </c:pt>
                <c:pt idx="4122">
                  <c:v>60.6</c:v>
                </c:pt>
                <c:pt idx="4123">
                  <c:v>48.480000000000004</c:v>
                </c:pt>
                <c:pt idx="4124">
                  <c:v>50.559999999999995</c:v>
                </c:pt>
                <c:pt idx="4125">
                  <c:v>43.88</c:v>
                </c:pt>
                <c:pt idx="4126">
                  <c:v>38.639999999999993</c:v>
                </c:pt>
                <c:pt idx="4127">
                  <c:v>40.32</c:v>
                </c:pt>
                <c:pt idx="4128">
                  <c:v>45.480000000000004</c:v>
                </c:pt>
                <c:pt idx="4129">
                  <c:v>47.72</c:v>
                </c:pt>
                <c:pt idx="4130">
                  <c:v>52.239999999999995</c:v>
                </c:pt>
                <c:pt idx="4131">
                  <c:v>58.160000000000004</c:v>
                </c:pt>
                <c:pt idx="4132">
                  <c:v>63.32</c:v>
                </c:pt>
                <c:pt idx="4133">
                  <c:v>68.040000000000006</c:v>
                </c:pt>
                <c:pt idx="4134">
                  <c:v>73.240000000000009</c:v>
                </c:pt>
                <c:pt idx="4135">
                  <c:v>78.8</c:v>
                </c:pt>
                <c:pt idx="4136">
                  <c:v>81.52000000000001</c:v>
                </c:pt>
                <c:pt idx="4137">
                  <c:v>80.52</c:v>
                </c:pt>
                <c:pt idx="4138">
                  <c:v>77.08</c:v>
                </c:pt>
                <c:pt idx="4139">
                  <c:v>76.320000000000007</c:v>
                </c:pt>
                <c:pt idx="4140">
                  <c:v>72.720000000000013</c:v>
                </c:pt>
                <c:pt idx="4141">
                  <c:v>66.919999999999987</c:v>
                </c:pt>
                <c:pt idx="4142">
                  <c:v>64.56</c:v>
                </c:pt>
                <c:pt idx="4143">
                  <c:v>69.599999999999994</c:v>
                </c:pt>
                <c:pt idx="4144">
                  <c:v>70.599999999999994</c:v>
                </c:pt>
                <c:pt idx="4145">
                  <c:v>70.040000000000006</c:v>
                </c:pt>
                <c:pt idx="4146">
                  <c:v>70.400000000000006</c:v>
                </c:pt>
                <c:pt idx="4147">
                  <c:v>70.28</c:v>
                </c:pt>
                <c:pt idx="4148">
                  <c:v>61.68</c:v>
                </c:pt>
                <c:pt idx="4149">
                  <c:v>55.559999999999995</c:v>
                </c:pt>
                <c:pt idx="4150">
                  <c:v>47.12</c:v>
                </c:pt>
                <c:pt idx="4151">
                  <c:v>45.239999999999995</c:v>
                </c:pt>
                <c:pt idx="4152">
                  <c:v>40.64</c:v>
                </c:pt>
                <c:pt idx="4153">
                  <c:v>43.32</c:v>
                </c:pt>
                <c:pt idx="4154">
                  <c:v>45.839999999999996</c:v>
                </c:pt>
                <c:pt idx="4155">
                  <c:v>55.48</c:v>
                </c:pt>
                <c:pt idx="4156">
                  <c:v>54.76</c:v>
                </c:pt>
                <c:pt idx="4157">
                  <c:v>53.12</c:v>
                </c:pt>
                <c:pt idx="4158">
                  <c:v>67.239999999999995</c:v>
                </c:pt>
                <c:pt idx="4159">
                  <c:v>66.84</c:v>
                </c:pt>
                <c:pt idx="4160">
                  <c:v>59.639999999999993</c:v>
                </c:pt>
                <c:pt idx="4161">
                  <c:v>54.92</c:v>
                </c:pt>
                <c:pt idx="4162">
                  <c:v>52</c:v>
                </c:pt>
                <c:pt idx="4163">
                  <c:v>47.12</c:v>
                </c:pt>
                <c:pt idx="4164">
                  <c:v>46.64</c:v>
                </c:pt>
                <c:pt idx="4165">
                  <c:v>51.679999999999993</c:v>
                </c:pt>
                <c:pt idx="4166">
                  <c:v>51.12</c:v>
                </c:pt>
                <c:pt idx="4167">
                  <c:v>50.839999999999996</c:v>
                </c:pt>
                <c:pt idx="4168">
                  <c:v>52.160000000000004</c:v>
                </c:pt>
                <c:pt idx="4169">
                  <c:v>55.199999999999996</c:v>
                </c:pt>
                <c:pt idx="4170">
                  <c:v>52.440000000000012</c:v>
                </c:pt>
                <c:pt idx="4171">
                  <c:v>60.040000000000006</c:v>
                </c:pt>
                <c:pt idx="4172">
                  <c:v>61.44</c:v>
                </c:pt>
                <c:pt idx="4173">
                  <c:v>67.080000000000013</c:v>
                </c:pt>
                <c:pt idx="4174">
                  <c:v>67.320000000000007</c:v>
                </c:pt>
                <c:pt idx="4175">
                  <c:v>69.72</c:v>
                </c:pt>
                <c:pt idx="4176">
                  <c:v>67.88</c:v>
                </c:pt>
                <c:pt idx="4177">
                  <c:v>70.240000000000009</c:v>
                </c:pt>
                <c:pt idx="4178">
                  <c:v>68.040000000000006</c:v>
                </c:pt>
                <c:pt idx="4179">
                  <c:v>60.480000000000004</c:v>
                </c:pt>
                <c:pt idx="4180">
                  <c:v>54.92</c:v>
                </c:pt>
                <c:pt idx="4181">
                  <c:v>56.600000000000009</c:v>
                </c:pt>
                <c:pt idx="4182">
                  <c:v>62.08</c:v>
                </c:pt>
                <c:pt idx="4183">
                  <c:v>70</c:v>
                </c:pt>
                <c:pt idx="4184">
                  <c:v>80.44</c:v>
                </c:pt>
                <c:pt idx="4185">
                  <c:v>83.44</c:v>
                </c:pt>
                <c:pt idx="4186">
                  <c:v>77.56</c:v>
                </c:pt>
                <c:pt idx="4187">
                  <c:v>72.48</c:v>
                </c:pt>
                <c:pt idx="4188">
                  <c:v>60.319999999999993</c:v>
                </c:pt>
                <c:pt idx="4189">
                  <c:v>55.16</c:v>
                </c:pt>
                <c:pt idx="4190">
                  <c:v>55.76</c:v>
                </c:pt>
                <c:pt idx="4191">
                  <c:v>55.000000000000007</c:v>
                </c:pt>
                <c:pt idx="4192">
                  <c:v>45.4</c:v>
                </c:pt>
                <c:pt idx="4193">
                  <c:v>51.2</c:v>
                </c:pt>
                <c:pt idx="4194">
                  <c:v>52.12</c:v>
                </c:pt>
                <c:pt idx="4195">
                  <c:v>54.279999999999994</c:v>
                </c:pt>
                <c:pt idx="4196">
                  <c:v>48.72</c:v>
                </c:pt>
                <c:pt idx="4197">
                  <c:v>59.96</c:v>
                </c:pt>
                <c:pt idx="4198">
                  <c:v>61.4</c:v>
                </c:pt>
                <c:pt idx="4199">
                  <c:v>59.639999999999993</c:v>
                </c:pt>
                <c:pt idx="4200">
                  <c:v>52.04</c:v>
                </c:pt>
                <c:pt idx="4201">
                  <c:v>59</c:v>
                </c:pt>
                <c:pt idx="4202">
                  <c:v>54.04</c:v>
                </c:pt>
                <c:pt idx="4203">
                  <c:v>51.4</c:v>
                </c:pt>
                <c:pt idx="4204">
                  <c:v>53</c:v>
                </c:pt>
                <c:pt idx="4205">
                  <c:v>59.160000000000004</c:v>
                </c:pt>
                <c:pt idx="4206">
                  <c:v>62.4</c:v>
                </c:pt>
                <c:pt idx="4207">
                  <c:v>66.759999999999991</c:v>
                </c:pt>
                <c:pt idx="4208">
                  <c:v>70.16</c:v>
                </c:pt>
                <c:pt idx="4209">
                  <c:v>74.8</c:v>
                </c:pt>
                <c:pt idx="4210">
                  <c:v>76.36</c:v>
                </c:pt>
                <c:pt idx="4211">
                  <c:v>77.600000000000009</c:v>
                </c:pt>
                <c:pt idx="4212">
                  <c:v>79.44</c:v>
                </c:pt>
                <c:pt idx="4213">
                  <c:v>77.600000000000009</c:v>
                </c:pt>
                <c:pt idx="4214">
                  <c:v>71.760000000000005</c:v>
                </c:pt>
                <c:pt idx="4215">
                  <c:v>66.16</c:v>
                </c:pt>
                <c:pt idx="4216">
                  <c:v>66.679999999999993</c:v>
                </c:pt>
                <c:pt idx="4217">
                  <c:v>64.2</c:v>
                </c:pt>
                <c:pt idx="4218">
                  <c:v>61.959999999999994</c:v>
                </c:pt>
                <c:pt idx="4219">
                  <c:v>62.88</c:v>
                </c:pt>
                <c:pt idx="4220">
                  <c:v>67.12</c:v>
                </c:pt>
                <c:pt idx="4221">
                  <c:v>64.2</c:v>
                </c:pt>
                <c:pt idx="4222">
                  <c:v>61.519999999999996</c:v>
                </c:pt>
                <c:pt idx="4223">
                  <c:v>59.36</c:v>
                </c:pt>
                <c:pt idx="4224">
                  <c:v>57.36</c:v>
                </c:pt>
                <c:pt idx="4225">
                  <c:v>51.64</c:v>
                </c:pt>
                <c:pt idx="4226">
                  <c:v>48.76</c:v>
                </c:pt>
                <c:pt idx="4227">
                  <c:v>44.72</c:v>
                </c:pt>
                <c:pt idx="4228">
                  <c:v>45.28</c:v>
                </c:pt>
                <c:pt idx="4229">
                  <c:v>42.44</c:v>
                </c:pt>
                <c:pt idx="4230">
                  <c:v>44.76</c:v>
                </c:pt>
                <c:pt idx="4231">
                  <c:v>47.56</c:v>
                </c:pt>
                <c:pt idx="4232">
                  <c:v>52.559999999999995</c:v>
                </c:pt>
                <c:pt idx="4233">
                  <c:v>51.72</c:v>
                </c:pt>
                <c:pt idx="4234">
                  <c:v>53.44</c:v>
                </c:pt>
                <c:pt idx="4235">
                  <c:v>71.320000000000007</c:v>
                </c:pt>
                <c:pt idx="4236">
                  <c:v>67.12</c:v>
                </c:pt>
                <c:pt idx="4237">
                  <c:v>57.239999999999988</c:v>
                </c:pt>
                <c:pt idx="4238">
                  <c:v>55.879999999999995</c:v>
                </c:pt>
                <c:pt idx="4239">
                  <c:v>52.64</c:v>
                </c:pt>
                <c:pt idx="4240">
                  <c:v>47.96</c:v>
                </c:pt>
                <c:pt idx="4241">
                  <c:v>50.519999999999996</c:v>
                </c:pt>
                <c:pt idx="4242">
                  <c:v>58.48</c:v>
                </c:pt>
                <c:pt idx="4243">
                  <c:v>53.12</c:v>
                </c:pt>
                <c:pt idx="4244">
                  <c:v>48.76</c:v>
                </c:pt>
                <c:pt idx="4245">
                  <c:v>50.040000000000006</c:v>
                </c:pt>
                <c:pt idx="4246">
                  <c:v>53.04</c:v>
                </c:pt>
                <c:pt idx="4247">
                  <c:v>50.559999999999995</c:v>
                </c:pt>
                <c:pt idx="4248">
                  <c:v>59.12</c:v>
                </c:pt>
                <c:pt idx="4249">
                  <c:v>64.12</c:v>
                </c:pt>
                <c:pt idx="4250">
                  <c:v>69.72</c:v>
                </c:pt>
                <c:pt idx="4251">
                  <c:v>68.47999999999999</c:v>
                </c:pt>
                <c:pt idx="4252">
                  <c:v>66.399999999999991</c:v>
                </c:pt>
                <c:pt idx="4253">
                  <c:v>60.88</c:v>
                </c:pt>
                <c:pt idx="4254">
                  <c:v>59.52</c:v>
                </c:pt>
                <c:pt idx="4255">
                  <c:v>57.480000000000011</c:v>
                </c:pt>
                <c:pt idx="4256">
                  <c:v>53</c:v>
                </c:pt>
                <c:pt idx="4257">
                  <c:v>53.44</c:v>
                </c:pt>
                <c:pt idx="4258">
                  <c:v>59.639999999999993</c:v>
                </c:pt>
                <c:pt idx="4259">
                  <c:v>67.320000000000007</c:v>
                </c:pt>
                <c:pt idx="4260">
                  <c:v>74.11999999999999</c:v>
                </c:pt>
                <c:pt idx="4261">
                  <c:v>80.959999999999994</c:v>
                </c:pt>
                <c:pt idx="4262">
                  <c:v>82.28</c:v>
                </c:pt>
                <c:pt idx="4263">
                  <c:v>75.040000000000006</c:v>
                </c:pt>
                <c:pt idx="4264">
                  <c:v>67.160000000000011</c:v>
                </c:pt>
                <c:pt idx="4265">
                  <c:v>55.44</c:v>
                </c:pt>
                <c:pt idx="4266">
                  <c:v>52.2</c:v>
                </c:pt>
                <c:pt idx="4267">
                  <c:v>53.64</c:v>
                </c:pt>
                <c:pt idx="4268">
                  <c:v>55.64</c:v>
                </c:pt>
                <c:pt idx="4269">
                  <c:v>48.72</c:v>
                </c:pt>
                <c:pt idx="4270">
                  <c:v>53.44</c:v>
                </c:pt>
                <c:pt idx="4271">
                  <c:v>54.559999999999995</c:v>
                </c:pt>
                <c:pt idx="4272">
                  <c:v>55.32</c:v>
                </c:pt>
                <c:pt idx="4273">
                  <c:v>48.4</c:v>
                </c:pt>
                <c:pt idx="4274">
                  <c:v>57.400000000000006</c:v>
                </c:pt>
                <c:pt idx="4275">
                  <c:v>58.199999999999996</c:v>
                </c:pt>
                <c:pt idx="4276">
                  <c:v>56.399999999999991</c:v>
                </c:pt>
                <c:pt idx="4277">
                  <c:v>51.4</c:v>
                </c:pt>
                <c:pt idx="4278">
                  <c:v>59.48</c:v>
                </c:pt>
                <c:pt idx="4279">
                  <c:v>59.36</c:v>
                </c:pt>
                <c:pt idx="4280">
                  <c:v>59.160000000000004</c:v>
                </c:pt>
                <c:pt idx="4281">
                  <c:v>60.36</c:v>
                </c:pt>
                <c:pt idx="4282">
                  <c:v>63.28</c:v>
                </c:pt>
                <c:pt idx="4283">
                  <c:v>65</c:v>
                </c:pt>
                <c:pt idx="4284">
                  <c:v>68.320000000000007</c:v>
                </c:pt>
                <c:pt idx="4285">
                  <c:v>72.599999999999994</c:v>
                </c:pt>
                <c:pt idx="4286">
                  <c:v>75.8</c:v>
                </c:pt>
                <c:pt idx="4287">
                  <c:v>76.400000000000006</c:v>
                </c:pt>
                <c:pt idx="4288">
                  <c:v>73.72</c:v>
                </c:pt>
                <c:pt idx="4289">
                  <c:v>70.92</c:v>
                </c:pt>
                <c:pt idx="4290">
                  <c:v>64.56</c:v>
                </c:pt>
                <c:pt idx="4291">
                  <c:v>57.120000000000005</c:v>
                </c:pt>
                <c:pt idx="4292">
                  <c:v>53.559999999999995</c:v>
                </c:pt>
                <c:pt idx="4293">
                  <c:v>57.839999999999989</c:v>
                </c:pt>
                <c:pt idx="4294">
                  <c:v>58.000000000000007</c:v>
                </c:pt>
                <c:pt idx="4295">
                  <c:v>59.319999999999993</c:v>
                </c:pt>
                <c:pt idx="4296">
                  <c:v>65.199999999999989</c:v>
                </c:pt>
                <c:pt idx="4297">
                  <c:v>66.8</c:v>
                </c:pt>
                <c:pt idx="4298">
                  <c:v>61.519999999999996</c:v>
                </c:pt>
                <c:pt idx="4299">
                  <c:v>56.08</c:v>
                </c:pt>
                <c:pt idx="4300">
                  <c:v>49.559999999999995</c:v>
                </c:pt>
                <c:pt idx="4301">
                  <c:v>43.160000000000004</c:v>
                </c:pt>
                <c:pt idx="4302">
                  <c:v>43.600000000000009</c:v>
                </c:pt>
                <c:pt idx="4303">
                  <c:v>41.2</c:v>
                </c:pt>
                <c:pt idx="4304">
                  <c:v>39.519999999999996</c:v>
                </c:pt>
                <c:pt idx="4305">
                  <c:v>43.600000000000009</c:v>
                </c:pt>
                <c:pt idx="4306">
                  <c:v>43.28</c:v>
                </c:pt>
                <c:pt idx="4307">
                  <c:v>39.04</c:v>
                </c:pt>
                <c:pt idx="4308">
                  <c:v>40.519999999999996</c:v>
                </c:pt>
                <c:pt idx="4309">
                  <c:v>45.72</c:v>
                </c:pt>
                <c:pt idx="4310">
                  <c:v>46.12</c:v>
                </c:pt>
                <c:pt idx="4311">
                  <c:v>50.559999999999995</c:v>
                </c:pt>
                <c:pt idx="4312">
                  <c:v>67.36</c:v>
                </c:pt>
                <c:pt idx="4313">
                  <c:v>60.480000000000004</c:v>
                </c:pt>
                <c:pt idx="4314">
                  <c:v>51.480000000000004</c:v>
                </c:pt>
                <c:pt idx="4315">
                  <c:v>56.039999999999992</c:v>
                </c:pt>
                <c:pt idx="4316">
                  <c:v>56.919999999999995</c:v>
                </c:pt>
                <c:pt idx="4317">
                  <c:v>53.2</c:v>
                </c:pt>
                <c:pt idx="4318">
                  <c:v>58.320000000000007</c:v>
                </c:pt>
                <c:pt idx="4319">
                  <c:v>67.72</c:v>
                </c:pt>
                <c:pt idx="4320">
                  <c:v>55.92</c:v>
                </c:pt>
                <c:pt idx="4321">
                  <c:v>46.4</c:v>
                </c:pt>
                <c:pt idx="4322">
                  <c:v>47.599999999999994</c:v>
                </c:pt>
                <c:pt idx="4323">
                  <c:v>49.2</c:v>
                </c:pt>
                <c:pt idx="4324">
                  <c:v>47.44</c:v>
                </c:pt>
                <c:pt idx="4325">
                  <c:v>59.919999999999995</c:v>
                </c:pt>
                <c:pt idx="4326">
                  <c:v>66.239999999999995</c:v>
                </c:pt>
                <c:pt idx="4327">
                  <c:v>70.8</c:v>
                </c:pt>
                <c:pt idx="4328">
                  <c:v>72.960000000000008</c:v>
                </c:pt>
                <c:pt idx="4329">
                  <c:v>69.72</c:v>
                </c:pt>
                <c:pt idx="4330">
                  <c:v>63.519999999999996</c:v>
                </c:pt>
                <c:pt idx="4331">
                  <c:v>61.359999999999992</c:v>
                </c:pt>
                <c:pt idx="4332">
                  <c:v>61.72</c:v>
                </c:pt>
                <c:pt idx="4333">
                  <c:v>54.679999999999993</c:v>
                </c:pt>
                <c:pt idx="4334">
                  <c:v>54.120000000000005</c:v>
                </c:pt>
                <c:pt idx="4335">
                  <c:v>60.759999999999991</c:v>
                </c:pt>
                <c:pt idx="4336">
                  <c:v>69.2</c:v>
                </c:pt>
                <c:pt idx="4337">
                  <c:v>73.64</c:v>
                </c:pt>
                <c:pt idx="4338">
                  <c:v>80.64</c:v>
                </c:pt>
                <c:pt idx="4339">
                  <c:v>83.92</c:v>
                </c:pt>
                <c:pt idx="4340">
                  <c:v>77.680000000000007</c:v>
                </c:pt>
                <c:pt idx="4341">
                  <c:v>66.919999999999987</c:v>
                </c:pt>
                <c:pt idx="4342">
                  <c:v>51.76</c:v>
                </c:pt>
                <c:pt idx="4343">
                  <c:v>46.4</c:v>
                </c:pt>
                <c:pt idx="4344">
                  <c:v>48.480000000000004</c:v>
                </c:pt>
                <c:pt idx="4345">
                  <c:v>53.12</c:v>
                </c:pt>
                <c:pt idx="4346">
                  <c:v>50.360000000000007</c:v>
                </c:pt>
                <c:pt idx="4347">
                  <c:v>56.720000000000006</c:v>
                </c:pt>
                <c:pt idx="4348">
                  <c:v>60.68</c:v>
                </c:pt>
                <c:pt idx="4349">
                  <c:v>59.88</c:v>
                </c:pt>
                <c:pt idx="4350">
                  <c:v>53.080000000000005</c:v>
                </c:pt>
                <c:pt idx="4351">
                  <c:v>60.120000000000005</c:v>
                </c:pt>
                <c:pt idx="4352">
                  <c:v>64.400000000000006</c:v>
                </c:pt>
                <c:pt idx="4353">
                  <c:v>64.8</c:v>
                </c:pt>
                <c:pt idx="4354">
                  <c:v>60.440000000000005</c:v>
                </c:pt>
                <c:pt idx="4355">
                  <c:v>65.199999999999989</c:v>
                </c:pt>
                <c:pt idx="4356">
                  <c:v>66.72</c:v>
                </c:pt>
                <c:pt idx="4357">
                  <c:v>68.72</c:v>
                </c:pt>
                <c:pt idx="4358">
                  <c:v>70.48</c:v>
                </c:pt>
                <c:pt idx="4359">
                  <c:v>74.400000000000006</c:v>
                </c:pt>
                <c:pt idx="4360">
                  <c:v>76.8</c:v>
                </c:pt>
                <c:pt idx="4361">
                  <c:v>81.56</c:v>
                </c:pt>
                <c:pt idx="4362">
                  <c:v>82.679999999999993</c:v>
                </c:pt>
                <c:pt idx="4363">
                  <c:v>78.56</c:v>
                </c:pt>
                <c:pt idx="4364">
                  <c:v>74.2</c:v>
                </c:pt>
                <c:pt idx="4365">
                  <c:v>68.64</c:v>
                </c:pt>
                <c:pt idx="4366">
                  <c:v>60.759999999999991</c:v>
                </c:pt>
                <c:pt idx="4367">
                  <c:v>52.79999999999999</c:v>
                </c:pt>
                <c:pt idx="4368">
                  <c:v>49.2</c:v>
                </c:pt>
                <c:pt idx="4369">
                  <c:v>49.760000000000005</c:v>
                </c:pt>
                <c:pt idx="4370">
                  <c:v>55.879999999999995</c:v>
                </c:pt>
                <c:pt idx="4371">
                  <c:v>58.439999999999991</c:v>
                </c:pt>
                <c:pt idx="4372">
                  <c:v>60.400000000000006</c:v>
                </c:pt>
                <c:pt idx="4373">
                  <c:v>66.16</c:v>
                </c:pt>
                <c:pt idx="4374">
                  <c:v>64.52</c:v>
                </c:pt>
                <c:pt idx="4375">
                  <c:v>56.24</c:v>
                </c:pt>
                <c:pt idx="4376">
                  <c:v>51.88</c:v>
                </c:pt>
                <c:pt idx="4377">
                  <c:v>46.4</c:v>
                </c:pt>
                <c:pt idx="4378">
                  <c:v>39.239999999999995</c:v>
                </c:pt>
                <c:pt idx="4379">
                  <c:v>44.76</c:v>
                </c:pt>
                <c:pt idx="4380">
                  <c:v>47.08</c:v>
                </c:pt>
                <c:pt idx="4381">
                  <c:v>44.6</c:v>
                </c:pt>
                <c:pt idx="4382">
                  <c:v>45.16</c:v>
                </c:pt>
                <c:pt idx="4383">
                  <c:v>44</c:v>
                </c:pt>
                <c:pt idx="4384">
                  <c:v>33.880000000000003</c:v>
                </c:pt>
                <c:pt idx="4385">
                  <c:v>32.599999999999994</c:v>
                </c:pt>
                <c:pt idx="4386">
                  <c:v>37.879999999999995</c:v>
                </c:pt>
                <c:pt idx="4387">
                  <c:v>39.879999999999995</c:v>
                </c:pt>
                <c:pt idx="4388">
                  <c:v>42.24</c:v>
                </c:pt>
                <c:pt idx="4389">
                  <c:v>59.36</c:v>
                </c:pt>
                <c:pt idx="4390">
                  <c:v>54.16</c:v>
                </c:pt>
                <c:pt idx="4391">
                  <c:v>47.44</c:v>
                </c:pt>
                <c:pt idx="4392">
                  <c:v>58.11999999999999</c:v>
                </c:pt>
                <c:pt idx="4393">
                  <c:v>62.639999999999993</c:v>
                </c:pt>
                <c:pt idx="4394">
                  <c:v>56.24</c:v>
                </c:pt>
                <c:pt idx="4395">
                  <c:v>60.400000000000006</c:v>
                </c:pt>
                <c:pt idx="4396">
                  <c:v>71.92</c:v>
                </c:pt>
                <c:pt idx="4397">
                  <c:v>58.56</c:v>
                </c:pt>
                <c:pt idx="4398">
                  <c:v>49.84</c:v>
                </c:pt>
                <c:pt idx="4399">
                  <c:v>54.36</c:v>
                </c:pt>
                <c:pt idx="4400">
                  <c:v>56.88000000000001</c:v>
                </c:pt>
                <c:pt idx="4401">
                  <c:v>53.559999999999995</c:v>
                </c:pt>
                <c:pt idx="4402">
                  <c:v>64.279999999999987</c:v>
                </c:pt>
                <c:pt idx="4403">
                  <c:v>66.2</c:v>
                </c:pt>
                <c:pt idx="4404">
                  <c:v>66.52</c:v>
                </c:pt>
                <c:pt idx="4405">
                  <c:v>68.679999999999993</c:v>
                </c:pt>
                <c:pt idx="4406">
                  <c:v>65.8</c:v>
                </c:pt>
                <c:pt idx="4407">
                  <c:v>63.56</c:v>
                </c:pt>
                <c:pt idx="4408">
                  <c:v>65.64</c:v>
                </c:pt>
                <c:pt idx="4409">
                  <c:v>65.12</c:v>
                </c:pt>
                <c:pt idx="4410">
                  <c:v>55.96</c:v>
                </c:pt>
                <c:pt idx="4411">
                  <c:v>51.2</c:v>
                </c:pt>
                <c:pt idx="4412">
                  <c:v>52.12</c:v>
                </c:pt>
                <c:pt idx="4413">
                  <c:v>57.879999999999995</c:v>
                </c:pt>
                <c:pt idx="4414">
                  <c:v>63.040000000000006</c:v>
                </c:pt>
                <c:pt idx="4415">
                  <c:v>70.199999999999989</c:v>
                </c:pt>
                <c:pt idx="4416">
                  <c:v>76.400000000000006</c:v>
                </c:pt>
                <c:pt idx="4417">
                  <c:v>72.92</c:v>
                </c:pt>
                <c:pt idx="4418">
                  <c:v>63.360000000000007</c:v>
                </c:pt>
                <c:pt idx="4419">
                  <c:v>51.04</c:v>
                </c:pt>
                <c:pt idx="4420">
                  <c:v>45</c:v>
                </c:pt>
                <c:pt idx="4421">
                  <c:v>43.64</c:v>
                </c:pt>
                <c:pt idx="4422">
                  <c:v>46.64</c:v>
                </c:pt>
                <c:pt idx="4423">
                  <c:v>45.56</c:v>
                </c:pt>
                <c:pt idx="4424">
                  <c:v>54.279999999999994</c:v>
                </c:pt>
                <c:pt idx="4425">
                  <c:v>62.20000000000001</c:v>
                </c:pt>
                <c:pt idx="4426">
                  <c:v>65.84</c:v>
                </c:pt>
                <c:pt idx="4427">
                  <c:v>64.64</c:v>
                </c:pt>
                <c:pt idx="4428">
                  <c:v>69</c:v>
                </c:pt>
                <c:pt idx="4429">
                  <c:v>70.72</c:v>
                </c:pt>
                <c:pt idx="4430">
                  <c:v>72.48</c:v>
                </c:pt>
                <c:pt idx="4431">
                  <c:v>71.11999999999999</c:v>
                </c:pt>
                <c:pt idx="4432">
                  <c:v>74.88</c:v>
                </c:pt>
                <c:pt idx="4433">
                  <c:v>77.56</c:v>
                </c:pt>
                <c:pt idx="4434">
                  <c:v>79.08</c:v>
                </c:pt>
                <c:pt idx="4435">
                  <c:v>75.960000000000008</c:v>
                </c:pt>
                <c:pt idx="4436">
                  <c:v>72.680000000000007</c:v>
                </c:pt>
                <c:pt idx="4437">
                  <c:v>68.399999999999991</c:v>
                </c:pt>
                <c:pt idx="4438">
                  <c:v>69.959999999999994</c:v>
                </c:pt>
                <c:pt idx="4439">
                  <c:v>70.400000000000006</c:v>
                </c:pt>
                <c:pt idx="4440">
                  <c:v>65.08</c:v>
                </c:pt>
                <c:pt idx="4441">
                  <c:v>61.08</c:v>
                </c:pt>
                <c:pt idx="4442">
                  <c:v>57.120000000000005</c:v>
                </c:pt>
                <c:pt idx="4443">
                  <c:v>51.079999999999991</c:v>
                </c:pt>
                <c:pt idx="4444">
                  <c:v>43.4</c:v>
                </c:pt>
                <c:pt idx="4445">
                  <c:v>44.639999999999993</c:v>
                </c:pt>
                <c:pt idx="4446">
                  <c:v>48.28</c:v>
                </c:pt>
                <c:pt idx="4447">
                  <c:v>54.800000000000004</c:v>
                </c:pt>
                <c:pt idx="4448">
                  <c:v>58.76</c:v>
                </c:pt>
                <c:pt idx="4449">
                  <c:v>63.12</c:v>
                </c:pt>
                <c:pt idx="4450">
                  <c:v>70.240000000000009</c:v>
                </c:pt>
                <c:pt idx="4451">
                  <c:v>68.360000000000014</c:v>
                </c:pt>
                <c:pt idx="4452">
                  <c:v>61.88</c:v>
                </c:pt>
                <c:pt idx="4453">
                  <c:v>57.8</c:v>
                </c:pt>
                <c:pt idx="4454">
                  <c:v>51.240000000000009</c:v>
                </c:pt>
                <c:pt idx="4455">
                  <c:v>40.72</c:v>
                </c:pt>
                <c:pt idx="4456">
                  <c:v>48.24</c:v>
                </c:pt>
                <c:pt idx="4457">
                  <c:v>53.12</c:v>
                </c:pt>
                <c:pt idx="4458">
                  <c:v>49</c:v>
                </c:pt>
                <c:pt idx="4459">
                  <c:v>48.52</c:v>
                </c:pt>
                <c:pt idx="4460">
                  <c:v>48.56</c:v>
                </c:pt>
                <c:pt idx="4461">
                  <c:v>37.4</c:v>
                </c:pt>
                <c:pt idx="4462">
                  <c:v>33.119999999999997</c:v>
                </c:pt>
                <c:pt idx="4463">
                  <c:v>35.200000000000003</c:v>
                </c:pt>
                <c:pt idx="4464">
                  <c:v>38.519999999999996</c:v>
                </c:pt>
                <c:pt idx="4465">
                  <c:v>41.68</c:v>
                </c:pt>
                <c:pt idx="4466">
                  <c:v>65.199999999999989</c:v>
                </c:pt>
                <c:pt idx="4467">
                  <c:v>62.839999999999996</c:v>
                </c:pt>
                <c:pt idx="4468">
                  <c:v>57.400000000000006</c:v>
                </c:pt>
                <c:pt idx="4469">
                  <c:v>66</c:v>
                </c:pt>
                <c:pt idx="4470">
                  <c:v>70.199999999999989</c:v>
                </c:pt>
                <c:pt idx="4471">
                  <c:v>62.440000000000005</c:v>
                </c:pt>
                <c:pt idx="4472">
                  <c:v>64.2</c:v>
                </c:pt>
                <c:pt idx="4473">
                  <c:v>74.08</c:v>
                </c:pt>
                <c:pt idx="4474">
                  <c:v>63</c:v>
                </c:pt>
                <c:pt idx="4475">
                  <c:v>54.24</c:v>
                </c:pt>
                <c:pt idx="4476">
                  <c:v>58.96</c:v>
                </c:pt>
                <c:pt idx="4477">
                  <c:v>62.440000000000005</c:v>
                </c:pt>
                <c:pt idx="4478">
                  <c:v>61.08</c:v>
                </c:pt>
                <c:pt idx="4479">
                  <c:v>67.599999999999994</c:v>
                </c:pt>
                <c:pt idx="4480">
                  <c:v>70.12</c:v>
                </c:pt>
                <c:pt idx="4481">
                  <c:v>67.400000000000006</c:v>
                </c:pt>
                <c:pt idx="4482">
                  <c:v>69.88</c:v>
                </c:pt>
                <c:pt idx="4483">
                  <c:v>65.16</c:v>
                </c:pt>
                <c:pt idx="4484">
                  <c:v>61.84</c:v>
                </c:pt>
                <c:pt idx="4485">
                  <c:v>62.360000000000007</c:v>
                </c:pt>
                <c:pt idx="4486">
                  <c:v>64.2</c:v>
                </c:pt>
                <c:pt idx="4487">
                  <c:v>57.720000000000006</c:v>
                </c:pt>
                <c:pt idx="4488">
                  <c:v>54.679999999999993</c:v>
                </c:pt>
                <c:pt idx="4489">
                  <c:v>59.88</c:v>
                </c:pt>
                <c:pt idx="4490">
                  <c:v>65.08</c:v>
                </c:pt>
                <c:pt idx="4491">
                  <c:v>67.320000000000007</c:v>
                </c:pt>
                <c:pt idx="4492">
                  <c:v>67.48</c:v>
                </c:pt>
                <c:pt idx="4493">
                  <c:v>70.28</c:v>
                </c:pt>
                <c:pt idx="4494">
                  <c:v>64.279999999999987</c:v>
                </c:pt>
                <c:pt idx="4495">
                  <c:v>55.84</c:v>
                </c:pt>
                <c:pt idx="4496">
                  <c:v>48.36</c:v>
                </c:pt>
                <c:pt idx="4497">
                  <c:v>47.64</c:v>
                </c:pt>
                <c:pt idx="4498">
                  <c:v>45.68</c:v>
                </c:pt>
                <c:pt idx="4499">
                  <c:v>46.800000000000004</c:v>
                </c:pt>
                <c:pt idx="4500">
                  <c:v>44.4</c:v>
                </c:pt>
                <c:pt idx="4501">
                  <c:v>51.04</c:v>
                </c:pt>
                <c:pt idx="4502">
                  <c:v>59.4</c:v>
                </c:pt>
                <c:pt idx="4503">
                  <c:v>67.28</c:v>
                </c:pt>
                <c:pt idx="4504">
                  <c:v>73.08</c:v>
                </c:pt>
                <c:pt idx="4505">
                  <c:v>80.92</c:v>
                </c:pt>
                <c:pt idx="4506">
                  <c:v>82.4</c:v>
                </c:pt>
                <c:pt idx="4507">
                  <c:v>80.28</c:v>
                </c:pt>
                <c:pt idx="4508">
                  <c:v>76.72</c:v>
                </c:pt>
                <c:pt idx="4509">
                  <c:v>75.28</c:v>
                </c:pt>
                <c:pt idx="4510">
                  <c:v>71.8</c:v>
                </c:pt>
                <c:pt idx="4511">
                  <c:v>68.16</c:v>
                </c:pt>
                <c:pt idx="4512">
                  <c:v>63.12</c:v>
                </c:pt>
                <c:pt idx="4513">
                  <c:v>58.719999999999992</c:v>
                </c:pt>
                <c:pt idx="4514">
                  <c:v>52.6</c:v>
                </c:pt>
                <c:pt idx="4515">
                  <c:v>53.559999999999995</c:v>
                </c:pt>
                <c:pt idx="4516">
                  <c:v>54.44</c:v>
                </c:pt>
                <c:pt idx="4517">
                  <c:v>49.24</c:v>
                </c:pt>
                <c:pt idx="4518">
                  <c:v>47.04</c:v>
                </c:pt>
                <c:pt idx="4519">
                  <c:v>48.4</c:v>
                </c:pt>
                <c:pt idx="4520">
                  <c:v>46.36</c:v>
                </c:pt>
                <c:pt idx="4521">
                  <c:v>41.88</c:v>
                </c:pt>
                <c:pt idx="4522">
                  <c:v>47.32</c:v>
                </c:pt>
                <c:pt idx="4523">
                  <c:v>51.72</c:v>
                </c:pt>
                <c:pt idx="4524">
                  <c:v>56.639999999999993</c:v>
                </c:pt>
                <c:pt idx="4525">
                  <c:v>62.92</c:v>
                </c:pt>
                <c:pt idx="4526">
                  <c:v>70.88</c:v>
                </c:pt>
                <c:pt idx="4527">
                  <c:v>77.239999999999995</c:v>
                </c:pt>
                <c:pt idx="4528">
                  <c:v>72.760000000000005</c:v>
                </c:pt>
                <c:pt idx="4529">
                  <c:v>65.319999999999993</c:v>
                </c:pt>
                <c:pt idx="4530">
                  <c:v>56.56</c:v>
                </c:pt>
                <c:pt idx="4531">
                  <c:v>47.52</c:v>
                </c:pt>
                <c:pt idx="4532">
                  <c:v>38.68</c:v>
                </c:pt>
                <c:pt idx="4533">
                  <c:v>47.12</c:v>
                </c:pt>
                <c:pt idx="4534">
                  <c:v>51.04</c:v>
                </c:pt>
                <c:pt idx="4535">
                  <c:v>48.68</c:v>
                </c:pt>
                <c:pt idx="4536">
                  <c:v>49.84</c:v>
                </c:pt>
                <c:pt idx="4537">
                  <c:v>51.2</c:v>
                </c:pt>
                <c:pt idx="4538">
                  <c:v>42.919999999999995</c:v>
                </c:pt>
                <c:pt idx="4539">
                  <c:v>38.6</c:v>
                </c:pt>
                <c:pt idx="4540">
                  <c:v>39.519999999999996</c:v>
                </c:pt>
                <c:pt idx="4541">
                  <c:v>42.919999999999995</c:v>
                </c:pt>
                <c:pt idx="4542">
                  <c:v>45.64</c:v>
                </c:pt>
                <c:pt idx="4543">
                  <c:v>63.92</c:v>
                </c:pt>
                <c:pt idx="4544">
                  <c:v>60.68</c:v>
                </c:pt>
                <c:pt idx="4545">
                  <c:v>56.999999999999993</c:v>
                </c:pt>
                <c:pt idx="4546">
                  <c:v>62.360000000000007</c:v>
                </c:pt>
                <c:pt idx="4547">
                  <c:v>63.999999999999993</c:v>
                </c:pt>
                <c:pt idx="4548">
                  <c:v>58.000000000000007</c:v>
                </c:pt>
                <c:pt idx="4549">
                  <c:v>59.84</c:v>
                </c:pt>
                <c:pt idx="4550">
                  <c:v>65.16</c:v>
                </c:pt>
                <c:pt idx="4551">
                  <c:v>58.920000000000009</c:v>
                </c:pt>
                <c:pt idx="4552">
                  <c:v>55.680000000000007</c:v>
                </c:pt>
                <c:pt idx="4553">
                  <c:v>61.039999999999992</c:v>
                </c:pt>
                <c:pt idx="4554">
                  <c:v>66.72</c:v>
                </c:pt>
                <c:pt idx="4555">
                  <c:v>68.320000000000007</c:v>
                </c:pt>
                <c:pt idx="4556">
                  <c:v>71.48</c:v>
                </c:pt>
                <c:pt idx="4557">
                  <c:v>74.8</c:v>
                </c:pt>
                <c:pt idx="4558">
                  <c:v>74.760000000000005</c:v>
                </c:pt>
                <c:pt idx="4559">
                  <c:v>77.88</c:v>
                </c:pt>
                <c:pt idx="4560">
                  <c:v>71.92</c:v>
                </c:pt>
                <c:pt idx="4561">
                  <c:v>67.36</c:v>
                </c:pt>
                <c:pt idx="4562">
                  <c:v>64.760000000000005</c:v>
                </c:pt>
                <c:pt idx="4563">
                  <c:v>63.92</c:v>
                </c:pt>
                <c:pt idx="4564">
                  <c:v>59.08</c:v>
                </c:pt>
                <c:pt idx="4565">
                  <c:v>58.48</c:v>
                </c:pt>
                <c:pt idx="4566">
                  <c:v>61.8</c:v>
                </c:pt>
                <c:pt idx="4567">
                  <c:v>62.88</c:v>
                </c:pt>
                <c:pt idx="4568">
                  <c:v>63.28</c:v>
                </c:pt>
                <c:pt idx="4569">
                  <c:v>59</c:v>
                </c:pt>
                <c:pt idx="4570">
                  <c:v>58.439999999999991</c:v>
                </c:pt>
                <c:pt idx="4571">
                  <c:v>56.36</c:v>
                </c:pt>
                <c:pt idx="4572">
                  <c:v>52.559999999999995</c:v>
                </c:pt>
                <c:pt idx="4573">
                  <c:v>49.2</c:v>
                </c:pt>
                <c:pt idx="4574">
                  <c:v>52.480000000000004</c:v>
                </c:pt>
                <c:pt idx="4575">
                  <c:v>53.399999999999991</c:v>
                </c:pt>
                <c:pt idx="4576">
                  <c:v>54.92</c:v>
                </c:pt>
                <c:pt idx="4577">
                  <c:v>54.16</c:v>
                </c:pt>
                <c:pt idx="4578">
                  <c:v>58.320000000000007</c:v>
                </c:pt>
                <c:pt idx="4579">
                  <c:v>64.44</c:v>
                </c:pt>
                <c:pt idx="4580">
                  <c:v>72.8</c:v>
                </c:pt>
                <c:pt idx="4581">
                  <c:v>80.400000000000006</c:v>
                </c:pt>
                <c:pt idx="4582">
                  <c:v>83.080000000000013</c:v>
                </c:pt>
                <c:pt idx="4583">
                  <c:v>84.44</c:v>
                </c:pt>
                <c:pt idx="4584">
                  <c:v>81.84</c:v>
                </c:pt>
                <c:pt idx="4585">
                  <c:v>74.11999999999999</c:v>
                </c:pt>
                <c:pt idx="4586">
                  <c:v>69</c:v>
                </c:pt>
                <c:pt idx="4587">
                  <c:v>66.48</c:v>
                </c:pt>
                <c:pt idx="4588">
                  <c:v>59.319999999999993</c:v>
                </c:pt>
                <c:pt idx="4589">
                  <c:v>52.2</c:v>
                </c:pt>
                <c:pt idx="4590">
                  <c:v>46.92</c:v>
                </c:pt>
                <c:pt idx="4591">
                  <c:v>37.96</c:v>
                </c:pt>
                <c:pt idx="4592">
                  <c:v>36.72</c:v>
                </c:pt>
                <c:pt idx="4593">
                  <c:v>39</c:v>
                </c:pt>
                <c:pt idx="4594">
                  <c:v>36.04</c:v>
                </c:pt>
                <c:pt idx="4595">
                  <c:v>36.92</c:v>
                </c:pt>
                <c:pt idx="4596">
                  <c:v>41.48</c:v>
                </c:pt>
                <c:pt idx="4597">
                  <c:v>44.08</c:v>
                </c:pt>
                <c:pt idx="4598">
                  <c:v>42</c:v>
                </c:pt>
                <c:pt idx="4599">
                  <c:v>49.160000000000004</c:v>
                </c:pt>
                <c:pt idx="4600">
                  <c:v>56.32</c:v>
                </c:pt>
                <c:pt idx="4601">
                  <c:v>59.760000000000005</c:v>
                </c:pt>
                <c:pt idx="4602">
                  <c:v>65.239999999999995</c:v>
                </c:pt>
                <c:pt idx="4603">
                  <c:v>73.36</c:v>
                </c:pt>
                <c:pt idx="4604">
                  <c:v>78.960000000000008</c:v>
                </c:pt>
                <c:pt idx="4605">
                  <c:v>74.400000000000006</c:v>
                </c:pt>
                <c:pt idx="4606">
                  <c:v>68.56</c:v>
                </c:pt>
                <c:pt idx="4607">
                  <c:v>59.20000000000001</c:v>
                </c:pt>
                <c:pt idx="4608">
                  <c:v>50.080000000000005</c:v>
                </c:pt>
                <c:pt idx="4609">
                  <c:v>40.92</c:v>
                </c:pt>
                <c:pt idx="4610">
                  <c:v>43.720000000000006</c:v>
                </c:pt>
                <c:pt idx="4611">
                  <c:v>44.96</c:v>
                </c:pt>
                <c:pt idx="4612">
                  <c:v>42.480000000000004</c:v>
                </c:pt>
                <c:pt idx="4613">
                  <c:v>44.68</c:v>
                </c:pt>
                <c:pt idx="4614">
                  <c:v>48.160000000000004</c:v>
                </c:pt>
                <c:pt idx="4615">
                  <c:v>44.92</c:v>
                </c:pt>
                <c:pt idx="4616">
                  <c:v>44.24</c:v>
                </c:pt>
                <c:pt idx="4617">
                  <c:v>47.72</c:v>
                </c:pt>
                <c:pt idx="4618">
                  <c:v>50</c:v>
                </c:pt>
                <c:pt idx="4619">
                  <c:v>51</c:v>
                </c:pt>
                <c:pt idx="4620">
                  <c:v>57.519999999999996</c:v>
                </c:pt>
                <c:pt idx="4621">
                  <c:v>56.68</c:v>
                </c:pt>
                <c:pt idx="4622">
                  <c:v>58.000000000000007</c:v>
                </c:pt>
                <c:pt idx="4623">
                  <c:v>60.319999999999993</c:v>
                </c:pt>
                <c:pt idx="4624">
                  <c:v>58.320000000000007</c:v>
                </c:pt>
                <c:pt idx="4625">
                  <c:v>55.559999999999995</c:v>
                </c:pt>
                <c:pt idx="4626">
                  <c:v>58.600000000000009</c:v>
                </c:pt>
                <c:pt idx="4627">
                  <c:v>60.56</c:v>
                </c:pt>
                <c:pt idx="4628">
                  <c:v>59.88</c:v>
                </c:pt>
                <c:pt idx="4629">
                  <c:v>61.72</c:v>
                </c:pt>
                <c:pt idx="4630">
                  <c:v>67.52</c:v>
                </c:pt>
                <c:pt idx="4631">
                  <c:v>72.52</c:v>
                </c:pt>
                <c:pt idx="4632">
                  <c:v>74.959999999999994</c:v>
                </c:pt>
                <c:pt idx="4633">
                  <c:v>75.720000000000013</c:v>
                </c:pt>
                <c:pt idx="4634">
                  <c:v>75.52</c:v>
                </c:pt>
                <c:pt idx="4635">
                  <c:v>74.440000000000012</c:v>
                </c:pt>
                <c:pt idx="4636">
                  <c:v>78.239999999999995</c:v>
                </c:pt>
                <c:pt idx="4637">
                  <c:v>75.47999999999999</c:v>
                </c:pt>
                <c:pt idx="4638">
                  <c:v>73.599999999999994</c:v>
                </c:pt>
                <c:pt idx="4639">
                  <c:v>74.84</c:v>
                </c:pt>
                <c:pt idx="4640">
                  <c:v>75.239999999999995</c:v>
                </c:pt>
                <c:pt idx="4641">
                  <c:v>67.040000000000006</c:v>
                </c:pt>
                <c:pt idx="4642">
                  <c:v>59.20000000000001</c:v>
                </c:pt>
                <c:pt idx="4643">
                  <c:v>55.24</c:v>
                </c:pt>
                <c:pt idx="4644">
                  <c:v>51.44</c:v>
                </c:pt>
                <c:pt idx="4645">
                  <c:v>50.839999999999996</c:v>
                </c:pt>
                <c:pt idx="4646">
                  <c:v>50.32</c:v>
                </c:pt>
                <c:pt idx="4647">
                  <c:v>56.2</c:v>
                </c:pt>
                <c:pt idx="4648">
                  <c:v>60.28</c:v>
                </c:pt>
                <c:pt idx="4649">
                  <c:v>62.08</c:v>
                </c:pt>
                <c:pt idx="4650">
                  <c:v>62.760000000000005</c:v>
                </c:pt>
                <c:pt idx="4651">
                  <c:v>64.52</c:v>
                </c:pt>
                <c:pt idx="4652">
                  <c:v>61.12</c:v>
                </c:pt>
                <c:pt idx="4653">
                  <c:v>60.480000000000004</c:v>
                </c:pt>
                <c:pt idx="4654">
                  <c:v>59.559999999999988</c:v>
                </c:pt>
                <c:pt idx="4655">
                  <c:v>60.919999999999995</c:v>
                </c:pt>
                <c:pt idx="4656">
                  <c:v>67</c:v>
                </c:pt>
                <c:pt idx="4657">
                  <c:v>77</c:v>
                </c:pt>
                <c:pt idx="4658">
                  <c:v>85.08</c:v>
                </c:pt>
                <c:pt idx="4659">
                  <c:v>87.4</c:v>
                </c:pt>
                <c:pt idx="4660">
                  <c:v>90.92</c:v>
                </c:pt>
                <c:pt idx="4661">
                  <c:v>89.12</c:v>
                </c:pt>
                <c:pt idx="4662">
                  <c:v>81.28</c:v>
                </c:pt>
                <c:pt idx="4663">
                  <c:v>73.2</c:v>
                </c:pt>
                <c:pt idx="4664">
                  <c:v>66.239999999999995</c:v>
                </c:pt>
                <c:pt idx="4665">
                  <c:v>54.92</c:v>
                </c:pt>
                <c:pt idx="4666">
                  <c:v>46.64</c:v>
                </c:pt>
                <c:pt idx="4667">
                  <c:v>40.08</c:v>
                </c:pt>
                <c:pt idx="4668">
                  <c:v>31.080000000000002</c:v>
                </c:pt>
                <c:pt idx="4669">
                  <c:v>27.840000000000003</c:v>
                </c:pt>
                <c:pt idx="4670">
                  <c:v>29.880000000000003</c:v>
                </c:pt>
                <c:pt idx="4671">
                  <c:v>27.76</c:v>
                </c:pt>
                <c:pt idx="4672">
                  <c:v>30.200000000000003</c:v>
                </c:pt>
                <c:pt idx="4673">
                  <c:v>39.76</c:v>
                </c:pt>
                <c:pt idx="4674">
                  <c:v>48.64</c:v>
                </c:pt>
                <c:pt idx="4675">
                  <c:v>51.56</c:v>
                </c:pt>
                <c:pt idx="4676">
                  <c:v>61.44</c:v>
                </c:pt>
                <c:pt idx="4677">
                  <c:v>68.760000000000005</c:v>
                </c:pt>
                <c:pt idx="4678">
                  <c:v>68.84</c:v>
                </c:pt>
                <c:pt idx="4679">
                  <c:v>72.52</c:v>
                </c:pt>
                <c:pt idx="4680">
                  <c:v>79.239999999999995</c:v>
                </c:pt>
                <c:pt idx="4681">
                  <c:v>83</c:v>
                </c:pt>
                <c:pt idx="4682">
                  <c:v>81.639999999999986</c:v>
                </c:pt>
                <c:pt idx="4683">
                  <c:v>78.16</c:v>
                </c:pt>
                <c:pt idx="4684">
                  <c:v>68.72</c:v>
                </c:pt>
                <c:pt idx="4685">
                  <c:v>57.76</c:v>
                </c:pt>
                <c:pt idx="4686">
                  <c:v>46.96</c:v>
                </c:pt>
                <c:pt idx="4687">
                  <c:v>44.24</c:v>
                </c:pt>
                <c:pt idx="4688">
                  <c:v>44.92</c:v>
                </c:pt>
                <c:pt idx="4689">
                  <c:v>41.48</c:v>
                </c:pt>
                <c:pt idx="4690">
                  <c:v>40.880000000000003</c:v>
                </c:pt>
                <c:pt idx="4691">
                  <c:v>44.84</c:v>
                </c:pt>
                <c:pt idx="4692">
                  <c:v>46.160000000000004</c:v>
                </c:pt>
                <c:pt idx="4693">
                  <c:v>47.400000000000006</c:v>
                </c:pt>
                <c:pt idx="4694">
                  <c:v>51.44</c:v>
                </c:pt>
                <c:pt idx="4695">
                  <c:v>53.679999999999993</c:v>
                </c:pt>
                <c:pt idx="4696">
                  <c:v>54.279999999999994</c:v>
                </c:pt>
                <c:pt idx="4697">
                  <c:v>59.84</c:v>
                </c:pt>
                <c:pt idx="4698">
                  <c:v>62.32</c:v>
                </c:pt>
                <c:pt idx="4699">
                  <c:v>66.039999999999992</c:v>
                </c:pt>
                <c:pt idx="4700">
                  <c:v>65.960000000000008</c:v>
                </c:pt>
                <c:pt idx="4701">
                  <c:v>63.72</c:v>
                </c:pt>
                <c:pt idx="4702">
                  <c:v>65.47999999999999</c:v>
                </c:pt>
                <c:pt idx="4703">
                  <c:v>67.400000000000006</c:v>
                </c:pt>
                <c:pt idx="4704">
                  <c:v>64.2</c:v>
                </c:pt>
                <c:pt idx="4705">
                  <c:v>63.239999999999995</c:v>
                </c:pt>
                <c:pt idx="4706">
                  <c:v>64.319999999999993</c:v>
                </c:pt>
                <c:pt idx="4707">
                  <c:v>69.08</c:v>
                </c:pt>
                <c:pt idx="4708">
                  <c:v>73</c:v>
                </c:pt>
                <c:pt idx="4709">
                  <c:v>74.440000000000012</c:v>
                </c:pt>
                <c:pt idx="4710">
                  <c:v>72.2</c:v>
                </c:pt>
                <c:pt idx="4711">
                  <c:v>69.84</c:v>
                </c:pt>
                <c:pt idx="4712">
                  <c:v>67.72</c:v>
                </c:pt>
                <c:pt idx="4713">
                  <c:v>71.28</c:v>
                </c:pt>
                <c:pt idx="4714">
                  <c:v>71.2</c:v>
                </c:pt>
                <c:pt idx="4715">
                  <c:v>73.44</c:v>
                </c:pt>
                <c:pt idx="4716">
                  <c:v>78.88000000000001</c:v>
                </c:pt>
                <c:pt idx="4717">
                  <c:v>76.44</c:v>
                </c:pt>
                <c:pt idx="4718">
                  <c:v>66.56</c:v>
                </c:pt>
                <c:pt idx="4719">
                  <c:v>57.08</c:v>
                </c:pt>
                <c:pt idx="4720">
                  <c:v>50.6</c:v>
                </c:pt>
                <c:pt idx="4721">
                  <c:v>45.2</c:v>
                </c:pt>
                <c:pt idx="4722">
                  <c:v>46.040000000000006</c:v>
                </c:pt>
                <c:pt idx="4723">
                  <c:v>44.28</c:v>
                </c:pt>
                <c:pt idx="4724">
                  <c:v>48.72</c:v>
                </c:pt>
                <c:pt idx="4725">
                  <c:v>52.2</c:v>
                </c:pt>
                <c:pt idx="4726">
                  <c:v>55.080000000000005</c:v>
                </c:pt>
                <c:pt idx="4727">
                  <c:v>56.48</c:v>
                </c:pt>
                <c:pt idx="4728">
                  <c:v>59.559999999999988</c:v>
                </c:pt>
                <c:pt idx="4729">
                  <c:v>55.96</c:v>
                </c:pt>
                <c:pt idx="4730">
                  <c:v>53.080000000000005</c:v>
                </c:pt>
                <c:pt idx="4731">
                  <c:v>50.47999999999999</c:v>
                </c:pt>
                <c:pt idx="4732">
                  <c:v>51.2</c:v>
                </c:pt>
                <c:pt idx="4733">
                  <c:v>58.160000000000004</c:v>
                </c:pt>
                <c:pt idx="4734">
                  <c:v>71.36</c:v>
                </c:pt>
                <c:pt idx="4735">
                  <c:v>82.88</c:v>
                </c:pt>
                <c:pt idx="4736">
                  <c:v>87.08</c:v>
                </c:pt>
                <c:pt idx="4737">
                  <c:v>90</c:v>
                </c:pt>
                <c:pt idx="4738">
                  <c:v>88.999999999999986</c:v>
                </c:pt>
                <c:pt idx="4739">
                  <c:v>83.16</c:v>
                </c:pt>
                <c:pt idx="4740">
                  <c:v>76.36</c:v>
                </c:pt>
                <c:pt idx="4741">
                  <c:v>68.399999999999991</c:v>
                </c:pt>
                <c:pt idx="4742">
                  <c:v>56.600000000000009</c:v>
                </c:pt>
                <c:pt idx="4743">
                  <c:v>45.08</c:v>
                </c:pt>
                <c:pt idx="4744">
                  <c:v>36.32</c:v>
                </c:pt>
                <c:pt idx="4745">
                  <c:v>28.52</c:v>
                </c:pt>
                <c:pt idx="4746">
                  <c:v>25.56</c:v>
                </c:pt>
                <c:pt idx="4747">
                  <c:v>28.199999999999996</c:v>
                </c:pt>
                <c:pt idx="4748">
                  <c:v>32.24</c:v>
                </c:pt>
                <c:pt idx="4749">
                  <c:v>36.04</c:v>
                </c:pt>
                <c:pt idx="4750">
                  <c:v>45.32</c:v>
                </c:pt>
                <c:pt idx="4751">
                  <c:v>53.960000000000008</c:v>
                </c:pt>
                <c:pt idx="4752">
                  <c:v>58.000000000000007</c:v>
                </c:pt>
                <c:pt idx="4753">
                  <c:v>63.12</c:v>
                </c:pt>
                <c:pt idx="4754">
                  <c:v>69.2</c:v>
                </c:pt>
                <c:pt idx="4755">
                  <c:v>67.239999999999995</c:v>
                </c:pt>
                <c:pt idx="4756">
                  <c:v>71.639999999999986</c:v>
                </c:pt>
                <c:pt idx="4757">
                  <c:v>78.84</c:v>
                </c:pt>
                <c:pt idx="4758">
                  <c:v>83.960000000000008</c:v>
                </c:pt>
                <c:pt idx="4759">
                  <c:v>83.48</c:v>
                </c:pt>
                <c:pt idx="4760">
                  <c:v>82.64</c:v>
                </c:pt>
                <c:pt idx="4761">
                  <c:v>71.56</c:v>
                </c:pt>
                <c:pt idx="4762">
                  <c:v>59.639999999999993</c:v>
                </c:pt>
                <c:pt idx="4763">
                  <c:v>51.72</c:v>
                </c:pt>
                <c:pt idx="4764">
                  <c:v>48.64</c:v>
                </c:pt>
                <c:pt idx="4765">
                  <c:v>47</c:v>
                </c:pt>
                <c:pt idx="4766">
                  <c:v>44.68</c:v>
                </c:pt>
                <c:pt idx="4767">
                  <c:v>44.56</c:v>
                </c:pt>
                <c:pt idx="4768">
                  <c:v>46</c:v>
                </c:pt>
                <c:pt idx="4769">
                  <c:v>47</c:v>
                </c:pt>
                <c:pt idx="4770">
                  <c:v>45.68</c:v>
                </c:pt>
                <c:pt idx="4771">
                  <c:v>45.72</c:v>
                </c:pt>
                <c:pt idx="4772">
                  <c:v>46.48</c:v>
                </c:pt>
                <c:pt idx="4773">
                  <c:v>50.6</c:v>
                </c:pt>
                <c:pt idx="4774">
                  <c:v>74.599999999999994</c:v>
                </c:pt>
                <c:pt idx="4775">
                  <c:v>77.12</c:v>
                </c:pt>
                <c:pt idx="4776">
                  <c:v>81.56</c:v>
                </c:pt>
                <c:pt idx="4777">
                  <c:v>78.16</c:v>
                </c:pt>
                <c:pt idx="4778">
                  <c:v>73.48</c:v>
                </c:pt>
                <c:pt idx="4779">
                  <c:v>72</c:v>
                </c:pt>
                <c:pt idx="4780">
                  <c:v>68.11999999999999</c:v>
                </c:pt>
                <c:pt idx="4781">
                  <c:v>59.28</c:v>
                </c:pt>
                <c:pt idx="4782">
                  <c:v>54.559999999999995</c:v>
                </c:pt>
                <c:pt idx="4783">
                  <c:v>52.12</c:v>
                </c:pt>
                <c:pt idx="4784">
                  <c:v>56.639999999999993</c:v>
                </c:pt>
                <c:pt idx="4785">
                  <c:v>59.20000000000001</c:v>
                </c:pt>
                <c:pt idx="4786">
                  <c:v>62.6</c:v>
                </c:pt>
                <c:pt idx="4787">
                  <c:v>65.360000000000014</c:v>
                </c:pt>
                <c:pt idx="4788">
                  <c:v>66.239999999999995</c:v>
                </c:pt>
                <c:pt idx="4789">
                  <c:v>64.599999999999994</c:v>
                </c:pt>
                <c:pt idx="4790">
                  <c:v>69.48</c:v>
                </c:pt>
                <c:pt idx="4791">
                  <c:v>69.239999999999995</c:v>
                </c:pt>
                <c:pt idx="4792">
                  <c:v>67.92</c:v>
                </c:pt>
                <c:pt idx="4793">
                  <c:v>73.92</c:v>
                </c:pt>
                <c:pt idx="4794">
                  <c:v>75.12</c:v>
                </c:pt>
                <c:pt idx="4795">
                  <c:v>70.28</c:v>
                </c:pt>
                <c:pt idx="4796">
                  <c:v>64.319999999999993</c:v>
                </c:pt>
                <c:pt idx="4797">
                  <c:v>60.56</c:v>
                </c:pt>
                <c:pt idx="4798">
                  <c:v>53</c:v>
                </c:pt>
                <c:pt idx="4799">
                  <c:v>50.8</c:v>
                </c:pt>
                <c:pt idx="4800">
                  <c:v>46.760000000000005</c:v>
                </c:pt>
                <c:pt idx="4801">
                  <c:v>48.6</c:v>
                </c:pt>
                <c:pt idx="4802">
                  <c:v>48.44</c:v>
                </c:pt>
                <c:pt idx="4803">
                  <c:v>51.240000000000009</c:v>
                </c:pt>
                <c:pt idx="4804">
                  <c:v>52.52</c:v>
                </c:pt>
                <c:pt idx="4805">
                  <c:v>58.600000000000009</c:v>
                </c:pt>
                <c:pt idx="4806">
                  <c:v>56.280000000000008</c:v>
                </c:pt>
                <c:pt idx="4807">
                  <c:v>55.32</c:v>
                </c:pt>
                <c:pt idx="4808">
                  <c:v>51.92</c:v>
                </c:pt>
                <c:pt idx="4809">
                  <c:v>51.72</c:v>
                </c:pt>
                <c:pt idx="4810">
                  <c:v>52.6</c:v>
                </c:pt>
                <c:pt idx="4811">
                  <c:v>63.800000000000004</c:v>
                </c:pt>
                <c:pt idx="4812">
                  <c:v>76</c:v>
                </c:pt>
                <c:pt idx="4813">
                  <c:v>82.44</c:v>
                </c:pt>
                <c:pt idx="4814">
                  <c:v>86.52</c:v>
                </c:pt>
                <c:pt idx="4815">
                  <c:v>87.440000000000012</c:v>
                </c:pt>
                <c:pt idx="4816">
                  <c:v>80.400000000000006</c:v>
                </c:pt>
                <c:pt idx="4817">
                  <c:v>73.960000000000008</c:v>
                </c:pt>
                <c:pt idx="4818">
                  <c:v>68.399999999999991</c:v>
                </c:pt>
                <c:pt idx="4819">
                  <c:v>59.639999999999993</c:v>
                </c:pt>
                <c:pt idx="4820">
                  <c:v>49.120000000000005</c:v>
                </c:pt>
                <c:pt idx="4821">
                  <c:v>44.6</c:v>
                </c:pt>
                <c:pt idx="4822">
                  <c:v>37.76</c:v>
                </c:pt>
                <c:pt idx="4823">
                  <c:v>33.64</c:v>
                </c:pt>
                <c:pt idx="4824">
                  <c:v>34.760000000000005</c:v>
                </c:pt>
                <c:pt idx="4825">
                  <c:v>41.839999999999996</c:v>
                </c:pt>
                <c:pt idx="4826">
                  <c:v>46</c:v>
                </c:pt>
                <c:pt idx="4827">
                  <c:v>55.879999999999995</c:v>
                </c:pt>
                <c:pt idx="4828">
                  <c:v>62.12</c:v>
                </c:pt>
                <c:pt idx="4829">
                  <c:v>62.480000000000004</c:v>
                </c:pt>
                <c:pt idx="4830">
                  <c:v>60.239999999999995</c:v>
                </c:pt>
                <c:pt idx="4831">
                  <c:v>62.32</c:v>
                </c:pt>
                <c:pt idx="4832">
                  <c:v>60.239999999999995</c:v>
                </c:pt>
                <c:pt idx="4833">
                  <c:v>66.28</c:v>
                </c:pt>
                <c:pt idx="4834">
                  <c:v>76.64</c:v>
                </c:pt>
                <c:pt idx="4835">
                  <c:v>85.759999999999991</c:v>
                </c:pt>
                <c:pt idx="4836">
                  <c:v>84.6</c:v>
                </c:pt>
                <c:pt idx="4837">
                  <c:v>81.639999999999986</c:v>
                </c:pt>
                <c:pt idx="4838">
                  <c:v>68.84</c:v>
                </c:pt>
                <c:pt idx="4839">
                  <c:v>56.76</c:v>
                </c:pt>
                <c:pt idx="4840">
                  <c:v>48.64</c:v>
                </c:pt>
                <c:pt idx="4841">
                  <c:v>44.88</c:v>
                </c:pt>
                <c:pt idx="4842">
                  <c:v>43.04</c:v>
                </c:pt>
                <c:pt idx="4843">
                  <c:v>46.040000000000006</c:v>
                </c:pt>
                <c:pt idx="4844">
                  <c:v>46.88</c:v>
                </c:pt>
                <c:pt idx="4845">
                  <c:v>48.64</c:v>
                </c:pt>
                <c:pt idx="4846">
                  <c:v>49.32</c:v>
                </c:pt>
                <c:pt idx="4847">
                  <c:v>45.04</c:v>
                </c:pt>
                <c:pt idx="4848">
                  <c:v>40.839999999999996</c:v>
                </c:pt>
                <c:pt idx="4849">
                  <c:v>41.2</c:v>
                </c:pt>
                <c:pt idx="4850">
                  <c:v>46.48</c:v>
                </c:pt>
                <c:pt idx="4851">
                  <c:v>71.000000000000014</c:v>
                </c:pt>
                <c:pt idx="4852">
                  <c:v>73.400000000000006</c:v>
                </c:pt>
                <c:pt idx="4853">
                  <c:v>77.959999999999994</c:v>
                </c:pt>
                <c:pt idx="4854">
                  <c:v>74.279999999999987</c:v>
                </c:pt>
                <c:pt idx="4855">
                  <c:v>68.72</c:v>
                </c:pt>
                <c:pt idx="4856">
                  <c:v>65.88000000000001</c:v>
                </c:pt>
                <c:pt idx="4857">
                  <c:v>63.080000000000005</c:v>
                </c:pt>
                <c:pt idx="4858">
                  <c:v>54.04</c:v>
                </c:pt>
                <c:pt idx="4859">
                  <c:v>49.92</c:v>
                </c:pt>
                <c:pt idx="4860">
                  <c:v>49.2</c:v>
                </c:pt>
                <c:pt idx="4861">
                  <c:v>54.679999999999993</c:v>
                </c:pt>
                <c:pt idx="4862">
                  <c:v>56.600000000000009</c:v>
                </c:pt>
                <c:pt idx="4863">
                  <c:v>62.08</c:v>
                </c:pt>
                <c:pt idx="4864">
                  <c:v>67.52</c:v>
                </c:pt>
                <c:pt idx="4865">
                  <c:v>68.72</c:v>
                </c:pt>
                <c:pt idx="4866">
                  <c:v>66.919999999999987</c:v>
                </c:pt>
                <c:pt idx="4867">
                  <c:v>71.2</c:v>
                </c:pt>
                <c:pt idx="4868">
                  <c:v>69.800000000000011</c:v>
                </c:pt>
                <c:pt idx="4869">
                  <c:v>66.28</c:v>
                </c:pt>
                <c:pt idx="4870">
                  <c:v>70.400000000000006</c:v>
                </c:pt>
                <c:pt idx="4871">
                  <c:v>71.44</c:v>
                </c:pt>
                <c:pt idx="4872">
                  <c:v>66.959999999999994</c:v>
                </c:pt>
                <c:pt idx="4873">
                  <c:v>62.360000000000007</c:v>
                </c:pt>
                <c:pt idx="4874">
                  <c:v>56.800000000000004</c:v>
                </c:pt>
                <c:pt idx="4875">
                  <c:v>51.480000000000004</c:v>
                </c:pt>
                <c:pt idx="4876">
                  <c:v>50.640000000000008</c:v>
                </c:pt>
                <c:pt idx="4877">
                  <c:v>49.160000000000004</c:v>
                </c:pt>
                <c:pt idx="4878">
                  <c:v>52.64</c:v>
                </c:pt>
                <c:pt idx="4879">
                  <c:v>56.919999999999995</c:v>
                </c:pt>
                <c:pt idx="4880">
                  <c:v>57.720000000000006</c:v>
                </c:pt>
                <c:pt idx="4881">
                  <c:v>54.2</c:v>
                </c:pt>
                <c:pt idx="4882">
                  <c:v>57.839999999999989</c:v>
                </c:pt>
                <c:pt idx="4883">
                  <c:v>55.000000000000007</c:v>
                </c:pt>
                <c:pt idx="4884">
                  <c:v>50.88</c:v>
                </c:pt>
                <c:pt idx="4885">
                  <c:v>47.32</c:v>
                </c:pt>
                <c:pt idx="4886">
                  <c:v>50.6</c:v>
                </c:pt>
                <c:pt idx="4887">
                  <c:v>48.84</c:v>
                </c:pt>
                <c:pt idx="4888">
                  <c:v>57.64</c:v>
                </c:pt>
                <c:pt idx="4889">
                  <c:v>70.56</c:v>
                </c:pt>
                <c:pt idx="4890">
                  <c:v>79.2</c:v>
                </c:pt>
                <c:pt idx="4891">
                  <c:v>83.11999999999999</c:v>
                </c:pt>
                <c:pt idx="4892">
                  <c:v>86.64</c:v>
                </c:pt>
                <c:pt idx="4893">
                  <c:v>81.320000000000007</c:v>
                </c:pt>
                <c:pt idx="4894">
                  <c:v>77.680000000000007</c:v>
                </c:pt>
                <c:pt idx="4895">
                  <c:v>75.92</c:v>
                </c:pt>
                <c:pt idx="4896">
                  <c:v>71.84</c:v>
                </c:pt>
                <c:pt idx="4897">
                  <c:v>65.039999999999992</c:v>
                </c:pt>
                <c:pt idx="4898">
                  <c:v>62.839999999999996</c:v>
                </c:pt>
                <c:pt idx="4899">
                  <c:v>56.88000000000001</c:v>
                </c:pt>
                <c:pt idx="4900">
                  <c:v>49.28</c:v>
                </c:pt>
                <c:pt idx="4901">
                  <c:v>47.44</c:v>
                </c:pt>
                <c:pt idx="4902">
                  <c:v>53.76</c:v>
                </c:pt>
                <c:pt idx="4903">
                  <c:v>55.120000000000005</c:v>
                </c:pt>
                <c:pt idx="4904">
                  <c:v>61.600000000000009</c:v>
                </c:pt>
                <c:pt idx="4905">
                  <c:v>67.320000000000007</c:v>
                </c:pt>
                <c:pt idx="4906">
                  <c:v>64.319999999999993</c:v>
                </c:pt>
                <c:pt idx="4907">
                  <c:v>58.36</c:v>
                </c:pt>
                <c:pt idx="4908">
                  <c:v>60.96</c:v>
                </c:pt>
                <c:pt idx="4909">
                  <c:v>58.040000000000006</c:v>
                </c:pt>
                <c:pt idx="4910">
                  <c:v>64.88</c:v>
                </c:pt>
                <c:pt idx="4911">
                  <c:v>77.600000000000009</c:v>
                </c:pt>
                <c:pt idx="4912">
                  <c:v>87.48</c:v>
                </c:pt>
                <c:pt idx="4913">
                  <c:v>86.039999999999992</c:v>
                </c:pt>
                <c:pt idx="4914">
                  <c:v>85.6</c:v>
                </c:pt>
                <c:pt idx="4915">
                  <c:v>76</c:v>
                </c:pt>
                <c:pt idx="4916">
                  <c:v>63.2</c:v>
                </c:pt>
                <c:pt idx="4917">
                  <c:v>53.48</c:v>
                </c:pt>
                <c:pt idx="4918">
                  <c:v>48.64</c:v>
                </c:pt>
                <c:pt idx="4919">
                  <c:v>43.000000000000007</c:v>
                </c:pt>
                <c:pt idx="4920">
                  <c:v>44.6</c:v>
                </c:pt>
                <c:pt idx="4921">
                  <c:v>47.400000000000006</c:v>
                </c:pt>
                <c:pt idx="4922">
                  <c:v>51.4</c:v>
                </c:pt>
                <c:pt idx="4923">
                  <c:v>53.280000000000008</c:v>
                </c:pt>
                <c:pt idx="4924">
                  <c:v>52.879999999999995</c:v>
                </c:pt>
                <c:pt idx="4925">
                  <c:v>46.64</c:v>
                </c:pt>
                <c:pt idx="4926">
                  <c:v>46.760000000000005</c:v>
                </c:pt>
                <c:pt idx="4927">
                  <c:v>49.36</c:v>
                </c:pt>
                <c:pt idx="4928">
                  <c:v>72.599999999999994</c:v>
                </c:pt>
                <c:pt idx="4929">
                  <c:v>78.16</c:v>
                </c:pt>
                <c:pt idx="4930">
                  <c:v>82.88</c:v>
                </c:pt>
                <c:pt idx="4931">
                  <c:v>80.64</c:v>
                </c:pt>
                <c:pt idx="4932">
                  <c:v>77.72</c:v>
                </c:pt>
                <c:pt idx="4933">
                  <c:v>76.28</c:v>
                </c:pt>
                <c:pt idx="4934">
                  <c:v>73.84</c:v>
                </c:pt>
                <c:pt idx="4935">
                  <c:v>67.239999999999995</c:v>
                </c:pt>
                <c:pt idx="4936">
                  <c:v>60.040000000000006</c:v>
                </c:pt>
                <c:pt idx="4937">
                  <c:v>54.16</c:v>
                </c:pt>
                <c:pt idx="4938">
                  <c:v>53.559999999999995</c:v>
                </c:pt>
                <c:pt idx="4939">
                  <c:v>50.160000000000004</c:v>
                </c:pt>
                <c:pt idx="4940">
                  <c:v>51.44</c:v>
                </c:pt>
                <c:pt idx="4941">
                  <c:v>58.519999999999996</c:v>
                </c:pt>
                <c:pt idx="4942">
                  <c:v>61.72</c:v>
                </c:pt>
                <c:pt idx="4943">
                  <c:v>60.8</c:v>
                </c:pt>
                <c:pt idx="4944">
                  <c:v>63.960000000000008</c:v>
                </c:pt>
                <c:pt idx="4945">
                  <c:v>62.039999999999992</c:v>
                </c:pt>
                <c:pt idx="4946">
                  <c:v>57.320000000000007</c:v>
                </c:pt>
                <c:pt idx="4947">
                  <c:v>57.879999999999995</c:v>
                </c:pt>
                <c:pt idx="4948">
                  <c:v>58.000000000000007</c:v>
                </c:pt>
                <c:pt idx="4949">
                  <c:v>57.36</c:v>
                </c:pt>
                <c:pt idx="4950">
                  <c:v>54.480000000000004</c:v>
                </c:pt>
                <c:pt idx="4951">
                  <c:v>53.800000000000004</c:v>
                </c:pt>
                <c:pt idx="4952">
                  <c:v>55.92</c:v>
                </c:pt>
                <c:pt idx="4953">
                  <c:v>59.24</c:v>
                </c:pt>
                <c:pt idx="4954">
                  <c:v>60.239999999999995</c:v>
                </c:pt>
                <c:pt idx="4955">
                  <c:v>67.959999999999994</c:v>
                </c:pt>
                <c:pt idx="4956">
                  <c:v>71.760000000000005</c:v>
                </c:pt>
                <c:pt idx="4957">
                  <c:v>69.239999999999995</c:v>
                </c:pt>
                <c:pt idx="4958">
                  <c:v>62.32</c:v>
                </c:pt>
                <c:pt idx="4959">
                  <c:v>60.36</c:v>
                </c:pt>
                <c:pt idx="4960">
                  <c:v>54.64</c:v>
                </c:pt>
                <c:pt idx="4961">
                  <c:v>44.72</c:v>
                </c:pt>
                <c:pt idx="4962">
                  <c:v>36.96</c:v>
                </c:pt>
                <c:pt idx="4963">
                  <c:v>40.800000000000004</c:v>
                </c:pt>
                <c:pt idx="4964">
                  <c:v>39.96</c:v>
                </c:pt>
                <c:pt idx="4965">
                  <c:v>48.160000000000004</c:v>
                </c:pt>
                <c:pt idx="4966">
                  <c:v>64.12</c:v>
                </c:pt>
                <c:pt idx="4967">
                  <c:v>78.28</c:v>
                </c:pt>
                <c:pt idx="4968">
                  <c:v>83.28</c:v>
                </c:pt>
                <c:pt idx="4969">
                  <c:v>86.039999999999992</c:v>
                </c:pt>
                <c:pt idx="4970">
                  <c:v>80.12</c:v>
                </c:pt>
                <c:pt idx="4971">
                  <c:v>76.16</c:v>
                </c:pt>
                <c:pt idx="4972">
                  <c:v>74.08</c:v>
                </c:pt>
                <c:pt idx="4973">
                  <c:v>73.48</c:v>
                </c:pt>
                <c:pt idx="4974">
                  <c:v>73.28</c:v>
                </c:pt>
                <c:pt idx="4975">
                  <c:v>75.559999999999988</c:v>
                </c:pt>
                <c:pt idx="4976">
                  <c:v>72.559999999999988</c:v>
                </c:pt>
                <c:pt idx="4977">
                  <c:v>66.959999999999994</c:v>
                </c:pt>
                <c:pt idx="4978">
                  <c:v>64.92</c:v>
                </c:pt>
                <c:pt idx="4979">
                  <c:v>68.47999999999999</c:v>
                </c:pt>
                <c:pt idx="4980">
                  <c:v>64.64</c:v>
                </c:pt>
                <c:pt idx="4981">
                  <c:v>66.399999999999991</c:v>
                </c:pt>
                <c:pt idx="4982">
                  <c:v>68.16</c:v>
                </c:pt>
                <c:pt idx="4983">
                  <c:v>65.199999999999989</c:v>
                </c:pt>
                <c:pt idx="4984">
                  <c:v>60.88</c:v>
                </c:pt>
                <c:pt idx="4985">
                  <c:v>63.839999999999996</c:v>
                </c:pt>
                <c:pt idx="4986">
                  <c:v>61.320000000000007</c:v>
                </c:pt>
                <c:pt idx="4987">
                  <c:v>66.48</c:v>
                </c:pt>
                <c:pt idx="4988">
                  <c:v>74.88</c:v>
                </c:pt>
                <c:pt idx="4989">
                  <c:v>81.47999999999999</c:v>
                </c:pt>
                <c:pt idx="4990">
                  <c:v>81.88000000000001</c:v>
                </c:pt>
                <c:pt idx="4991">
                  <c:v>86.76</c:v>
                </c:pt>
                <c:pt idx="4992">
                  <c:v>81.12</c:v>
                </c:pt>
                <c:pt idx="4993">
                  <c:v>68.199999999999989</c:v>
                </c:pt>
                <c:pt idx="4994">
                  <c:v>60</c:v>
                </c:pt>
                <c:pt idx="4995">
                  <c:v>57.76</c:v>
                </c:pt>
                <c:pt idx="4996">
                  <c:v>51.28</c:v>
                </c:pt>
                <c:pt idx="4997">
                  <c:v>49.68</c:v>
                </c:pt>
                <c:pt idx="4998">
                  <c:v>51.04</c:v>
                </c:pt>
                <c:pt idx="4999">
                  <c:v>55.720000000000006</c:v>
                </c:pt>
                <c:pt idx="5000">
                  <c:v>55.400000000000006</c:v>
                </c:pt>
                <c:pt idx="5001">
                  <c:v>51.44</c:v>
                </c:pt>
                <c:pt idx="5002">
                  <c:v>44.519999999999996</c:v>
                </c:pt>
                <c:pt idx="5003">
                  <c:v>48.04</c:v>
                </c:pt>
                <c:pt idx="5004">
                  <c:v>45.4</c:v>
                </c:pt>
                <c:pt idx="5005">
                  <c:v>79.92</c:v>
                </c:pt>
                <c:pt idx="5006">
                  <c:v>84.639999999999986</c:v>
                </c:pt>
                <c:pt idx="5007">
                  <c:v>86.84</c:v>
                </c:pt>
                <c:pt idx="5008">
                  <c:v>87.559999999999988</c:v>
                </c:pt>
                <c:pt idx="5009">
                  <c:v>88.679999999999993</c:v>
                </c:pt>
                <c:pt idx="5010">
                  <c:v>85.36</c:v>
                </c:pt>
                <c:pt idx="5011">
                  <c:v>78.759999999999991</c:v>
                </c:pt>
                <c:pt idx="5012">
                  <c:v>72.680000000000007</c:v>
                </c:pt>
                <c:pt idx="5013">
                  <c:v>60.36</c:v>
                </c:pt>
                <c:pt idx="5014">
                  <c:v>49.08</c:v>
                </c:pt>
                <c:pt idx="5015">
                  <c:v>43.600000000000009</c:v>
                </c:pt>
                <c:pt idx="5016">
                  <c:v>38.880000000000003</c:v>
                </c:pt>
                <c:pt idx="5017">
                  <c:v>39.68</c:v>
                </c:pt>
                <c:pt idx="5018">
                  <c:v>51.240000000000009</c:v>
                </c:pt>
                <c:pt idx="5019">
                  <c:v>59.72</c:v>
                </c:pt>
                <c:pt idx="5020">
                  <c:v>59.72</c:v>
                </c:pt>
                <c:pt idx="5021">
                  <c:v>61.68</c:v>
                </c:pt>
                <c:pt idx="5022">
                  <c:v>57.320000000000007</c:v>
                </c:pt>
                <c:pt idx="5023">
                  <c:v>47.68</c:v>
                </c:pt>
                <c:pt idx="5024">
                  <c:v>43.32</c:v>
                </c:pt>
                <c:pt idx="5025">
                  <c:v>47.08</c:v>
                </c:pt>
                <c:pt idx="5026">
                  <c:v>53.76</c:v>
                </c:pt>
                <c:pt idx="5027">
                  <c:v>57.56</c:v>
                </c:pt>
                <c:pt idx="5028">
                  <c:v>62.960000000000008</c:v>
                </c:pt>
                <c:pt idx="5029">
                  <c:v>69.72</c:v>
                </c:pt>
                <c:pt idx="5030">
                  <c:v>71.000000000000014</c:v>
                </c:pt>
                <c:pt idx="5031">
                  <c:v>66.52</c:v>
                </c:pt>
                <c:pt idx="5032">
                  <c:v>70.599999999999994</c:v>
                </c:pt>
                <c:pt idx="5033">
                  <c:v>72.040000000000006</c:v>
                </c:pt>
                <c:pt idx="5034">
                  <c:v>67.040000000000006</c:v>
                </c:pt>
                <c:pt idx="5035">
                  <c:v>60.440000000000005</c:v>
                </c:pt>
                <c:pt idx="5036">
                  <c:v>60.68</c:v>
                </c:pt>
                <c:pt idx="5037">
                  <c:v>56.16</c:v>
                </c:pt>
                <c:pt idx="5038">
                  <c:v>45.92</c:v>
                </c:pt>
                <c:pt idx="5039">
                  <c:v>36.159999999999997</c:v>
                </c:pt>
                <c:pt idx="5040">
                  <c:v>37.36</c:v>
                </c:pt>
                <c:pt idx="5041">
                  <c:v>32.720000000000006</c:v>
                </c:pt>
                <c:pt idx="5042">
                  <c:v>39.119999999999997</c:v>
                </c:pt>
                <c:pt idx="5043">
                  <c:v>55.32</c:v>
                </c:pt>
                <c:pt idx="5044">
                  <c:v>71.8</c:v>
                </c:pt>
                <c:pt idx="5045">
                  <c:v>79.44</c:v>
                </c:pt>
                <c:pt idx="5046">
                  <c:v>83.44</c:v>
                </c:pt>
                <c:pt idx="5047">
                  <c:v>74.440000000000012</c:v>
                </c:pt>
                <c:pt idx="5048">
                  <c:v>72.28</c:v>
                </c:pt>
                <c:pt idx="5049">
                  <c:v>71.16</c:v>
                </c:pt>
                <c:pt idx="5050">
                  <c:v>71.960000000000008</c:v>
                </c:pt>
                <c:pt idx="5051">
                  <c:v>74.2</c:v>
                </c:pt>
                <c:pt idx="5052">
                  <c:v>82.16</c:v>
                </c:pt>
                <c:pt idx="5053">
                  <c:v>79.16</c:v>
                </c:pt>
                <c:pt idx="5054">
                  <c:v>75.599999999999994</c:v>
                </c:pt>
                <c:pt idx="5055">
                  <c:v>74.319999999999993</c:v>
                </c:pt>
                <c:pt idx="5056">
                  <c:v>79.320000000000007</c:v>
                </c:pt>
                <c:pt idx="5057">
                  <c:v>74.2</c:v>
                </c:pt>
                <c:pt idx="5058">
                  <c:v>72.36</c:v>
                </c:pt>
                <c:pt idx="5059">
                  <c:v>68.56</c:v>
                </c:pt>
                <c:pt idx="5060">
                  <c:v>61.4</c:v>
                </c:pt>
                <c:pt idx="5061">
                  <c:v>53.72</c:v>
                </c:pt>
                <c:pt idx="5062">
                  <c:v>55.680000000000007</c:v>
                </c:pt>
                <c:pt idx="5063">
                  <c:v>53.6</c:v>
                </c:pt>
                <c:pt idx="5064">
                  <c:v>57.08</c:v>
                </c:pt>
                <c:pt idx="5065">
                  <c:v>64.039999999999992</c:v>
                </c:pt>
                <c:pt idx="5066">
                  <c:v>72.16</c:v>
                </c:pt>
                <c:pt idx="5067">
                  <c:v>71.000000000000014</c:v>
                </c:pt>
                <c:pt idx="5068">
                  <c:v>75.720000000000013</c:v>
                </c:pt>
                <c:pt idx="5069">
                  <c:v>75.12</c:v>
                </c:pt>
                <c:pt idx="5070">
                  <c:v>68.84</c:v>
                </c:pt>
                <c:pt idx="5071">
                  <c:v>64.599999999999994</c:v>
                </c:pt>
                <c:pt idx="5072">
                  <c:v>63.839999999999996</c:v>
                </c:pt>
                <c:pt idx="5073">
                  <c:v>59.96</c:v>
                </c:pt>
                <c:pt idx="5074">
                  <c:v>57.120000000000005</c:v>
                </c:pt>
                <c:pt idx="5075">
                  <c:v>54.32</c:v>
                </c:pt>
                <c:pt idx="5076">
                  <c:v>52.160000000000004</c:v>
                </c:pt>
                <c:pt idx="5077">
                  <c:v>51.04</c:v>
                </c:pt>
                <c:pt idx="5078">
                  <c:v>46.48</c:v>
                </c:pt>
                <c:pt idx="5079">
                  <c:v>39.28</c:v>
                </c:pt>
                <c:pt idx="5080">
                  <c:v>43.160000000000004</c:v>
                </c:pt>
                <c:pt idx="5081">
                  <c:v>40.08</c:v>
                </c:pt>
                <c:pt idx="5082">
                  <c:v>75.84</c:v>
                </c:pt>
                <c:pt idx="5083">
                  <c:v>82.6</c:v>
                </c:pt>
                <c:pt idx="5084">
                  <c:v>85.04</c:v>
                </c:pt>
                <c:pt idx="5085">
                  <c:v>85.12</c:v>
                </c:pt>
                <c:pt idx="5086">
                  <c:v>86.76</c:v>
                </c:pt>
                <c:pt idx="5087">
                  <c:v>79.08</c:v>
                </c:pt>
                <c:pt idx="5088">
                  <c:v>69.2</c:v>
                </c:pt>
                <c:pt idx="5089">
                  <c:v>63.44</c:v>
                </c:pt>
                <c:pt idx="5090">
                  <c:v>52.32</c:v>
                </c:pt>
                <c:pt idx="5091">
                  <c:v>42.6</c:v>
                </c:pt>
                <c:pt idx="5092">
                  <c:v>37.120000000000005</c:v>
                </c:pt>
                <c:pt idx="5093">
                  <c:v>36.32</c:v>
                </c:pt>
                <c:pt idx="5094">
                  <c:v>40.28</c:v>
                </c:pt>
                <c:pt idx="5095">
                  <c:v>54.44</c:v>
                </c:pt>
                <c:pt idx="5096">
                  <c:v>64.84</c:v>
                </c:pt>
                <c:pt idx="5097">
                  <c:v>65.88000000000001</c:v>
                </c:pt>
                <c:pt idx="5098">
                  <c:v>62.760000000000005</c:v>
                </c:pt>
                <c:pt idx="5099">
                  <c:v>55.16</c:v>
                </c:pt>
                <c:pt idx="5100">
                  <c:v>41.24</c:v>
                </c:pt>
                <c:pt idx="5101">
                  <c:v>35.559999999999995</c:v>
                </c:pt>
                <c:pt idx="5102">
                  <c:v>43.28</c:v>
                </c:pt>
                <c:pt idx="5103">
                  <c:v>54.599999999999994</c:v>
                </c:pt>
                <c:pt idx="5104">
                  <c:v>59.68</c:v>
                </c:pt>
                <c:pt idx="5105">
                  <c:v>67</c:v>
                </c:pt>
                <c:pt idx="5106">
                  <c:v>74.240000000000009</c:v>
                </c:pt>
                <c:pt idx="5107">
                  <c:v>71.679999999999993</c:v>
                </c:pt>
                <c:pt idx="5108">
                  <c:v>64.760000000000005</c:v>
                </c:pt>
                <c:pt idx="5109">
                  <c:v>70.320000000000007</c:v>
                </c:pt>
                <c:pt idx="5110">
                  <c:v>74.240000000000009</c:v>
                </c:pt>
                <c:pt idx="5111">
                  <c:v>70.599999999999994</c:v>
                </c:pt>
                <c:pt idx="5112">
                  <c:v>69.16</c:v>
                </c:pt>
                <c:pt idx="5113">
                  <c:v>73.8</c:v>
                </c:pt>
                <c:pt idx="5114">
                  <c:v>69.84</c:v>
                </c:pt>
                <c:pt idx="5115">
                  <c:v>61.639999999999993</c:v>
                </c:pt>
                <c:pt idx="5116">
                  <c:v>52.080000000000005</c:v>
                </c:pt>
                <c:pt idx="5117">
                  <c:v>52.52</c:v>
                </c:pt>
                <c:pt idx="5118">
                  <c:v>42.24</c:v>
                </c:pt>
                <c:pt idx="5119">
                  <c:v>43.4</c:v>
                </c:pt>
                <c:pt idx="5120">
                  <c:v>55.720000000000006</c:v>
                </c:pt>
                <c:pt idx="5121">
                  <c:v>70.64</c:v>
                </c:pt>
                <c:pt idx="5122">
                  <c:v>77.239999999999995</c:v>
                </c:pt>
                <c:pt idx="5123">
                  <c:v>82.16</c:v>
                </c:pt>
                <c:pt idx="5124">
                  <c:v>74.16</c:v>
                </c:pt>
                <c:pt idx="5125">
                  <c:v>72.08</c:v>
                </c:pt>
                <c:pt idx="5126">
                  <c:v>72.16</c:v>
                </c:pt>
                <c:pt idx="5127">
                  <c:v>73.2</c:v>
                </c:pt>
                <c:pt idx="5128">
                  <c:v>79.28</c:v>
                </c:pt>
                <c:pt idx="5129">
                  <c:v>89.44</c:v>
                </c:pt>
                <c:pt idx="5130">
                  <c:v>83.960000000000008</c:v>
                </c:pt>
                <c:pt idx="5131">
                  <c:v>76.16</c:v>
                </c:pt>
                <c:pt idx="5132">
                  <c:v>72.680000000000007</c:v>
                </c:pt>
                <c:pt idx="5133">
                  <c:v>75</c:v>
                </c:pt>
                <c:pt idx="5134">
                  <c:v>70.48</c:v>
                </c:pt>
                <c:pt idx="5135">
                  <c:v>71.48</c:v>
                </c:pt>
                <c:pt idx="5136">
                  <c:v>73.679999999999993</c:v>
                </c:pt>
                <c:pt idx="5137">
                  <c:v>67.320000000000007</c:v>
                </c:pt>
                <c:pt idx="5138">
                  <c:v>59.160000000000004</c:v>
                </c:pt>
                <c:pt idx="5139">
                  <c:v>58.320000000000007</c:v>
                </c:pt>
                <c:pt idx="5140">
                  <c:v>55.64</c:v>
                </c:pt>
                <c:pt idx="5141">
                  <c:v>55.44</c:v>
                </c:pt>
                <c:pt idx="5142">
                  <c:v>59.160000000000004</c:v>
                </c:pt>
                <c:pt idx="5143">
                  <c:v>64.400000000000006</c:v>
                </c:pt>
                <c:pt idx="5144">
                  <c:v>62.20000000000001</c:v>
                </c:pt>
                <c:pt idx="5145">
                  <c:v>67.400000000000006</c:v>
                </c:pt>
                <c:pt idx="5146">
                  <c:v>68.28</c:v>
                </c:pt>
                <c:pt idx="5147">
                  <c:v>68.320000000000007</c:v>
                </c:pt>
                <c:pt idx="5148">
                  <c:v>68.960000000000008</c:v>
                </c:pt>
                <c:pt idx="5149">
                  <c:v>70.16</c:v>
                </c:pt>
                <c:pt idx="5150">
                  <c:v>67.2</c:v>
                </c:pt>
                <c:pt idx="5151">
                  <c:v>66.72</c:v>
                </c:pt>
                <c:pt idx="5152">
                  <c:v>61.039999999999992</c:v>
                </c:pt>
                <c:pt idx="5153">
                  <c:v>55.44</c:v>
                </c:pt>
                <c:pt idx="5154">
                  <c:v>52.92</c:v>
                </c:pt>
                <c:pt idx="5155">
                  <c:v>47.48</c:v>
                </c:pt>
                <c:pt idx="5156">
                  <c:v>40.4</c:v>
                </c:pt>
                <c:pt idx="5157">
                  <c:v>46.040000000000006</c:v>
                </c:pt>
                <c:pt idx="5158">
                  <c:v>43.68</c:v>
                </c:pt>
                <c:pt idx="5159">
                  <c:v>68.199999999999989</c:v>
                </c:pt>
                <c:pt idx="5160">
                  <c:v>77.760000000000005</c:v>
                </c:pt>
                <c:pt idx="5161">
                  <c:v>77.039999999999992</c:v>
                </c:pt>
                <c:pt idx="5162">
                  <c:v>75.759999999999991</c:v>
                </c:pt>
                <c:pt idx="5163">
                  <c:v>75.08</c:v>
                </c:pt>
                <c:pt idx="5164">
                  <c:v>66.919999999999987</c:v>
                </c:pt>
                <c:pt idx="5165">
                  <c:v>59.760000000000005</c:v>
                </c:pt>
                <c:pt idx="5166">
                  <c:v>58.96</c:v>
                </c:pt>
                <c:pt idx="5167">
                  <c:v>52.04</c:v>
                </c:pt>
                <c:pt idx="5168">
                  <c:v>46.680000000000007</c:v>
                </c:pt>
                <c:pt idx="5169">
                  <c:v>44.440000000000005</c:v>
                </c:pt>
                <c:pt idx="5170">
                  <c:v>44.24</c:v>
                </c:pt>
                <c:pt idx="5171">
                  <c:v>47.56</c:v>
                </c:pt>
                <c:pt idx="5172">
                  <c:v>58.920000000000009</c:v>
                </c:pt>
                <c:pt idx="5173">
                  <c:v>67.679999999999993</c:v>
                </c:pt>
                <c:pt idx="5174">
                  <c:v>65.759999999999991</c:v>
                </c:pt>
                <c:pt idx="5175">
                  <c:v>57.879999999999995</c:v>
                </c:pt>
                <c:pt idx="5176">
                  <c:v>48.319999999999993</c:v>
                </c:pt>
                <c:pt idx="5177">
                  <c:v>38.120000000000005</c:v>
                </c:pt>
                <c:pt idx="5178">
                  <c:v>33.440000000000005</c:v>
                </c:pt>
                <c:pt idx="5179">
                  <c:v>39.68</c:v>
                </c:pt>
                <c:pt idx="5180">
                  <c:v>51.04</c:v>
                </c:pt>
                <c:pt idx="5181">
                  <c:v>57.720000000000006</c:v>
                </c:pt>
                <c:pt idx="5182">
                  <c:v>65.199999999999989</c:v>
                </c:pt>
                <c:pt idx="5183">
                  <c:v>73.960000000000008</c:v>
                </c:pt>
                <c:pt idx="5184">
                  <c:v>72.399999999999991</c:v>
                </c:pt>
                <c:pt idx="5185">
                  <c:v>64.599999999999994</c:v>
                </c:pt>
                <c:pt idx="5186">
                  <c:v>68</c:v>
                </c:pt>
                <c:pt idx="5187">
                  <c:v>72.839999999999989</c:v>
                </c:pt>
                <c:pt idx="5188">
                  <c:v>68.47999999999999</c:v>
                </c:pt>
                <c:pt idx="5189">
                  <c:v>69.36</c:v>
                </c:pt>
                <c:pt idx="5190">
                  <c:v>76.28</c:v>
                </c:pt>
                <c:pt idx="5191">
                  <c:v>74.8</c:v>
                </c:pt>
                <c:pt idx="5192">
                  <c:v>68</c:v>
                </c:pt>
                <c:pt idx="5193">
                  <c:v>59.559999999999988</c:v>
                </c:pt>
                <c:pt idx="5194">
                  <c:v>56.16</c:v>
                </c:pt>
                <c:pt idx="5195">
                  <c:v>44.76</c:v>
                </c:pt>
                <c:pt idx="5196">
                  <c:v>44.04</c:v>
                </c:pt>
                <c:pt idx="5197">
                  <c:v>52.2</c:v>
                </c:pt>
                <c:pt idx="5198">
                  <c:v>65.680000000000007</c:v>
                </c:pt>
                <c:pt idx="5199">
                  <c:v>74.8</c:v>
                </c:pt>
                <c:pt idx="5200">
                  <c:v>82.04</c:v>
                </c:pt>
                <c:pt idx="5201">
                  <c:v>77.160000000000011</c:v>
                </c:pt>
                <c:pt idx="5202">
                  <c:v>74.88</c:v>
                </c:pt>
                <c:pt idx="5203">
                  <c:v>72.8</c:v>
                </c:pt>
                <c:pt idx="5204">
                  <c:v>71.36</c:v>
                </c:pt>
                <c:pt idx="5205">
                  <c:v>78.039999999999992</c:v>
                </c:pt>
                <c:pt idx="5206">
                  <c:v>84.68</c:v>
                </c:pt>
                <c:pt idx="5207">
                  <c:v>81.800000000000011</c:v>
                </c:pt>
                <c:pt idx="5208">
                  <c:v>77.160000000000011</c:v>
                </c:pt>
                <c:pt idx="5209">
                  <c:v>72.839999999999989</c:v>
                </c:pt>
                <c:pt idx="5210">
                  <c:v>70.240000000000009</c:v>
                </c:pt>
                <c:pt idx="5211">
                  <c:v>66.399999999999991</c:v>
                </c:pt>
                <c:pt idx="5212">
                  <c:v>65.16</c:v>
                </c:pt>
                <c:pt idx="5213">
                  <c:v>66.759999999999991</c:v>
                </c:pt>
                <c:pt idx="5214">
                  <c:v>65.759999999999991</c:v>
                </c:pt>
                <c:pt idx="5215">
                  <c:v>64.680000000000007</c:v>
                </c:pt>
                <c:pt idx="5216">
                  <c:v>67</c:v>
                </c:pt>
                <c:pt idx="5217">
                  <c:v>64.400000000000006</c:v>
                </c:pt>
                <c:pt idx="5218">
                  <c:v>63.2</c:v>
                </c:pt>
                <c:pt idx="5219">
                  <c:v>62.79999999999999</c:v>
                </c:pt>
                <c:pt idx="5220">
                  <c:v>63.32</c:v>
                </c:pt>
                <c:pt idx="5221">
                  <c:v>57.879999999999995</c:v>
                </c:pt>
                <c:pt idx="5222">
                  <c:v>60.640000000000008</c:v>
                </c:pt>
                <c:pt idx="5223">
                  <c:v>63.239999999999995</c:v>
                </c:pt>
                <c:pt idx="5224">
                  <c:v>63.92</c:v>
                </c:pt>
                <c:pt idx="5225">
                  <c:v>65.960000000000008</c:v>
                </c:pt>
                <c:pt idx="5226">
                  <c:v>70.72</c:v>
                </c:pt>
                <c:pt idx="5227">
                  <c:v>68.399999999999991</c:v>
                </c:pt>
                <c:pt idx="5228">
                  <c:v>64.92</c:v>
                </c:pt>
                <c:pt idx="5229">
                  <c:v>62.88</c:v>
                </c:pt>
                <c:pt idx="5230">
                  <c:v>59.319999999999993</c:v>
                </c:pt>
                <c:pt idx="5231">
                  <c:v>56.2</c:v>
                </c:pt>
                <c:pt idx="5232">
                  <c:v>54.24</c:v>
                </c:pt>
                <c:pt idx="5233">
                  <c:v>51.04</c:v>
                </c:pt>
                <c:pt idx="5234">
                  <c:v>53.48</c:v>
                </c:pt>
                <c:pt idx="5235">
                  <c:v>47.48</c:v>
                </c:pt>
                <c:pt idx="5236">
                  <c:v>70.040000000000006</c:v>
                </c:pt>
                <c:pt idx="5237">
                  <c:v>77.680000000000007</c:v>
                </c:pt>
                <c:pt idx="5238">
                  <c:v>75.16</c:v>
                </c:pt>
                <c:pt idx="5239">
                  <c:v>73.56</c:v>
                </c:pt>
                <c:pt idx="5240">
                  <c:v>71.240000000000009</c:v>
                </c:pt>
                <c:pt idx="5241">
                  <c:v>65.400000000000006</c:v>
                </c:pt>
                <c:pt idx="5242">
                  <c:v>61.12</c:v>
                </c:pt>
                <c:pt idx="5243">
                  <c:v>62.92</c:v>
                </c:pt>
                <c:pt idx="5244">
                  <c:v>56.639999999999993</c:v>
                </c:pt>
                <c:pt idx="5245">
                  <c:v>51.64</c:v>
                </c:pt>
                <c:pt idx="5246">
                  <c:v>48.28</c:v>
                </c:pt>
                <c:pt idx="5247">
                  <c:v>47.44</c:v>
                </c:pt>
                <c:pt idx="5248">
                  <c:v>47.92</c:v>
                </c:pt>
                <c:pt idx="5249">
                  <c:v>54.800000000000004</c:v>
                </c:pt>
                <c:pt idx="5250">
                  <c:v>59.52</c:v>
                </c:pt>
                <c:pt idx="5251">
                  <c:v>56.120000000000005</c:v>
                </c:pt>
                <c:pt idx="5252">
                  <c:v>45.959999999999994</c:v>
                </c:pt>
                <c:pt idx="5253">
                  <c:v>37.96</c:v>
                </c:pt>
                <c:pt idx="5254">
                  <c:v>34.160000000000004</c:v>
                </c:pt>
                <c:pt idx="5255">
                  <c:v>32.599999999999994</c:v>
                </c:pt>
                <c:pt idx="5256">
                  <c:v>38.04</c:v>
                </c:pt>
                <c:pt idx="5257">
                  <c:v>50.8</c:v>
                </c:pt>
                <c:pt idx="5258">
                  <c:v>57.919999999999995</c:v>
                </c:pt>
                <c:pt idx="5259">
                  <c:v>64.08</c:v>
                </c:pt>
                <c:pt idx="5260">
                  <c:v>73.960000000000008</c:v>
                </c:pt>
                <c:pt idx="5261">
                  <c:v>72.64</c:v>
                </c:pt>
                <c:pt idx="5262">
                  <c:v>62.760000000000005</c:v>
                </c:pt>
                <c:pt idx="5263">
                  <c:v>60.88</c:v>
                </c:pt>
                <c:pt idx="5264">
                  <c:v>63.800000000000004</c:v>
                </c:pt>
                <c:pt idx="5265">
                  <c:v>61.12</c:v>
                </c:pt>
                <c:pt idx="5266">
                  <c:v>67.400000000000006</c:v>
                </c:pt>
                <c:pt idx="5267">
                  <c:v>76.88000000000001</c:v>
                </c:pt>
                <c:pt idx="5268">
                  <c:v>80.56</c:v>
                </c:pt>
                <c:pt idx="5269">
                  <c:v>77.760000000000005</c:v>
                </c:pt>
                <c:pt idx="5270">
                  <c:v>70.56</c:v>
                </c:pt>
                <c:pt idx="5271">
                  <c:v>64.44</c:v>
                </c:pt>
                <c:pt idx="5272">
                  <c:v>52.680000000000007</c:v>
                </c:pt>
                <c:pt idx="5273">
                  <c:v>48.52</c:v>
                </c:pt>
                <c:pt idx="5274">
                  <c:v>51.64</c:v>
                </c:pt>
                <c:pt idx="5275">
                  <c:v>60.040000000000006</c:v>
                </c:pt>
                <c:pt idx="5276">
                  <c:v>69.760000000000005</c:v>
                </c:pt>
                <c:pt idx="5277">
                  <c:v>79.56</c:v>
                </c:pt>
                <c:pt idx="5278">
                  <c:v>76.64</c:v>
                </c:pt>
                <c:pt idx="5279">
                  <c:v>73</c:v>
                </c:pt>
                <c:pt idx="5280">
                  <c:v>68.88</c:v>
                </c:pt>
                <c:pt idx="5281">
                  <c:v>63.32</c:v>
                </c:pt>
                <c:pt idx="5282">
                  <c:v>66</c:v>
                </c:pt>
                <c:pt idx="5283">
                  <c:v>68.47999999999999</c:v>
                </c:pt>
                <c:pt idx="5284">
                  <c:v>64.36</c:v>
                </c:pt>
                <c:pt idx="5285">
                  <c:v>63.56</c:v>
                </c:pt>
                <c:pt idx="5286">
                  <c:v>64.400000000000006</c:v>
                </c:pt>
                <c:pt idx="5287">
                  <c:v>65.199999999999989</c:v>
                </c:pt>
                <c:pt idx="5288">
                  <c:v>66.8</c:v>
                </c:pt>
                <c:pt idx="5289">
                  <c:v>67.56</c:v>
                </c:pt>
                <c:pt idx="5290">
                  <c:v>67.28</c:v>
                </c:pt>
                <c:pt idx="5291">
                  <c:v>65.84</c:v>
                </c:pt>
                <c:pt idx="5292">
                  <c:v>65.72</c:v>
                </c:pt>
                <c:pt idx="5293">
                  <c:v>66.28</c:v>
                </c:pt>
                <c:pt idx="5294">
                  <c:v>66.12</c:v>
                </c:pt>
                <c:pt idx="5295">
                  <c:v>63.519999999999996</c:v>
                </c:pt>
                <c:pt idx="5296">
                  <c:v>58.4</c:v>
                </c:pt>
                <c:pt idx="5297">
                  <c:v>54.800000000000004</c:v>
                </c:pt>
                <c:pt idx="5298">
                  <c:v>51.359999999999992</c:v>
                </c:pt>
                <c:pt idx="5299">
                  <c:v>53.76</c:v>
                </c:pt>
                <c:pt idx="5300">
                  <c:v>56.2</c:v>
                </c:pt>
                <c:pt idx="5301">
                  <c:v>62.79999999999999</c:v>
                </c:pt>
                <c:pt idx="5302">
                  <c:v>66.8</c:v>
                </c:pt>
                <c:pt idx="5303">
                  <c:v>71.52000000000001</c:v>
                </c:pt>
                <c:pt idx="5304">
                  <c:v>70.960000000000008</c:v>
                </c:pt>
                <c:pt idx="5305">
                  <c:v>68.760000000000005</c:v>
                </c:pt>
                <c:pt idx="5306">
                  <c:v>62.79999999999999</c:v>
                </c:pt>
                <c:pt idx="5307">
                  <c:v>59.20000000000001</c:v>
                </c:pt>
                <c:pt idx="5308">
                  <c:v>54.599999999999994</c:v>
                </c:pt>
                <c:pt idx="5309">
                  <c:v>52.160000000000004</c:v>
                </c:pt>
                <c:pt idx="5310">
                  <c:v>54.04</c:v>
                </c:pt>
                <c:pt idx="5311">
                  <c:v>58.519999999999996</c:v>
                </c:pt>
                <c:pt idx="5312">
                  <c:v>54.76</c:v>
                </c:pt>
                <c:pt idx="5313">
                  <c:v>68.56</c:v>
                </c:pt>
                <c:pt idx="5314">
                  <c:v>73.44</c:v>
                </c:pt>
                <c:pt idx="5315">
                  <c:v>70.040000000000006</c:v>
                </c:pt>
                <c:pt idx="5316">
                  <c:v>69</c:v>
                </c:pt>
                <c:pt idx="5317">
                  <c:v>63.999999999999993</c:v>
                </c:pt>
                <c:pt idx="5318">
                  <c:v>58.920000000000009</c:v>
                </c:pt>
                <c:pt idx="5319">
                  <c:v>53.559999999999995</c:v>
                </c:pt>
                <c:pt idx="5320">
                  <c:v>56.84</c:v>
                </c:pt>
                <c:pt idx="5321">
                  <c:v>54.52</c:v>
                </c:pt>
                <c:pt idx="5322">
                  <c:v>52.32</c:v>
                </c:pt>
                <c:pt idx="5323">
                  <c:v>48.8</c:v>
                </c:pt>
                <c:pt idx="5324">
                  <c:v>50.759999999999991</c:v>
                </c:pt>
                <c:pt idx="5325">
                  <c:v>52.359999999999992</c:v>
                </c:pt>
                <c:pt idx="5326">
                  <c:v>56.2</c:v>
                </c:pt>
                <c:pt idx="5327">
                  <c:v>60.6</c:v>
                </c:pt>
                <c:pt idx="5328">
                  <c:v>59</c:v>
                </c:pt>
                <c:pt idx="5329">
                  <c:v>49.08</c:v>
                </c:pt>
                <c:pt idx="5330">
                  <c:v>39.32</c:v>
                </c:pt>
                <c:pt idx="5331">
                  <c:v>37.4</c:v>
                </c:pt>
                <c:pt idx="5332">
                  <c:v>35.96</c:v>
                </c:pt>
                <c:pt idx="5333">
                  <c:v>39</c:v>
                </c:pt>
                <c:pt idx="5334">
                  <c:v>48.480000000000004</c:v>
                </c:pt>
                <c:pt idx="5335">
                  <c:v>57.599999999999994</c:v>
                </c:pt>
                <c:pt idx="5336">
                  <c:v>62.760000000000005</c:v>
                </c:pt>
                <c:pt idx="5337">
                  <c:v>72.8</c:v>
                </c:pt>
                <c:pt idx="5338">
                  <c:v>71.72</c:v>
                </c:pt>
                <c:pt idx="5339">
                  <c:v>61.68</c:v>
                </c:pt>
                <c:pt idx="5340">
                  <c:v>53.72</c:v>
                </c:pt>
                <c:pt idx="5341">
                  <c:v>55.199999999999996</c:v>
                </c:pt>
                <c:pt idx="5342">
                  <c:v>52.6</c:v>
                </c:pt>
                <c:pt idx="5343">
                  <c:v>61.68</c:v>
                </c:pt>
                <c:pt idx="5344">
                  <c:v>75.599999999999994</c:v>
                </c:pt>
                <c:pt idx="5345">
                  <c:v>83.240000000000009</c:v>
                </c:pt>
                <c:pt idx="5346">
                  <c:v>83</c:v>
                </c:pt>
                <c:pt idx="5347">
                  <c:v>79.12</c:v>
                </c:pt>
                <c:pt idx="5348">
                  <c:v>72.239999999999995</c:v>
                </c:pt>
                <c:pt idx="5349">
                  <c:v>58.64</c:v>
                </c:pt>
                <c:pt idx="5350">
                  <c:v>54.08</c:v>
                </c:pt>
                <c:pt idx="5351">
                  <c:v>54.96</c:v>
                </c:pt>
                <c:pt idx="5352">
                  <c:v>60</c:v>
                </c:pt>
                <c:pt idx="5353">
                  <c:v>67.64</c:v>
                </c:pt>
                <c:pt idx="5354">
                  <c:v>77.400000000000006</c:v>
                </c:pt>
                <c:pt idx="5355">
                  <c:v>75.08</c:v>
                </c:pt>
                <c:pt idx="5356">
                  <c:v>72.839999999999989</c:v>
                </c:pt>
                <c:pt idx="5357">
                  <c:v>68.8</c:v>
                </c:pt>
                <c:pt idx="5358">
                  <c:v>63.6</c:v>
                </c:pt>
                <c:pt idx="5359">
                  <c:v>63.2</c:v>
                </c:pt>
                <c:pt idx="5360">
                  <c:v>64.44</c:v>
                </c:pt>
                <c:pt idx="5361">
                  <c:v>60.8</c:v>
                </c:pt>
                <c:pt idx="5362">
                  <c:v>60.400000000000006</c:v>
                </c:pt>
                <c:pt idx="5363">
                  <c:v>61.240000000000009</c:v>
                </c:pt>
                <c:pt idx="5364">
                  <c:v>62.20000000000001</c:v>
                </c:pt>
                <c:pt idx="5365">
                  <c:v>63.2</c:v>
                </c:pt>
                <c:pt idx="5366">
                  <c:v>62.28</c:v>
                </c:pt>
                <c:pt idx="5367">
                  <c:v>60.88</c:v>
                </c:pt>
                <c:pt idx="5368">
                  <c:v>59.800000000000011</c:v>
                </c:pt>
                <c:pt idx="5369">
                  <c:v>59.20000000000001</c:v>
                </c:pt>
                <c:pt idx="5370">
                  <c:v>61.919999999999995</c:v>
                </c:pt>
                <c:pt idx="5371">
                  <c:v>64.760000000000005</c:v>
                </c:pt>
                <c:pt idx="5372">
                  <c:v>61.08</c:v>
                </c:pt>
                <c:pt idx="5373">
                  <c:v>55.559999999999995</c:v>
                </c:pt>
                <c:pt idx="5374">
                  <c:v>53.32</c:v>
                </c:pt>
                <c:pt idx="5375">
                  <c:v>47.44</c:v>
                </c:pt>
                <c:pt idx="5376">
                  <c:v>47.08</c:v>
                </c:pt>
                <c:pt idx="5377">
                  <c:v>53.2</c:v>
                </c:pt>
                <c:pt idx="5378">
                  <c:v>63.679999999999993</c:v>
                </c:pt>
                <c:pt idx="5379">
                  <c:v>69.84</c:v>
                </c:pt>
                <c:pt idx="5380">
                  <c:v>75.400000000000006</c:v>
                </c:pt>
                <c:pt idx="5381">
                  <c:v>76.240000000000009</c:v>
                </c:pt>
                <c:pt idx="5382">
                  <c:v>74.039999999999992</c:v>
                </c:pt>
                <c:pt idx="5383">
                  <c:v>68.080000000000013</c:v>
                </c:pt>
                <c:pt idx="5384">
                  <c:v>63.6</c:v>
                </c:pt>
                <c:pt idx="5385">
                  <c:v>61.160000000000004</c:v>
                </c:pt>
                <c:pt idx="5386">
                  <c:v>61.480000000000004</c:v>
                </c:pt>
                <c:pt idx="5387">
                  <c:v>65.08</c:v>
                </c:pt>
                <c:pt idx="5388">
                  <c:v>68.320000000000007</c:v>
                </c:pt>
                <c:pt idx="5389">
                  <c:v>68.47999999999999</c:v>
                </c:pt>
                <c:pt idx="5390">
                  <c:v>60.759999999999991</c:v>
                </c:pt>
                <c:pt idx="5391">
                  <c:v>64.56</c:v>
                </c:pt>
                <c:pt idx="5392">
                  <c:v>61.160000000000004</c:v>
                </c:pt>
                <c:pt idx="5393">
                  <c:v>60.120000000000005</c:v>
                </c:pt>
                <c:pt idx="5394">
                  <c:v>55.559999999999995</c:v>
                </c:pt>
                <c:pt idx="5395">
                  <c:v>48.36</c:v>
                </c:pt>
                <c:pt idx="5396">
                  <c:v>43.76</c:v>
                </c:pt>
                <c:pt idx="5397">
                  <c:v>50.47999999999999</c:v>
                </c:pt>
                <c:pt idx="5398">
                  <c:v>54.96</c:v>
                </c:pt>
                <c:pt idx="5399">
                  <c:v>55.000000000000007</c:v>
                </c:pt>
                <c:pt idx="5400">
                  <c:v>54.04</c:v>
                </c:pt>
                <c:pt idx="5401">
                  <c:v>57.839999999999989</c:v>
                </c:pt>
                <c:pt idx="5402">
                  <c:v>59.72</c:v>
                </c:pt>
                <c:pt idx="5403">
                  <c:v>59.68</c:v>
                </c:pt>
                <c:pt idx="5404">
                  <c:v>60.480000000000004</c:v>
                </c:pt>
                <c:pt idx="5405">
                  <c:v>61.000000000000007</c:v>
                </c:pt>
                <c:pt idx="5406">
                  <c:v>53.559999999999995</c:v>
                </c:pt>
                <c:pt idx="5407">
                  <c:v>46.32</c:v>
                </c:pt>
                <c:pt idx="5408">
                  <c:v>48.36</c:v>
                </c:pt>
                <c:pt idx="5409">
                  <c:v>51.519999999999996</c:v>
                </c:pt>
                <c:pt idx="5410">
                  <c:v>52.440000000000012</c:v>
                </c:pt>
                <c:pt idx="5411">
                  <c:v>57.440000000000005</c:v>
                </c:pt>
                <c:pt idx="5412">
                  <c:v>63.360000000000007</c:v>
                </c:pt>
                <c:pt idx="5413">
                  <c:v>65.759999999999991</c:v>
                </c:pt>
                <c:pt idx="5414">
                  <c:v>73.11999999999999</c:v>
                </c:pt>
                <c:pt idx="5415">
                  <c:v>73.88</c:v>
                </c:pt>
                <c:pt idx="5416">
                  <c:v>64.52</c:v>
                </c:pt>
                <c:pt idx="5417">
                  <c:v>54.480000000000004</c:v>
                </c:pt>
                <c:pt idx="5418">
                  <c:v>52.2</c:v>
                </c:pt>
                <c:pt idx="5419">
                  <c:v>49.68</c:v>
                </c:pt>
                <c:pt idx="5420">
                  <c:v>53.88</c:v>
                </c:pt>
                <c:pt idx="5421">
                  <c:v>64.279999999999987</c:v>
                </c:pt>
                <c:pt idx="5422">
                  <c:v>72.760000000000005</c:v>
                </c:pt>
                <c:pt idx="5423">
                  <c:v>73.88</c:v>
                </c:pt>
                <c:pt idx="5424">
                  <c:v>72.319999999999993</c:v>
                </c:pt>
                <c:pt idx="5425">
                  <c:v>71.8</c:v>
                </c:pt>
                <c:pt idx="5426">
                  <c:v>63</c:v>
                </c:pt>
                <c:pt idx="5427">
                  <c:v>59.160000000000004</c:v>
                </c:pt>
                <c:pt idx="5428">
                  <c:v>59.72</c:v>
                </c:pt>
                <c:pt idx="5429">
                  <c:v>62.239999999999995</c:v>
                </c:pt>
                <c:pt idx="5430">
                  <c:v>63.679999999999993</c:v>
                </c:pt>
                <c:pt idx="5431">
                  <c:v>72.839999999999989</c:v>
                </c:pt>
                <c:pt idx="5432">
                  <c:v>71.56</c:v>
                </c:pt>
                <c:pt idx="5433">
                  <c:v>69.800000000000011</c:v>
                </c:pt>
                <c:pt idx="5434">
                  <c:v>64.36</c:v>
                </c:pt>
                <c:pt idx="5435">
                  <c:v>60.239999999999995</c:v>
                </c:pt>
                <c:pt idx="5436">
                  <c:v>59.4</c:v>
                </c:pt>
                <c:pt idx="5437">
                  <c:v>60.440000000000005</c:v>
                </c:pt>
                <c:pt idx="5438">
                  <c:v>58.320000000000007</c:v>
                </c:pt>
                <c:pt idx="5439">
                  <c:v>60.08</c:v>
                </c:pt>
                <c:pt idx="5440">
                  <c:v>61.959999999999994</c:v>
                </c:pt>
                <c:pt idx="5441">
                  <c:v>59.08</c:v>
                </c:pt>
                <c:pt idx="5442">
                  <c:v>58.28</c:v>
                </c:pt>
                <c:pt idx="5443">
                  <c:v>58.28</c:v>
                </c:pt>
                <c:pt idx="5444">
                  <c:v>59.559999999999988</c:v>
                </c:pt>
                <c:pt idx="5445">
                  <c:v>59.20000000000001</c:v>
                </c:pt>
                <c:pt idx="5446">
                  <c:v>60.68</c:v>
                </c:pt>
                <c:pt idx="5447">
                  <c:v>65.28</c:v>
                </c:pt>
                <c:pt idx="5448">
                  <c:v>67.52</c:v>
                </c:pt>
                <c:pt idx="5449">
                  <c:v>62.160000000000004</c:v>
                </c:pt>
                <c:pt idx="5450">
                  <c:v>57.120000000000005</c:v>
                </c:pt>
                <c:pt idx="5451">
                  <c:v>55.24</c:v>
                </c:pt>
                <c:pt idx="5452">
                  <c:v>49.96</c:v>
                </c:pt>
                <c:pt idx="5453">
                  <c:v>49.559999999999995</c:v>
                </c:pt>
                <c:pt idx="5454">
                  <c:v>55.24</c:v>
                </c:pt>
                <c:pt idx="5455">
                  <c:v>65.960000000000008</c:v>
                </c:pt>
                <c:pt idx="5456">
                  <c:v>72.399999999999991</c:v>
                </c:pt>
                <c:pt idx="5457">
                  <c:v>77.600000000000009</c:v>
                </c:pt>
                <c:pt idx="5458">
                  <c:v>74.11999999999999</c:v>
                </c:pt>
                <c:pt idx="5459">
                  <c:v>72.16</c:v>
                </c:pt>
                <c:pt idx="5460">
                  <c:v>68.960000000000008</c:v>
                </c:pt>
                <c:pt idx="5461">
                  <c:v>66.72</c:v>
                </c:pt>
                <c:pt idx="5462">
                  <c:v>62.92</c:v>
                </c:pt>
                <c:pt idx="5463">
                  <c:v>66.959999999999994</c:v>
                </c:pt>
                <c:pt idx="5464">
                  <c:v>69.56</c:v>
                </c:pt>
                <c:pt idx="5465">
                  <c:v>69.040000000000006</c:v>
                </c:pt>
                <c:pt idx="5466">
                  <c:v>68.52000000000001</c:v>
                </c:pt>
                <c:pt idx="5467">
                  <c:v>58.84</c:v>
                </c:pt>
                <c:pt idx="5468">
                  <c:v>56.120000000000005</c:v>
                </c:pt>
                <c:pt idx="5469">
                  <c:v>51.959999999999994</c:v>
                </c:pt>
                <c:pt idx="5470">
                  <c:v>53.2</c:v>
                </c:pt>
                <c:pt idx="5471">
                  <c:v>50.440000000000005</c:v>
                </c:pt>
                <c:pt idx="5472">
                  <c:v>43.04</c:v>
                </c:pt>
                <c:pt idx="5473">
                  <c:v>40.959999999999994</c:v>
                </c:pt>
                <c:pt idx="5474">
                  <c:v>51.079999999999991</c:v>
                </c:pt>
                <c:pt idx="5475">
                  <c:v>58.68</c:v>
                </c:pt>
                <c:pt idx="5476">
                  <c:v>60.400000000000006</c:v>
                </c:pt>
                <c:pt idx="5477">
                  <c:v>61.4</c:v>
                </c:pt>
                <c:pt idx="5478">
                  <c:v>66.12</c:v>
                </c:pt>
                <c:pt idx="5479">
                  <c:v>66.44</c:v>
                </c:pt>
                <c:pt idx="5480">
                  <c:v>63.2</c:v>
                </c:pt>
                <c:pt idx="5481">
                  <c:v>61.039999999999992</c:v>
                </c:pt>
                <c:pt idx="5482">
                  <c:v>61.160000000000004</c:v>
                </c:pt>
                <c:pt idx="5483">
                  <c:v>56.24</c:v>
                </c:pt>
                <c:pt idx="5484">
                  <c:v>49.84</c:v>
                </c:pt>
                <c:pt idx="5485">
                  <c:v>53.92</c:v>
                </c:pt>
                <c:pt idx="5486">
                  <c:v>57.36</c:v>
                </c:pt>
                <c:pt idx="5487">
                  <c:v>57.120000000000005</c:v>
                </c:pt>
                <c:pt idx="5488">
                  <c:v>58.36</c:v>
                </c:pt>
                <c:pt idx="5489">
                  <c:v>64.319999999999993</c:v>
                </c:pt>
                <c:pt idx="5490">
                  <c:v>64.64</c:v>
                </c:pt>
                <c:pt idx="5491">
                  <c:v>71.039999999999992</c:v>
                </c:pt>
                <c:pt idx="5492">
                  <c:v>73.599999999999994</c:v>
                </c:pt>
                <c:pt idx="5493">
                  <c:v>69.72</c:v>
                </c:pt>
                <c:pt idx="5494">
                  <c:v>58.199999999999996</c:v>
                </c:pt>
                <c:pt idx="5495">
                  <c:v>53.080000000000005</c:v>
                </c:pt>
                <c:pt idx="5496">
                  <c:v>51.480000000000004</c:v>
                </c:pt>
                <c:pt idx="5497">
                  <c:v>53.800000000000004</c:v>
                </c:pt>
                <c:pt idx="5498">
                  <c:v>59.68</c:v>
                </c:pt>
                <c:pt idx="5499">
                  <c:v>69.56</c:v>
                </c:pt>
                <c:pt idx="5500">
                  <c:v>73.2</c:v>
                </c:pt>
                <c:pt idx="5501">
                  <c:v>71.760000000000005</c:v>
                </c:pt>
                <c:pt idx="5502">
                  <c:v>71.44</c:v>
                </c:pt>
                <c:pt idx="5503">
                  <c:v>66.919999999999987</c:v>
                </c:pt>
                <c:pt idx="5504">
                  <c:v>64.08</c:v>
                </c:pt>
                <c:pt idx="5505">
                  <c:v>63.519999999999996</c:v>
                </c:pt>
                <c:pt idx="5506">
                  <c:v>65.440000000000012</c:v>
                </c:pt>
                <c:pt idx="5507">
                  <c:v>65.47999999999999</c:v>
                </c:pt>
                <c:pt idx="5508">
                  <c:v>70.88</c:v>
                </c:pt>
                <c:pt idx="5509">
                  <c:v>67.760000000000005</c:v>
                </c:pt>
                <c:pt idx="5510">
                  <c:v>65.72</c:v>
                </c:pt>
                <c:pt idx="5511">
                  <c:v>60.640000000000008</c:v>
                </c:pt>
                <c:pt idx="5512">
                  <c:v>54.64</c:v>
                </c:pt>
                <c:pt idx="5513">
                  <c:v>51.64</c:v>
                </c:pt>
                <c:pt idx="5514">
                  <c:v>51.480000000000004</c:v>
                </c:pt>
                <c:pt idx="5515">
                  <c:v>51.76</c:v>
                </c:pt>
                <c:pt idx="5516">
                  <c:v>55.080000000000005</c:v>
                </c:pt>
                <c:pt idx="5517">
                  <c:v>60.720000000000006</c:v>
                </c:pt>
                <c:pt idx="5518">
                  <c:v>60.120000000000005</c:v>
                </c:pt>
                <c:pt idx="5519">
                  <c:v>60.88</c:v>
                </c:pt>
                <c:pt idx="5520">
                  <c:v>58.879999999999995</c:v>
                </c:pt>
                <c:pt idx="5521">
                  <c:v>55.36</c:v>
                </c:pt>
                <c:pt idx="5522">
                  <c:v>54.84</c:v>
                </c:pt>
                <c:pt idx="5523">
                  <c:v>54.96</c:v>
                </c:pt>
                <c:pt idx="5524">
                  <c:v>58.160000000000004</c:v>
                </c:pt>
                <c:pt idx="5525">
                  <c:v>61.760000000000005</c:v>
                </c:pt>
                <c:pt idx="5526">
                  <c:v>59.800000000000011</c:v>
                </c:pt>
                <c:pt idx="5527">
                  <c:v>55.52</c:v>
                </c:pt>
                <c:pt idx="5528">
                  <c:v>56.720000000000006</c:v>
                </c:pt>
                <c:pt idx="5529">
                  <c:v>55.600000000000009</c:v>
                </c:pt>
                <c:pt idx="5530">
                  <c:v>53.76</c:v>
                </c:pt>
                <c:pt idx="5531">
                  <c:v>56.16</c:v>
                </c:pt>
                <c:pt idx="5532">
                  <c:v>62.88</c:v>
                </c:pt>
                <c:pt idx="5533">
                  <c:v>64.959999999999994</c:v>
                </c:pt>
                <c:pt idx="5534">
                  <c:v>67.64</c:v>
                </c:pt>
                <c:pt idx="5535">
                  <c:v>65.319999999999993</c:v>
                </c:pt>
                <c:pt idx="5536">
                  <c:v>66.72</c:v>
                </c:pt>
                <c:pt idx="5537">
                  <c:v>69.52000000000001</c:v>
                </c:pt>
                <c:pt idx="5538">
                  <c:v>73.64</c:v>
                </c:pt>
                <c:pt idx="5539">
                  <c:v>73.16</c:v>
                </c:pt>
                <c:pt idx="5540">
                  <c:v>78.44</c:v>
                </c:pt>
                <c:pt idx="5541">
                  <c:v>80.92</c:v>
                </c:pt>
                <c:pt idx="5542">
                  <c:v>73.960000000000008</c:v>
                </c:pt>
                <c:pt idx="5543">
                  <c:v>67.239999999999995</c:v>
                </c:pt>
              </c:numCache>
            </c:numRef>
          </c:xVal>
          <c:yVal>
            <c:numRef>
              <c:f>'roi_scan_means_step1 (2)'!$H$2:$H$22178</c:f>
              <c:numCache>
                <c:formatCode>General</c:formatCode>
                <c:ptCount val="22177"/>
                <c:pt idx="0">
                  <c:v>1.9124183006535949</c:v>
                </c:pt>
                <c:pt idx="1">
                  <c:v>7.0577777777777797</c:v>
                </c:pt>
                <c:pt idx="2">
                  <c:v>9.3406535947712417</c:v>
                </c:pt>
                <c:pt idx="3">
                  <c:v>14.934117647058825</c:v>
                </c:pt>
                <c:pt idx="4">
                  <c:v>15.327581699346407</c:v>
                </c:pt>
                <c:pt idx="5">
                  <c:v>13.907450980392158</c:v>
                </c:pt>
                <c:pt idx="6">
                  <c:v>9.1592156862745107</c:v>
                </c:pt>
                <c:pt idx="7">
                  <c:v>8.3934640522875839</c:v>
                </c:pt>
                <c:pt idx="8">
                  <c:v>7.1369934640522894</c:v>
                </c:pt>
                <c:pt idx="9">
                  <c:v>9.9278431372549019</c:v>
                </c:pt>
                <c:pt idx="10">
                  <c:v>12.852549019607844</c:v>
                </c:pt>
                <c:pt idx="11">
                  <c:v>13.038692810457519</c:v>
                </c:pt>
                <c:pt idx="12">
                  <c:v>11.892810457516342</c:v>
                </c:pt>
                <c:pt idx="13">
                  <c:v>8.888627450980394</c:v>
                </c:pt>
                <c:pt idx="14">
                  <c:v>7.1461437908496741</c:v>
                </c:pt>
                <c:pt idx="15">
                  <c:v>6.2930718954248359</c:v>
                </c:pt>
                <c:pt idx="16">
                  <c:v>6.5335947712418303</c:v>
                </c:pt>
                <c:pt idx="17">
                  <c:v>6.7730718954248372</c:v>
                </c:pt>
                <c:pt idx="18">
                  <c:v>5.4405228758169946</c:v>
                </c:pt>
                <c:pt idx="19">
                  <c:v>3.6732026143790852</c:v>
                </c:pt>
                <c:pt idx="20">
                  <c:v>1.6015686274509808</c:v>
                </c:pt>
                <c:pt idx="21">
                  <c:v>0.74169934640522883</c:v>
                </c:pt>
                <c:pt idx="22">
                  <c:v>0.13098039215686275</c:v>
                </c:pt>
                <c:pt idx="23">
                  <c:v>7.2941176470588245E-2</c:v>
                </c:pt>
                <c:pt idx="24">
                  <c:v>0.14928104575163398</c:v>
                </c:pt>
                <c:pt idx="25">
                  <c:v>0.64130718954248367</c:v>
                </c:pt>
                <c:pt idx="26">
                  <c:v>1.0196078431372551</c:v>
                </c:pt>
                <c:pt idx="27">
                  <c:v>3.0266666666666664</c:v>
                </c:pt>
                <c:pt idx="28">
                  <c:v>3.1058823529411765</c:v>
                </c:pt>
                <c:pt idx="29">
                  <c:v>3.6624836601307194</c:v>
                </c:pt>
                <c:pt idx="30">
                  <c:v>4.650718954248366</c:v>
                </c:pt>
                <c:pt idx="31">
                  <c:v>6.1589542483660136</c:v>
                </c:pt>
                <c:pt idx="32">
                  <c:v>5.7830065359477123</c:v>
                </c:pt>
                <c:pt idx="33">
                  <c:v>7.3628758169934638</c:v>
                </c:pt>
                <c:pt idx="34">
                  <c:v>7.3325490196078427</c:v>
                </c:pt>
                <c:pt idx="35">
                  <c:v>6.067973856209151</c:v>
                </c:pt>
                <c:pt idx="36">
                  <c:v>4.2222222222222223</c:v>
                </c:pt>
                <c:pt idx="37">
                  <c:v>2.5942483660130717</c:v>
                </c:pt>
                <c:pt idx="38">
                  <c:v>1.8318954248366015</c:v>
                </c:pt>
                <c:pt idx="39">
                  <c:v>1.9416993464052288</c:v>
                </c:pt>
                <c:pt idx="40">
                  <c:v>2.1636601307189545</c:v>
                </c:pt>
                <c:pt idx="41">
                  <c:v>2.1228758169934645</c:v>
                </c:pt>
                <c:pt idx="42">
                  <c:v>2.119738562091503</c:v>
                </c:pt>
                <c:pt idx="43">
                  <c:v>1.1500653594771242</c:v>
                </c:pt>
                <c:pt idx="44">
                  <c:v>0.45960784313725495</c:v>
                </c:pt>
                <c:pt idx="45">
                  <c:v>6.0392156862745093E-2</c:v>
                </c:pt>
                <c:pt idx="46">
                  <c:v>0.63895424836601311</c:v>
                </c:pt>
                <c:pt idx="47">
                  <c:v>1.3686274509803922</c:v>
                </c:pt>
                <c:pt idx="48">
                  <c:v>1.8857516339869285</c:v>
                </c:pt>
                <c:pt idx="49">
                  <c:v>2.7362091503267973</c:v>
                </c:pt>
                <c:pt idx="50">
                  <c:v>3.0614379084967327</c:v>
                </c:pt>
                <c:pt idx="51">
                  <c:v>2.4891503267973856</c:v>
                </c:pt>
                <c:pt idx="52">
                  <c:v>2.091764705882353</c:v>
                </c:pt>
                <c:pt idx="53">
                  <c:v>1.7359477124183007</c:v>
                </c:pt>
                <c:pt idx="54">
                  <c:v>0.86352941176470577</c:v>
                </c:pt>
                <c:pt idx="55">
                  <c:v>0.49986928104575168</c:v>
                </c:pt>
                <c:pt idx="56">
                  <c:v>0.4935947712418301</c:v>
                </c:pt>
                <c:pt idx="57">
                  <c:v>0.71450980392156849</c:v>
                </c:pt>
                <c:pt idx="58">
                  <c:v>2.7367320261437906</c:v>
                </c:pt>
                <c:pt idx="59">
                  <c:v>3.0873202614379087</c:v>
                </c:pt>
                <c:pt idx="60">
                  <c:v>3.0873202614379087</c:v>
                </c:pt>
                <c:pt idx="61">
                  <c:v>3.1343790849673203</c:v>
                </c:pt>
                <c:pt idx="62">
                  <c:v>2.6379084967320261</c:v>
                </c:pt>
                <c:pt idx="63">
                  <c:v>0.48000000000000009</c:v>
                </c:pt>
                <c:pt idx="64">
                  <c:v>0.45307189542483661</c:v>
                </c:pt>
                <c:pt idx="65">
                  <c:v>2.0886274509803924</c:v>
                </c:pt>
                <c:pt idx="66">
                  <c:v>3.7848366013071897</c:v>
                </c:pt>
                <c:pt idx="67">
                  <c:v>4.3945098039215695</c:v>
                </c:pt>
                <c:pt idx="68">
                  <c:v>4.3848366013071898</c:v>
                </c:pt>
                <c:pt idx="69">
                  <c:v>4.0831372549019616</c:v>
                </c:pt>
                <c:pt idx="70">
                  <c:v>2.4538562091503269</c:v>
                </c:pt>
                <c:pt idx="71">
                  <c:v>0.86745098039215696</c:v>
                </c:pt>
                <c:pt idx="72">
                  <c:v>0.30352941176470588</c:v>
                </c:pt>
                <c:pt idx="73">
                  <c:v>0.28758169934640526</c:v>
                </c:pt>
                <c:pt idx="74">
                  <c:v>0.26562091503267976</c:v>
                </c:pt>
                <c:pt idx="75">
                  <c:v>0.25934640522875818</c:v>
                </c:pt>
                <c:pt idx="76">
                  <c:v>0.10248366013071895</c:v>
                </c:pt>
                <c:pt idx="77">
                  <c:v>1.7597385620915034</c:v>
                </c:pt>
                <c:pt idx="78">
                  <c:v>5.3241830065359492</c:v>
                </c:pt>
                <c:pt idx="79">
                  <c:v>7.5579084967320256</c:v>
                </c:pt>
                <c:pt idx="80">
                  <c:v>13.126274509803922</c:v>
                </c:pt>
                <c:pt idx="81">
                  <c:v>13.57516339869281</c:v>
                </c:pt>
                <c:pt idx="82">
                  <c:v>12.241307189542484</c:v>
                </c:pt>
                <c:pt idx="83">
                  <c:v>9.1132026143790839</c:v>
                </c:pt>
                <c:pt idx="84">
                  <c:v>7.9827450980392145</c:v>
                </c:pt>
                <c:pt idx="85">
                  <c:v>6.1213071895424847</c:v>
                </c:pt>
                <c:pt idx="86">
                  <c:v>10.344313725490196</c:v>
                </c:pt>
                <c:pt idx="87">
                  <c:v>12.748758169934643</c:v>
                </c:pt>
                <c:pt idx="88">
                  <c:v>12.727058823529413</c:v>
                </c:pt>
                <c:pt idx="89">
                  <c:v>12.127058823529413</c:v>
                </c:pt>
                <c:pt idx="90">
                  <c:v>9.0130718954248366</c:v>
                </c:pt>
                <c:pt idx="91">
                  <c:v>5.3471895424836609</c:v>
                </c:pt>
                <c:pt idx="92">
                  <c:v>4.7772549019607844</c:v>
                </c:pt>
                <c:pt idx="93">
                  <c:v>5.7926797385620921</c:v>
                </c:pt>
                <c:pt idx="94">
                  <c:v>6.5916339869281053</c:v>
                </c:pt>
                <c:pt idx="95">
                  <c:v>5.9738562091503278</c:v>
                </c:pt>
                <c:pt idx="96">
                  <c:v>4.6977777777777776</c:v>
                </c:pt>
                <c:pt idx="97">
                  <c:v>2.863267973856209</c:v>
                </c:pt>
                <c:pt idx="98">
                  <c:v>1.433202614379085</c:v>
                </c:pt>
                <c:pt idx="99">
                  <c:v>0.13098039215686275</c:v>
                </c:pt>
                <c:pt idx="100">
                  <c:v>7.2941176470588245E-2</c:v>
                </c:pt>
                <c:pt idx="101">
                  <c:v>0.14928104575163398</c:v>
                </c:pt>
                <c:pt idx="102">
                  <c:v>0.64130718954248367</c:v>
                </c:pt>
                <c:pt idx="103">
                  <c:v>1.0196078431372551</c:v>
                </c:pt>
                <c:pt idx="104">
                  <c:v>3.0266666666666664</c:v>
                </c:pt>
                <c:pt idx="105">
                  <c:v>3.1058823529411765</c:v>
                </c:pt>
                <c:pt idx="106">
                  <c:v>3.1819607843137256</c:v>
                </c:pt>
                <c:pt idx="107">
                  <c:v>2.8750326797385624</c:v>
                </c:pt>
                <c:pt idx="108">
                  <c:v>3.5960784313725491</c:v>
                </c:pt>
                <c:pt idx="109">
                  <c:v>3.12</c:v>
                </c:pt>
                <c:pt idx="110">
                  <c:v>4.5197385620915034</c:v>
                </c:pt>
                <c:pt idx="111">
                  <c:v>5.9568627450980403</c:v>
                </c:pt>
                <c:pt idx="112">
                  <c:v>6.4402614379084966</c:v>
                </c:pt>
                <c:pt idx="113">
                  <c:v>5.3409150326797379</c:v>
                </c:pt>
                <c:pt idx="114">
                  <c:v>3.8130718954248364</c:v>
                </c:pt>
                <c:pt idx="115">
                  <c:v>3.2214379084967324</c:v>
                </c:pt>
                <c:pt idx="116">
                  <c:v>2.1652287581699348</c:v>
                </c:pt>
                <c:pt idx="117">
                  <c:v>1.8881045751633985</c:v>
                </c:pt>
                <c:pt idx="118">
                  <c:v>1.8881045751633985</c:v>
                </c:pt>
                <c:pt idx="119">
                  <c:v>1.8849673202614379</c:v>
                </c:pt>
                <c:pt idx="120">
                  <c:v>0.92470588235294127</c:v>
                </c:pt>
                <c:pt idx="121">
                  <c:v>0.41333333333333333</c:v>
                </c:pt>
                <c:pt idx="122">
                  <c:v>0.49254901960784314</c:v>
                </c:pt>
                <c:pt idx="123">
                  <c:v>2.0345098039215688</c:v>
                </c:pt>
                <c:pt idx="124">
                  <c:v>2.7971241830065363</c:v>
                </c:pt>
                <c:pt idx="125">
                  <c:v>3.3113725490196075</c:v>
                </c:pt>
                <c:pt idx="126">
                  <c:v>5.5202614379084967</c:v>
                </c:pt>
                <c:pt idx="127">
                  <c:v>5.6708496732026141</c:v>
                </c:pt>
                <c:pt idx="128">
                  <c:v>4.6836601307189554</c:v>
                </c:pt>
                <c:pt idx="129">
                  <c:v>5.3777777777777782</c:v>
                </c:pt>
                <c:pt idx="130">
                  <c:v>5.3385620915032677</c:v>
                </c:pt>
                <c:pt idx="131">
                  <c:v>3.1077124183006539</c:v>
                </c:pt>
                <c:pt idx="132">
                  <c:v>2.4865359477124183</c:v>
                </c:pt>
                <c:pt idx="133">
                  <c:v>1.9317647058823533</c:v>
                </c:pt>
                <c:pt idx="134">
                  <c:v>1.0282352941176471</c:v>
                </c:pt>
                <c:pt idx="135">
                  <c:v>2.7367320261437906</c:v>
                </c:pt>
                <c:pt idx="136">
                  <c:v>3.0873202614379087</c:v>
                </c:pt>
                <c:pt idx="137">
                  <c:v>3.0873202614379087</c:v>
                </c:pt>
                <c:pt idx="138">
                  <c:v>3.1343790849673203</c:v>
                </c:pt>
                <c:pt idx="139">
                  <c:v>2.6379084967320261</c:v>
                </c:pt>
                <c:pt idx="140">
                  <c:v>0.48000000000000009</c:v>
                </c:pt>
                <c:pt idx="141">
                  <c:v>0.45307189542483661</c:v>
                </c:pt>
                <c:pt idx="142">
                  <c:v>2.0886274509803924</c:v>
                </c:pt>
                <c:pt idx="143">
                  <c:v>3.7848366013071897</c:v>
                </c:pt>
                <c:pt idx="144">
                  <c:v>4.3945098039215695</c:v>
                </c:pt>
                <c:pt idx="145">
                  <c:v>4.3848366013071898</c:v>
                </c:pt>
                <c:pt idx="146">
                  <c:v>4.0611764705882356</c:v>
                </c:pt>
                <c:pt idx="147">
                  <c:v>2.4256209150326797</c:v>
                </c:pt>
                <c:pt idx="148">
                  <c:v>0.87424836601307176</c:v>
                </c:pt>
                <c:pt idx="149">
                  <c:v>0.39424836601307189</c:v>
                </c:pt>
                <c:pt idx="150">
                  <c:v>0.47084967320261445</c:v>
                </c:pt>
                <c:pt idx="151">
                  <c:v>0.47084967320261445</c:v>
                </c:pt>
                <c:pt idx="152">
                  <c:v>0.47084967320261445</c:v>
                </c:pt>
                <c:pt idx="153">
                  <c:v>0.27895424836601312</c:v>
                </c:pt>
                <c:pt idx="154">
                  <c:v>1.6334640522875818</c:v>
                </c:pt>
                <c:pt idx="155">
                  <c:v>4.0222222222222221</c:v>
                </c:pt>
                <c:pt idx="156">
                  <c:v>5.2996078431372542</c:v>
                </c:pt>
                <c:pt idx="157">
                  <c:v>10.349019607843138</c:v>
                </c:pt>
                <c:pt idx="158">
                  <c:v>10.770457516339869</c:v>
                </c:pt>
                <c:pt idx="159">
                  <c:v>9.5406535947712428</c:v>
                </c:pt>
                <c:pt idx="160">
                  <c:v>8.4067973856209139</c:v>
                </c:pt>
                <c:pt idx="161">
                  <c:v>8.3288888888888906</c:v>
                </c:pt>
                <c:pt idx="162">
                  <c:v>5.9396078431372548</c:v>
                </c:pt>
                <c:pt idx="163">
                  <c:v>9.3848366013071907</c:v>
                </c:pt>
                <c:pt idx="164">
                  <c:v>11.811503267973858</c:v>
                </c:pt>
                <c:pt idx="165">
                  <c:v>10.651764705882353</c:v>
                </c:pt>
                <c:pt idx="166">
                  <c:v>9.946143790849673</c:v>
                </c:pt>
                <c:pt idx="167">
                  <c:v>7.9877124183006538</c:v>
                </c:pt>
                <c:pt idx="168">
                  <c:v>5.1288888888888886</c:v>
                </c:pt>
                <c:pt idx="169">
                  <c:v>4.6258823529411766</c:v>
                </c:pt>
                <c:pt idx="170">
                  <c:v>7.253333333333333</c:v>
                </c:pt>
                <c:pt idx="171">
                  <c:v>8.0491503267973865</c:v>
                </c:pt>
                <c:pt idx="172">
                  <c:v>7.3226143790849676</c:v>
                </c:pt>
                <c:pt idx="173">
                  <c:v>6.1158169934640529</c:v>
                </c:pt>
                <c:pt idx="174">
                  <c:v>4.1432679738562097</c:v>
                </c:pt>
                <c:pt idx="175">
                  <c:v>1.4206535947712418</c:v>
                </c:pt>
                <c:pt idx="176">
                  <c:v>0.13098039215686275</c:v>
                </c:pt>
                <c:pt idx="177">
                  <c:v>7.2941176470588245E-2</c:v>
                </c:pt>
                <c:pt idx="178">
                  <c:v>0.14928104575163398</c:v>
                </c:pt>
                <c:pt idx="179">
                  <c:v>0.64130718954248367</c:v>
                </c:pt>
                <c:pt idx="180">
                  <c:v>1.0196078431372551</c:v>
                </c:pt>
                <c:pt idx="181">
                  <c:v>3.0266666666666664</c:v>
                </c:pt>
                <c:pt idx="182">
                  <c:v>3.0637908496732025</c:v>
                </c:pt>
                <c:pt idx="183">
                  <c:v>3.0985620915032683</c:v>
                </c:pt>
                <c:pt idx="184">
                  <c:v>2.609673202614379</c:v>
                </c:pt>
                <c:pt idx="185">
                  <c:v>2.3369934640522878</c:v>
                </c:pt>
                <c:pt idx="186">
                  <c:v>1.8162091503267974</c:v>
                </c:pt>
                <c:pt idx="187">
                  <c:v>3.4002614379084961</c:v>
                </c:pt>
                <c:pt idx="188">
                  <c:v>6.227712418300654</c:v>
                </c:pt>
                <c:pt idx="189">
                  <c:v>7.1450980392156866</c:v>
                </c:pt>
                <c:pt idx="190">
                  <c:v>7.0394771241830068</c:v>
                </c:pt>
                <c:pt idx="191">
                  <c:v>5.5563398692810457</c:v>
                </c:pt>
                <c:pt idx="192">
                  <c:v>4.2750326797385618</c:v>
                </c:pt>
                <c:pt idx="193">
                  <c:v>1.4214379084967321</c:v>
                </c:pt>
                <c:pt idx="194">
                  <c:v>0.50405228758169929</c:v>
                </c:pt>
                <c:pt idx="195">
                  <c:v>0.6363398692810458</c:v>
                </c:pt>
                <c:pt idx="196">
                  <c:v>0.65202614379084978</c:v>
                </c:pt>
                <c:pt idx="197">
                  <c:v>0.23921568627450981</c:v>
                </c:pt>
                <c:pt idx="198">
                  <c:v>0.1762091503267974</c:v>
                </c:pt>
                <c:pt idx="199">
                  <c:v>0.67869281045751628</c:v>
                </c:pt>
                <c:pt idx="200">
                  <c:v>3.4899346405228755</c:v>
                </c:pt>
                <c:pt idx="201">
                  <c:v>4.2930718954248359</c:v>
                </c:pt>
                <c:pt idx="202">
                  <c:v>5.3498039215686273</c:v>
                </c:pt>
                <c:pt idx="203">
                  <c:v>8.738823529411766</c:v>
                </c:pt>
                <c:pt idx="204">
                  <c:v>9.5262745098039208</c:v>
                </c:pt>
                <c:pt idx="205">
                  <c:v>7.7322875816993459</c:v>
                </c:pt>
                <c:pt idx="206">
                  <c:v>8.6410457516339871</c:v>
                </c:pt>
                <c:pt idx="207">
                  <c:v>8.0593464052287587</c:v>
                </c:pt>
                <c:pt idx="208">
                  <c:v>4.6483660130718958</c:v>
                </c:pt>
                <c:pt idx="209">
                  <c:v>3.3552941176470594</c:v>
                </c:pt>
                <c:pt idx="210">
                  <c:v>2.2057516339869281</c:v>
                </c:pt>
                <c:pt idx="211">
                  <c:v>1.0282352941176471</c:v>
                </c:pt>
                <c:pt idx="212">
                  <c:v>2.7367320261437906</c:v>
                </c:pt>
                <c:pt idx="213">
                  <c:v>3.0873202614379087</c:v>
                </c:pt>
                <c:pt idx="214">
                  <c:v>3.0873202614379087</c:v>
                </c:pt>
                <c:pt idx="215">
                  <c:v>3.1030065359477121</c:v>
                </c:pt>
                <c:pt idx="216">
                  <c:v>2.6065359477124184</c:v>
                </c:pt>
                <c:pt idx="217">
                  <c:v>0.4486274509803922</c:v>
                </c:pt>
                <c:pt idx="218">
                  <c:v>0.24339869281045753</c:v>
                </c:pt>
                <c:pt idx="219">
                  <c:v>1.1511111111111112</c:v>
                </c:pt>
                <c:pt idx="220">
                  <c:v>2.5343790849673202</c:v>
                </c:pt>
                <c:pt idx="221">
                  <c:v>3.1152941176470588</c:v>
                </c:pt>
                <c:pt idx="222">
                  <c:v>3.1150326797385621</c:v>
                </c:pt>
                <c:pt idx="223">
                  <c:v>3.1270588235294117</c:v>
                </c:pt>
                <c:pt idx="224">
                  <c:v>2.2384313725490199</c:v>
                </c:pt>
                <c:pt idx="225">
                  <c:v>1.3286274509803924</c:v>
                </c:pt>
                <c:pt idx="226">
                  <c:v>1.0277124183006536</c:v>
                </c:pt>
                <c:pt idx="227">
                  <c:v>1.1427450980392158</c:v>
                </c:pt>
                <c:pt idx="228">
                  <c:v>0.98535947712418304</c:v>
                </c:pt>
                <c:pt idx="229">
                  <c:v>0.96627450980392149</c:v>
                </c:pt>
                <c:pt idx="230">
                  <c:v>0.47712418300653592</c:v>
                </c:pt>
                <c:pt idx="231">
                  <c:v>1.6376470588235292</c:v>
                </c:pt>
                <c:pt idx="232">
                  <c:v>3.5372549019607846</c:v>
                </c:pt>
                <c:pt idx="233">
                  <c:v>4.335424836601308</c:v>
                </c:pt>
                <c:pt idx="234">
                  <c:v>6.6125490196078429</c:v>
                </c:pt>
                <c:pt idx="235">
                  <c:v>6.5780392156862746</c:v>
                </c:pt>
                <c:pt idx="236">
                  <c:v>5.3605228758169927</c:v>
                </c:pt>
                <c:pt idx="237">
                  <c:v>5.145882352941177</c:v>
                </c:pt>
                <c:pt idx="238">
                  <c:v>6.0481045751633991</c:v>
                </c:pt>
                <c:pt idx="239">
                  <c:v>8.0321568627450972</c:v>
                </c:pt>
                <c:pt idx="240">
                  <c:v>12.466143790849674</c:v>
                </c:pt>
                <c:pt idx="241">
                  <c:v>14.363921568627454</c:v>
                </c:pt>
                <c:pt idx="242">
                  <c:v>12.901176470588236</c:v>
                </c:pt>
                <c:pt idx="243">
                  <c:v>11.704313725490195</c:v>
                </c:pt>
                <c:pt idx="244">
                  <c:v>9.9994771241830076</c:v>
                </c:pt>
                <c:pt idx="245">
                  <c:v>8.1035294117647076</c:v>
                </c:pt>
                <c:pt idx="246">
                  <c:v>7.9775163398692817</c:v>
                </c:pt>
                <c:pt idx="247">
                  <c:v>10.374117647058824</c:v>
                </c:pt>
                <c:pt idx="248">
                  <c:v>11.160261437908497</c:v>
                </c:pt>
                <c:pt idx="249">
                  <c:v>8.5790849673202612</c:v>
                </c:pt>
                <c:pt idx="250">
                  <c:v>5.8601307189542489</c:v>
                </c:pt>
                <c:pt idx="251">
                  <c:v>4.0394771241830068</c:v>
                </c:pt>
                <c:pt idx="252">
                  <c:v>1.4206535947712418</c:v>
                </c:pt>
                <c:pt idx="253">
                  <c:v>0.13098039215686275</c:v>
                </c:pt>
                <c:pt idx="254">
                  <c:v>7.2941176470588245E-2</c:v>
                </c:pt>
                <c:pt idx="255">
                  <c:v>0.14928104575163398</c:v>
                </c:pt>
                <c:pt idx="256">
                  <c:v>0.38980392156862748</c:v>
                </c:pt>
                <c:pt idx="257">
                  <c:v>0.76183006535947706</c:v>
                </c:pt>
                <c:pt idx="258">
                  <c:v>2.6180392156862746</c:v>
                </c:pt>
                <c:pt idx="259">
                  <c:v>2.6551633986928107</c:v>
                </c:pt>
                <c:pt idx="260">
                  <c:v>2.6899346405228761</c:v>
                </c:pt>
                <c:pt idx="261">
                  <c:v>2.4494117647058822</c:v>
                </c:pt>
                <c:pt idx="262">
                  <c:v>2.134901960784314</c:v>
                </c:pt>
                <c:pt idx="263">
                  <c:v>0.68</c:v>
                </c:pt>
                <c:pt idx="264">
                  <c:v>1.6062745098039215</c:v>
                </c:pt>
                <c:pt idx="265">
                  <c:v>4.6569934640522881</c:v>
                </c:pt>
                <c:pt idx="266">
                  <c:v>5.8091503267973854</c:v>
                </c:pt>
                <c:pt idx="267">
                  <c:v>5.7516339869281055</c:v>
                </c:pt>
                <c:pt idx="268">
                  <c:v>5.3534640522875812</c:v>
                </c:pt>
                <c:pt idx="269">
                  <c:v>4.4190849673202619</c:v>
                </c:pt>
                <c:pt idx="270">
                  <c:v>1.2737254901960786</c:v>
                </c:pt>
                <c:pt idx="271">
                  <c:v>0.12156862745098042</c:v>
                </c:pt>
                <c:pt idx="272">
                  <c:v>0.70300653594771245</c:v>
                </c:pt>
                <c:pt idx="273">
                  <c:v>1.2041830065359478</c:v>
                </c:pt>
                <c:pt idx="274">
                  <c:v>1.3048366013071895</c:v>
                </c:pt>
                <c:pt idx="275">
                  <c:v>1.3432679738562094</c:v>
                </c:pt>
                <c:pt idx="276">
                  <c:v>2.969150326797386</c:v>
                </c:pt>
                <c:pt idx="277">
                  <c:v>6.7030065359477122</c:v>
                </c:pt>
                <c:pt idx="278">
                  <c:v>7.7898039215686277</c:v>
                </c:pt>
                <c:pt idx="279">
                  <c:v>8.6752941176470593</c:v>
                </c:pt>
                <c:pt idx="280">
                  <c:v>11.935163398692811</c:v>
                </c:pt>
                <c:pt idx="281">
                  <c:v>11.469803921568628</c:v>
                </c:pt>
                <c:pt idx="282">
                  <c:v>8.3105882352941176</c:v>
                </c:pt>
                <c:pt idx="283">
                  <c:v>8.4883660130718948</c:v>
                </c:pt>
                <c:pt idx="284">
                  <c:v>9.1458823529411752</c:v>
                </c:pt>
                <c:pt idx="285">
                  <c:v>6.3351633986928109</c:v>
                </c:pt>
                <c:pt idx="286">
                  <c:v>5.1746405228758174</c:v>
                </c:pt>
                <c:pt idx="287">
                  <c:v>4.0185620915032674</c:v>
                </c:pt>
                <c:pt idx="288">
                  <c:v>2.3338562091503268</c:v>
                </c:pt>
                <c:pt idx="289">
                  <c:v>2.3213071895424839</c:v>
                </c:pt>
                <c:pt idx="290">
                  <c:v>2.1678431372549025</c:v>
                </c:pt>
                <c:pt idx="291">
                  <c:v>2.1678431372549025</c:v>
                </c:pt>
                <c:pt idx="292">
                  <c:v>2.1678431372549025</c:v>
                </c:pt>
                <c:pt idx="293">
                  <c:v>2.0962091503267972</c:v>
                </c:pt>
                <c:pt idx="294">
                  <c:v>0.3631372549019608</c:v>
                </c:pt>
                <c:pt idx="295">
                  <c:v>1.2549019607843137E-2</c:v>
                </c:pt>
                <c:pt idx="296">
                  <c:v>0.45542483660130717</c:v>
                </c:pt>
                <c:pt idx="297">
                  <c:v>1.0611764705882352</c:v>
                </c:pt>
                <c:pt idx="298">
                  <c:v>1.2946405228758171</c:v>
                </c:pt>
                <c:pt idx="299">
                  <c:v>1.3040522875816996</c:v>
                </c:pt>
                <c:pt idx="300">
                  <c:v>1.4614379084967322</c:v>
                </c:pt>
                <c:pt idx="301">
                  <c:v>1.0376470588235294</c:v>
                </c:pt>
                <c:pt idx="302">
                  <c:v>0.93699346405228756</c:v>
                </c:pt>
                <c:pt idx="303">
                  <c:v>1.0535947712418301</c:v>
                </c:pt>
                <c:pt idx="304">
                  <c:v>1.184575163398693</c:v>
                </c:pt>
                <c:pt idx="305">
                  <c:v>1.0271895424836603</c:v>
                </c:pt>
                <c:pt idx="306">
                  <c:v>1.0081045751633986</c:v>
                </c:pt>
                <c:pt idx="307">
                  <c:v>0.50300653594771239</c:v>
                </c:pt>
                <c:pt idx="308">
                  <c:v>0.67424836601307203</c:v>
                </c:pt>
                <c:pt idx="309">
                  <c:v>1.0771241830065359</c:v>
                </c:pt>
                <c:pt idx="310">
                  <c:v>1.0771241830065359</c:v>
                </c:pt>
                <c:pt idx="311">
                  <c:v>0.91503267973856206</c:v>
                </c:pt>
                <c:pt idx="312">
                  <c:v>0.6261437908496732</c:v>
                </c:pt>
                <c:pt idx="313">
                  <c:v>0.45490196078431366</c:v>
                </c:pt>
                <c:pt idx="314">
                  <c:v>1.8261437908496734</c:v>
                </c:pt>
                <c:pt idx="315">
                  <c:v>3.5636601307189539</c:v>
                </c:pt>
                <c:pt idx="316">
                  <c:v>9.6797385620915026</c:v>
                </c:pt>
                <c:pt idx="317">
                  <c:v>14.551895424836603</c:v>
                </c:pt>
                <c:pt idx="318">
                  <c:v>16.140653594771244</c:v>
                </c:pt>
                <c:pt idx="319">
                  <c:v>14.588758169934639</c:v>
                </c:pt>
                <c:pt idx="320">
                  <c:v>13.354771241830068</c:v>
                </c:pt>
                <c:pt idx="321">
                  <c:v>10.056470588235294</c:v>
                </c:pt>
                <c:pt idx="322">
                  <c:v>8.0920261437908518</c:v>
                </c:pt>
                <c:pt idx="323">
                  <c:v>8.2750326797385636</c:v>
                </c:pt>
                <c:pt idx="324">
                  <c:v>10.671633986928104</c:v>
                </c:pt>
                <c:pt idx="325">
                  <c:v>11.454640522875817</c:v>
                </c:pt>
                <c:pt idx="326">
                  <c:v>8.764705882352942</c:v>
                </c:pt>
                <c:pt idx="327">
                  <c:v>5.8569934640522883</c:v>
                </c:pt>
                <c:pt idx="328">
                  <c:v>4.0363398692810462</c:v>
                </c:pt>
                <c:pt idx="329">
                  <c:v>1.4175163398692812</c:v>
                </c:pt>
                <c:pt idx="330">
                  <c:v>0.13098039215686275</c:v>
                </c:pt>
                <c:pt idx="331">
                  <c:v>0</c:v>
                </c:pt>
                <c:pt idx="332">
                  <c:v>0</c:v>
                </c:pt>
                <c:pt idx="333">
                  <c:v>3.1372549019607842E-3</c:v>
                </c:pt>
                <c:pt idx="334">
                  <c:v>3.1372549019607842E-3</c:v>
                </c:pt>
                <c:pt idx="335">
                  <c:v>0.10875816993464053</c:v>
                </c:pt>
                <c:pt idx="336">
                  <c:v>0.20627450980392156</c:v>
                </c:pt>
                <c:pt idx="337">
                  <c:v>0.3173856209150327</c:v>
                </c:pt>
                <c:pt idx="338">
                  <c:v>0.31424836601307193</c:v>
                </c:pt>
                <c:pt idx="339">
                  <c:v>0.31424836601307193</c:v>
                </c:pt>
                <c:pt idx="340">
                  <c:v>0.24078431372549022</c:v>
                </c:pt>
                <c:pt idx="341">
                  <c:v>0.41934640522875816</c:v>
                </c:pt>
                <c:pt idx="342">
                  <c:v>3.1728104575163401</c:v>
                </c:pt>
                <c:pt idx="343">
                  <c:v>4.3249673202614378</c:v>
                </c:pt>
                <c:pt idx="344">
                  <c:v>4.3249673202614378</c:v>
                </c:pt>
                <c:pt idx="345">
                  <c:v>4.305620915032681</c:v>
                </c:pt>
                <c:pt idx="346">
                  <c:v>6.3121568627450984</c:v>
                </c:pt>
                <c:pt idx="347">
                  <c:v>4.9194771241830066</c:v>
                </c:pt>
                <c:pt idx="348">
                  <c:v>3.9194771241830071</c:v>
                </c:pt>
                <c:pt idx="349">
                  <c:v>4.5301960784313726</c:v>
                </c:pt>
                <c:pt idx="350">
                  <c:v>6.3001307189542493</c:v>
                </c:pt>
                <c:pt idx="351">
                  <c:v>4.8867973856209153</c:v>
                </c:pt>
                <c:pt idx="352">
                  <c:v>3.4792156862745101</c:v>
                </c:pt>
                <c:pt idx="353">
                  <c:v>5.0015686274509799</c:v>
                </c:pt>
                <c:pt idx="354">
                  <c:v>9.6664052287581708</c:v>
                </c:pt>
                <c:pt idx="355">
                  <c:v>10.212549019607843</c:v>
                </c:pt>
                <c:pt idx="356">
                  <c:v>10.041830065359479</c:v>
                </c:pt>
                <c:pt idx="357">
                  <c:v>13.095686274509804</c:v>
                </c:pt>
                <c:pt idx="358">
                  <c:v>12.479477124183004</c:v>
                </c:pt>
                <c:pt idx="359">
                  <c:v>8.4020915032679753</c:v>
                </c:pt>
                <c:pt idx="360">
                  <c:v>7.8420915032679739</c:v>
                </c:pt>
                <c:pt idx="361">
                  <c:v>8.9448366013071894</c:v>
                </c:pt>
                <c:pt idx="362">
                  <c:v>6.4</c:v>
                </c:pt>
                <c:pt idx="363">
                  <c:v>5.34169934640523</c:v>
                </c:pt>
                <c:pt idx="364">
                  <c:v>4.1435294117647059</c:v>
                </c:pt>
                <c:pt idx="365">
                  <c:v>2.3777777777777782</c:v>
                </c:pt>
                <c:pt idx="366">
                  <c:v>1.4687581699346406</c:v>
                </c:pt>
                <c:pt idx="367">
                  <c:v>1.1830065359477124</c:v>
                </c:pt>
                <c:pt idx="368">
                  <c:v>1.1830065359477124</c:v>
                </c:pt>
                <c:pt idx="369">
                  <c:v>1.1830065359477124</c:v>
                </c:pt>
                <c:pt idx="370">
                  <c:v>1.1798692810457516</c:v>
                </c:pt>
                <c:pt idx="371">
                  <c:v>0.28758169934640526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9.4117647058823539E-3</c:v>
                </c:pt>
                <c:pt idx="377">
                  <c:v>0.16679738562091501</c:v>
                </c:pt>
                <c:pt idx="378">
                  <c:v>0.18588235294117647</c:v>
                </c:pt>
                <c:pt idx="379">
                  <c:v>0.59058823529411764</c:v>
                </c:pt>
                <c:pt idx="380">
                  <c:v>0.93751633986928096</c:v>
                </c:pt>
                <c:pt idx="381">
                  <c:v>1.0684967320261438</c:v>
                </c:pt>
                <c:pt idx="382">
                  <c:v>0.91111111111111109</c:v>
                </c:pt>
                <c:pt idx="383">
                  <c:v>0.89202614379084966</c:v>
                </c:pt>
                <c:pt idx="384">
                  <c:v>0.48732026143790852</c:v>
                </c:pt>
                <c:pt idx="385">
                  <c:v>0.25699346405228762</c:v>
                </c:pt>
                <c:pt idx="386">
                  <c:v>0.25699346405228762</c:v>
                </c:pt>
                <c:pt idx="387">
                  <c:v>0.25699346405228762</c:v>
                </c:pt>
                <c:pt idx="388">
                  <c:v>0.22248366013071896</c:v>
                </c:pt>
                <c:pt idx="389">
                  <c:v>2.6143790849673203E-2</c:v>
                </c:pt>
                <c:pt idx="390">
                  <c:v>4.8888888888888898E-2</c:v>
                </c:pt>
                <c:pt idx="391">
                  <c:v>1.3929411764705886</c:v>
                </c:pt>
                <c:pt idx="392">
                  <c:v>2.6183006535947713</c:v>
                </c:pt>
                <c:pt idx="393">
                  <c:v>7.2062745098039223</c:v>
                </c:pt>
                <c:pt idx="394">
                  <c:v>11.727581699346405</c:v>
                </c:pt>
                <c:pt idx="395">
                  <c:v>13.316339869281045</c:v>
                </c:pt>
                <c:pt idx="396">
                  <c:v>12.194509803921568</c:v>
                </c:pt>
                <c:pt idx="397">
                  <c:v>11.281045751633989</c:v>
                </c:pt>
                <c:pt idx="398">
                  <c:v>9.4156862745098042</c:v>
                </c:pt>
                <c:pt idx="399">
                  <c:v>7.8020915032679738</c:v>
                </c:pt>
                <c:pt idx="400">
                  <c:v>7.9850980392156856</c:v>
                </c:pt>
                <c:pt idx="401">
                  <c:v>10.375424836601306</c:v>
                </c:pt>
                <c:pt idx="402">
                  <c:v>10.755032679738566</c:v>
                </c:pt>
                <c:pt idx="403">
                  <c:v>8.0324183006535961</c:v>
                </c:pt>
                <c:pt idx="404">
                  <c:v>5.7372549019607844</c:v>
                </c:pt>
                <c:pt idx="405">
                  <c:v>4.0985620915032683</c:v>
                </c:pt>
                <c:pt idx="406">
                  <c:v>1.486013071895425</c:v>
                </c:pt>
                <c:pt idx="407">
                  <c:v>0.79450980392156856</c:v>
                </c:pt>
                <c:pt idx="408">
                  <c:v>0.79450980392156856</c:v>
                </c:pt>
                <c:pt idx="409">
                  <c:v>0.1819607843137255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1.9346405228758169E-2</c:v>
                </c:pt>
                <c:pt idx="415">
                  <c:v>0.34065359477124185</c:v>
                </c:pt>
                <c:pt idx="416">
                  <c:v>0.3631372549019608</c:v>
                </c:pt>
                <c:pt idx="417">
                  <c:v>0.39764705882352946</c:v>
                </c:pt>
                <c:pt idx="418">
                  <c:v>0.5398692810457516</c:v>
                </c:pt>
                <c:pt idx="419">
                  <c:v>3.3819607843137254</c:v>
                </c:pt>
                <c:pt idx="420">
                  <c:v>4.0810457516339866</c:v>
                </c:pt>
                <c:pt idx="421">
                  <c:v>4.0585620915032674</c:v>
                </c:pt>
                <c:pt idx="422">
                  <c:v>4.1189542483660126</c:v>
                </c:pt>
                <c:pt idx="423">
                  <c:v>8.0794771241830059</c:v>
                </c:pt>
                <c:pt idx="424">
                  <c:v>7.884444444444445</c:v>
                </c:pt>
                <c:pt idx="425">
                  <c:v>7.4611764705882351</c:v>
                </c:pt>
                <c:pt idx="426">
                  <c:v>8.0718954248366011</c:v>
                </c:pt>
                <c:pt idx="427">
                  <c:v>9.8211764705882363</c:v>
                </c:pt>
                <c:pt idx="428">
                  <c:v>6.6135947712418304</c:v>
                </c:pt>
                <c:pt idx="429">
                  <c:v>3.9895424836601312</c:v>
                </c:pt>
                <c:pt idx="430">
                  <c:v>5.0284967320261433</c:v>
                </c:pt>
                <c:pt idx="431">
                  <c:v>9.5733333333333341</c:v>
                </c:pt>
                <c:pt idx="432">
                  <c:v>10.003921568627451</c:v>
                </c:pt>
                <c:pt idx="433">
                  <c:v>9.7814379084967324</c:v>
                </c:pt>
                <c:pt idx="434">
                  <c:v>12.334640522875818</c:v>
                </c:pt>
                <c:pt idx="435">
                  <c:v>11.972287581699346</c:v>
                </c:pt>
                <c:pt idx="436">
                  <c:v>9.3474509803921588</c:v>
                </c:pt>
                <c:pt idx="437">
                  <c:v>8.6708496732026159</c:v>
                </c:pt>
                <c:pt idx="438">
                  <c:v>10.278431372549022</c:v>
                </c:pt>
                <c:pt idx="439">
                  <c:v>8.2562091503267965</c:v>
                </c:pt>
                <c:pt idx="440">
                  <c:v>6.9856209150326816</c:v>
                </c:pt>
                <c:pt idx="441">
                  <c:v>4.4549019607843139</c:v>
                </c:pt>
                <c:pt idx="442">
                  <c:v>2.8818300653594773</c:v>
                </c:pt>
                <c:pt idx="443">
                  <c:v>0.70666666666666667</c:v>
                </c:pt>
                <c:pt idx="444">
                  <c:v>0.65437908496732033</c:v>
                </c:pt>
                <c:pt idx="445">
                  <c:v>0.65124183006535952</c:v>
                </c:pt>
                <c:pt idx="446">
                  <c:v>0.65124183006535952</c:v>
                </c:pt>
                <c:pt idx="447">
                  <c:v>0.6261437908496732</c:v>
                </c:pt>
                <c:pt idx="448">
                  <c:v>0.52104575163398703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9.4117647058823539E-3</c:v>
                </c:pt>
                <c:pt idx="454">
                  <c:v>0.16679738562091501</c:v>
                </c:pt>
                <c:pt idx="455">
                  <c:v>0.18588235294117647</c:v>
                </c:pt>
                <c:pt idx="456">
                  <c:v>0.53411764705882359</c:v>
                </c:pt>
                <c:pt idx="457">
                  <c:v>0.79424836601307203</c:v>
                </c:pt>
                <c:pt idx="458">
                  <c:v>0.92522875816993477</c:v>
                </c:pt>
                <c:pt idx="459">
                  <c:v>0.76784313725490205</c:v>
                </c:pt>
                <c:pt idx="460">
                  <c:v>0.74875816993464062</c:v>
                </c:pt>
                <c:pt idx="461">
                  <c:v>0.40052287581699347</c:v>
                </c:pt>
                <c:pt idx="462">
                  <c:v>0.40026143790849678</c:v>
                </c:pt>
                <c:pt idx="463">
                  <c:v>0.40026143790849678</c:v>
                </c:pt>
                <c:pt idx="464">
                  <c:v>0.40026143790849678</c:v>
                </c:pt>
                <c:pt idx="465">
                  <c:v>0.39084967320261438</c:v>
                </c:pt>
                <c:pt idx="466">
                  <c:v>5.5686274509803915E-2</c:v>
                </c:pt>
                <c:pt idx="467">
                  <c:v>4.8888888888888898E-2</c:v>
                </c:pt>
                <c:pt idx="468">
                  <c:v>1.3898039215686275</c:v>
                </c:pt>
                <c:pt idx="469">
                  <c:v>2.5095424836601308</c:v>
                </c:pt>
                <c:pt idx="470">
                  <c:v>6.7210457516339872</c:v>
                </c:pt>
                <c:pt idx="471">
                  <c:v>10.151633986928104</c:v>
                </c:pt>
                <c:pt idx="472">
                  <c:v>11.35137254901961</c:v>
                </c:pt>
                <c:pt idx="473">
                  <c:v>10.232679738562092</c:v>
                </c:pt>
                <c:pt idx="474">
                  <c:v>9.1226143790849683</c:v>
                </c:pt>
                <c:pt idx="475">
                  <c:v>7.1111111111111125</c:v>
                </c:pt>
                <c:pt idx="476">
                  <c:v>5.9320261437908499</c:v>
                </c:pt>
                <c:pt idx="477">
                  <c:v>6.1137254901960771</c:v>
                </c:pt>
                <c:pt idx="478">
                  <c:v>7.6352941176470601</c:v>
                </c:pt>
                <c:pt idx="479">
                  <c:v>7.6256209150326795</c:v>
                </c:pt>
                <c:pt idx="480">
                  <c:v>5.5176470588235302</c:v>
                </c:pt>
                <c:pt idx="481">
                  <c:v>5.5827450980392159</c:v>
                </c:pt>
                <c:pt idx="482">
                  <c:v>5.1558169934640521</c:v>
                </c:pt>
                <c:pt idx="483">
                  <c:v>3.4120261437908495</c:v>
                </c:pt>
                <c:pt idx="484">
                  <c:v>3.4120261437908495</c:v>
                </c:pt>
                <c:pt idx="485">
                  <c:v>3.3200000000000003</c:v>
                </c:pt>
                <c:pt idx="486">
                  <c:v>1.0033986928104575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1.9346405228758169E-2</c:v>
                </c:pt>
                <c:pt idx="492">
                  <c:v>0.66562091503267973</c:v>
                </c:pt>
                <c:pt idx="493">
                  <c:v>0.74928104575163401</c:v>
                </c:pt>
                <c:pt idx="494">
                  <c:v>0.78379084967320267</c:v>
                </c:pt>
                <c:pt idx="495">
                  <c:v>0.92601307189542503</c:v>
                </c:pt>
                <c:pt idx="496">
                  <c:v>2.784313725490196</c:v>
                </c:pt>
                <c:pt idx="497">
                  <c:v>2.7056209150326795</c:v>
                </c:pt>
                <c:pt idx="498">
                  <c:v>2.6219607843137256</c:v>
                </c:pt>
                <c:pt idx="499">
                  <c:v>2.6922875816993463</c:v>
                </c:pt>
                <c:pt idx="500">
                  <c:v>6.8575163398692824</c:v>
                </c:pt>
                <c:pt idx="501">
                  <c:v>9.7997385620915054</c:v>
                </c:pt>
                <c:pt idx="502">
                  <c:v>10.231895424836601</c:v>
                </c:pt>
                <c:pt idx="503">
                  <c:v>10.925490196078432</c:v>
                </c:pt>
                <c:pt idx="504">
                  <c:v>13.127843137254903</c:v>
                </c:pt>
                <c:pt idx="505">
                  <c:v>9.8274509803921575</c:v>
                </c:pt>
                <c:pt idx="506">
                  <c:v>5.049934640522876</c:v>
                </c:pt>
                <c:pt idx="507">
                  <c:v>5.2541176470588233</c:v>
                </c:pt>
                <c:pt idx="508">
                  <c:v>8.8219607843137258</c:v>
                </c:pt>
                <c:pt idx="509">
                  <c:v>8.7597385620915045</c:v>
                </c:pt>
                <c:pt idx="510">
                  <c:v>8.6379084967320257</c:v>
                </c:pt>
                <c:pt idx="511">
                  <c:v>10.017254901960785</c:v>
                </c:pt>
                <c:pt idx="512">
                  <c:v>9.8295424836601324</c:v>
                </c:pt>
                <c:pt idx="513">
                  <c:v>7.7913725490196075</c:v>
                </c:pt>
                <c:pt idx="514">
                  <c:v>6.0454901960784309</c:v>
                </c:pt>
                <c:pt idx="515">
                  <c:v>8.0193464052287577</c:v>
                </c:pt>
                <c:pt idx="516">
                  <c:v>7.7147712418300651</c:v>
                </c:pt>
                <c:pt idx="517">
                  <c:v>6.7618300653594776</c:v>
                </c:pt>
                <c:pt idx="518">
                  <c:v>4.5416993464052293</c:v>
                </c:pt>
                <c:pt idx="519">
                  <c:v>4.0677124183006539</c:v>
                </c:pt>
                <c:pt idx="520">
                  <c:v>1.3137254901960784</c:v>
                </c:pt>
                <c:pt idx="521">
                  <c:v>0.8415686274509806</c:v>
                </c:pt>
                <c:pt idx="522">
                  <c:v>1.0504575163398695</c:v>
                </c:pt>
                <c:pt idx="523">
                  <c:v>1.0473202614379085</c:v>
                </c:pt>
                <c:pt idx="524">
                  <c:v>1.0222222222222224</c:v>
                </c:pt>
                <c:pt idx="525">
                  <c:v>0.91712418300653598</c:v>
                </c:pt>
                <c:pt idx="526">
                  <c:v>0.27529411764705886</c:v>
                </c:pt>
                <c:pt idx="527">
                  <c:v>9.6732026143790846E-3</c:v>
                </c:pt>
                <c:pt idx="528">
                  <c:v>3.8169934640522873E-2</c:v>
                </c:pt>
                <c:pt idx="529">
                  <c:v>7.7385620915032677E-2</c:v>
                </c:pt>
                <c:pt idx="530">
                  <c:v>8.6797385620915032E-2</c:v>
                </c:pt>
                <c:pt idx="531">
                  <c:v>0.24104575163398698</c:v>
                </c:pt>
                <c:pt idx="532">
                  <c:v>0.25359477124183011</c:v>
                </c:pt>
                <c:pt idx="533">
                  <c:v>0.53830065359477131</c:v>
                </c:pt>
                <c:pt idx="534">
                  <c:v>0.67529411764705882</c:v>
                </c:pt>
                <c:pt idx="535">
                  <c:v>0.71372549019607845</c:v>
                </c:pt>
                <c:pt idx="536">
                  <c:v>0.55633986928104573</c:v>
                </c:pt>
                <c:pt idx="537">
                  <c:v>0.53725490196078429</c:v>
                </c:pt>
                <c:pt idx="538">
                  <c:v>0.22405228758169934</c:v>
                </c:pt>
                <c:pt idx="539">
                  <c:v>0.49751633986928107</c:v>
                </c:pt>
                <c:pt idx="540">
                  <c:v>0.49751633986928107</c:v>
                </c:pt>
                <c:pt idx="541">
                  <c:v>0.49751633986928107</c:v>
                </c:pt>
                <c:pt idx="542">
                  <c:v>0.48810457516339872</c:v>
                </c:pt>
                <c:pt idx="543">
                  <c:v>8.2091503267973848E-2</c:v>
                </c:pt>
                <c:pt idx="544">
                  <c:v>0</c:v>
                </c:pt>
                <c:pt idx="545">
                  <c:v>0.52235294117647069</c:v>
                </c:pt>
                <c:pt idx="546">
                  <c:v>1.5788235294117647</c:v>
                </c:pt>
                <c:pt idx="547">
                  <c:v>6.8705882352941172</c:v>
                </c:pt>
                <c:pt idx="548">
                  <c:v>9.3383006535947715</c:v>
                </c:pt>
                <c:pt idx="549">
                  <c:v>9.443137254901961</c:v>
                </c:pt>
                <c:pt idx="550">
                  <c:v>9.0478431372549011</c:v>
                </c:pt>
                <c:pt idx="551">
                  <c:v>8.0010457516339866</c:v>
                </c:pt>
                <c:pt idx="552">
                  <c:v>4.672679738562092</c:v>
                </c:pt>
                <c:pt idx="553">
                  <c:v>3.9058823529411764</c:v>
                </c:pt>
                <c:pt idx="554">
                  <c:v>3.9524183006535951</c:v>
                </c:pt>
                <c:pt idx="555">
                  <c:v>3.878169934640523</c:v>
                </c:pt>
                <c:pt idx="556">
                  <c:v>3.8684967320261441</c:v>
                </c:pt>
                <c:pt idx="557">
                  <c:v>1.997124183006536</c:v>
                </c:pt>
                <c:pt idx="558">
                  <c:v>2.8564705882352945</c:v>
                </c:pt>
                <c:pt idx="559">
                  <c:v>4.1678431372549021</c:v>
                </c:pt>
                <c:pt idx="560">
                  <c:v>4.1150326797385626</c:v>
                </c:pt>
                <c:pt idx="561">
                  <c:v>4.1150326797385626</c:v>
                </c:pt>
                <c:pt idx="562">
                  <c:v>4.2308496732026146</c:v>
                </c:pt>
                <c:pt idx="563">
                  <c:v>2.1631372549019607</c:v>
                </c:pt>
                <c:pt idx="564">
                  <c:v>1.0470588235294118</c:v>
                </c:pt>
                <c:pt idx="565">
                  <c:v>1.2386928104575166</c:v>
                </c:pt>
                <c:pt idx="566">
                  <c:v>1.2386928104575166</c:v>
                </c:pt>
                <c:pt idx="567">
                  <c:v>1.0308496732026144</c:v>
                </c:pt>
                <c:pt idx="568">
                  <c:v>0.55764705882352938</c:v>
                </c:pt>
                <c:pt idx="569">
                  <c:v>0.85725490196078447</c:v>
                </c:pt>
                <c:pt idx="570">
                  <c:v>0.74928104575163401</c:v>
                </c:pt>
                <c:pt idx="571">
                  <c:v>0.79006535947712431</c:v>
                </c:pt>
                <c:pt idx="572">
                  <c:v>0.81568627450980391</c:v>
                </c:pt>
                <c:pt idx="573">
                  <c:v>1.3215686274509804</c:v>
                </c:pt>
                <c:pt idx="574">
                  <c:v>0.95895424836601317</c:v>
                </c:pt>
                <c:pt idx="575">
                  <c:v>0.87529411764705878</c:v>
                </c:pt>
                <c:pt idx="576">
                  <c:v>0.93934640522875812</c:v>
                </c:pt>
                <c:pt idx="577">
                  <c:v>5.2211764705882358</c:v>
                </c:pt>
                <c:pt idx="578">
                  <c:v>10.365490196078431</c:v>
                </c:pt>
                <c:pt idx="579">
                  <c:v>11.203660130718953</c:v>
                </c:pt>
                <c:pt idx="580">
                  <c:v>12.34640522875817</c:v>
                </c:pt>
                <c:pt idx="581">
                  <c:v>16.923921568627449</c:v>
                </c:pt>
                <c:pt idx="582">
                  <c:v>14.146143790849672</c:v>
                </c:pt>
                <c:pt idx="583">
                  <c:v>8.5189542483660148</c:v>
                </c:pt>
                <c:pt idx="584">
                  <c:v>8.655163398692812</c:v>
                </c:pt>
                <c:pt idx="585">
                  <c:v>11.118954248366014</c:v>
                </c:pt>
                <c:pt idx="586">
                  <c:v>8.6253594771241833</c:v>
                </c:pt>
                <c:pt idx="587">
                  <c:v>7.5626143790849678</c:v>
                </c:pt>
                <c:pt idx="588">
                  <c:v>7.7396078431372546</c:v>
                </c:pt>
                <c:pt idx="589">
                  <c:v>6.822745098039217</c:v>
                </c:pt>
                <c:pt idx="590">
                  <c:v>4.8447058823529412</c:v>
                </c:pt>
                <c:pt idx="591">
                  <c:v>2.8810457516339874</c:v>
                </c:pt>
                <c:pt idx="592">
                  <c:v>5.2857516339869273</c:v>
                </c:pt>
                <c:pt idx="593">
                  <c:v>6.6671895424836594</c:v>
                </c:pt>
                <c:pt idx="594">
                  <c:v>6.4752941176470582</c:v>
                </c:pt>
                <c:pt idx="595">
                  <c:v>4.866143790849673</c:v>
                </c:pt>
                <c:pt idx="596">
                  <c:v>4.6661437908496737</c:v>
                </c:pt>
                <c:pt idx="597">
                  <c:v>1.9657516339869283</c:v>
                </c:pt>
                <c:pt idx="598">
                  <c:v>1.0541176470588236</c:v>
                </c:pt>
                <c:pt idx="599">
                  <c:v>1.5958169934640527</c:v>
                </c:pt>
                <c:pt idx="600">
                  <c:v>1.6083660130718955</c:v>
                </c:pt>
                <c:pt idx="601">
                  <c:v>1.644183006535948</c:v>
                </c:pt>
                <c:pt idx="602">
                  <c:v>1.4729411764705884</c:v>
                </c:pt>
                <c:pt idx="603">
                  <c:v>1.1409150326797386</c:v>
                </c:pt>
                <c:pt idx="604">
                  <c:v>1.4904575163398692</c:v>
                </c:pt>
                <c:pt idx="605">
                  <c:v>2.26640522875817</c:v>
                </c:pt>
                <c:pt idx="606">
                  <c:v>3.9545098039215687</c:v>
                </c:pt>
                <c:pt idx="607">
                  <c:v>4.179607843137255</c:v>
                </c:pt>
                <c:pt idx="608">
                  <c:v>3.8224836601307195</c:v>
                </c:pt>
                <c:pt idx="609">
                  <c:v>2.7819607843137257</c:v>
                </c:pt>
                <c:pt idx="610">
                  <c:v>1.9900653594771243</c:v>
                </c:pt>
                <c:pt idx="611">
                  <c:v>0.26692810457516336</c:v>
                </c:pt>
                <c:pt idx="612">
                  <c:v>4.1830065359477121E-2</c:v>
                </c:pt>
                <c:pt idx="613">
                  <c:v>4.1830065359477121E-2</c:v>
                </c:pt>
                <c:pt idx="614">
                  <c:v>4.1830065359477121E-2</c:v>
                </c:pt>
                <c:pt idx="615">
                  <c:v>2.5882352941176474E-2</c:v>
                </c:pt>
                <c:pt idx="616">
                  <c:v>0.92679738562091496</c:v>
                </c:pt>
                <c:pt idx="617">
                  <c:v>0.92679738562091496</c:v>
                </c:pt>
                <c:pt idx="618">
                  <c:v>0.92679738562091496</c:v>
                </c:pt>
                <c:pt idx="619">
                  <c:v>0.90457516339869282</c:v>
                </c:pt>
                <c:pt idx="620">
                  <c:v>7.2156862745098041E-2</c:v>
                </c:pt>
                <c:pt idx="621">
                  <c:v>0</c:v>
                </c:pt>
                <c:pt idx="622">
                  <c:v>9.2287581699346408E-2</c:v>
                </c:pt>
                <c:pt idx="623">
                  <c:v>0.66352941176470592</c:v>
                </c:pt>
                <c:pt idx="624">
                  <c:v>4.5945098039215688</c:v>
                </c:pt>
                <c:pt idx="625">
                  <c:v>5.8028758169934642</c:v>
                </c:pt>
                <c:pt idx="626">
                  <c:v>5.9375163398692816</c:v>
                </c:pt>
                <c:pt idx="627">
                  <c:v>5.8847058823529421</c:v>
                </c:pt>
                <c:pt idx="628">
                  <c:v>5.313464052287582</c:v>
                </c:pt>
                <c:pt idx="629">
                  <c:v>1.5009150326797389</c:v>
                </c:pt>
                <c:pt idx="630">
                  <c:v>1.06640522875817</c:v>
                </c:pt>
                <c:pt idx="631">
                  <c:v>1.4964705882352942</c:v>
                </c:pt>
                <c:pt idx="632">
                  <c:v>1.4569934640522875</c:v>
                </c:pt>
                <c:pt idx="633">
                  <c:v>1.4569934640522875</c:v>
                </c:pt>
                <c:pt idx="634">
                  <c:v>1.4305882352941177</c:v>
                </c:pt>
                <c:pt idx="635">
                  <c:v>3.2169934640522877</c:v>
                </c:pt>
                <c:pt idx="636">
                  <c:v>4.1150326797385626</c:v>
                </c:pt>
                <c:pt idx="637">
                  <c:v>4.1150326797385626</c:v>
                </c:pt>
                <c:pt idx="638">
                  <c:v>4.1150326797385626</c:v>
                </c:pt>
                <c:pt idx="639">
                  <c:v>4.3301960784313733</c:v>
                </c:pt>
                <c:pt idx="640">
                  <c:v>2.5445751633986933</c:v>
                </c:pt>
                <c:pt idx="641">
                  <c:v>2.6112418300653593</c:v>
                </c:pt>
                <c:pt idx="642">
                  <c:v>4.0983006535947721</c:v>
                </c:pt>
                <c:pt idx="643">
                  <c:v>4.2928104575163397</c:v>
                </c:pt>
                <c:pt idx="644">
                  <c:v>3.9856209150326802</c:v>
                </c:pt>
                <c:pt idx="645">
                  <c:v>3.2303267973856209</c:v>
                </c:pt>
                <c:pt idx="646">
                  <c:v>2.3471895424836604</c:v>
                </c:pt>
                <c:pt idx="647">
                  <c:v>0.94692810457516341</c:v>
                </c:pt>
                <c:pt idx="648">
                  <c:v>0.88784313725490216</c:v>
                </c:pt>
                <c:pt idx="649">
                  <c:v>0.98352941176470587</c:v>
                </c:pt>
                <c:pt idx="650">
                  <c:v>1.1675816993464052</c:v>
                </c:pt>
                <c:pt idx="651">
                  <c:v>0.52130718954248367</c:v>
                </c:pt>
                <c:pt idx="652">
                  <c:v>0.43450980392156863</c:v>
                </c:pt>
                <c:pt idx="653">
                  <c:v>0.40392156862745099</c:v>
                </c:pt>
                <c:pt idx="654">
                  <c:v>4.5137254901960784</c:v>
                </c:pt>
                <c:pt idx="655">
                  <c:v>9.9633986928104594</c:v>
                </c:pt>
                <c:pt idx="656">
                  <c:v>11.085228758169935</c:v>
                </c:pt>
                <c:pt idx="657">
                  <c:v>12.209150326797385</c:v>
                </c:pt>
                <c:pt idx="658">
                  <c:v>17.071372549019607</c:v>
                </c:pt>
                <c:pt idx="659">
                  <c:v>14.281830065359479</c:v>
                </c:pt>
                <c:pt idx="660">
                  <c:v>8.6381699346405227</c:v>
                </c:pt>
                <c:pt idx="661">
                  <c:v>7.6541176470588246</c:v>
                </c:pt>
                <c:pt idx="662">
                  <c:v>9.0771241830065357</c:v>
                </c:pt>
                <c:pt idx="663">
                  <c:v>5.5715032679738554</c:v>
                </c:pt>
                <c:pt idx="664">
                  <c:v>4.5911111111111111</c:v>
                </c:pt>
                <c:pt idx="665">
                  <c:v>4.8010457516339873</c:v>
                </c:pt>
                <c:pt idx="666">
                  <c:v>4.9597385620915038</c:v>
                </c:pt>
                <c:pt idx="667">
                  <c:v>4.0347712418300654</c:v>
                </c:pt>
                <c:pt idx="668">
                  <c:v>2.7602614379084973</c:v>
                </c:pt>
                <c:pt idx="669">
                  <c:v>3.9257516339869287</c:v>
                </c:pt>
                <c:pt idx="670">
                  <c:v>5.0363398692810462</c:v>
                </c:pt>
                <c:pt idx="671">
                  <c:v>5.4886274509803927</c:v>
                </c:pt>
                <c:pt idx="672">
                  <c:v>4.1966013071895425</c:v>
                </c:pt>
                <c:pt idx="673">
                  <c:v>4.0347712418300654</c:v>
                </c:pt>
                <c:pt idx="674">
                  <c:v>2.6112418300653593</c:v>
                </c:pt>
                <c:pt idx="675">
                  <c:v>2.0773856209150328</c:v>
                </c:pt>
                <c:pt idx="676">
                  <c:v>2.4352941176470591</c:v>
                </c:pt>
                <c:pt idx="677">
                  <c:v>2.5555555555555558</c:v>
                </c:pt>
                <c:pt idx="678">
                  <c:v>3.214640522875817</c:v>
                </c:pt>
                <c:pt idx="679">
                  <c:v>3.0371241830065361</c:v>
                </c:pt>
                <c:pt idx="680">
                  <c:v>2.5981699346405231</c:v>
                </c:pt>
                <c:pt idx="681">
                  <c:v>2.7837908496732022</c:v>
                </c:pt>
                <c:pt idx="682">
                  <c:v>3.6094117647058828</c:v>
                </c:pt>
                <c:pt idx="683">
                  <c:v>4.9984313725490193</c:v>
                </c:pt>
                <c:pt idx="684">
                  <c:v>5.223529411764706</c:v>
                </c:pt>
                <c:pt idx="685">
                  <c:v>4.8664052287581701</c:v>
                </c:pt>
                <c:pt idx="686">
                  <c:v>3.5741176470588241</c:v>
                </c:pt>
                <c:pt idx="687">
                  <c:v>2.298300653594771</c:v>
                </c:pt>
                <c:pt idx="688">
                  <c:v>0.22509803921568627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0.72444444444444456</c:v>
                </c:pt>
                <c:pt idx="694">
                  <c:v>0.72758169934640515</c:v>
                </c:pt>
                <c:pt idx="695">
                  <c:v>0.73071895424836608</c:v>
                </c:pt>
                <c:pt idx="696">
                  <c:v>0.71790849673202628</c:v>
                </c:pt>
                <c:pt idx="697">
                  <c:v>6.84967320261438E-2</c:v>
                </c:pt>
                <c:pt idx="698">
                  <c:v>1.2549019607843137E-2</c:v>
                </c:pt>
                <c:pt idx="699">
                  <c:v>9.4117647058823539E-3</c:v>
                </c:pt>
                <c:pt idx="700">
                  <c:v>6.1176470588235297E-2</c:v>
                </c:pt>
                <c:pt idx="701">
                  <c:v>2.6839215686274507</c:v>
                </c:pt>
                <c:pt idx="702">
                  <c:v>5.3396078431372551</c:v>
                </c:pt>
                <c:pt idx="703">
                  <c:v>6.7079738562091507</c:v>
                </c:pt>
                <c:pt idx="704">
                  <c:v>8.614901960784314</c:v>
                </c:pt>
                <c:pt idx="705">
                  <c:v>9.0426143790849682</c:v>
                </c:pt>
                <c:pt idx="706">
                  <c:v>6.4326797385620917</c:v>
                </c:pt>
                <c:pt idx="707">
                  <c:v>4.5537254901960793</c:v>
                </c:pt>
                <c:pt idx="708">
                  <c:v>4.2201307189542483</c:v>
                </c:pt>
                <c:pt idx="709">
                  <c:v>2.3320261437908498</c:v>
                </c:pt>
                <c:pt idx="710">
                  <c:v>1.8494117647058825</c:v>
                </c:pt>
                <c:pt idx="711">
                  <c:v>1.9286274509803922</c:v>
                </c:pt>
                <c:pt idx="712">
                  <c:v>3.7058823529411766</c:v>
                </c:pt>
                <c:pt idx="713">
                  <c:v>4.133856209150327</c:v>
                </c:pt>
                <c:pt idx="714">
                  <c:v>4.1150326797385626</c:v>
                </c:pt>
                <c:pt idx="715">
                  <c:v>4.1150326797385626</c:v>
                </c:pt>
                <c:pt idx="716">
                  <c:v>4.4128104575163398</c:v>
                </c:pt>
                <c:pt idx="717">
                  <c:v>2.9205228758169937</c:v>
                </c:pt>
                <c:pt idx="718">
                  <c:v>3.9890196078431379</c:v>
                </c:pt>
                <c:pt idx="719">
                  <c:v>7.173856209150328</c:v>
                </c:pt>
                <c:pt idx="720">
                  <c:v>7.7343790849673217</c:v>
                </c:pt>
                <c:pt idx="721">
                  <c:v>7.3445751633986935</c:v>
                </c:pt>
                <c:pt idx="722">
                  <c:v>6.2959477124183003</c:v>
                </c:pt>
                <c:pt idx="723">
                  <c:v>4.4109803921568629</c:v>
                </c:pt>
                <c:pt idx="724">
                  <c:v>1.6593464052287583</c:v>
                </c:pt>
                <c:pt idx="725">
                  <c:v>1.8316339869281049</c:v>
                </c:pt>
                <c:pt idx="726">
                  <c:v>2.1529411764705881</c:v>
                </c:pt>
                <c:pt idx="727">
                  <c:v>2.5971241830065357</c:v>
                </c:pt>
                <c:pt idx="728">
                  <c:v>1.9508496732026142</c:v>
                </c:pt>
                <c:pt idx="729">
                  <c:v>1.5176470588235296</c:v>
                </c:pt>
                <c:pt idx="730">
                  <c:v>0.88000000000000012</c:v>
                </c:pt>
                <c:pt idx="731">
                  <c:v>2.5835294117647063</c:v>
                </c:pt>
                <c:pt idx="732">
                  <c:v>6.3176470588235301</c:v>
                </c:pt>
                <c:pt idx="733">
                  <c:v>7.287320261437908</c:v>
                </c:pt>
                <c:pt idx="734">
                  <c:v>8.3819607843137263</c:v>
                </c:pt>
                <c:pt idx="735">
                  <c:v>11.975424836601306</c:v>
                </c:pt>
                <c:pt idx="736">
                  <c:v>10.69986928104575</c:v>
                </c:pt>
                <c:pt idx="737">
                  <c:v>6.5022222222222217</c:v>
                </c:pt>
                <c:pt idx="738">
                  <c:v>5.6216993464052303</c:v>
                </c:pt>
                <c:pt idx="739">
                  <c:v>5.6645751633986929</c:v>
                </c:pt>
                <c:pt idx="740">
                  <c:v>2.0271895424836601</c:v>
                </c:pt>
                <c:pt idx="741">
                  <c:v>1.624313725490196</c:v>
                </c:pt>
                <c:pt idx="742">
                  <c:v>1.8533333333333333</c:v>
                </c:pt>
                <c:pt idx="743">
                  <c:v>2.0891503267973861</c:v>
                </c:pt>
                <c:pt idx="744">
                  <c:v>2.5252287581699346</c:v>
                </c:pt>
                <c:pt idx="745">
                  <c:v>2.6609150326797391</c:v>
                </c:pt>
                <c:pt idx="746">
                  <c:v>3.8598692810457513</c:v>
                </c:pt>
                <c:pt idx="747">
                  <c:v>4.9903267973856211</c:v>
                </c:pt>
                <c:pt idx="748">
                  <c:v>5.4666666666666677</c:v>
                </c:pt>
                <c:pt idx="749">
                  <c:v>4.2230065359477127</c:v>
                </c:pt>
                <c:pt idx="750">
                  <c:v>4.0643137254901962</c:v>
                </c:pt>
                <c:pt idx="751">
                  <c:v>2.6996078431372545</c:v>
                </c:pt>
                <c:pt idx="752">
                  <c:v>2.2094117647058824</c:v>
                </c:pt>
                <c:pt idx="753">
                  <c:v>2.8295424836601311</c:v>
                </c:pt>
                <c:pt idx="754">
                  <c:v>2.9908496732026144</c:v>
                </c:pt>
                <c:pt idx="755">
                  <c:v>3.8271895424836608</c:v>
                </c:pt>
                <c:pt idx="756">
                  <c:v>3.6465359477124188</c:v>
                </c:pt>
                <c:pt idx="757">
                  <c:v>3.1343790849673203</c:v>
                </c:pt>
                <c:pt idx="758">
                  <c:v>3.0052287581699351</c:v>
                </c:pt>
                <c:pt idx="759">
                  <c:v>3.7898039215686281</c:v>
                </c:pt>
                <c:pt idx="760">
                  <c:v>4.9984313725490193</c:v>
                </c:pt>
                <c:pt idx="761">
                  <c:v>5.223529411764706</c:v>
                </c:pt>
                <c:pt idx="762">
                  <c:v>4.8664052287581701</c:v>
                </c:pt>
                <c:pt idx="763">
                  <c:v>3.5741176470588241</c:v>
                </c:pt>
                <c:pt idx="764">
                  <c:v>2.298300653594771</c:v>
                </c:pt>
                <c:pt idx="765">
                  <c:v>0.22509803921568627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0.78928104575163405</c:v>
                </c:pt>
                <c:pt idx="771">
                  <c:v>1.3278431372549022</c:v>
                </c:pt>
                <c:pt idx="772">
                  <c:v>1.3435294117647059</c:v>
                </c:pt>
                <c:pt idx="773">
                  <c:v>1.3432679738562094</c:v>
                </c:pt>
                <c:pt idx="774">
                  <c:v>0.87398692810457523</c:v>
                </c:pt>
                <c:pt idx="775">
                  <c:v>0.75633986928104568</c:v>
                </c:pt>
                <c:pt idx="776">
                  <c:v>0.27529411764705886</c:v>
                </c:pt>
                <c:pt idx="777">
                  <c:v>0.60183006535947714</c:v>
                </c:pt>
                <c:pt idx="778">
                  <c:v>3.5098039215686279</c:v>
                </c:pt>
                <c:pt idx="779">
                  <c:v>7.3479738562091512</c:v>
                </c:pt>
                <c:pt idx="780">
                  <c:v>9.9934640522875817</c:v>
                </c:pt>
                <c:pt idx="781">
                  <c:v>13.370196078431372</c:v>
                </c:pt>
                <c:pt idx="782">
                  <c:v>13.599738562091503</c:v>
                </c:pt>
                <c:pt idx="783">
                  <c:v>10.76967320261438</c:v>
                </c:pt>
                <c:pt idx="784">
                  <c:v>7.5691503267973861</c:v>
                </c:pt>
                <c:pt idx="785">
                  <c:v>6.0768627450980386</c:v>
                </c:pt>
                <c:pt idx="786">
                  <c:v>2.6896732026143795</c:v>
                </c:pt>
                <c:pt idx="787">
                  <c:v>2.1179084967320261</c:v>
                </c:pt>
                <c:pt idx="788">
                  <c:v>2.1194771241830064</c:v>
                </c:pt>
                <c:pt idx="789">
                  <c:v>3.2431372549019608</c:v>
                </c:pt>
                <c:pt idx="790">
                  <c:v>3.3675816993464056</c:v>
                </c:pt>
                <c:pt idx="791">
                  <c:v>3.3205228758169936</c:v>
                </c:pt>
                <c:pt idx="792">
                  <c:v>3.3267973856209148</c:v>
                </c:pt>
                <c:pt idx="793">
                  <c:v>4.0337254901960788</c:v>
                </c:pt>
                <c:pt idx="794">
                  <c:v>3.4078431372549023</c:v>
                </c:pt>
                <c:pt idx="795">
                  <c:v>4.9837908496732028</c:v>
                </c:pt>
                <c:pt idx="796">
                  <c:v>8.5249673202614389</c:v>
                </c:pt>
                <c:pt idx="797">
                  <c:v>10.376732026143792</c:v>
                </c:pt>
                <c:pt idx="798">
                  <c:v>9.9751633986928105</c:v>
                </c:pt>
                <c:pt idx="799">
                  <c:v>8.6533333333333342</c:v>
                </c:pt>
                <c:pt idx="800">
                  <c:v>6.12156862745098</c:v>
                </c:pt>
                <c:pt idx="801">
                  <c:v>3.374117647058823</c:v>
                </c:pt>
                <c:pt idx="802">
                  <c:v>2.666666666666667</c:v>
                </c:pt>
                <c:pt idx="803">
                  <c:v>2.5905882352941179</c:v>
                </c:pt>
                <c:pt idx="804">
                  <c:v>3.4044444444444442</c:v>
                </c:pt>
                <c:pt idx="805">
                  <c:v>3.0794771241830068</c:v>
                </c:pt>
                <c:pt idx="806">
                  <c:v>2.2857516339869282</c:v>
                </c:pt>
                <c:pt idx="807">
                  <c:v>1.1450980392156864</c:v>
                </c:pt>
                <c:pt idx="808">
                  <c:v>1.0284967320261438</c:v>
                </c:pt>
                <c:pt idx="809">
                  <c:v>3.2177777777777781</c:v>
                </c:pt>
                <c:pt idx="810">
                  <c:v>3.7424836601307185</c:v>
                </c:pt>
                <c:pt idx="811">
                  <c:v>4.8371241830065372</c:v>
                </c:pt>
                <c:pt idx="812">
                  <c:v>8.4543790849673215</c:v>
                </c:pt>
                <c:pt idx="813">
                  <c:v>8.9730718954248374</c:v>
                </c:pt>
                <c:pt idx="814">
                  <c:v>5.9699346405228759</c:v>
                </c:pt>
                <c:pt idx="815">
                  <c:v>5.5343790849673198</c:v>
                </c:pt>
                <c:pt idx="816">
                  <c:v>5.5772549019607851</c:v>
                </c:pt>
                <c:pt idx="817">
                  <c:v>2.032941176470588</c:v>
                </c:pt>
                <c:pt idx="818">
                  <c:v>1.6559477124183006</c:v>
                </c:pt>
                <c:pt idx="819">
                  <c:v>1.872156862745098</c:v>
                </c:pt>
                <c:pt idx="820">
                  <c:v>1.8115032679738561</c:v>
                </c:pt>
                <c:pt idx="821">
                  <c:v>0.91503267973856206</c:v>
                </c:pt>
                <c:pt idx="822">
                  <c:v>0.85751633986928111</c:v>
                </c:pt>
                <c:pt idx="823">
                  <c:v>1.4162091503267973</c:v>
                </c:pt>
                <c:pt idx="824">
                  <c:v>2.6005228758169938</c:v>
                </c:pt>
                <c:pt idx="825">
                  <c:v>3.4569934640522879</c:v>
                </c:pt>
                <c:pt idx="826">
                  <c:v>3.5458823529411765</c:v>
                </c:pt>
                <c:pt idx="827">
                  <c:v>3.5396078431372553</c:v>
                </c:pt>
                <c:pt idx="828">
                  <c:v>3.0873202614379087</c:v>
                </c:pt>
                <c:pt idx="829">
                  <c:v>2.1785620915032684</c:v>
                </c:pt>
                <c:pt idx="830">
                  <c:v>2.7503267973856209</c:v>
                </c:pt>
                <c:pt idx="831">
                  <c:v>2.924183006535948</c:v>
                </c:pt>
                <c:pt idx="832">
                  <c:v>3.7696732026143787</c:v>
                </c:pt>
                <c:pt idx="833">
                  <c:v>3.3168627450980392</c:v>
                </c:pt>
                <c:pt idx="834">
                  <c:v>3.1822222222222223</c:v>
                </c:pt>
                <c:pt idx="835">
                  <c:v>3.0177777777777779</c:v>
                </c:pt>
                <c:pt idx="836">
                  <c:v>4.1511111111111116</c:v>
                </c:pt>
                <c:pt idx="837">
                  <c:v>6.3294117647058821</c:v>
                </c:pt>
                <c:pt idx="838">
                  <c:v>6.6483660130718958</c:v>
                </c:pt>
                <c:pt idx="839">
                  <c:v>6.2912418300653599</c:v>
                </c:pt>
                <c:pt idx="840">
                  <c:v>4.9989542483660134</c:v>
                </c:pt>
                <c:pt idx="841">
                  <c:v>3.3618300653594777</c:v>
                </c:pt>
                <c:pt idx="842">
                  <c:v>0.3189542483660131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0.62091503267973858</c:v>
                </c:pt>
                <c:pt idx="848">
                  <c:v>1.5691503267973856</c:v>
                </c:pt>
                <c:pt idx="849">
                  <c:v>1.6619607843137256</c:v>
                </c:pt>
                <c:pt idx="850">
                  <c:v>1.6616993464052288</c:v>
                </c:pt>
                <c:pt idx="851">
                  <c:v>1.3688888888888888</c:v>
                </c:pt>
                <c:pt idx="852">
                  <c:v>1.6371241830065359</c:v>
                </c:pt>
                <c:pt idx="853">
                  <c:v>2.0426143790849673</c:v>
                </c:pt>
                <c:pt idx="854">
                  <c:v>3.154771241830066</c:v>
                </c:pt>
                <c:pt idx="855">
                  <c:v>5.6096732026143794</c:v>
                </c:pt>
                <c:pt idx="856">
                  <c:v>10.131503267973859</c:v>
                </c:pt>
                <c:pt idx="857">
                  <c:v>14.773856209150326</c:v>
                </c:pt>
                <c:pt idx="858">
                  <c:v>18.451764705882354</c:v>
                </c:pt>
                <c:pt idx="859">
                  <c:v>17.963398692810458</c:v>
                </c:pt>
                <c:pt idx="860">
                  <c:v>15.633725490196078</c:v>
                </c:pt>
                <c:pt idx="861">
                  <c:v>11.869019607843139</c:v>
                </c:pt>
                <c:pt idx="862">
                  <c:v>8.6122875816993467</c:v>
                </c:pt>
                <c:pt idx="863">
                  <c:v>3.6533333333333329</c:v>
                </c:pt>
                <c:pt idx="864">
                  <c:v>2.9367320261437908</c:v>
                </c:pt>
                <c:pt idx="865">
                  <c:v>2.7989542483660128</c:v>
                </c:pt>
                <c:pt idx="866">
                  <c:v>2.0614379084967323</c:v>
                </c:pt>
                <c:pt idx="867">
                  <c:v>0.7756862745098041</c:v>
                </c:pt>
                <c:pt idx="868">
                  <c:v>0.70614379084967316</c:v>
                </c:pt>
                <c:pt idx="869">
                  <c:v>0.72183006535947725</c:v>
                </c:pt>
                <c:pt idx="870">
                  <c:v>1.5207843137254904</c:v>
                </c:pt>
                <c:pt idx="871">
                  <c:v>2.6640522875816992</c:v>
                </c:pt>
                <c:pt idx="872">
                  <c:v>5.2115032679738569</c:v>
                </c:pt>
                <c:pt idx="873">
                  <c:v>9.2363398692810463</c:v>
                </c:pt>
                <c:pt idx="874">
                  <c:v>11.341960784313725</c:v>
                </c:pt>
                <c:pt idx="875">
                  <c:v>11.677124183006535</c:v>
                </c:pt>
                <c:pt idx="876">
                  <c:v>10.810196078431375</c:v>
                </c:pt>
                <c:pt idx="877">
                  <c:v>8.760784313725491</c:v>
                </c:pt>
                <c:pt idx="878">
                  <c:v>5.4938562091503265</c:v>
                </c:pt>
                <c:pt idx="879">
                  <c:v>4.5231372549019602</c:v>
                </c:pt>
                <c:pt idx="880">
                  <c:v>3.7228758169934646</c:v>
                </c:pt>
                <c:pt idx="881">
                  <c:v>4.0135947712418298</c:v>
                </c:pt>
                <c:pt idx="882">
                  <c:v>3.0562091503267976</c:v>
                </c:pt>
                <c:pt idx="883">
                  <c:v>2.2951633986928104</c:v>
                </c:pt>
                <c:pt idx="884">
                  <c:v>1.1445751633986929</c:v>
                </c:pt>
                <c:pt idx="885">
                  <c:v>0.81071895424836604</c:v>
                </c:pt>
                <c:pt idx="886">
                  <c:v>0.84967320261437929</c:v>
                </c:pt>
                <c:pt idx="887">
                  <c:v>0.97176470588235297</c:v>
                </c:pt>
                <c:pt idx="888">
                  <c:v>1.9835294117647062</c:v>
                </c:pt>
                <c:pt idx="889">
                  <c:v>5.1960784313725492</c:v>
                </c:pt>
                <c:pt idx="890">
                  <c:v>5.8107189542483662</c:v>
                </c:pt>
                <c:pt idx="891">
                  <c:v>4.9610457516339865</c:v>
                </c:pt>
                <c:pt idx="892">
                  <c:v>4.9281045751633989</c:v>
                </c:pt>
                <c:pt idx="893">
                  <c:v>4.9845751633986932</c:v>
                </c:pt>
                <c:pt idx="894">
                  <c:v>1.8517647058823532</c:v>
                </c:pt>
                <c:pt idx="895">
                  <c:v>1.361307189542484</c:v>
                </c:pt>
                <c:pt idx="896">
                  <c:v>1.3835294117647059</c:v>
                </c:pt>
                <c:pt idx="897">
                  <c:v>1.3228758169934642</c:v>
                </c:pt>
                <c:pt idx="898">
                  <c:v>0.25464052287581701</c:v>
                </c:pt>
                <c:pt idx="899">
                  <c:v>0.17490196078431375</c:v>
                </c:pt>
                <c:pt idx="900">
                  <c:v>6.326797385620915E-2</c:v>
                </c:pt>
                <c:pt idx="901">
                  <c:v>0.89777777777777779</c:v>
                </c:pt>
                <c:pt idx="902">
                  <c:v>1.703529411764706</c:v>
                </c:pt>
                <c:pt idx="903">
                  <c:v>2.0303267973856212</c:v>
                </c:pt>
                <c:pt idx="904">
                  <c:v>2.0718954248366015</c:v>
                </c:pt>
                <c:pt idx="905">
                  <c:v>2.5445751633986933</c:v>
                </c:pt>
                <c:pt idx="906">
                  <c:v>2.0650980392156866</c:v>
                </c:pt>
                <c:pt idx="907">
                  <c:v>2.5121568627450981</c:v>
                </c:pt>
                <c:pt idx="908">
                  <c:v>2.7730718954248363</c:v>
                </c:pt>
                <c:pt idx="909">
                  <c:v>3.5960784313725491</c:v>
                </c:pt>
                <c:pt idx="910">
                  <c:v>3.1108496732026141</c:v>
                </c:pt>
                <c:pt idx="911">
                  <c:v>3.0875816993464058</c:v>
                </c:pt>
                <c:pt idx="912">
                  <c:v>3.0920261437908496</c:v>
                </c:pt>
                <c:pt idx="913">
                  <c:v>4.6771241830065362</c:v>
                </c:pt>
                <c:pt idx="914">
                  <c:v>8.5686274509803919</c:v>
                </c:pt>
                <c:pt idx="915">
                  <c:v>9.1050980392156866</c:v>
                </c:pt>
                <c:pt idx="916">
                  <c:v>8.8256209150326796</c:v>
                </c:pt>
                <c:pt idx="917">
                  <c:v>7.5398692810457515</c:v>
                </c:pt>
                <c:pt idx="918">
                  <c:v>5.3670588235294128</c:v>
                </c:pt>
                <c:pt idx="919">
                  <c:v>0.61098039215686284</c:v>
                </c:pt>
                <c:pt idx="920">
                  <c:v>7.450980392156864E-2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0.52366013071895423</c:v>
                </c:pt>
                <c:pt idx="925">
                  <c:v>1.471895424836601</c:v>
                </c:pt>
                <c:pt idx="926">
                  <c:v>1.5647058823529412</c:v>
                </c:pt>
                <c:pt idx="927">
                  <c:v>1.6454901960784314</c:v>
                </c:pt>
                <c:pt idx="928">
                  <c:v>1.4423529411764704</c:v>
                </c:pt>
                <c:pt idx="929">
                  <c:v>1.7369934640522877</c:v>
                </c:pt>
                <c:pt idx="930">
                  <c:v>2.1424836601307189</c:v>
                </c:pt>
                <c:pt idx="931">
                  <c:v>3.221699346405229</c:v>
                </c:pt>
                <c:pt idx="932">
                  <c:v>4.19764705882353</c:v>
                </c:pt>
                <c:pt idx="933">
                  <c:v>8.6870588235294104</c:v>
                </c:pt>
                <c:pt idx="934">
                  <c:v>14.958169934640523</c:v>
                </c:pt>
                <c:pt idx="935">
                  <c:v>18.793202614379087</c:v>
                </c:pt>
                <c:pt idx="936">
                  <c:v>18.337777777777777</c:v>
                </c:pt>
                <c:pt idx="937">
                  <c:v>17.74718954248366</c:v>
                </c:pt>
                <c:pt idx="938">
                  <c:v>14.035555555555556</c:v>
                </c:pt>
                <c:pt idx="939">
                  <c:v>9.1500653594771251</c:v>
                </c:pt>
                <c:pt idx="940">
                  <c:v>4.033986928104575</c:v>
                </c:pt>
                <c:pt idx="941">
                  <c:v>3.3330718954248368</c:v>
                </c:pt>
                <c:pt idx="942">
                  <c:v>2.8541176470588239</c:v>
                </c:pt>
                <c:pt idx="943">
                  <c:v>1.833464052287582</c:v>
                </c:pt>
                <c:pt idx="944">
                  <c:v>8.8366013071895427E-2</c:v>
                </c:pt>
                <c:pt idx="945">
                  <c:v>1.8823529411764708E-2</c:v>
                </c:pt>
                <c:pt idx="946">
                  <c:v>3.7647058823529415E-2</c:v>
                </c:pt>
                <c:pt idx="947">
                  <c:v>0.62875816993464051</c:v>
                </c:pt>
                <c:pt idx="948">
                  <c:v>1.5231372549019608</c:v>
                </c:pt>
                <c:pt idx="949">
                  <c:v>4.1864052287581703</c:v>
                </c:pt>
                <c:pt idx="950">
                  <c:v>8.041830065359477</c:v>
                </c:pt>
                <c:pt idx="951">
                  <c:v>10.328104575163398</c:v>
                </c:pt>
                <c:pt idx="952">
                  <c:v>11.285490196078431</c:v>
                </c:pt>
                <c:pt idx="953">
                  <c:v>10.95843137254902</c:v>
                </c:pt>
                <c:pt idx="954">
                  <c:v>9.4332026143790841</c:v>
                </c:pt>
                <c:pt idx="955">
                  <c:v>6.3356862745098042</c:v>
                </c:pt>
                <c:pt idx="956">
                  <c:v>5.1592156862745098</c:v>
                </c:pt>
                <c:pt idx="957">
                  <c:v>3.9189542483660134</c:v>
                </c:pt>
                <c:pt idx="958">
                  <c:v>4.0943790849673203</c:v>
                </c:pt>
                <c:pt idx="959">
                  <c:v>2.9563398692810456</c:v>
                </c:pt>
                <c:pt idx="960">
                  <c:v>2.1952941176470593</c:v>
                </c:pt>
                <c:pt idx="961">
                  <c:v>1.0541176470588236</c:v>
                </c:pt>
                <c:pt idx="962">
                  <c:v>0.8554248366013073</c:v>
                </c:pt>
                <c:pt idx="963">
                  <c:v>0.2614379084967321</c:v>
                </c:pt>
                <c:pt idx="964">
                  <c:v>0.26771241830065362</c:v>
                </c:pt>
                <c:pt idx="965">
                  <c:v>0.8013071895424837</c:v>
                </c:pt>
                <c:pt idx="966">
                  <c:v>1.9398692810457516</c:v>
                </c:pt>
                <c:pt idx="967">
                  <c:v>1.9835294117647062</c:v>
                </c:pt>
                <c:pt idx="968">
                  <c:v>1.8347712418300655</c:v>
                </c:pt>
                <c:pt idx="969">
                  <c:v>1.8284967320261436</c:v>
                </c:pt>
                <c:pt idx="970">
                  <c:v>1.6164705882352943</c:v>
                </c:pt>
                <c:pt idx="971">
                  <c:v>0.55137254901960786</c:v>
                </c:pt>
                <c:pt idx="972">
                  <c:v>0.39816993464052286</c:v>
                </c:pt>
                <c:pt idx="973">
                  <c:v>0.42039215686274511</c:v>
                </c:pt>
                <c:pt idx="974">
                  <c:v>0.45516339869281053</c:v>
                </c:pt>
                <c:pt idx="975">
                  <c:v>0.13359477124183006</c:v>
                </c:pt>
                <c:pt idx="976">
                  <c:v>5.6993464052287578E-2</c:v>
                </c:pt>
                <c:pt idx="977">
                  <c:v>5.6993464052287578E-2</c:v>
                </c:pt>
                <c:pt idx="978">
                  <c:v>0.41411764705882359</c:v>
                </c:pt>
                <c:pt idx="979">
                  <c:v>1.1275816993464054</c:v>
                </c:pt>
                <c:pt idx="980">
                  <c:v>1.438169934640523</c:v>
                </c:pt>
                <c:pt idx="981">
                  <c:v>1.4797385620915031</c:v>
                </c:pt>
                <c:pt idx="982">
                  <c:v>1.8988235294117644</c:v>
                </c:pt>
                <c:pt idx="983">
                  <c:v>1.8525490196078431</c:v>
                </c:pt>
                <c:pt idx="984">
                  <c:v>2.2567320261437911</c:v>
                </c:pt>
                <c:pt idx="985">
                  <c:v>2.9186928104575167</c:v>
                </c:pt>
                <c:pt idx="986">
                  <c:v>4.0410457516339875</c:v>
                </c:pt>
                <c:pt idx="987">
                  <c:v>3.6282352941176472</c:v>
                </c:pt>
                <c:pt idx="988">
                  <c:v>3.3743790849673201</c:v>
                </c:pt>
                <c:pt idx="989">
                  <c:v>2.5346405228758169</c:v>
                </c:pt>
                <c:pt idx="990">
                  <c:v>3.5701960784313731</c:v>
                </c:pt>
                <c:pt idx="991">
                  <c:v>6.2122875816993464</c:v>
                </c:pt>
                <c:pt idx="992">
                  <c:v>6.608888888888889</c:v>
                </c:pt>
                <c:pt idx="993">
                  <c:v>6.7145098039215689</c:v>
                </c:pt>
                <c:pt idx="994">
                  <c:v>6.4237908496732032</c:v>
                </c:pt>
                <c:pt idx="995">
                  <c:v>4.4156862745098042</c:v>
                </c:pt>
                <c:pt idx="996">
                  <c:v>0.60967320261437907</c:v>
                </c:pt>
                <c:pt idx="997">
                  <c:v>0.20679738562091504</c:v>
                </c:pt>
                <c:pt idx="998">
                  <c:v>2.1960784313725491E-2</c:v>
                </c:pt>
                <c:pt idx="999">
                  <c:v>0</c:v>
                </c:pt>
                <c:pt idx="1000">
                  <c:v>0</c:v>
                </c:pt>
                <c:pt idx="1001">
                  <c:v>6.4836601307189545E-2</c:v>
                </c:pt>
                <c:pt idx="1002">
                  <c:v>1.0130718954248368</c:v>
                </c:pt>
                <c:pt idx="1003">
                  <c:v>1.1058823529411765</c:v>
                </c:pt>
                <c:pt idx="1004">
                  <c:v>1.3181699346405227</c:v>
                </c:pt>
                <c:pt idx="1005">
                  <c:v>1.5610457516339868</c:v>
                </c:pt>
                <c:pt idx="1006">
                  <c:v>1.8556862745098039</c:v>
                </c:pt>
                <c:pt idx="1007">
                  <c:v>2.2611764705882353</c:v>
                </c:pt>
                <c:pt idx="1008">
                  <c:v>3.3247058823529416</c:v>
                </c:pt>
                <c:pt idx="1009">
                  <c:v>3.9056209150326793</c:v>
                </c:pt>
                <c:pt idx="1010">
                  <c:v>8.1775163398692818</c:v>
                </c:pt>
                <c:pt idx="1011">
                  <c:v>14.663790849673202</c:v>
                </c:pt>
                <c:pt idx="1012">
                  <c:v>18.695947712418302</c:v>
                </c:pt>
                <c:pt idx="1013">
                  <c:v>18.673986928104576</c:v>
                </c:pt>
                <c:pt idx="1014">
                  <c:v>18.493856209150326</c:v>
                </c:pt>
                <c:pt idx="1015">
                  <c:v>14.417777777777777</c:v>
                </c:pt>
                <c:pt idx="1016">
                  <c:v>8.7524183006535949</c:v>
                </c:pt>
                <c:pt idx="1017">
                  <c:v>3.43921568627451</c:v>
                </c:pt>
                <c:pt idx="1018">
                  <c:v>2.388235294117647</c:v>
                </c:pt>
                <c:pt idx="1019">
                  <c:v>1.9027450980392158</c:v>
                </c:pt>
                <c:pt idx="1020">
                  <c:v>1.5186928104575164</c:v>
                </c:pt>
                <c:pt idx="1021">
                  <c:v>0.3840522875816994</c:v>
                </c:pt>
                <c:pt idx="1022">
                  <c:v>0.73725490196078425</c:v>
                </c:pt>
                <c:pt idx="1023">
                  <c:v>0.69150326797385631</c:v>
                </c:pt>
                <c:pt idx="1024">
                  <c:v>1.0556862745098039</c:v>
                </c:pt>
                <c:pt idx="1025">
                  <c:v>1.6133333333333333</c:v>
                </c:pt>
                <c:pt idx="1026">
                  <c:v>3.0481045751633986</c:v>
                </c:pt>
                <c:pt idx="1027">
                  <c:v>5.1853594771241829</c:v>
                </c:pt>
                <c:pt idx="1028">
                  <c:v>7.9769934640522884</c:v>
                </c:pt>
                <c:pt idx="1029">
                  <c:v>9.5411764705882351</c:v>
                </c:pt>
                <c:pt idx="1030">
                  <c:v>9.4962091503267985</c:v>
                </c:pt>
                <c:pt idx="1031">
                  <c:v>9.3670588235294119</c:v>
                </c:pt>
                <c:pt idx="1032">
                  <c:v>7.9892810457516346</c:v>
                </c:pt>
                <c:pt idx="1033">
                  <c:v>6.3103267973856205</c:v>
                </c:pt>
                <c:pt idx="1034">
                  <c:v>4.4925490196078428</c:v>
                </c:pt>
                <c:pt idx="1035">
                  <c:v>4.5356862745098043</c:v>
                </c:pt>
                <c:pt idx="1036">
                  <c:v>3.1843137254901963</c:v>
                </c:pt>
                <c:pt idx="1037">
                  <c:v>1.9989542483660132</c:v>
                </c:pt>
                <c:pt idx="1038">
                  <c:v>0.8580392156862745</c:v>
                </c:pt>
                <c:pt idx="1039">
                  <c:v>0.9963398692810459</c:v>
                </c:pt>
                <c:pt idx="1040">
                  <c:v>1.0177777777777779</c:v>
                </c:pt>
                <c:pt idx="1041">
                  <c:v>1.3534640522875818</c:v>
                </c:pt>
                <c:pt idx="1042">
                  <c:v>1.456732026143791</c:v>
                </c:pt>
                <c:pt idx="1043">
                  <c:v>1.8188235294117649</c:v>
                </c:pt>
                <c:pt idx="1044">
                  <c:v>1.506666666666667</c:v>
                </c:pt>
                <c:pt idx="1045">
                  <c:v>0.87477124183006538</c:v>
                </c:pt>
                <c:pt idx="1046">
                  <c:v>0.53908496732026145</c:v>
                </c:pt>
                <c:pt idx="1047">
                  <c:v>0.43581699346405223</c:v>
                </c:pt>
                <c:pt idx="1048">
                  <c:v>9.5947712418300662E-2</c:v>
                </c:pt>
                <c:pt idx="1049">
                  <c:v>3.1633986928104575E-2</c:v>
                </c:pt>
                <c:pt idx="1050">
                  <c:v>5.6993464052287578E-2</c:v>
                </c:pt>
                <c:pt idx="1051">
                  <c:v>9.1764705882352929E-2</c:v>
                </c:pt>
                <c:pt idx="1052">
                  <c:v>9.1764705882352929E-2</c:v>
                </c:pt>
                <c:pt idx="1053">
                  <c:v>6.0130718954248367E-2</c:v>
                </c:pt>
                <c:pt idx="1054">
                  <c:v>0.59607843137254912</c:v>
                </c:pt>
                <c:pt idx="1055">
                  <c:v>0.85960784313725491</c:v>
                </c:pt>
                <c:pt idx="1056">
                  <c:v>0.97359477124183014</c:v>
                </c:pt>
                <c:pt idx="1057">
                  <c:v>0.97359477124183014</c:v>
                </c:pt>
                <c:pt idx="1058">
                  <c:v>1.0151633986928106</c:v>
                </c:pt>
                <c:pt idx="1059">
                  <c:v>0.89202614379084966</c:v>
                </c:pt>
                <c:pt idx="1060">
                  <c:v>0.82928104575163408</c:v>
                </c:pt>
                <c:pt idx="1061">
                  <c:v>1.5811764705882356</c:v>
                </c:pt>
                <c:pt idx="1062">
                  <c:v>2.2870588235294118</c:v>
                </c:pt>
                <c:pt idx="1063">
                  <c:v>3.2938562091503272</c:v>
                </c:pt>
                <c:pt idx="1064">
                  <c:v>2.9061437908496734</c:v>
                </c:pt>
                <c:pt idx="1065">
                  <c:v>3.7160784313725488</c:v>
                </c:pt>
                <c:pt idx="1066">
                  <c:v>3.1615686274509809</c:v>
                </c:pt>
                <c:pt idx="1067">
                  <c:v>5.0867973856209154</c:v>
                </c:pt>
                <c:pt idx="1068">
                  <c:v>8.3730718954248378</c:v>
                </c:pt>
                <c:pt idx="1069">
                  <c:v>9.0815686274509808</c:v>
                </c:pt>
                <c:pt idx="1070">
                  <c:v>8.2303267973856205</c:v>
                </c:pt>
                <c:pt idx="1071">
                  <c:v>8.106143790849675</c:v>
                </c:pt>
                <c:pt idx="1072">
                  <c:v>5.6410457516339871</c:v>
                </c:pt>
                <c:pt idx="1073">
                  <c:v>1.6899346405228759</c:v>
                </c:pt>
                <c:pt idx="1074">
                  <c:v>0.95633986928104586</c:v>
                </c:pt>
                <c:pt idx="1075">
                  <c:v>0.77150326797385615</c:v>
                </c:pt>
                <c:pt idx="1076">
                  <c:v>0.54954248366013081</c:v>
                </c:pt>
                <c:pt idx="1077">
                  <c:v>0.3835294117647059</c:v>
                </c:pt>
                <c:pt idx="1078">
                  <c:v>6.4836601307189545E-2</c:v>
                </c:pt>
                <c:pt idx="1079">
                  <c:v>1.0099346405228757</c:v>
                </c:pt>
                <c:pt idx="1080">
                  <c:v>1.0996078431372549</c:v>
                </c:pt>
                <c:pt idx="1081">
                  <c:v>1.3118954248366015</c:v>
                </c:pt>
                <c:pt idx="1082">
                  <c:v>1.548496732026144</c:v>
                </c:pt>
                <c:pt idx="1083">
                  <c:v>1.8431372549019607</c:v>
                </c:pt>
                <c:pt idx="1084">
                  <c:v>2.2517647058823527</c:v>
                </c:pt>
                <c:pt idx="1085">
                  <c:v>3.3184313725490195</c:v>
                </c:pt>
                <c:pt idx="1086">
                  <c:v>3.472156862745098</c:v>
                </c:pt>
                <c:pt idx="1087">
                  <c:v>6.0394771241830059</c:v>
                </c:pt>
                <c:pt idx="1088">
                  <c:v>11.292026143790851</c:v>
                </c:pt>
                <c:pt idx="1089">
                  <c:v>14.084705882352941</c:v>
                </c:pt>
                <c:pt idx="1090">
                  <c:v>14.767581699346406</c:v>
                </c:pt>
                <c:pt idx="1091">
                  <c:v>15.915294117647061</c:v>
                </c:pt>
                <c:pt idx="1092">
                  <c:v>13.437908496732026</c:v>
                </c:pt>
                <c:pt idx="1093">
                  <c:v>8.5362091503267976</c:v>
                </c:pt>
                <c:pt idx="1094">
                  <c:v>4.4436601307189552</c:v>
                </c:pt>
                <c:pt idx="1095">
                  <c:v>2.6878431372549016</c:v>
                </c:pt>
                <c:pt idx="1096">
                  <c:v>1.8684967320261441</c:v>
                </c:pt>
                <c:pt idx="1097">
                  <c:v>3.0915032679738568</c:v>
                </c:pt>
                <c:pt idx="1098">
                  <c:v>3.1589542483660127</c:v>
                </c:pt>
                <c:pt idx="1099">
                  <c:v>3.5594771241830068</c:v>
                </c:pt>
                <c:pt idx="1100">
                  <c:v>3.5738562091503274</c:v>
                </c:pt>
                <c:pt idx="1101">
                  <c:v>3.2917647058823536</c:v>
                </c:pt>
                <c:pt idx="1102">
                  <c:v>2.3011764705882354</c:v>
                </c:pt>
                <c:pt idx="1103">
                  <c:v>2.2671895424836603</c:v>
                </c:pt>
                <c:pt idx="1104">
                  <c:v>2.9607843137254903</c:v>
                </c:pt>
                <c:pt idx="1105">
                  <c:v>6.2013071895424838</c:v>
                </c:pt>
                <c:pt idx="1106">
                  <c:v>7.8713725490196085</c:v>
                </c:pt>
                <c:pt idx="1107">
                  <c:v>7.8797385620915028</c:v>
                </c:pt>
                <c:pt idx="1108">
                  <c:v>8.6494117647058815</c:v>
                </c:pt>
                <c:pt idx="1109">
                  <c:v>8.8465359477124199</c:v>
                </c:pt>
                <c:pt idx="1110">
                  <c:v>6.8779084967320259</c:v>
                </c:pt>
                <c:pt idx="1111">
                  <c:v>5.04</c:v>
                </c:pt>
                <c:pt idx="1112">
                  <c:v>4.8295424836601306</c:v>
                </c:pt>
                <c:pt idx="1113">
                  <c:v>3.3576470588235297</c:v>
                </c:pt>
                <c:pt idx="1114">
                  <c:v>2.0321568627450981</c:v>
                </c:pt>
                <c:pt idx="1115">
                  <c:v>1.0149019607843137</c:v>
                </c:pt>
                <c:pt idx="1116">
                  <c:v>1.7286274509803923</c:v>
                </c:pt>
                <c:pt idx="1117">
                  <c:v>2.2250980392156867</c:v>
                </c:pt>
                <c:pt idx="1118">
                  <c:v>2.6185620915032684</c:v>
                </c:pt>
                <c:pt idx="1119">
                  <c:v>2.7022222222222223</c:v>
                </c:pt>
                <c:pt idx="1120">
                  <c:v>2.7213071895424834</c:v>
                </c:pt>
                <c:pt idx="1121">
                  <c:v>1.8274509803921568</c:v>
                </c:pt>
                <c:pt idx="1122">
                  <c:v>0.97411764705882353</c:v>
                </c:pt>
                <c:pt idx="1123">
                  <c:v>0.53908496732026145</c:v>
                </c:pt>
                <c:pt idx="1124">
                  <c:v>0.43581699346405223</c:v>
                </c:pt>
                <c:pt idx="1125">
                  <c:v>0.12130718954248366</c:v>
                </c:pt>
                <c:pt idx="1126">
                  <c:v>5.6993464052287578E-2</c:v>
                </c:pt>
                <c:pt idx="1127">
                  <c:v>6.0130718954248367E-2</c:v>
                </c:pt>
                <c:pt idx="1128">
                  <c:v>6.9542483660130716E-2</c:v>
                </c:pt>
                <c:pt idx="1129">
                  <c:v>6.9542483660130716E-2</c:v>
                </c:pt>
                <c:pt idx="1130">
                  <c:v>1.2549019607843137E-2</c:v>
                </c:pt>
                <c:pt idx="1131">
                  <c:v>0.55790849673202625</c:v>
                </c:pt>
                <c:pt idx="1132">
                  <c:v>0.74483660130718954</c:v>
                </c:pt>
                <c:pt idx="1133">
                  <c:v>0.83163398692810453</c:v>
                </c:pt>
                <c:pt idx="1134">
                  <c:v>0.83163398692810453</c:v>
                </c:pt>
                <c:pt idx="1135">
                  <c:v>0.87006535947712427</c:v>
                </c:pt>
                <c:pt idx="1136">
                  <c:v>0.73437908496732029</c:v>
                </c:pt>
                <c:pt idx="1137">
                  <c:v>0.69725490196078432</c:v>
                </c:pt>
                <c:pt idx="1138">
                  <c:v>1.1869281045751634</c:v>
                </c:pt>
                <c:pt idx="1139">
                  <c:v>1.9743790849673204</c:v>
                </c:pt>
                <c:pt idx="1140">
                  <c:v>2.8070588235294118</c:v>
                </c:pt>
                <c:pt idx="1141">
                  <c:v>2.4224836601307187</c:v>
                </c:pt>
                <c:pt idx="1142">
                  <c:v>3.703790849673203</c:v>
                </c:pt>
                <c:pt idx="1143">
                  <c:v>4.1098039215686279</c:v>
                </c:pt>
                <c:pt idx="1144">
                  <c:v>7.0538562091503278</c:v>
                </c:pt>
                <c:pt idx="1145">
                  <c:v>10.742222222222223</c:v>
                </c:pt>
                <c:pt idx="1146">
                  <c:v>11.473725490196077</c:v>
                </c:pt>
                <c:pt idx="1147">
                  <c:v>10.322352941176472</c:v>
                </c:pt>
                <c:pt idx="1148">
                  <c:v>9.9477124183006538</c:v>
                </c:pt>
                <c:pt idx="1149">
                  <c:v>7.2180392156862752</c:v>
                </c:pt>
                <c:pt idx="1150">
                  <c:v>4.824313725490196</c:v>
                </c:pt>
                <c:pt idx="1151">
                  <c:v>4.1270588235294117</c:v>
                </c:pt>
                <c:pt idx="1152">
                  <c:v>3.8441830065359479</c:v>
                </c:pt>
                <c:pt idx="1153">
                  <c:v>3.2269281045751637</c:v>
                </c:pt>
                <c:pt idx="1154">
                  <c:v>2.2250980392156867</c:v>
                </c:pt>
                <c:pt idx="1155">
                  <c:v>0</c:v>
                </c:pt>
                <c:pt idx="1156">
                  <c:v>0.40967320261437917</c:v>
                </c:pt>
                <c:pt idx="1157">
                  <c:v>0.48679738562091507</c:v>
                </c:pt>
                <c:pt idx="1158">
                  <c:v>0.68653594771241833</c:v>
                </c:pt>
                <c:pt idx="1159">
                  <c:v>0.74300653594771249</c:v>
                </c:pt>
                <c:pt idx="1160">
                  <c:v>1.099346405228758</c:v>
                </c:pt>
                <c:pt idx="1161">
                  <c:v>1.9858823529411767</c:v>
                </c:pt>
                <c:pt idx="1162">
                  <c:v>2.7777777777777781</c:v>
                </c:pt>
                <c:pt idx="1163">
                  <c:v>2.6332026143790852</c:v>
                </c:pt>
                <c:pt idx="1164">
                  <c:v>4.0180392156862741</c:v>
                </c:pt>
                <c:pt idx="1165">
                  <c:v>8.1681045751633992</c:v>
                </c:pt>
                <c:pt idx="1166">
                  <c:v>9.5296732026143793</c:v>
                </c:pt>
                <c:pt idx="1167">
                  <c:v>11.481045751633987</c:v>
                </c:pt>
                <c:pt idx="1168">
                  <c:v>14.908496732026144</c:v>
                </c:pt>
                <c:pt idx="1169">
                  <c:v>15.296732026143792</c:v>
                </c:pt>
                <c:pt idx="1170">
                  <c:v>11.506405228758171</c:v>
                </c:pt>
                <c:pt idx="1171">
                  <c:v>8.874248366013072</c:v>
                </c:pt>
                <c:pt idx="1172">
                  <c:v>6.2018300653594762</c:v>
                </c:pt>
                <c:pt idx="1173">
                  <c:v>4.3911111111111119</c:v>
                </c:pt>
                <c:pt idx="1174">
                  <c:v>5.7809150326797392</c:v>
                </c:pt>
                <c:pt idx="1175">
                  <c:v>6.626666666666666</c:v>
                </c:pt>
                <c:pt idx="1176">
                  <c:v>7.3160784313725493</c:v>
                </c:pt>
                <c:pt idx="1177">
                  <c:v>7.2627450980392156</c:v>
                </c:pt>
                <c:pt idx="1178">
                  <c:v>5.6002614379084976</c:v>
                </c:pt>
                <c:pt idx="1179">
                  <c:v>3.7626143790849675</c:v>
                </c:pt>
                <c:pt idx="1180">
                  <c:v>4.3184313725490195</c:v>
                </c:pt>
                <c:pt idx="1181">
                  <c:v>5.3869281045751638</c:v>
                </c:pt>
                <c:pt idx="1182">
                  <c:v>7.6101960784313727</c:v>
                </c:pt>
                <c:pt idx="1183">
                  <c:v>9.2951633986928126</c:v>
                </c:pt>
                <c:pt idx="1184">
                  <c:v>8.4807843137254917</c:v>
                </c:pt>
                <c:pt idx="1185">
                  <c:v>7.9241830065359489</c:v>
                </c:pt>
                <c:pt idx="1186">
                  <c:v>7.4462745098039225</c:v>
                </c:pt>
                <c:pt idx="1187">
                  <c:v>6.1197385620915039</c:v>
                </c:pt>
                <c:pt idx="1188">
                  <c:v>4.6760784313725496</c:v>
                </c:pt>
                <c:pt idx="1189">
                  <c:v>4.1440522875817001</c:v>
                </c:pt>
                <c:pt idx="1190">
                  <c:v>2.7380392156862743</c:v>
                </c:pt>
                <c:pt idx="1191">
                  <c:v>1.5213071895424837</c:v>
                </c:pt>
                <c:pt idx="1192">
                  <c:v>1.1864052287581699</c:v>
                </c:pt>
                <c:pt idx="1193">
                  <c:v>1.9586928104575163</c:v>
                </c:pt>
                <c:pt idx="1194">
                  <c:v>2.9006535947712417</c:v>
                </c:pt>
                <c:pt idx="1195">
                  <c:v>3.180653594771242</c:v>
                </c:pt>
                <c:pt idx="1196">
                  <c:v>3.1950326797385626</c:v>
                </c:pt>
                <c:pt idx="1197">
                  <c:v>2.910065359477124</c:v>
                </c:pt>
                <c:pt idx="1198">
                  <c:v>1.9513725490196077</c:v>
                </c:pt>
                <c:pt idx="1199">
                  <c:v>0.97411764705882353</c:v>
                </c:pt>
                <c:pt idx="1200">
                  <c:v>0.53908496732026145</c:v>
                </c:pt>
                <c:pt idx="1201">
                  <c:v>0.43581699346405223</c:v>
                </c:pt>
                <c:pt idx="1202">
                  <c:v>0.28810457516339871</c:v>
                </c:pt>
                <c:pt idx="1203">
                  <c:v>0.22379084967320259</c:v>
                </c:pt>
                <c:pt idx="1204">
                  <c:v>0.23633986928104575</c:v>
                </c:pt>
                <c:pt idx="1205">
                  <c:v>0.77333333333333343</c:v>
                </c:pt>
                <c:pt idx="1206">
                  <c:v>0.77960784313725495</c:v>
                </c:pt>
                <c:pt idx="1207">
                  <c:v>0.55581699346405233</c:v>
                </c:pt>
                <c:pt idx="1208">
                  <c:v>1.1011764705882354</c:v>
                </c:pt>
                <c:pt idx="1209">
                  <c:v>1.2376470588235295</c:v>
                </c:pt>
                <c:pt idx="1210">
                  <c:v>0.71006535947712424</c:v>
                </c:pt>
                <c:pt idx="1211">
                  <c:v>0.7037908496732026</c:v>
                </c:pt>
                <c:pt idx="1212">
                  <c:v>0.72627450980392161</c:v>
                </c:pt>
                <c:pt idx="1213">
                  <c:v>0.21333333333333335</c:v>
                </c:pt>
                <c:pt idx="1214">
                  <c:v>7.3725490196078436E-2</c:v>
                </c:pt>
                <c:pt idx="1215">
                  <c:v>0.62745098039215685</c:v>
                </c:pt>
                <c:pt idx="1216">
                  <c:v>1.4023529411764708</c:v>
                </c:pt>
                <c:pt idx="1217">
                  <c:v>2.2509803921568627</c:v>
                </c:pt>
                <c:pt idx="1218">
                  <c:v>2.2436601307189541</c:v>
                </c:pt>
                <c:pt idx="1219">
                  <c:v>3.6684967320261439</c:v>
                </c:pt>
                <c:pt idx="1220">
                  <c:v>4.0972549019607847</c:v>
                </c:pt>
                <c:pt idx="1221">
                  <c:v>6.6925490196078421</c:v>
                </c:pt>
                <c:pt idx="1222">
                  <c:v>9.4112418300653609</c:v>
                </c:pt>
                <c:pt idx="1223">
                  <c:v>10.048888888888889</c:v>
                </c:pt>
                <c:pt idx="1224">
                  <c:v>9.0316339869281048</c:v>
                </c:pt>
                <c:pt idx="1225">
                  <c:v>8.7249673202614382</c:v>
                </c:pt>
                <c:pt idx="1226">
                  <c:v>6.5879738562091505</c:v>
                </c:pt>
                <c:pt idx="1227">
                  <c:v>5.2196078431372541</c:v>
                </c:pt>
                <c:pt idx="1228">
                  <c:v>4.6162091503267977</c:v>
                </c:pt>
                <c:pt idx="1229">
                  <c:v>4.1992156862745098</c:v>
                </c:pt>
                <c:pt idx="1230">
                  <c:v>3.5139869281045755</c:v>
                </c:pt>
                <c:pt idx="1231">
                  <c:v>2.2807843137254902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0.19973856209150329</c:v>
                </c:pt>
                <c:pt idx="1236">
                  <c:v>0.21856209150326794</c:v>
                </c:pt>
                <c:pt idx="1237">
                  <c:v>0.21856209150326794</c:v>
                </c:pt>
                <c:pt idx="1238">
                  <c:v>0.21856209150326794</c:v>
                </c:pt>
                <c:pt idx="1239">
                  <c:v>0.21856209150326794</c:v>
                </c:pt>
                <c:pt idx="1240">
                  <c:v>1.8823529411764708E-2</c:v>
                </c:pt>
                <c:pt idx="1241">
                  <c:v>0.35320261437908496</c:v>
                </c:pt>
                <c:pt idx="1242">
                  <c:v>3.1074509803921568</c:v>
                </c:pt>
                <c:pt idx="1243">
                  <c:v>4.2467973856209156</c:v>
                </c:pt>
                <c:pt idx="1244">
                  <c:v>7.2933333333333339</c:v>
                </c:pt>
                <c:pt idx="1245">
                  <c:v>11.597124183006537</c:v>
                </c:pt>
                <c:pt idx="1246">
                  <c:v>13.944575163398694</c:v>
                </c:pt>
                <c:pt idx="1247">
                  <c:v>11.323921568627451</c:v>
                </c:pt>
                <c:pt idx="1248">
                  <c:v>10.571503267973855</c:v>
                </c:pt>
                <c:pt idx="1249">
                  <c:v>8.167581699346405</c:v>
                </c:pt>
                <c:pt idx="1250">
                  <c:v>6.8711111111111114</c:v>
                </c:pt>
                <c:pt idx="1251">
                  <c:v>8.2700653594771243</c:v>
                </c:pt>
                <c:pt idx="1252">
                  <c:v>10.489673202614378</c:v>
                </c:pt>
                <c:pt idx="1253">
                  <c:v>11.806274509803922</c:v>
                </c:pt>
                <c:pt idx="1254">
                  <c:v>11.360522875816994</c:v>
                </c:pt>
                <c:pt idx="1255">
                  <c:v>8.3657516339869282</c:v>
                </c:pt>
                <c:pt idx="1256">
                  <c:v>5.9594771241830067</c:v>
                </c:pt>
                <c:pt idx="1257">
                  <c:v>6.5231372549019602</c:v>
                </c:pt>
                <c:pt idx="1258">
                  <c:v>7.3448366013071897</c:v>
                </c:pt>
                <c:pt idx="1259">
                  <c:v>10.844705882352942</c:v>
                </c:pt>
                <c:pt idx="1260">
                  <c:v>12.058039215686275</c:v>
                </c:pt>
                <c:pt idx="1261">
                  <c:v>10.41202614379085</c:v>
                </c:pt>
                <c:pt idx="1262">
                  <c:v>8.0988235294117654</c:v>
                </c:pt>
                <c:pt idx="1263">
                  <c:v>6.8507189542483671</c:v>
                </c:pt>
                <c:pt idx="1264">
                  <c:v>4.1453594771241828</c:v>
                </c:pt>
                <c:pt idx="1265">
                  <c:v>3.1576470588235295</c:v>
                </c:pt>
                <c:pt idx="1266">
                  <c:v>3.1550326797385622</c:v>
                </c:pt>
                <c:pt idx="1267">
                  <c:v>2.7503267973856209</c:v>
                </c:pt>
                <c:pt idx="1268">
                  <c:v>1.5620915032679741</c:v>
                </c:pt>
                <c:pt idx="1269">
                  <c:v>1.5905882352941179</c:v>
                </c:pt>
                <c:pt idx="1270">
                  <c:v>2.4705882352941178</c:v>
                </c:pt>
                <c:pt idx="1271">
                  <c:v>3.5312418300653592</c:v>
                </c:pt>
                <c:pt idx="1272">
                  <c:v>3.9989542483660134</c:v>
                </c:pt>
                <c:pt idx="1273">
                  <c:v>4.035816993464052</c:v>
                </c:pt>
                <c:pt idx="1274">
                  <c:v>3.3390849673202614</c:v>
                </c:pt>
                <c:pt idx="1275">
                  <c:v>2.2980392156862743</c:v>
                </c:pt>
                <c:pt idx="1276">
                  <c:v>1.1926797385620915</c:v>
                </c:pt>
                <c:pt idx="1277">
                  <c:v>0.52601307189542479</c:v>
                </c:pt>
                <c:pt idx="1278">
                  <c:v>0.40026143790849678</c:v>
                </c:pt>
                <c:pt idx="1279">
                  <c:v>0.30405228758169939</c:v>
                </c:pt>
                <c:pt idx="1280">
                  <c:v>0.24888888888888891</c:v>
                </c:pt>
                <c:pt idx="1281">
                  <c:v>0.69019607843137265</c:v>
                </c:pt>
                <c:pt idx="1282">
                  <c:v>2.6159477124183006</c:v>
                </c:pt>
                <c:pt idx="1283">
                  <c:v>2.6413071895424838</c:v>
                </c:pt>
                <c:pt idx="1284">
                  <c:v>2.4143790849673206</c:v>
                </c:pt>
                <c:pt idx="1285">
                  <c:v>2.9377777777777778</c:v>
                </c:pt>
                <c:pt idx="1286">
                  <c:v>2.6454901960784318</c:v>
                </c:pt>
                <c:pt idx="1287">
                  <c:v>0.71973856209150333</c:v>
                </c:pt>
                <c:pt idx="1288">
                  <c:v>0.69437908496732026</c:v>
                </c:pt>
                <c:pt idx="1289">
                  <c:v>0.69437908496732026</c:v>
                </c:pt>
                <c:pt idx="1290">
                  <c:v>0.14901960784313728</c:v>
                </c:pt>
                <c:pt idx="1291">
                  <c:v>0</c:v>
                </c:pt>
                <c:pt idx="1292">
                  <c:v>0.46640522875816992</c:v>
                </c:pt>
                <c:pt idx="1293">
                  <c:v>1.1573856209150326</c:v>
                </c:pt>
                <c:pt idx="1294">
                  <c:v>2.0284967320261442</c:v>
                </c:pt>
                <c:pt idx="1295">
                  <c:v>2.0535947712418303</c:v>
                </c:pt>
                <c:pt idx="1296">
                  <c:v>3.4878431372549024</c:v>
                </c:pt>
                <c:pt idx="1297">
                  <c:v>4.0133333333333336</c:v>
                </c:pt>
                <c:pt idx="1298">
                  <c:v>6.1283660130718953</c:v>
                </c:pt>
                <c:pt idx="1299">
                  <c:v>7.0946405228758165</c:v>
                </c:pt>
                <c:pt idx="1300">
                  <c:v>7.514771241830065</c:v>
                </c:pt>
                <c:pt idx="1301">
                  <c:v>6.423006535947712</c:v>
                </c:pt>
                <c:pt idx="1302">
                  <c:v>6.1163398692810462</c:v>
                </c:pt>
                <c:pt idx="1303">
                  <c:v>4.5435294117647063</c:v>
                </c:pt>
                <c:pt idx="1304">
                  <c:v>4.9275816993464057</c:v>
                </c:pt>
                <c:pt idx="1305">
                  <c:v>4.5416993464052293</c:v>
                </c:pt>
                <c:pt idx="1306">
                  <c:v>4.1992156862745098</c:v>
                </c:pt>
                <c:pt idx="1307">
                  <c:v>3.5139869281045755</c:v>
                </c:pt>
                <c:pt idx="1308">
                  <c:v>2.2807843137254902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0.11869281045751634</c:v>
                </c:pt>
                <c:pt idx="1313">
                  <c:v>0.11869281045751634</c:v>
                </c:pt>
                <c:pt idx="1314">
                  <c:v>0.11869281045751634</c:v>
                </c:pt>
                <c:pt idx="1315">
                  <c:v>0.11869281045751634</c:v>
                </c:pt>
                <c:pt idx="1316">
                  <c:v>0.11869281045751634</c:v>
                </c:pt>
                <c:pt idx="1317">
                  <c:v>0</c:v>
                </c:pt>
                <c:pt idx="1318">
                  <c:v>0</c:v>
                </c:pt>
                <c:pt idx="1319">
                  <c:v>1.1254901960784314</c:v>
                </c:pt>
                <c:pt idx="1320">
                  <c:v>2.1077124183006539</c:v>
                </c:pt>
                <c:pt idx="1321">
                  <c:v>5.1542483660130722</c:v>
                </c:pt>
                <c:pt idx="1322">
                  <c:v>9.4141176470588253</c:v>
                </c:pt>
                <c:pt idx="1323">
                  <c:v>12.73045751633987</c:v>
                </c:pt>
                <c:pt idx="1324">
                  <c:v>12.486535947712419</c:v>
                </c:pt>
                <c:pt idx="1325">
                  <c:v>12.872156862745101</c:v>
                </c:pt>
                <c:pt idx="1326">
                  <c:v>11.369673202614381</c:v>
                </c:pt>
                <c:pt idx="1327">
                  <c:v>11.463529411764707</c:v>
                </c:pt>
                <c:pt idx="1328">
                  <c:v>13.08653594771242</c:v>
                </c:pt>
                <c:pt idx="1329">
                  <c:v>15.6721568627451</c:v>
                </c:pt>
                <c:pt idx="1330">
                  <c:v>17.14562091503268</c:v>
                </c:pt>
                <c:pt idx="1331">
                  <c:v>15.884444444444446</c:v>
                </c:pt>
                <c:pt idx="1332">
                  <c:v>11.54326797385621</c:v>
                </c:pt>
                <c:pt idx="1333">
                  <c:v>8.297254901960784</c:v>
                </c:pt>
                <c:pt idx="1334">
                  <c:v>7.8130718954248382</c:v>
                </c:pt>
                <c:pt idx="1335">
                  <c:v>8.1534640522875819</c:v>
                </c:pt>
                <c:pt idx="1336">
                  <c:v>13.556862745098041</c:v>
                </c:pt>
                <c:pt idx="1337">
                  <c:v>15.311372549019609</c:v>
                </c:pt>
                <c:pt idx="1338">
                  <c:v>13.618039215686276</c:v>
                </c:pt>
                <c:pt idx="1339">
                  <c:v>11.058039215686275</c:v>
                </c:pt>
                <c:pt idx="1340">
                  <c:v>9.1534640522875836</c:v>
                </c:pt>
                <c:pt idx="1341">
                  <c:v>4.4585620915032687</c:v>
                </c:pt>
                <c:pt idx="1342">
                  <c:v>2.9296732026143792</c:v>
                </c:pt>
                <c:pt idx="1343">
                  <c:v>3.1132026143790856</c:v>
                </c:pt>
                <c:pt idx="1344">
                  <c:v>3.1861437908496733</c:v>
                </c:pt>
                <c:pt idx="1345">
                  <c:v>1.997908496732026</c:v>
                </c:pt>
                <c:pt idx="1346">
                  <c:v>2.1688888888888886</c:v>
                </c:pt>
                <c:pt idx="1347">
                  <c:v>3.074771241830065</c:v>
                </c:pt>
                <c:pt idx="1348">
                  <c:v>4.12156862745098</c:v>
                </c:pt>
                <c:pt idx="1349">
                  <c:v>4.6975163398692814</c:v>
                </c:pt>
                <c:pt idx="1350">
                  <c:v>4.6797385620915035</c:v>
                </c:pt>
                <c:pt idx="1351">
                  <c:v>3.5555555555555562</c:v>
                </c:pt>
                <c:pt idx="1352">
                  <c:v>2.4883660130718956</c:v>
                </c:pt>
                <c:pt idx="1353">
                  <c:v>1.2580392156862745</c:v>
                </c:pt>
                <c:pt idx="1354">
                  <c:v>0.18614379084967322</c:v>
                </c:pt>
                <c:pt idx="1355">
                  <c:v>0.11503267973856209</c:v>
                </c:pt>
                <c:pt idx="1356">
                  <c:v>0.30379084967320263</c:v>
                </c:pt>
                <c:pt idx="1357">
                  <c:v>0.38169934640522873</c:v>
                </c:pt>
                <c:pt idx="1358">
                  <c:v>1.4028758169934641</c:v>
                </c:pt>
                <c:pt idx="1359">
                  <c:v>3.3385620915032677</c:v>
                </c:pt>
                <c:pt idx="1360">
                  <c:v>3.3639215686274504</c:v>
                </c:pt>
                <c:pt idx="1361">
                  <c:v>3.1369934640522876</c:v>
                </c:pt>
                <c:pt idx="1362">
                  <c:v>3.5275816993464049</c:v>
                </c:pt>
                <c:pt idx="1363">
                  <c:v>2.6491503267973862</c:v>
                </c:pt>
                <c:pt idx="1364">
                  <c:v>0.7134640522875817</c:v>
                </c:pt>
                <c:pt idx="1365">
                  <c:v>0.68810457516339874</c:v>
                </c:pt>
                <c:pt idx="1366">
                  <c:v>0.68810457516339874</c:v>
                </c:pt>
                <c:pt idx="1367">
                  <c:v>0.16496732026143793</c:v>
                </c:pt>
                <c:pt idx="1368">
                  <c:v>2.2222222222222223E-2</c:v>
                </c:pt>
                <c:pt idx="1369">
                  <c:v>0.19869281045751636</c:v>
                </c:pt>
                <c:pt idx="1370">
                  <c:v>0.4729411764705882</c:v>
                </c:pt>
                <c:pt idx="1371">
                  <c:v>0.98692810457516345</c:v>
                </c:pt>
                <c:pt idx="1372">
                  <c:v>0.98352941176470587</c:v>
                </c:pt>
                <c:pt idx="1373">
                  <c:v>2.5547712418300654</c:v>
                </c:pt>
                <c:pt idx="1374">
                  <c:v>3.5003921568627447</c:v>
                </c:pt>
                <c:pt idx="1375">
                  <c:v>5.4854901960784304</c:v>
                </c:pt>
                <c:pt idx="1376">
                  <c:v>6.0656209150326799</c:v>
                </c:pt>
                <c:pt idx="1377">
                  <c:v>6.4005228758169928</c:v>
                </c:pt>
                <c:pt idx="1378">
                  <c:v>5.2146405228758166</c:v>
                </c:pt>
                <c:pt idx="1379">
                  <c:v>4.8454901960784316</c:v>
                </c:pt>
                <c:pt idx="1380">
                  <c:v>3.997124183006536</c:v>
                </c:pt>
                <c:pt idx="1381">
                  <c:v>5.2143790849673195</c:v>
                </c:pt>
                <c:pt idx="1382">
                  <c:v>4.9790849673202615</c:v>
                </c:pt>
                <c:pt idx="1383">
                  <c:v>4.5937254901960793</c:v>
                </c:pt>
                <c:pt idx="1384">
                  <c:v>3.8407843137254911</c:v>
                </c:pt>
                <c:pt idx="1385">
                  <c:v>2.4298039215686278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0.7756862745098041</c:v>
                </c:pt>
                <c:pt idx="1397">
                  <c:v>1.5213071895424837</c:v>
                </c:pt>
                <c:pt idx="1398">
                  <c:v>4.1500653594771242</c:v>
                </c:pt>
                <c:pt idx="1399">
                  <c:v>8.2661437908496733</c:v>
                </c:pt>
                <c:pt idx="1400">
                  <c:v>11.579346405228758</c:v>
                </c:pt>
                <c:pt idx="1401">
                  <c:v>12.887058823529411</c:v>
                </c:pt>
                <c:pt idx="1402">
                  <c:v>15.110849673202615</c:v>
                </c:pt>
                <c:pt idx="1403">
                  <c:v>15.232156862745097</c:v>
                </c:pt>
                <c:pt idx="1404">
                  <c:v>16.813856209150327</c:v>
                </c:pt>
                <c:pt idx="1405">
                  <c:v>18.513464052287581</c:v>
                </c:pt>
                <c:pt idx="1406">
                  <c:v>19.92575163398693</c:v>
                </c:pt>
                <c:pt idx="1407">
                  <c:v>19.399999999999999</c:v>
                </c:pt>
                <c:pt idx="1408">
                  <c:v>16.929673202614378</c:v>
                </c:pt>
                <c:pt idx="1409">
                  <c:v>11.244444444444447</c:v>
                </c:pt>
                <c:pt idx="1410">
                  <c:v>7.9249673202614392</c:v>
                </c:pt>
                <c:pt idx="1411">
                  <c:v>7.4122875816993474</c:v>
                </c:pt>
                <c:pt idx="1412">
                  <c:v>8.1898039215686271</c:v>
                </c:pt>
                <c:pt idx="1413">
                  <c:v>13.740653594771242</c:v>
                </c:pt>
                <c:pt idx="1414">
                  <c:v>15.100392156862744</c:v>
                </c:pt>
                <c:pt idx="1415">
                  <c:v>13.407058823529411</c:v>
                </c:pt>
                <c:pt idx="1416">
                  <c:v>10.633725490196079</c:v>
                </c:pt>
                <c:pt idx="1417">
                  <c:v>8.2622222222222224</c:v>
                </c:pt>
                <c:pt idx="1418">
                  <c:v>3.3223529411764701</c:v>
                </c:pt>
                <c:pt idx="1419">
                  <c:v>2.1882352941176473</c:v>
                </c:pt>
                <c:pt idx="1420">
                  <c:v>2.5354248366013072</c:v>
                </c:pt>
                <c:pt idx="1421">
                  <c:v>2.8216993464052282</c:v>
                </c:pt>
                <c:pt idx="1422">
                  <c:v>2.0609150326797385</c:v>
                </c:pt>
                <c:pt idx="1423">
                  <c:v>2.3262745098039219</c:v>
                </c:pt>
                <c:pt idx="1424">
                  <c:v>3.1202614379084972</c:v>
                </c:pt>
                <c:pt idx="1425">
                  <c:v>4.4070588235294119</c:v>
                </c:pt>
                <c:pt idx="1426">
                  <c:v>5.0847058823529414</c:v>
                </c:pt>
                <c:pt idx="1427">
                  <c:v>5.1869281045751627</c:v>
                </c:pt>
                <c:pt idx="1428">
                  <c:v>4.3741176470588234</c:v>
                </c:pt>
                <c:pt idx="1429">
                  <c:v>3.6460130718954251</c:v>
                </c:pt>
                <c:pt idx="1430">
                  <c:v>2.179607843137255</c:v>
                </c:pt>
                <c:pt idx="1431">
                  <c:v>1.0060130718954248</c:v>
                </c:pt>
                <c:pt idx="1432">
                  <c:v>0.81490196078431365</c:v>
                </c:pt>
                <c:pt idx="1433">
                  <c:v>0.69856209150326798</c:v>
                </c:pt>
                <c:pt idx="1434">
                  <c:v>0.54928104575163406</c:v>
                </c:pt>
                <c:pt idx="1435">
                  <c:v>1.3997385620915033</c:v>
                </c:pt>
                <c:pt idx="1436">
                  <c:v>3.7239215686274507</c:v>
                </c:pt>
                <c:pt idx="1437">
                  <c:v>3.9785620915032682</c:v>
                </c:pt>
                <c:pt idx="1438">
                  <c:v>3.7516339869281046</c:v>
                </c:pt>
                <c:pt idx="1439">
                  <c:v>3.6062745098039217</c:v>
                </c:pt>
                <c:pt idx="1440">
                  <c:v>2.5882352941176472</c:v>
                </c:pt>
                <c:pt idx="1441">
                  <c:v>0.26405228758169941</c:v>
                </c:pt>
                <c:pt idx="1442">
                  <c:v>9.4117647058823539E-3</c:v>
                </c:pt>
                <c:pt idx="1443">
                  <c:v>0.14614379084967319</c:v>
                </c:pt>
                <c:pt idx="1444">
                  <c:v>0.52915032679738561</c:v>
                </c:pt>
                <c:pt idx="1445">
                  <c:v>1.4405228758169937</c:v>
                </c:pt>
                <c:pt idx="1446">
                  <c:v>1.5589542483660133</c:v>
                </c:pt>
                <c:pt idx="1447">
                  <c:v>2.09281045751634</c:v>
                </c:pt>
                <c:pt idx="1448">
                  <c:v>2.5560784313725495</c:v>
                </c:pt>
                <c:pt idx="1449">
                  <c:v>2.2117647058823531</c:v>
                </c:pt>
                <c:pt idx="1450">
                  <c:v>2.7001307189542483</c:v>
                </c:pt>
                <c:pt idx="1451">
                  <c:v>4.1649673202614386</c:v>
                </c:pt>
                <c:pt idx="1452">
                  <c:v>5.6949019607843141</c:v>
                </c:pt>
                <c:pt idx="1453">
                  <c:v>6.2266666666666666</c:v>
                </c:pt>
                <c:pt idx="1454">
                  <c:v>6.2015686274509809</c:v>
                </c:pt>
                <c:pt idx="1455">
                  <c:v>5.1871895424836598</c:v>
                </c:pt>
                <c:pt idx="1456">
                  <c:v>4.1568627450980395</c:v>
                </c:pt>
                <c:pt idx="1457">
                  <c:v>3.3380392156862744</c:v>
                </c:pt>
                <c:pt idx="1458">
                  <c:v>4.4096732026143792</c:v>
                </c:pt>
                <c:pt idx="1459">
                  <c:v>5.6407843137254909</c:v>
                </c:pt>
                <c:pt idx="1460">
                  <c:v>5.255424836601307</c:v>
                </c:pt>
                <c:pt idx="1461">
                  <c:v>4.7024836601307198</c:v>
                </c:pt>
                <c:pt idx="1462">
                  <c:v>3.4575163398692816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0.7756862745098041</c:v>
                </c:pt>
                <c:pt idx="1474">
                  <c:v>0.89333333333333342</c:v>
                </c:pt>
                <c:pt idx="1475">
                  <c:v>2.3346405228758171</c:v>
                </c:pt>
                <c:pt idx="1476">
                  <c:v>5.5469281045751639</c:v>
                </c:pt>
                <c:pt idx="1477">
                  <c:v>8.7743790849673218</c:v>
                </c:pt>
                <c:pt idx="1478">
                  <c:v>10.098300653594771</c:v>
                </c:pt>
                <c:pt idx="1479">
                  <c:v>13.512941176470589</c:v>
                </c:pt>
                <c:pt idx="1480">
                  <c:v>16.058039215686275</c:v>
                </c:pt>
                <c:pt idx="1481">
                  <c:v>18.406535947712417</c:v>
                </c:pt>
                <c:pt idx="1482">
                  <c:v>18.696993464052287</c:v>
                </c:pt>
                <c:pt idx="1483">
                  <c:v>19.361045751633988</c:v>
                </c:pt>
                <c:pt idx="1484">
                  <c:v>18.243921568627453</c:v>
                </c:pt>
                <c:pt idx="1485">
                  <c:v>14.477124183006536</c:v>
                </c:pt>
                <c:pt idx="1486">
                  <c:v>8.9257516339869287</c:v>
                </c:pt>
                <c:pt idx="1487">
                  <c:v>6.8611764705882363</c:v>
                </c:pt>
                <c:pt idx="1488">
                  <c:v>6.8154248366013084</c:v>
                </c:pt>
                <c:pt idx="1489">
                  <c:v>7.3388235294117656</c:v>
                </c:pt>
                <c:pt idx="1490">
                  <c:v>12.074771241830067</c:v>
                </c:pt>
                <c:pt idx="1491">
                  <c:v>13.411241830065363</c:v>
                </c:pt>
                <c:pt idx="1492">
                  <c:v>11.957908496732028</c:v>
                </c:pt>
                <c:pt idx="1493">
                  <c:v>9.287581699346406</c:v>
                </c:pt>
                <c:pt idx="1494">
                  <c:v>6.6925490196078421</c:v>
                </c:pt>
                <c:pt idx="1495">
                  <c:v>1.8109803921568628</c:v>
                </c:pt>
                <c:pt idx="1496">
                  <c:v>0.47137254901960784</c:v>
                </c:pt>
                <c:pt idx="1497">
                  <c:v>0.81202614379084959</c:v>
                </c:pt>
                <c:pt idx="1498">
                  <c:v>1.2188235294117646</c:v>
                </c:pt>
                <c:pt idx="1499">
                  <c:v>0.94457516339869285</c:v>
                </c:pt>
                <c:pt idx="1500">
                  <c:v>1.6836601307189545</c:v>
                </c:pt>
                <c:pt idx="1501">
                  <c:v>2.127843137254902</c:v>
                </c:pt>
                <c:pt idx="1502">
                  <c:v>4.117647058823529</c:v>
                </c:pt>
                <c:pt idx="1503">
                  <c:v>5.816209150326797</c:v>
                </c:pt>
                <c:pt idx="1504">
                  <c:v>6.2269281045751637</c:v>
                </c:pt>
                <c:pt idx="1505">
                  <c:v>5.8515032679738557</c:v>
                </c:pt>
                <c:pt idx="1506">
                  <c:v>5.8739869281045749</c:v>
                </c:pt>
                <c:pt idx="1507">
                  <c:v>3.7111111111111112</c:v>
                </c:pt>
                <c:pt idx="1508">
                  <c:v>1.6091503267973857</c:v>
                </c:pt>
                <c:pt idx="1509">
                  <c:v>1.4983006535947714</c:v>
                </c:pt>
                <c:pt idx="1510">
                  <c:v>1.2718954248366012</c:v>
                </c:pt>
                <c:pt idx="1511">
                  <c:v>0.95372549019607844</c:v>
                </c:pt>
                <c:pt idx="1512">
                  <c:v>1.8041830065359477</c:v>
                </c:pt>
                <c:pt idx="1513">
                  <c:v>4.0969934640522876</c:v>
                </c:pt>
                <c:pt idx="1514">
                  <c:v>3.9856209150326802</c:v>
                </c:pt>
                <c:pt idx="1515">
                  <c:v>3.9827450980392163</c:v>
                </c:pt>
                <c:pt idx="1516">
                  <c:v>4.4543790849673206</c:v>
                </c:pt>
                <c:pt idx="1517">
                  <c:v>3.4363398692810461</c:v>
                </c:pt>
                <c:pt idx="1518">
                  <c:v>1.0925490196078431</c:v>
                </c:pt>
                <c:pt idx="1519">
                  <c:v>0.83477124183006535</c:v>
                </c:pt>
                <c:pt idx="1520">
                  <c:v>0.8371241830065359</c:v>
                </c:pt>
                <c:pt idx="1521">
                  <c:v>0.92653594771241843</c:v>
                </c:pt>
                <c:pt idx="1522">
                  <c:v>2.5354248366013072</c:v>
                </c:pt>
                <c:pt idx="1523">
                  <c:v>3.2020915032679742</c:v>
                </c:pt>
                <c:pt idx="1524">
                  <c:v>5.0295424836601308</c:v>
                </c:pt>
                <c:pt idx="1525">
                  <c:v>6.4551633986928101</c:v>
                </c:pt>
                <c:pt idx="1526">
                  <c:v>5.9200000000000008</c:v>
                </c:pt>
                <c:pt idx="1527">
                  <c:v>5.3924183006535955</c:v>
                </c:pt>
                <c:pt idx="1528">
                  <c:v>5.8836601307189547</c:v>
                </c:pt>
                <c:pt idx="1529">
                  <c:v>6.2052287581699348</c:v>
                </c:pt>
                <c:pt idx="1530">
                  <c:v>5.6141176470588237</c:v>
                </c:pt>
                <c:pt idx="1531">
                  <c:v>5.4334640522875821</c:v>
                </c:pt>
                <c:pt idx="1532">
                  <c:v>4.6394771241830073</c:v>
                </c:pt>
                <c:pt idx="1533">
                  <c:v>3.6392156862745093</c:v>
                </c:pt>
                <c:pt idx="1534">
                  <c:v>2.397385620915033</c:v>
                </c:pt>
                <c:pt idx="1535">
                  <c:v>2.0572549019607846</c:v>
                </c:pt>
                <c:pt idx="1536">
                  <c:v>3.3848366013071902</c:v>
                </c:pt>
                <c:pt idx="1537">
                  <c:v>3.1623529411764713</c:v>
                </c:pt>
                <c:pt idx="1538">
                  <c:v>3.0047058823529413</c:v>
                </c:pt>
                <c:pt idx="1539">
                  <c:v>2.0975163398692809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0.60104575163398688</c:v>
                </c:pt>
                <c:pt idx="1551">
                  <c:v>0.68</c:v>
                </c:pt>
                <c:pt idx="1552">
                  <c:v>1.0509803921568628</c:v>
                </c:pt>
                <c:pt idx="1553">
                  <c:v>2.4998692810457519</c:v>
                </c:pt>
                <c:pt idx="1554">
                  <c:v>5.4585620915032687</c:v>
                </c:pt>
                <c:pt idx="1555">
                  <c:v>7.2930718954248377</c:v>
                </c:pt>
                <c:pt idx="1556">
                  <c:v>10.837385620915033</c:v>
                </c:pt>
                <c:pt idx="1557">
                  <c:v>14.388235294117647</c:v>
                </c:pt>
                <c:pt idx="1558">
                  <c:v>17.522614379084967</c:v>
                </c:pt>
                <c:pt idx="1559">
                  <c:v>16.41202614379085</c:v>
                </c:pt>
                <c:pt idx="1560">
                  <c:v>15.956078431372552</c:v>
                </c:pt>
                <c:pt idx="1561">
                  <c:v>14.487320261437908</c:v>
                </c:pt>
                <c:pt idx="1562">
                  <c:v>10.781960784313725</c:v>
                </c:pt>
                <c:pt idx="1563">
                  <c:v>6.2018300653594762</c:v>
                </c:pt>
                <c:pt idx="1564">
                  <c:v>4.730457516339869</c:v>
                </c:pt>
                <c:pt idx="1565">
                  <c:v>3.769411764705882</c:v>
                </c:pt>
                <c:pt idx="1566">
                  <c:v>3.5615686274509804</c:v>
                </c:pt>
                <c:pt idx="1567">
                  <c:v>8.0235294117647076</c:v>
                </c:pt>
                <c:pt idx="1568">
                  <c:v>9.3568627450980397</c:v>
                </c:pt>
                <c:pt idx="1569">
                  <c:v>8.9801307189542499</c:v>
                </c:pt>
                <c:pt idx="1570">
                  <c:v>7.9615686274509807</c:v>
                </c:pt>
                <c:pt idx="1571">
                  <c:v>6.0149019607843144</c:v>
                </c:pt>
                <c:pt idx="1572">
                  <c:v>1.3364705882352941</c:v>
                </c:pt>
                <c:pt idx="1573">
                  <c:v>0</c:v>
                </c:pt>
                <c:pt idx="1574">
                  <c:v>0.31189542483660132</c:v>
                </c:pt>
                <c:pt idx="1575">
                  <c:v>0.65281045751633981</c:v>
                </c:pt>
                <c:pt idx="1576">
                  <c:v>0.65281045751633981</c:v>
                </c:pt>
                <c:pt idx="1577">
                  <c:v>1.1618300653594773</c:v>
                </c:pt>
                <c:pt idx="1578">
                  <c:v>1.547450980392157</c:v>
                </c:pt>
                <c:pt idx="1579">
                  <c:v>3.442091503267974</c:v>
                </c:pt>
                <c:pt idx="1580">
                  <c:v>5.2870588235294127</c:v>
                </c:pt>
                <c:pt idx="1581">
                  <c:v>5.7670588235294131</c:v>
                </c:pt>
                <c:pt idx="1582">
                  <c:v>5.6956862745098036</c:v>
                </c:pt>
                <c:pt idx="1583">
                  <c:v>5.8146405228758171</c:v>
                </c:pt>
                <c:pt idx="1584">
                  <c:v>3.8339869281045753</c:v>
                </c:pt>
                <c:pt idx="1585">
                  <c:v>2.002875816993464</c:v>
                </c:pt>
                <c:pt idx="1586">
                  <c:v>3.1432679738562093</c:v>
                </c:pt>
                <c:pt idx="1587">
                  <c:v>3.3898039215686278</c:v>
                </c:pt>
                <c:pt idx="1588">
                  <c:v>3.04</c:v>
                </c:pt>
                <c:pt idx="1589">
                  <c:v>3.8227450980392161</c:v>
                </c:pt>
                <c:pt idx="1590">
                  <c:v>5.2841830065359483</c:v>
                </c:pt>
                <c:pt idx="1591">
                  <c:v>3.915294117647059</c:v>
                </c:pt>
                <c:pt idx="1592">
                  <c:v>3.6232679738562088</c:v>
                </c:pt>
                <c:pt idx="1593">
                  <c:v>4.7866666666666671</c:v>
                </c:pt>
                <c:pt idx="1594">
                  <c:v>3.7780392156862748</c:v>
                </c:pt>
                <c:pt idx="1595">
                  <c:v>1.9618300653594771</c:v>
                </c:pt>
                <c:pt idx="1596">
                  <c:v>1.7103267973856211</c:v>
                </c:pt>
                <c:pt idx="1597">
                  <c:v>1.9142483660130716</c:v>
                </c:pt>
                <c:pt idx="1598">
                  <c:v>1.5882352941176474</c:v>
                </c:pt>
                <c:pt idx="1599">
                  <c:v>4.3111111111111109</c:v>
                </c:pt>
                <c:pt idx="1600">
                  <c:v>6.3103267973856205</c:v>
                </c:pt>
                <c:pt idx="1601">
                  <c:v>9.7312418300653594</c:v>
                </c:pt>
                <c:pt idx="1602">
                  <c:v>11.489411764705883</c:v>
                </c:pt>
                <c:pt idx="1603">
                  <c:v>10.677908496732027</c:v>
                </c:pt>
                <c:pt idx="1604">
                  <c:v>9.0363398692810453</c:v>
                </c:pt>
                <c:pt idx="1605">
                  <c:v>8.7916339869281046</c:v>
                </c:pt>
                <c:pt idx="1606">
                  <c:v>8.1309803921568644</c:v>
                </c:pt>
                <c:pt idx="1607">
                  <c:v>6.8219607843137267</c:v>
                </c:pt>
                <c:pt idx="1608">
                  <c:v>6.6413071895424824</c:v>
                </c:pt>
                <c:pt idx="1609">
                  <c:v>5.7132026143790844</c:v>
                </c:pt>
                <c:pt idx="1610">
                  <c:v>4.327581699346406</c:v>
                </c:pt>
                <c:pt idx="1611">
                  <c:v>2.2431372549019608</c:v>
                </c:pt>
                <c:pt idx="1612">
                  <c:v>1.8535947712418299</c:v>
                </c:pt>
                <c:pt idx="1613">
                  <c:v>3.3168627450980392</c:v>
                </c:pt>
                <c:pt idx="1614">
                  <c:v>3.2703267973856205</c:v>
                </c:pt>
                <c:pt idx="1615">
                  <c:v>2.9014379084967321</c:v>
                </c:pt>
                <c:pt idx="1616">
                  <c:v>2.2256209150326796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4.2614379084967319E-2</c:v>
                </c:pt>
                <c:pt idx="1630">
                  <c:v>1.6522875816993463</c:v>
                </c:pt>
                <c:pt idx="1631">
                  <c:v>5.3058823529411772</c:v>
                </c:pt>
                <c:pt idx="1632">
                  <c:v>8.9952941176470596</c:v>
                </c:pt>
                <c:pt idx="1633">
                  <c:v>12.747712418300654</c:v>
                </c:pt>
                <c:pt idx="1634">
                  <c:v>16.235294117647058</c:v>
                </c:pt>
                <c:pt idx="1635">
                  <c:v>17.873464052287581</c:v>
                </c:pt>
                <c:pt idx="1636">
                  <c:v>15.187712418300654</c:v>
                </c:pt>
                <c:pt idx="1637">
                  <c:v>12.68653594771242</c:v>
                </c:pt>
                <c:pt idx="1638">
                  <c:v>10.096993464052288</c:v>
                </c:pt>
                <c:pt idx="1639">
                  <c:v>6.6716339869281045</c:v>
                </c:pt>
                <c:pt idx="1640">
                  <c:v>3.440261437908497</c:v>
                </c:pt>
                <c:pt idx="1641">
                  <c:v>2.5681045751633986</c:v>
                </c:pt>
                <c:pt idx="1642">
                  <c:v>1.4491503267973858</c:v>
                </c:pt>
                <c:pt idx="1643">
                  <c:v>1.0044444444444445</c:v>
                </c:pt>
                <c:pt idx="1644">
                  <c:v>3.9359477124183013</c:v>
                </c:pt>
                <c:pt idx="1645">
                  <c:v>4.9877124183006529</c:v>
                </c:pt>
                <c:pt idx="1646">
                  <c:v>4.8920261437908499</c:v>
                </c:pt>
                <c:pt idx="1647">
                  <c:v>4.8227450980392153</c:v>
                </c:pt>
                <c:pt idx="1648">
                  <c:v>4.1045751633986933</c:v>
                </c:pt>
                <c:pt idx="1649">
                  <c:v>1.0682352941176472</c:v>
                </c:pt>
                <c:pt idx="1650">
                  <c:v>0</c:v>
                </c:pt>
                <c:pt idx="1651">
                  <c:v>0.30248366013071898</c:v>
                </c:pt>
                <c:pt idx="1652">
                  <c:v>0.59947712418300658</c:v>
                </c:pt>
                <c:pt idx="1653">
                  <c:v>0.59947712418300658</c:v>
                </c:pt>
                <c:pt idx="1654">
                  <c:v>0.74509803921568629</c:v>
                </c:pt>
                <c:pt idx="1655">
                  <c:v>1.0355555555555558</c:v>
                </c:pt>
                <c:pt idx="1656">
                  <c:v>2.8115032679738561</c:v>
                </c:pt>
                <c:pt idx="1657">
                  <c:v>4.4687581699346408</c:v>
                </c:pt>
                <c:pt idx="1658">
                  <c:v>4.926274509803922</c:v>
                </c:pt>
                <c:pt idx="1659">
                  <c:v>5.2183006535947714</c:v>
                </c:pt>
                <c:pt idx="1660">
                  <c:v>5.4352941176470591</c:v>
                </c:pt>
                <c:pt idx="1661">
                  <c:v>4.3424836601307195</c:v>
                </c:pt>
                <c:pt idx="1662">
                  <c:v>5.3688888888888888</c:v>
                </c:pt>
                <c:pt idx="1663">
                  <c:v>7.2167320261437906</c:v>
                </c:pt>
                <c:pt idx="1664">
                  <c:v>7.6115032679738555</c:v>
                </c:pt>
                <c:pt idx="1665">
                  <c:v>7.2368627450980396</c:v>
                </c:pt>
                <c:pt idx="1666">
                  <c:v>6.840522875816994</c:v>
                </c:pt>
                <c:pt idx="1667">
                  <c:v>4.2873202614379089</c:v>
                </c:pt>
                <c:pt idx="1668">
                  <c:v>2.2143790849673204</c:v>
                </c:pt>
                <c:pt idx="1669">
                  <c:v>1.9539869281045752</c:v>
                </c:pt>
                <c:pt idx="1670">
                  <c:v>3.5406535947712423</c:v>
                </c:pt>
                <c:pt idx="1671">
                  <c:v>2.9513725490196081</c:v>
                </c:pt>
                <c:pt idx="1672">
                  <c:v>2.5239215686274514</c:v>
                </c:pt>
                <c:pt idx="1673">
                  <c:v>2.2915032679738561</c:v>
                </c:pt>
                <c:pt idx="1674">
                  <c:v>2.3505882352941176</c:v>
                </c:pt>
                <c:pt idx="1675">
                  <c:v>1.7918954248366015</c:v>
                </c:pt>
                <c:pt idx="1676">
                  <c:v>5.2650980392156868</c:v>
                </c:pt>
                <c:pt idx="1677">
                  <c:v>7.6316339869281036</c:v>
                </c:pt>
                <c:pt idx="1678">
                  <c:v>11.058823529411768</c:v>
                </c:pt>
                <c:pt idx="1679">
                  <c:v>12.781960784313727</c:v>
                </c:pt>
                <c:pt idx="1680">
                  <c:v>11.801830065359477</c:v>
                </c:pt>
                <c:pt idx="1681">
                  <c:v>9.4099346405228772</c:v>
                </c:pt>
                <c:pt idx="1682">
                  <c:v>8.8010457516339873</c:v>
                </c:pt>
                <c:pt idx="1683">
                  <c:v>8.1341176470588241</c:v>
                </c:pt>
                <c:pt idx="1684">
                  <c:v>6.8250980392156864</c:v>
                </c:pt>
                <c:pt idx="1685">
                  <c:v>6.6444444444444448</c:v>
                </c:pt>
                <c:pt idx="1686">
                  <c:v>5.7163398692810468</c:v>
                </c:pt>
                <c:pt idx="1687">
                  <c:v>4.3401307189542484</c:v>
                </c:pt>
                <c:pt idx="1688">
                  <c:v>2.2556862745098041</c:v>
                </c:pt>
                <c:pt idx="1689">
                  <c:v>1.8661437908496734</c:v>
                </c:pt>
                <c:pt idx="1690">
                  <c:v>3.329411764705883</c:v>
                </c:pt>
                <c:pt idx="1691">
                  <c:v>3.2828758169934642</c:v>
                </c:pt>
                <c:pt idx="1692">
                  <c:v>2.9077124183006537</c:v>
                </c:pt>
                <c:pt idx="1693">
                  <c:v>2.2609150326797387</c:v>
                </c:pt>
                <c:pt idx="1694">
                  <c:v>4.4705882352941179E-2</c:v>
                </c:pt>
                <c:pt idx="1695">
                  <c:v>3.529411764705883E-2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1.3330718954248366</c:v>
                </c:pt>
                <c:pt idx="1707">
                  <c:v>4.8988235294117644</c:v>
                </c:pt>
                <c:pt idx="1708">
                  <c:v>8.8616993464052296</c:v>
                </c:pt>
                <c:pt idx="1709">
                  <c:v>11.983790849673204</c:v>
                </c:pt>
                <c:pt idx="1710">
                  <c:v>15.215163398692811</c:v>
                </c:pt>
                <c:pt idx="1711">
                  <c:v>16.520784313725493</c:v>
                </c:pt>
                <c:pt idx="1712">
                  <c:v>14.856470588235293</c:v>
                </c:pt>
                <c:pt idx="1713">
                  <c:v>11.02169934640523</c:v>
                </c:pt>
                <c:pt idx="1714">
                  <c:v>7.9738562091503251</c:v>
                </c:pt>
                <c:pt idx="1715">
                  <c:v>4.7675816993464055</c:v>
                </c:pt>
                <c:pt idx="1716">
                  <c:v>2.5764705882352947</c:v>
                </c:pt>
                <c:pt idx="1717">
                  <c:v>2.3437908496732027</c:v>
                </c:pt>
                <c:pt idx="1718">
                  <c:v>3.9984313725490201</c:v>
                </c:pt>
                <c:pt idx="1719">
                  <c:v>3.9469281045751634</c:v>
                </c:pt>
                <c:pt idx="1720">
                  <c:v>3.9613071895424841</c:v>
                </c:pt>
                <c:pt idx="1721">
                  <c:v>4.3610457516339869</c:v>
                </c:pt>
                <c:pt idx="1722">
                  <c:v>2.8049673202614378</c:v>
                </c:pt>
                <c:pt idx="1723">
                  <c:v>1.0222222222222224</c:v>
                </c:pt>
                <c:pt idx="1724">
                  <c:v>0.9994771241830066</c:v>
                </c:pt>
                <c:pt idx="1725">
                  <c:v>0.96000000000000019</c:v>
                </c:pt>
                <c:pt idx="1726">
                  <c:v>0.11267973856209151</c:v>
                </c:pt>
                <c:pt idx="1727">
                  <c:v>0</c:v>
                </c:pt>
                <c:pt idx="1728">
                  <c:v>0.16366013071895427</c:v>
                </c:pt>
                <c:pt idx="1729">
                  <c:v>0.16366013071895427</c:v>
                </c:pt>
                <c:pt idx="1730">
                  <c:v>0.16366013071895427</c:v>
                </c:pt>
                <c:pt idx="1731">
                  <c:v>0.16366013071895427</c:v>
                </c:pt>
                <c:pt idx="1732">
                  <c:v>0.31869281045751635</c:v>
                </c:pt>
                <c:pt idx="1733">
                  <c:v>1.9597385620915035</c:v>
                </c:pt>
                <c:pt idx="1734">
                  <c:v>3.5024836601307192</c:v>
                </c:pt>
                <c:pt idx="1735">
                  <c:v>3.9113725490196081</c:v>
                </c:pt>
                <c:pt idx="1736">
                  <c:v>4.3108496732026138</c:v>
                </c:pt>
                <c:pt idx="1737">
                  <c:v>4.6086274509803928</c:v>
                </c:pt>
                <c:pt idx="1738">
                  <c:v>4.1626143790849675</c:v>
                </c:pt>
                <c:pt idx="1739">
                  <c:v>6.8716339869281047</c:v>
                </c:pt>
                <c:pt idx="1740">
                  <c:v>8.8700653594771239</c:v>
                </c:pt>
                <c:pt idx="1741">
                  <c:v>9.3030065359477128</c:v>
                </c:pt>
                <c:pt idx="1742">
                  <c:v>8.8567320261437903</c:v>
                </c:pt>
                <c:pt idx="1743">
                  <c:v>7.6169934640522881</c:v>
                </c:pt>
                <c:pt idx="1744">
                  <c:v>3.7858823529411767</c:v>
                </c:pt>
                <c:pt idx="1745">
                  <c:v>1.6109803921568626</c:v>
                </c:pt>
                <c:pt idx="1746">
                  <c:v>1.8060130718954248</c:v>
                </c:pt>
                <c:pt idx="1747">
                  <c:v>3.5984313725490198</c:v>
                </c:pt>
                <c:pt idx="1748">
                  <c:v>3.4888888888888898</c:v>
                </c:pt>
                <c:pt idx="1749">
                  <c:v>3.0682352941176472</c:v>
                </c:pt>
                <c:pt idx="1750">
                  <c:v>2.8358169934640522</c:v>
                </c:pt>
                <c:pt idx="1751">
                  <c:v>2.4394771241830067</c:v>
                </c:pt>
                <c:pt idx="1752">
                  <c:v>2.8614379084967325</c:v>
                </c:pt>
                <c:pt idx="1753">
                  <c:v>7.5869281045751649</c:v>
                </c:pt>
                <c:pt idx="1754">
                  <c:v>9.9631372549019623</c:v>
                </c:pt>
                <c:pt idx="1755">
                  <c:v>13.390326797385622</c:v>
                </c:pt>
                <c:pt idx="1756">
                  <c:v>15.110326797385623</c:v>
                </c:pt>
                <c:pt idx="1757">
                  <c:v>13.070065359477123</c:v>
                </c:pt>
                <c:pt idx="1758">
                  <c:v>9.2002614379084964</c:v>
                </c:pt>
                <c:pt idx="1759">
                  <c:v>8.3905882352941177</c:v>
                </c:pt>
                <c:pt idx="1760">
                  <c:v>7.6556862745098044</c:v>
                </c:pt>
                <c:pt idx="1761">
                  <c:v>6.333333333333333</c:v>
                </c:pt>
                <c:pt idx="1762">
                  <c:v>6.1526797385620924</c:v>
                </c:pt>
                <c:pt idx="1763">
                  <c:v>5.287581699346406</c:v>
                </c:pt>
                <c:pt idx="1764">
                  <c:v>4.0128104575163395</c:v>
                </c:pt>
                <c:pt idx="1765">
                  <c:v>1.8185620915032683</c:v>
                </c:pt>
                <c:pt idx="1766">
                  <c:v>1.3555555555555554</c:v>
                </c:pt>
                <c:pt idx="1767">
                  <c:v>2.7597385620915036</c:v>
                </c:pt>
                <c:pt idx="1768">
                  <c:v>2.8664052287581701</c:v>
                </c:pt>
                <c:pt idx="1769">
                  <c:v>2.5809150326797385</c:v>
                </c:pt>
                <c:pt idx="1770">
                  <c:v>2.1150326797385621</c:v>
                </c:pt>
                <c:pt idx="1771">
                  <c:v>0.10640522875816993</c:v>
                </c:pt>
                <c:pt idx="1772">
                  <c:v>8.4183006535947721E-2</c:v>
                </c:pt>
                <c:pt idx="1773">
                  <c:v>0</c:v>
                </c:pt>
                <c:pt idx="1774">
                  <c:v>0</c:v>
                </c:pt>
                <c:pt idx="1775">
                  <c:v>3.2418300653594773E-2</c:v>
                </c:pt>
                <c:pt idx="1776">
                  <c:v>6.1699346405228762E-2</c:v>
                </c:pt>
                <c:pt idx="1777">
                  <c:v>6.1699346405228762E-2</c:v>
                </c:pt>
                <c:pt idx="1778">
                  <c:v>6.1699346405228762E-2</c:v>
                </c:pt>
                <c:pt idx="1779">
                  <c:v>6.1699346405228762E-2</c:v>
                </c:pt>
                <c:pt idx="1780">
                  <c:v>2.9281045751633986E-2</c:v>
                </c:pt>
                <c:pt idx="1781">
                  <c:v>0</c:v>
                </c:pt>
                <c:pt idx="1782">
                  <c:v>0</c:v>
                </c:pt>
                <c:pt idx="1783">
                  <c:v>1.8857516339869285</c:v>
                </c:pt>
                <c:pt idx="1784">
                  <c:v>5.7785620915032689</c:v>
                </c:pt>
                <c:pt idx="1785">
                  <c:v>9.7414379084967333</c:v>
                </c:pt>
                <c:pt idx="1786">
                  <c:v>12.015686274509804</c:v>
                </c:pt>
                <c:pt idx="1787">
                  <c:v>14.369673202614383</c:v>
                </c:pt>
                <c:pt idx="1788">
                  <c:v>13.868235294117648</c:v>
                </c:pt>
                <c:pt idx="1789">
                  <c:v>10.405228758169935</c:v>
                </c:pt>
                <c:pt idx="1790">
                  <c:v>6.4423529411764715</c:v>
                </c:pt>
                <c:pt idx="1791">
                  <c:v>4.1681045751633992</c:v>
                </c:pt>
                <c:pt idx="1792">
                  <c:v>1.8141176470588236</c:v>
                </c:pt>
                <c:pt idx="1793">
                  <c:v>1.8522875816993467</c:v>
                </c:pt>
                <c:pt idx="1794">
                  <c:v>4.2125490196078434</c:v>
                </c:pt>
                <c:pt idx="1795">
                  <c:v>6.3126797385620916</c:v>
                </c:pt>
                <c:pt idx="1796">
                  <c:v>6.335424836601308</c:v>
                </c:pt>
                <c:pt idx="1797">
                  <c:v>6.335424836601308</c:v>
                </c:pt>
                <c:pt idx="1798">
                  <c:v>4.9129411764705884</c:v>
                </c:pt>
                <c:pt idx="1799">
                  <c:v>2.1228758169934645</c:v>
                </c:pt>
                <c:pt idx="1800">
                  <c:v>0.3968627450980392</c:v>
                </c:pt>
                <c:pt idx="1801">
                  <c:v>0.43006535947712421</c:v>
                </c:pt>
                <c:pt idx="1802">
                  <c:v>0.43006535947712421</c:v>
                </c:pt>
                <c:pt idx="1803">
                  <c:v>0.43006535947712421</c:v>
                </c:pt>
                <c:pt idx="1804">
                  <c:v>0.43006535947712421</c:v>
                </c:pt>
                <c:pt idx="1805">
                  <c:v>5.5947712418300648E-2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0.91790849673202612</c:v>
                </c:pt>
                <c:pt idx="1811">
                  <c:v>2.0295424836601308</c:v>
                </c:pt>
                <c:pt idx="1812">
                  <c:v>2.3184313725490195</c:v>
                </c:pt>
                <c:pt idx="1813">
                  <c:v>2.4128104575163403</c:v>
                </c:pt>
                <c:pt idx="1814">
                  <c:v>2.6384313725490203</c:v>
                </c:pt>
                <c:pt idx="1815">
                  <c:v>2.9116339869281043</c:v>
                </c:pt>
                <c:pt idx="1816">
                  <c:v>6.0517647058823529</c:v>
                </c:pt>
                <c:pt idx="1817">
                  <c:v>8.1701960784313741</c:v>
                </c:pt>
                <c:pt idx="1818">
                  <c:v>8.9082352941176488</c:v>
                </c:pt>
                <c:pt idx="1819">
                  <c:v>8.7414379084967315</c:v>
                </c:pt>
                <c:pt idx="1820">
                  <c:v>7.9775163398692817</c:v>
                </c:pt>
                <c:pt idx="1821">
                  <c:v>3.7869281045751633</c:v>
                </c:pt>
                <c:pt idx="1822">
                  <c:v>1.3827450980392157</c:v>
                </c:pt>
                <c:pt idx="1823">
                  <c:v>1.5777777777777777</c:v>
                </c:pt>
                <c:pt idx="1824">
                  <c:v>3.3461437908496734</c:v>
                </c:pt>
                <c:pt idx="1825">
                  <c:v>2.9315032679738562</c:v>
                </c:pt>
                <c:pt idx="1826">
                  <c:v>2.870326797385621</c:v>
                </c:pt>
                <c:pt idx="1827">
                  <c:v>2.8671895424836604</c:v>
                </c:pt>
                <c:pt idx="1828">
                  <c:v>2.3341176470588239</c:v>
                </c:pt>
                <c:pt idx="1829">
                  <c:v>2.3871895424836604</c:v>
                </c:pt>
                <c:pt idx="1830">
                  <c:v>6.3500653594771252</c:v>
                </c:pt>
                <c:pt idx="1831">
                  <c:v>8.6656209150326795</c:v>
                </c:pt>
                <c:pt idx="1832">
                  <c:v>11.752679738562092</c:v>
                </c:pt>
                <c:pt idx="1833">
                  <c:v>13.015686274509804</c:v>
                </c:pt>
                <c:pt idx="1834">
                  <c:v>11.267973856209151</c:v>
                </c:pt>
                <c:pt idx="1835">
                  <c:v>7.3722875816993474</c:v>
                </c:pt>
                <c:pt idx="1836">
                  <c:v>5.8768627450980384</c:v>
                </c:pt>
                <c:pt idx="1837">
                  <c:v>4.5866666666666669</c:v>
                </c:pt>
                <c:pt idx="1838">
                  <c:v>2.9675816993464053</c:v>
                </c:pt>
                <c:pt idx="1839">
                  <c:v>2.8350326797385623</c:v>
                </c:pt>
                <c:pt idx="1840">
                  <c:v>2.7552941176470589</c:v>
                </c:pt>
                <c:pt idx="1841">
                  <c:v>2.2269281045751637</c:v>
                </c:pt>
                <c:pt idx="1842">
                  <c:v>0.92810457516339862</c:v>
                </c:pt>
                <c:pt idx="1843">
                  <c:v>1.08</c:v>
                </c:pt>
                <c:pt idx="1844">
                  <c:v>1.3484967320261441</c:v>
                </c:pt>
                <c:pt idx="1845">
                  <c:v>1.4551633986928103</c:v>
                </c:pt>
                <c:pt idx="1846">
                  <c:v>1.1696732026143792</c:v>
                </c:pt>
                <c:pt idx="1847">
                  <c:v>0.7037908496732026</c:v>
                </c:pt>
                <c:pt idx="1848">
                  <c:v>0.10640522875816993</c:v>
                </c:pt>
                <c:pt idx="1849">
                  <c:v>8.4183006535947721E-2</c:v>
                </c:pt>
                <c:pt idx="1850">
                  <c:v>0</c:v>
                </c:pt>
                <c:pt idx="1851">
                  <c:v>3.1372549019607842E-3</c:v>
                </c:pt>
                <c:pt idx="1852">
                  <c:v>0.40915032679738567</c:v>
                </c:pt>
                <c:pt idx="1853">
                  <c:v>0.92810457516339862</c:v>
                </c:pt>
                <c:pt idx="1854">
                  <c:v>0.92810457516339862</c:v>
                </c:pt>
                <c:pt idx="1855">
                  <c:v>0.92810457516339862</c:v>
                </c:pt>
                <c:pt idx="1856">
                  <c:v>0.92496732026143802</c:v>
                </c:pt>
                <c:pt idx="1857">
                  <c:v>0.51895424836601312</c:v>
                </c:pt>
                <c:pt idx="1858">
                  <c:v>0</c:v>
                </c:pt>
                <c:pt idx="1859">
                  <c:v>0</c:v>
                </c:pt>
                <c:pt idx="1860">
                  <c:v>1.8857516339869285</c:v>
                </c:pt>
                <c:pt idx="1861">
                  <c:v>5.7785620915032689</c:v>
                </c:pt>
                <c:pt idx="1862">
                  <c:v>9.7414379084967333</c:v>
                </c:pt>
                <c:pt idx="1863">
                  <c:v>11.999477124183009</c:v>
                </c:pt>
                <c:pt idx="1864">
                  <c:v>13.790588235294118</c:v>
                </c:pt>
                <c:pt idx="1865">
                  <c:v>12.052810457516339</c:v>
                </c:pt>
                <c:pt idx="1866">
                  <c:v>8.16</c:v>
                </c:pt>
                <c:pt idx="1867">
                  <c:v>4.1971241830065367</c:v>
                </c:pt>
                <c:pt idx="1868">
                  <c:v>1.9390849673202615</c:v>
                </c:pt>
                <c:pt idx="1869">
                  <c:v>0.14797385620915032</c:v>
                </c:pt>
                <c:pt idx="1870">
                  <c:v>1.4224836601307191</c:v>
                </c:pt>
                <c:pt idx="1871">
                  <c:v>4.2125490196078434</c:v>
                </c:pt>
                <c:pt idx="1872">
                  <c:v>6.3126797385620916</c:v>
                </c:pt>
                <c:pt idx="1873">
                  <c:v>6.335424836601308</c:v>
                </c:pt>
                <c:pt idx="1874">
                  <c:v>6.335424836601308</c:v>
                </c:pt>
                <c:pt idx="1875">
                  <c:v>4.9129411764705884</c:v>
                </c:pt>
                <c:pt idx="1876">
                  <c:v>2.1294117647058823</c:v>
                </c:pt>
                <c:pt idx="1877">
                  <c:v>0.67398692810457506</c:v>
                </c:pt>
                <c:pt idx="1878">
                  <c:v>1.5537254901960784</c:v>
                </c:pt>
                <c:pt idx="1879">
                  <c:v>1.6258823529411766</c:v>
                </c:pt>
                <c:pt idx="1880">
                  <c:v>1.6258823529411766</c:v>
                </c:pt>
                <c:pt idx="1881">
                  <c:v>1.6193464052287581</c:v>
                </c:pt>
                <c:pt idx="1882">
                  <c:v>0.97464052287581704</c:v>
                </c:pt>
                <c:pt idx="1883">
                  <c:v>7.2156862745098041E-2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9.6993464052287579E-2</c:v>
                </c:pt>
                <c:pt idx="1888">
                  <c:v>0.54980392156862745</c:v>
                </c:pt>
                <c:pt idx="1889">
                  <c:v>0.54980392156862745</c:v>
                </c:pt>
                <c:pt idx="1890">
                  <c:v>0.54980392156862745</c:v>
                </c:pt>
                <c:pt idx="1891">
                  <c:v>0.60653594771241826</c:v>
                </c:pt>
                <c:pt idx="1892">
                  <c:v>1.7006535947712418</c:v>
                </c:pt>
                <c:pt idx="1893">
                  <c:v>5.4486274509803918</c:v>
                </c:pt>
                <c:pt idx="1894">
                  <c:v>7.4867973856209158</c:v>
                </c:pt>
                <c:pt idx="1895">
                  <c:v>8.309542483660131</c:v>
                </c:pt>
                <c:pt idx="1896">
                  <c:v>8.3116339869281042</c:v>
                </c:pt>
                <c:pt idx="1897">
                  <c:v>7.5477124183006534</c:v>
                </c:pt>
                <c:pt idx="1898">
                  <c:v>3.3853594771241831</c:v>
                </c:pt>
                <c:pt idx="1899">
                  <c:v>1.3471895424836602</c:v>
                </c:pt>
                <c:pt idx="1900">
                  <c:v>1.3435294117647059</c:v>
                </c:pt>
                <c:pt idx="1901">
                  <c:v>2.4854901960784317</c:v>
                </c:pt>
                <c:pt idx="1902">
                  <c:v>2.0708496732026145</c:v>
                </c:pt>
                <c:pt idx="1903">
                  <c:v>2.0324183006535952</c:v>
                </c:pt>
                <c:pt idx="1904">
                  <c:v>2.0324183006535952</c:v>
                </c:pt>
                <c:pt idx="1905">
                  <c:v>1.6337254901960785</c:v>
                </c:pt>
                <c:pt idx="1906">
                  <c:v>1.9898039215686274</c:v>
                </c:pt>
                <c:pt idx="1907">
                  <c:v>5.2551633986928108</c:v>
                </c:pt>
                <c:pt idx="1908">
                  <c:v>7.0224836601307201</c:v>
                </c:pt>
                <c:pt idx="1909">
                  <c:v>8.8569934640522874</c:v>
                </c:pt>
                <c:pt idx="1910">
                  <c:v>9.2857516339869299</c:v>
                </c:pt>
                <c:pt idx="1911">
                  <c:v>7.7288888888888891</c:v>
                </c:pt>
                <c:pt idx="1912">
                  <c:v>4.4509803921568629</c:v>
                </c:pt>
                <c:pt idx="1913">
                  <c:v>3.2833986928104575</c:v>
                </c:pt>
                <c:pt idx="1914">
                  <c:v>2.060130718954249</c:v>
                </c:pt>
                <c:pt idx="1915">
                  <c:v>1.2109803921568627</c:v>
                </c:pt>
                <c:pt idx="1916">
                  <c:v>1.2109803921568627</c:v>
                </c:pt>
                <c:pt idx="1917">
                  <c:v>1.2109803921568627</c:v>
                </c:pt>
                <c:pt idx="1918">
                  <c:v>0.90300653594771241</c:v>
                </c:pt>
                <c:pt idx="1919">
                  <c:v>0.29176470588235298</c:v>
                </c:pt>
                <c:pt idx="1920">
                  <c:v>0.29803921568627456</c:v>
                </c:pt>
                <c:pt idx="1921">
                  <c:v>0.43372549019607848</c:v>
                </c:pt>
                <c:pt idx="1922">
                  <c:v>0.47555555555555568</c:v>
                </c:pt>
                <c:pt idx="1923">
                  <c:v>0.19006535947712419</c:v>
                </c:pt>
                <c:pt idx="1924">
                  <c:v>0.22222222222222227</c:v>
                </c:pt>
                <c:pt idx="1925">
                  <c:v>0.10640522875816993</c:v>
                </c:pt>
                <c:pt idx="1926">
                  <c:v>8.4183006535947721E-2</c:v>
                </c:pt>
                <c:pt idx="1927">
                  <c:v>0</c:v>
                </c:pt>
                <c:pt idx="1928">
                  <c:v>3.1372549019607842E-3</c:v>
                </c:pt>
                <c:pt idx="1929">
                  <c:v>0.40915032679738567</c:v>
                </c:pt>
                <c:pt idx="1930">
                  <c:v>0.92810457516339862</c:v>
                </c:pt>
                <c:pt idx="1931">
                  <c:v>0.92810457516339862</c:v>
                </c:pt>
                <c:pt idx="1932">
                  <c:v>0.92810457516339862</c:v>
                </c:pt>
                <c:pt idx="1933">
                  <c:v>1.109281045751634</c:v>
                </c:pt>
                <c:pt idx="1934">
                  <c:v>0.70326797385620932</c:v>
                </c:pt>
                <c:pt idx="1935">
                  <c:v>0.18431372549019606</c:v>
                </c:pt>
                <c:pt idx="1936">
                  <c:v>0.18431372549019606</c:v>
                </c:pt>
                <c:pt idx="1937">
                  <c:v>2.0700653594771241</c:v>
                </c:pt>
                <c:pt idx="1938">
                  <c:v>5.4954248366013072</c:v>
                </c:pt>
                <c:pt idx="1939">
                  <c:v>8.1830065359477118</c:v>
                </c:pt>
                <c:pt idx="1940">
                  <c:v>9.9777777777777779</c:v>
                </c:pt>
                <c:pt idx="1941">
                  <c:v>11.677908496732028</c:v>
                </c:pt>
                <c:pt idx="1942">
                  <c:v>9.9401307189542472</c:v>
                </c:pt>
                <c:pt idx="1943">
                  <c:v>6.3304575163398704</c:v>
                </c:pt>
                <c:pt idx="1944">
                  <c:v>3.6428758169934645</c:v>
                </c:pt>
                <c:pt idx="1945">
                  <c:v>1.8481045751633989</c:v>
                </c:pt>
                <c:pt idx="1946">
                  <c:v>0.14797385620915032</c:v>
                </c:pt>
                <c:pt idx="1947">
                  <c:v>1.4224836601307191</c:v>
                </c:pt>
                <c:pt idx="1948">
                  <c:v>4.2125490196078434</c:v>
                </c:pt>
                <c:pt idx="1949">
                  <c:v>6.3126797385620916</c:v>
                </c:pt>
                <c:pt idx="1950">
                  <c:v>6.335424836601308</c:v>
                </c:pt>
                <c:pt idx="1951">
                  <c:v>6.335424836601308</c:v>
                </c:pt>
                <c:pt idx="1952">
                  <c:v>4.9783006535947711</c:v>
                </c:pt>
                <c:pt idx="1953">
                  <c:v>3.2875816993464055</c:v>
                </c:pt>
                <c:pt idx="1954">
                  <c:v>2.3934640522875816</c:v>
                </c:pt>
                <c:pt idx="1955">
                  <c:v>3.6175163398692809</c:v>
                </c:pt>
                <c:pt idx="1956">
                  <c:v>4.1921568627450982</c:v>
                </c:pt>
                <c:pt idx="1957">
                  <c:v>4.1728104575163396</c:v>
                </c:pt>
                <c:pt idx="1958">
                  <c:v>3.6729411764705886</c:v>
                </c:pt>
                <c:pt idx="1959">
                  <c:v>2.4669281045751634</c:v>
                </c:pt>
                <c:pt idx="1960">
                  <c:v>1.2201307189542485</c:v>
                </c:pt>
                <c:pt idx="1961">
                  <c:v>0.64549019607843139</c:v>
                </c:pt>
                <c:pt idx="1962">
                  <c:v>0.59947712418300658</c:v>
                </c:pt>
                <c:pt idx="1963">
                  <c:v>0</c:v>
                </c:pt>
                <c:pt idx="1964">
                  <c:v>0.27921568627450982</c:v>
                </c:pt>
                <c:pt idx="1965">
                  <c:v>1.2826143790849673</c:v>
                </c:pt>
                <c:pt idx="1966">
                  <c:v>1.2826143790849673</c:v>
                </c:pt>
                <c:pt idx="1967">
                  <c:v>1.2826143790849673</c:v>
                </c:pt>
                <c:pt idx="1968">
                  <c:v>1.3077124183006537</c:v>
                </c:pt>
                <c:pt idx="1969">
                  <c:v>2.1613071895424838</c:v>
                </c:pt>
                <c:pt idx="1970">
                  <c:v>5.0549019607843144</c:v>
                </c:pt>
                <c:pt idx="1971">
                  <c:v>5.8418300653594777</c:v>
                </c:pt>
                <c:pt idx="1972">
                  <c:v>5.9932026143790855</c:v>
                </c:pt>
                <c:pt idx="1973">
                  <c:v>6.0269281045751635</c:v>
                </c:pt>
                <c:pt idx="1974">
                  <c:v>5.3213071895424848</c:v>
                </c:pt>
                <c:pt idx="1975">
                  <c:v>1.4627450980392156</c:v>
                </c:pt>
                <c:pt idx="1976">
                  <c:v>0.67581699346405233</c:v>
                </c:pt>
                <c:pt idx="1977">
                  <c:v>1.1597385620915033</c:v>
                </c:pt>
                <c:pt idx="1978">
                  <c:v>1.6099346405228758</c:v>
                </c:pt>
                <c:pt idx="1979">
                  <c:v>1.1952941176470588</c:v>
                </c:pt>
                <c:pt idx="1980">
                  <c:v>1.1568627450980393</c:v>
                </c:pt>
                <c:pt idx="1981">
                  <c:v>1.1568627450980393</c:v>
                </c:pt>
                <c:pt idx="1982">
                  <c:v>0.55660130718954248</c:v>
                </c:pt>
                <c:pt idx="1983">
                  <c:v>1.3281045751633989</c:v>
                </c:pt>
                <c:pt idx="1984">
                  <c:v>3.4794771241830067</c:v>
                </c:pt>
                <c:pt idx="1985">
                  <c:v>3.9111111111111114</c:v>
                </c:pt>
                <c:pt idx="1986">
                  <c:v>4.4904575163398697</c:v>
                </c:pt>
                <c:pt idx="1987">
                  <c:v>4.7790849673202622</c:v>
                </c:pt>
                <c:pt idx="1988">
                  <c:v>3.4985620915032678</c:v>
                </c:pt>
                <c:pt idx="1989">
                  <c:v>1.3346405228758169</c:v>
                </c:pt>
                <c:pt idx="1990">
                  <c:v>0.90614379084967323</c:v>
                </c:pt>
                <c:pt idx="1991">
                  <c:v>0.32679738562091504</c:v>
                </c:pt>
                <c:pt idx="1992">
                  <c:v>3.1372549019607842E-3</c:v>
                </c:pt>
                <c:pt idx="1993">
                  <c:v>3.1372549019607842E-3</c:v>
                </c:pt>
                <c:pt idx="1994">
                  <c:v>3.1372549019607842E-3</c:v>
                </c:pt>
                <c:pt idx="1995">
                  <c:v>1.2549019607843137E-2</c:v>
                </c:pt>
                <c:pt idx="1996">
                  <c:v>1.2549019607843137E-2</c:v>
                </c:pt>
                <c:pt idx="1997">
                  <c:v>1.2549019607843137E-2</c:v>
                </c:pt>
                <c:pt idx="1998">
                  <c:v>1.2549019607843137E-2</c:v>
                </c:pt>
                <c:pt idx="1999">
                  <c:v>1.2549019607843137E-2</c:v>
                </c:pt>
                <c:pt idx="2000">
                  <c:v>6.2745098039215684E-3</c:v>
                </c:pt>
                <c:pt idx="2001">
                  <c:v>3.8431372549019606E-2</c:v>
                </c:pt>
                <c:pt idx="2002">
                  <c:v>0.10640522875816993</c:v>
                </c:pt>
                <c:pt idx="2003">
                  <c:v>8.4183006535947721E-2</c:v>
                </c:pt>
                <c:pt idx="2004">
                  <c:v>0</c:v>
                </c:pt>
                <c:pt idx="2005">
                  <c:v>3.1372549019607842E-3</c:v>
                </c:pt>
                <c:pt idx="2006">
                  <c:v>0.40915032679738567</c:v>
                </c:pt>
                <c:pt idx="2007">
                  <c:v>0.92810457516339862</c:v>
                </c:pt>
                <c:pt idx="2008">
                  <c:v>0.93777777777777782</c:v>
                </c:pt>
                <c:pt idx="2009">
                  <c:v>1.3767320261437908</c:v>
                </c:pt>
                <c:pt idx="2010">
                  <c:v>2.2190849673202613</c:v>
                </c:pt>
                <c:pt idx="2011">
                  <c:v>1.8224836601307193</c:v>
                </c:pt>
                <c:pt idx="2012">
                  <c:v>1.303529411764706</c:v>
                </c:pt>
                <c:pt idx="2013">
                  <c:v>1.2938562091503267</c:v>
                </c:pt>
                <c:pt idx="2014">
                  <c:v>2.6980392156862751</c:v>
                </c:pt>
                <c:pt idx="2015">
                  <c:v>4.4329411764705879</c:v>
                </c:pt>
                <c:pt idx="2016">
                  <c:v>5.3879738562091513</c:v>
                </c:pt>
                <c:pt idx="2017">
                  <c:v>5.9226143790849681</c:v>
                </c:pt>
                <c:pt idx="2018">
                  <c:v>7.5756862745098044</c:v>
                </c:pt>
                <c:pt idx="2019">
                  <c:v>7.1202614379084972</c:v>
                </c:pt>
                <c:pt idx="2020">
                  <c:v>4.8875816993464056</c:v>
                </c:pt>
                <c:pt idx="2021">
                  <c:v>3.9231372549019605</c:v>
                </c:pt>
                <c:pt idx="2022">
                  <c:v>3.3884967320261445</c:v>
                </c:pt>
                <c:pt idx="2023">
                  <c:v>1.735424836601307</c:v>
                </c:pt>
                <c:pt idx="2024">
                  <c:v>1.7701960784313728</c:v>
                </c:pt>
                <c:pt idx="2025">
                  <c:v>4.1960784313725492</c:v>
                </c:pt>
                <c:pt idx="2026">
                  <c:v>6.2005228758169944</c:v>
                </c:pt>
                <c:pt idx="2027">
                  <c:v>6.2232679738562089</c:v>
                </c:pt>
                <c:pt idx="2028">
                  <c:v>6.2562091503267974</c:v>
                </c:pt>
                <c:pt idx="2029">
                  <c:v>5.0075816993464057</c:v>
                </c:pt>
                <c:pt idx="2030">
                  <c:v>3.7220915032679742</c:v>
                </c:pt>
                <c:pt idx="2031">
                  <c:v>3.1247058823529414</c:v>
                </c:pt>
                <c:pt idx="2032">
                  <c:v>4.4067973856209148</c:v>
                </c:pt>
                <c:pt idx="2033">
                  <c:v>5.0797385620915039</c:v>
                </c:pt>
                <c:pt idx="2034">
                  <c:v>5.1390849673202617</c:v>
                </c:pt>
                <c:pt idx="2035">
                  <c:v>5.6449673202614372</c:v>
                </c:pt>
                <c:pt idx="2036">
                  <c:v>4.417516339869282</c:v>
                </c:pt>
                <c:pt idx="2037">
                  <c:v>3.1126797385620919</c:v>
                </c:pt>
                <c:pt idx="2038">
                  <c:v>2.4099346405228759</c:v>
                </c:pt>
                <c:pt idx="2039">
                  <c:v>2.2143790849673204</c:v>
                </c:pt>
                <c:pt idx="2040">
                  <c:v>0.28000000000000003</c:v>
                </c:pt>
                <c:pt idx="2041">
                  <c:v>0.65568627450980399</c:v>
                </c:pt>
                <c:pt idx="2042">
                  <c:v>1.930718954248366</c:v>
                </c:pt>
                <c:pt idx="2043">
                  <c:v>1.9275816993464054</c:v>
                </c:pt>
                <c:pt idx="2044">
                  <c:v>1.8899346405228756</c:v>
                </c:pt>
                <c:pt idx="2045">
                  <c:v>1.8366013071895426</c:v>
                </c:pt>
                <c:pt idx="2046">
                  <c:v>1.6543790849673203</c:v>
                </c:pt>
                <c:pt idx="2047">
                  <c:v>1.6504575163398691</c:v>
                </c:pt>
                <c:pt idx="2048">
                  <c:v>1.7524183006535947</c:v>
                </c:pt>
                <c:pt idx="2049">
                  <c:v>1.7524183006535947</c:v>
                </c:pt>
                <c:pt idx="2050">
                  <c:v>1.804967320261438</c:v>
                </c:pt>
                <c:pt idx="2051">
                  <c:v>1.8496732026143792</c:v>
                </c:pt>
                <c:pt idx="2052">
                  <c:v>0.61699346405228761</c:v>
                </c:pt>
                <c:pt idx="2053">
                  <c:v>0.51503267973856226</c:v>
                </c:pt>
                <c:pt idx="2054">
                  <c:v>0.97045751633986932</c:v>
                </c:pt>
                <c:pt idx="2055">
                  <c:v>1.0193464052287582</c:v>
                </c:pt>
                <c:pt idx="2056">
                  <c:v>0.61411764705882355</c:v>
                </c:pt>
                <c:pt idx="2057">
                  <c:v>0.57568627450980392</c:v>
                </c:pt>
                <c:pt idx="2058">
                  <c:v>0.57568627450980392</c:v>
                </c:pt>
                <c:pt idx="2059">
                  <c:v>0.12026143790849673</c:v>
                </c:pt>
                <c:pt idx="2060">
                  <c:v>1.1244444444444444</c:v>
                </c:pt>
                <c:pt idx="2061">
                  <c:v>2.5254901960784313</c:v>
                </c:pt>
                <c:pt idx="2062">
                  <c:v>2.5898039215686275</c:v>
                </c:pt>
                <c:pt idx="2063">
                  <c:v>3.1628758169934641</c:v>
                </c:pt>
                <c:pt idx="2064">
                  <c:v>4.1738562091503271</c:v>
                </c:pt>
                <c:pt idx="2065">
                  <c:v>3.094901960784314</c:v>
                </c:pt>
                <c:pt idx="2066">
                  <c:v>1.681307189542484</c:v>
                </c:pt>
                <c:pt idx="2067">
                  <c:v>1.6169934640522876</c:v>
                </c:pt>
                <c:pt idx="2068">
                  <c:v>1.043921568627451</c:v>
                </c:pt>
                <c:pt idx="2069">
                  <c:v>3.2941176470588238E-2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2.2222222222222223E-2</c:v>
                </c:pt>
                <c:pt idx="2075">
                  <c:v>7.0326797385620921E-2</c:v>
                </c:pt>
                <c:pt idx="2076">
                  <c:v>7.0326797385620921E-2</c:v>
                </c:pt>
                <c:pt idx="2077">
                  <c:v>7.0326797385620921E-2</c:v>
                </c:pt>
                <c:pt idx="2078">
                  <c:v>7.346405228758171E-2</c:v>
                </c:pt>
                <c:pt idx="2079">
                  <c:v>6.1699346405228762E-2</c:v>
                </c:pt>
                <c:pt idx="2080">
                  <c:v>4.8888888888888898E-2</c:v>
                </c:pt>
                <c:pt idx="2081">
                  <c:v>0</c:v>
                </c:pt>
                <c:pt idx="2082">
                  <c:v>3.1372549019607842E-3</c:v>
                </c:pt>
                <c:pt idx="2083">
                  <c:v>0.40915032679738567</c:v>
                </c:pt>
                <c:pt idx="2084">
                  <c:v>0.92810457516339862</c:v>
                </c:pt>
                <c:pt idx="2085">
                  <c:v>1.0065359477124185</c:v>
                </c:pt>
                <c:pt idx="2086">
                  <c:v>2.7461437908496733</c:v>
                </c:pt>
                <c:pt idx="2087">
                  <c:v>4.6206535947712428</c:v>
                </c:pt>
                <c:pt idx="2088">
                  <c:v>4.2240522875817001</c:v>
                </c:pt>
                <c:pt idx="2089">
                  <c:v>3.7050980392156863</c:v>
                </c:pt>
                <c:pt idx="2090">
                  <c:v>3.6266666666666665</c:v>
                </c:pt>
                <c:pt idx="2091">
                  <c:v>2.4397385620915033</c:v>
                </c:pt>
                <c:pt idx="2092">
                  <c:v>0.8891503267973857</c:v>
                </c:pt>
                <c:pt idx="2093">
                  <c:v>0.87973856209150347</c:v>
                </c:pt>
                <c:pt idx="2094">
                  <c:v>1.3411764705882354</c:v>
                </c:pt>
                <c:pt idx="2095">
                  <c:v>3.2423529411764709</c:v>
                </c:pt>
                <c:pt idx="2096">
                  <c:v>4.3213071895424839</c:v>
                </c:pt>
                <c:pt idx="2097">
                  <c:v>5.8190849673202623</c:v>
                </c:pt>
                <c:pt idx="2098">
                  <c:v>6.1568627450980387</c:v>
                </c:pt>
                <c:pt idx="2099">
                  <c:v>5.6954248366013074</c:v>
                </c:pt>
                <c:pt idx="2100">
                  <c:v>3.7942483660130719</c:v>
                </c:pt>
                <c:pt idx="2101">
                  <c:v>3.1375163398692809</c:v>
                </c:pt>
                <c:pt idx="2102">
                  <c:v>2.4339869281045754</c:v>
                </c:pt>
                <c:pt idx="2103">
                  <c:v>2.4135947712418302</c:v>
                </c:pt>
                <c:pt idx="2104">
                  <c:v>2.5555555555555558</c:v>
                </c:pt>
                <c:pt idx="2105">
                  <c:v>2.9741176470588235</c:v>
                </c:pt>
                <c:pt idx="2106">
                  <c:v>2.5257516339869279</c:v>
                </c:pt>
                <c:pt idx="2107">
                  <c:v>2.8925490196078436</c:v>
                </c:pt>
                <c:pt idx="2108">
                  <c:v>3.9822222222222226</c:v>
                </c:pt>
                <c:pt idx="2109">
                  <c:v>5.1450980392156866</c:v>
                </c:pt>
                <c:pt idx="2110">
                  <c:v>5.4324183006535955</c:v>
                </c:pt>
                <c:pt idx="2111">
                  <c:v>5.5124183006535938</c:v>
                </c:pt>
                <c:pt idx="2112">
                  <c:v>7.9511111111111124</c:v>
                </c:pt>
                <c:pt idx="2113">
                  <c:v>6.8917647058823528</c:v>
                </c:pt>
                <c:pt idx="2114">
                  <c:v>5.586928104575164</c:v>
                </c:pt>
                <c:pt idx="2115">
                  <c:v>4.8841830065359479</c:v>
                </c:pt>
                <c:pt idx="2116">
                  <c:v>5.1168627450980395</c:v>
                </c:pt>
                <c:pt idx="2117">
                  <c:v>1.3673202614379085</c:v>
                </c:pt>
                <c:pt idx="2118">
                  <c:v>1.5908496732026143</c:v>
                </c:pt>
                <c:pt idx="2119">
                  <c:v>3.2457516339869281</c:v>
                </c:pt>
                <c:pt idx="2120">
                  <c:v>3.4894117647058827</c:v>
                </c:pt>
                <c:pt idx="2121">
                  <c:v>2.7160784313725492</c:v>
                </c:pt>
                <c:pt idx="2122">
                  <c:v>2.5388235294117645</c:v>
                </c:pt>
                <c:pt idx="2123">
                  <c:v>2.1325490196078434</c:v>
                </c:pt>
                <c:pt idx="2124">
                  <c:v>0.87660130718954254</c:v>
                </c:pt>
                <c:pt idx="2125">
                  <c:v>0.72209150326797389</c:v>
                </c:pt>
                <c:pt idx="2126">
                  <c:v>0.69254901960784321</c:v>
                </c:pt>
                <c:pt idx="2127">
                  <c:v>0.74483660130718954</c:v>
                </c:pt>
                <c:pt idx="2128">
                  <c:v>0.88810457516339869</c:v>
                </c:pt>
                <c:pt idx="2129">
                  <c:v>0.51816993464052286</c:v>
                </c:pt>
                <c:pt idx="2130">
                  <c:v>0.42588235294117649</c:v>
                </c:pt>
                <c:pt idx="2131">
                  <c:v>0.38954248366013072</c:v>
                </c:pt>
                <c:pt idx="2132">
                  <c:v>0.36549019607843147</c:v>
                </c:pt>
                <c:pt idx="2133">
                  <c:v>6.0392156862745093E-2</c:v>
                </c:pt>
                <c:pt idx="2134">
                  <c:v>3.137254901960785E-2</c:v>
                </c:pt>
                <c:pt idx="2135">
                  <c:v>3.137254901960785E-2</c:v>
                </c:pt>
                <c:pt idx="2136">
                  <c:v>3.137254901960785E-2</c:v>
                </c:pt>
                <c:pt idx="2137">
                  <c:v>3.2679738562091512E-2</c:v>
                </c:pt>
                <c:pt idx="2138">
                  <c:v>0.18143790849673203</c:v>
                </c:pt>
                <c:pt idx="2139">
                  <c:v>0.23607843137254905</c:v>
                </c:pt>
                <c:pt idx="2140">
                  <c:v>0.80915032679738574</c:v>
                </c:pt>
                <c:pt idx="2141">
                  <c:v>1.8201307189542486</c:v>
                </c:pt>
                <c:pt idx="2142">
                  <c:v>1.8235294117647061</c:v>
                </c:pt>
                <c:pt idx="2143">
                  <c:v>1.6716339869281047</c:v>
                </c:pt>
                <c:pt idx="2144">
                  <c:v>1.6169934640522876</c:v>
                </c:pt>
                <c:pt idx="2145">
                  <c:v>1.043921568627451</c:v>
                </c:pt>
                <c:pt idx="2146">
                  <c:v>3.2941176470588238E-2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7.2941176470588245E-2</c:v>
                </c:pt>
                <c:pt idx="2152">
                  <c:v>0.28627450980392161</c:v>
                </c:pt>
                <c:pt idx="2153">
                  <c:v>0.28941176470588242</c:v>
                </c:pt>
                <c:pt idx="2154">
                  <c:v>0.28941176470588242</c:v>
                </c:pt>
                <c:pt idx="2155">
                  <c:v>0.28941176470588242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3.1372549019607842E-3</c:v>
                </c:pt>
                <c:pt idx="2160">
                  <c:v>0.37673202614379092</c:v>
                </c:pt>
                <c:pt idx="2161">
                  <c:v>0.86640522875816994</c:v>
                </c:pt>
                <c:pt idx="2162">
                  <c:v>0.94483660130718949</c:v>
                </c:pt>
                <c:pt idx="2163">
                  <c:v>2.8386928104575166</c:v>
                </c:pt>
                <c:pt idx="2164">
                  <c:v>5.4005228758169936</c:v>
                </c:pt>
                <c:pt idx="2165">
                  <c:v>5.5764705882352938</c:v>
                </c:pt>
                <c:pt idx="2166">
                  <c:v>5.1715032679738568</c:v>
                </c:pt>
                <c:pt idx="2167">
                  <c:v>5.0930718954248366</c:v>
                </c:pt>
                <c:pt idx="2168">
                  <c:v>3.1992156862745103</c:v>
                </c:pt>
                <c:pt idx="2169">
                  <c:v>0.634248366013072</c:v>
                </c:pt>
                <c:pt idx="2170">
                  <c:v>8.4705882352941173E-2</c:v>
                </c:pt>
                <c:pt idx="2171">
                  <c:v>0.10745098039215686</c:v>
                </c:pt>
                <c:pt idx="2172">
                  <c:v>1.2875816993464051</c:v>
                </c:pt>
                <c:pt idx="2173">
                  <c:v>3.703790849673203</c:v>
                </c:pt>
                <c:pt idx="2174">
                  <c:v>7.2067973856209155</c:v>
                </c:pt>
                <c:pt idx="2175">
                  <c:v>9.9937254901960788</c:v>
                </c:pt>
                <c:pt idx="2176">
                  <c:v>10.169934640522877</c:v>
                </c:pt>
                <c:pt idx="2177">
                  <c:v>8.9929411764705875</c:v>
                </c:pt>
                <c:pt idx="2178">
                  <c:v>6.5767320261437918</c:v>
                </c:pt>
                <c:pt idx="2179">
                  <c:v>3.0737254901960784</c:v>
                </c:pt>
                <c:pt idx="2180">
                  <c:v>0.32941176470588235</c:v>
                </c:pt>
                <c:pt idx="2181">
                  <c:v>1.0541176470588236</c:v>
                </c:pt>
                <c:pt idx="2182">
                  <c:v>3.168627450980392</c:v>
                </c:pt>
                <c:pt idx="2183">
                  <c:v>5.6266666666666669</c:v>
                </c:pt>
                <c:pt idx="2184">
                  <c:v>7.4081045751634003</c:v>
                </c:pt>
                <c:pt idx="2185">
                  <c:v>8.4078431372549023</c:v>
                </c:pt>
                <c:pt idx="2186">
                  <c:v>8.6483660130718967</c:v>
                </c:pt>
                <c:pt idx="2187">
                  <c:v>8.0907189542483664</c:v>
                </c:pt>
                <c:pt idx="2188">
                  <c:v>7.007843137254901</c:v>
                </c:pt>
                <c:pt idx="2189">
                  <c:v>9.5615686274509812</c:v>
                </c:pt>
                <c:pt idx="2190">
                  <c:v>8.9016993464052288</c:v>
                </c:pt>
                <c:pt idx="2191">
                  <c:v>7.6528104575163409</c:v>
                </c:pt>
                <c:pt idx="2192">
                  <c:v>6.0959477124183019</c:v>
                </c:pt>
                <c:pt idx="2193">
                  <c:v>5.9108496732026152</c:v>
                </c:pt>
                <c:pt idx="2194">
                  <c:v>1.9001307189542487</c:v>
                </c:pt>
                <c:pt idx="2195">
                  <c:v>2.1477124183006535</c:v>
                </c:pt>
                <c:pt idx="2196">
                  <c:v>4.1728104575163396</c:v>
                </c:pt>
                <c:pt idx="2197">
                  <c:v>4.6473202614379092</c:v>
                </c:pt>
                <c:pt idx="2198">
                  <c:v>3.8907189542483662</c:v>
                </c:pt>
                <c:pt idx="2199">
                  <c:v>3.5662745098039217</c:v>
                </c:pt>
                <c:pt idx="2200">
                  <c:v>3.1343790849673203</c:v>
                </c:pt>
                <c:pt idx="2201">
                  <c:v>2.1513725490196074</c:v>
                </c:pt>
                <c:pt idx="2202">
                  <c:v>2.5113725490196082</c:v>
                </c:pt>
                <c:pt idx="2203">
                  <c:v>3.3257516339869282</c:v>
                </c:pt>
                <c:pt idx="2204">
                  <c:v>3.3320261437908498</c:v>
                </c:pt>
                <c:pt idx="2205">
                  <c:v>3.133856209150327</c:v>
                </c:pt>
                <c:pt idx="2206">
                  <c:v>2.091764705882353</c:v>
                </c:pt>
                <c:pt idx="2207">
                  <c:v>1.2541176470588236</c:v>
                </c:pt>
                <c:pt idx="2208">
                  <c:v>6.2745098039215684E-3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9.4117647058823539E-3</c:v>
                </c:pt>
                <c:pt idx="2217">
                  <c:v>0.51137254901960782</c:v>
                </c:pt>
                <c:pt idx="2218">
                  <c:v>1.5223529411764707</c:v>
                </c:pt>
                <c:pt idx="2219">
                  <c:v>1.5552941176470587</c:v>
                </c:pt>
                <c:pt idx="2220">
                  <c:v>1.5552941176470587</c:v>
                </c:pt>
                <c:pt idx="2221">
                  <c:v>1.5458823529411767</c:v>
                </c:pt>
                <c:pt idx="2222">
                  <c:v>1.043921568627451</c:v>
                </c:pt>
                <c:pt idx="2223">
                  <c:v>3.2941176470588238E-2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1.5947712418300657E-2</c:v>
                </c:pt>
                <c:pt idx="2228">
                  <c:v>9.2026143790849682E-2</c:v>
                </c:pt>
                <c:pt idx="2229">
                  <c:v>0.3728104575163399</c:v>
                </c:pt>
                <c:pt idx="2230">
                  <c:v>0.385359477124183</c:v>
                </c:pt>
                <c:pt idx="2231">
                  <c:v>0.385359477124183</c:v>
                </c:pt>
                <c:pt idx="2232">
                  <c:v>0.36941176470588238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7.8431372549019607E-2</c:v>
                </c:pt>
                <c:pt idx="2240">
                  <c:v>1.9722875816993466</c:v>
                </c:pt>
                <c:pt idx="2241">
                  <c:v>4.6614379084967323</c:v>
                </c:pt>
                <c:pt idx="2242">
                  <c:v>7.4120261437908503</c:v>
                </c:pt>
                <c:pt idx="2243">
                  <c:v>9.2167320261437915</c:v>
                </c:pt>
                <c:pt idx="2244">
                  <c:v>9.2350326797385627</c:v>
                </c:pt>
                <c:pt idx="2245">
                  <c:v>7.341176470588235</c:v>
                </c:pt>
                <c:pt idx="2246">
                  <c:v>4.7874509803921574</c:v>
                </c:pt>
                <c:pt idx="2247">
                  <c:v>2.4763398692810457</c:v>
                </c:pt>
                <c:pt idx="2248">
                  <c:v>1.6499346405228756</c:v>
                </c:pt>
                <c:pt idx="2249">
                  <c:v>3.43921568627451</c:v>
                </c:pt>
                <c:pt idx="2250">
                  <c:v>7.3626143790849676</c:v>
                </c:pt>
                <c:pt idx="2251">
                  <c:v>12.552418300653596</c:v>
                </c:pt>
                <c:pt idx="2252">
                  <c:v>15.166535947712418</c:v>
                </c:pt>
                <c:pt idx="2253">
                  <c:v>14.901960784313726</c:v>
                </c:pt>
                <c:pt idx="2254">
                  <c:v>13.051241830065361</c:v>
                </c:pt>
                <c:pt idx="2255">
                  <c:v>9.1278431372549012</c:v>
                </c:pt>
                <c:pt idx="2256">
                  <c:v>3.8026143790849671</c:v>
                </c:pt>
                <c:pt idx="2257">
                  <c:v>0.7916339869281046</c:v>
                </c:pt>
                <c:pt idx="2258">
                  <c:v>1.0862745098039215</c:v>
                </c:pt>
                <c:pt idx="2259">
                  <c:v>3.5882352941176476</c:v>
                </c:pt>
                <c:pt idx="2260">
                  <c:v>8.5040522875816986</c:v>
                </c:pt>
                <c:pt idx="2261">
                  <c:v>10.827189542483662</c:v>
                </c:pt>
                <c:pt idx="2262">
                  <c:v>11.556339869281047</c:v>
                </c:pt>
                <c:pt idx="2263">
                  <c:v>10.950326797385621</c:v>
                </c:pt>
                <c:pt idx="2264">
                  <c:v>10.311633986928104</c:v>
                </c:pt>
                <c:pt idx="2265">
                  <c:v>8.6841830065359478</c:v>
                </c:pt>
                <c:pt idx="2266">
                  <c:v>12.798692810457517</c:v>
                </c:pt>
                <c:pt idx="2267">
                  <c:v>12.760000000000002</c:v>
                </c:pt>
                <c:pt idx="2268">
                  <c:v>12.367058823529414</c:v>
                </c:pt>
                <c:pt idx="2269">
                  <c:v>10.471633986928104</c:v>
                </c:pt>
                <c:pt idx="2270">
                  <c:v>8.417254901960785</c:v>
                </c:pt>
                <c:pt idx="2271">
                  <c:v>2.3450980392156864</c:v>
                </c:pt>
                <c:pt idx="2272">
                  <c:v>2.19764705882353</c:v>
                </c:pt>
                <c:pt idx="2273">
                  <c:v>4.0515032679738567</c:v>
                </c:pt>
                <c:pt idx="2274">
                  <c:v>4.5482352941176476</c:v>
                </c:pt>
                <c:pt idx="2275">
                  <c:v>3.7477124183006536</c:v>
                </c:pt>
                <c:pt idx="2276">
                  <c:v>3.382222222222222</c:v>
                </c:pt>
                <c:pt idx="2277">
                  <c:v>2.9947712418300654</c:v>
                </c:pt>
                <c:pt idx="2278">
                  <c:v>2.17359477124183</c:v>
                </c:pt>
                <c:pt idx="2279">
                  <c:v>2.6556862745098044</c:v>
                </c:pt>
                <c:pt idx="2280">
                  <c:v>3.4732026143790851</c:v>
                </c:pt>
                <c:pt idx="2281">
                  <c:v>3.4794771241830067</c:v>
                </c:pt>
                <c:pt idx="2282">
                  <c:v>3.2813071895424835</c:v>
                </c:pt>
                <c:pt idx="2283">
                  <c:v>2.2392156862745098</c:v>
                </c:pt>
                <c:pt idx="2284">
                  <c:v>1.2572549019607844</c:v>
                </c:pt>
                <c:pt idx="2285">
                  <c:v>6.2745098039215684E-3</c:v>
                </c:pt>
                <c:pt idx="2286">
                  <c:v>0</c:v>
                </c:pt>
                <c:pt idx="2287">
                  <c:v>0.62692810457516346</c:v>
                </c:pt>
                <c:pt idx="2288">
                  <c:v>0.73254901960784313</c:v>
                </c:pt>
                <c:pt idx="2289">
                  <c:v>0.73254901960784313</c:v>
                </c:pt>
                <c:pt idx="2290">
                  <c:v>0.73254901960784313</c:v>
                </c:pt>
                <c:pt idx="2291">
                  <c:v>0.73254901960784313</c:v>
                </c:pt>
                <c:pt idx="2292">
                  <c:v>0.10562091503267974</c:v>
                </c:pt>
                <c:pt idx="2293">
                  <c:v>9.4117647058823539E-3</c:v>
                </c:pt>
                <c:pt idx="2294">
                  <c:v>0.34771241830065364</c:v>
                </c:pt>
                <c:pt idx="2295">
                  <c:v>1.2274509803921569</c:v>
                </c:pt>
                <c:pt idx="2296">
                  <c:v>1.260392156862745</c:v>
                </c:pt>
                <c:pt idx="2297">
                  <c:v>1.260392156862745</c:v>
                </c:pt>
                <c:pt idx="2298">
                  <c:v>1.2509803921568627</c:v>
                </c:pt>
                <c:pt idx="2299">
                  <c:v>0.91267973856209161</c:v>
                </c:pt>
                <c:pt idx="2300">
                  <c:v>3.2941176470588238E-2</c:v>
                </c:pt>
                <c:pt idx="2301">
                  <c:v>0</c:v>
                </c:pt>
                <c:pt idx="2302">
                  <c:v>0</c:v>
                </c:pt>
                <c:pt idx="2303">
                  <c:v>4.1830065359477121E-2</c:v>
                </c:pt>
                <c:pt idx="2304">
                  <c:v>0.33751633986928103</c:v>
                </c:pt>
                <c:pt idx="2305">
                  <c:v>0.41986928104575161</c:v>
                </c:pt>
                <c:pt idx="2306">
                  <c:v>0.70065359477124189</c:v>
                </c:pt>
                <c:pt idx="2307">
                  <c:v>0.79503267973856206</c:v>
                </c:pt>
                <c:pt idx="2308">
                  <c:v>0.81124183006535944</c:v>
                </c:pt>
                <c:pt idx="2309">
                  <c:v>0.51555555555555554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7.8431372549019607E-2</c:v>
                </c:pt>
                <c:pt idx="2317">
                  <c:v>1.9722875816993466</c:v>
                </c:pt>
                <c:pt idx="2318">
                  <c:v>4.4967320261437909</c:v>
                </c:pt>
                <c:pt idx="2319">
                  <c:v>8.7738562091503276</c:v>
                </c:pt>
                <c:pt idx="2320">
                  <c:v>12.29045751633987</c:v>
                </c:pt>
                <c:pt idx="2321">
                  <c:v>12.731241830065359</c:v>
                </c:pt>
                <c:pt idx="2322">
                  <c:v>10.837385620915033</c:v>
                </c:pt>
                <c:pt idx="2323">
                  <c:v>8.5675816993464053</c:v>
                </c:pt>
                <c:pt idx="2324">
                  <c:v>5.5498039215686275</c:v>
                </c:pt>
                <c:pt idx="2325">
                  <c:v>3.3430065359477124</c:v>
                </c:pt>
                <c:pt idx="2326">
                  <c:v>5.5594771241830072</c:v>
                </c:pt>
                <c:pt idx="2327">
                  <c:v>11.189542483660134</c:v>
                </c:pt>
                <c:pt idx="2328">
                  <c:v>17.233725490196079</c:v>
                </c:pt>
                <c:pt idx="2329">
                  <c:v>19.027973856209151</c:v>
                </c:pt>
                <c:pt idx="2330">
                  <c:v>18.460653594771244</c:v>
                </c:pt>
                <c:pt idx="2331">
                  <c:v>15.783006535947711</c:v>
                </c:pt>
                <c:pt idx="2332">
                  <c:v>10.152941176470589</c:v>
                </c:pt>
                <c:pt idx="2333">
                  <c:v>3.8541176470588234</c:v>
                </c:pt>
                <c:pt idx="2334">
                  <c:v>0.84313725490196079</c:v>
                </c:pt>
                <c:pt idx="2335">
                  <c:v>1.1090196078431374</c:v>
                </c:pt>
                <c:pt idx="2336">
                  <c:v>3.7728104575163401</c:v>
                </c:pt>
                <c:pt idx="2337">
                  <c:v>8.9566013071895423</c:v>
                </c:pt>
                <c:pt idx="2338">
                  <c:v>10.671111111111109</c:v>
                </c:pt>
                <c:pt idx="2339">
                  <c:v>10.8718954248366</c:v>
                </c:pt>
                <c:pt idx="2340">
                  <c:v>9.9281045751633989</c:v>
                </c:pt>
                <c:pt idx="2341">
                  <c:v>8.6023529411764716</c:v>
                </c:pt>
                <c:pt idx="2342">
                  <c:v>7.3077124183006532</c:v>
                </c:pt>
                <c:pt idx="2343">
                  <c:v>13.145882352941177</c:v>
                </c:pt>
                <c:pt idx="2344">
                  <c:v>14.198431372549019</c:v>
                </c:pt>
                <c:pt idx="2345">
                  <c:v>14.149542483660133</c:v>
                </c:pt>
                <c:pt idx="2346">
                  <c:v>12.756601307189545</c:v>
                </c:pt>
                <c:pt idx="2347">
                  <c:v>10.104575163398694</c:v>
                </c:pt>
                <c:pt idx="2348">
                  <c:v>2.9299346405228759</c:v>
                </c:pt>
                <c:pt idx="2349">
                  <c:v>2.0596078431372549</c:v>
                </c:pt>
                <c:pt idx="2350">
                  <c:v>3.3236601307189546</c:v>
                </c:pt>
                <c:pt idx="2351">
                  <c:v>3.8235294117647056</c:v>
                </c:pt>
                <c:pt idx="2352">
                  <c:v>3.0198692810457519</c:v>
                </c:pt>
                <c:pt idx="2353">
                  <c:v>2.6418300653594775</c:v>
                </c:pt>
                <c:pt idx="2354">
                  <c:v>2.4143790849673206</c:v>
                </c:pt>
                <c:pt idx="2355">
                  <c:v>2.176732026143791</c:v>
                </c:pt>
                <c:pt idx="2356">
                  <c:v>2.6556862745098044</c:v>
                </c:pt>
                <c:pt idx="2357">
                  <c:v>3.4732026143790851</c:v>
                </c:pt>
                <c:pt idx="2358">
                  <c:v>3.4794771241830067</c:v>
                </c:pt>
                <c:pt idx="2359">
                  <c:v>3.2813071895424835</c:v>
                </c:pt>
                <c:pt idx="2360">
                  <c:v>2.2392156862745098</c:v>
                </c:pt>
                <c:pt idx="2361">
                  <c:v>1.2572549019607844</c:v>
                </c:pt>
                <c:pt idx="2362">
                  <c:v>6.2745098039215684E-3</c:v>
                </c:pt>
                <c:pt idx="2363">
                  <c:v>6.2745098039215684E-3</c:v>
                </c:pt>
                <c:pt idx="2364">
                  <c:v>1.7411764705882353</c:v>
                </c:pt>
                <c:pt idx="2365">
                  <c:v>2.5722875816993467</c:v>
                </c:pt>
                <c:pt idx="2366">
                  <c:v>2.5722875816993467</c:v>
                </c:pt>
                <c:pt idx="2367">
                  <c:v>2.5722875816993467</c:v>
                </c:pt>
                <c:pt idx="2368">
                  <c:v>2.566013071895425</c:v>
                </c:pt>
                <c:pt idx="2369">
                  <c:v>0.83111111111111124</c:v>
                </c:pt>
                <c:pt idx="2370">
                  <c:v>0</c:v>
                </c:pt>
                <c:pt idx="2371">
                  <c:v>0</c:v>
                </c:pt>
                <c:pt idx="2372">
                  <c:v>0.68732026143790859</c:v>
                </c:pt>
                <c:pt idx="2373">
                  <c:v>0.72026143790849684</c:v>
                </c:pt>
                <c:pt idx="2374">
                  <c:v>0.72026143790849684</c:v>
                </c:pt>
                <c:pt idx="2375">
                  <c:v>0.72026143790849684</c:v>
                </c:pt>
                <c:pt idx="2376">
                  <c:v>0.72026143790849684</c:v>
                </c:pt>
                <c:pt idx="2377">
                  <c:v>3.2941176470588238E-2</c:v>
                </c:pt>
                <c:pt idx="2378">
                  <c:v>0</c:v>
                </c:pt>
                <c:pt idx="2379">
                  <c:v>0</c:v>
                </c:pt>
                <c:pt idx="2380">
                  <c:v>9.9346405228758178E-2</c:v>
                </c:pt>
                <c:pt idx="2381">
                  <c:v>0.51032679738562103</c:v>
                </c:pt>
                <c:pt idx="2382">
                  <c:v>0.62718954248366021</c:v>
                </c:pt>
                <c:pt idx="2383">
                  <c:v>0.90797385620915039</c:v>
                </c:pt>
                <c:pt idx="2384">
                  <c:v>1.0023529411764707</c:v>
                </c:pt>
                <c:pt idx="2385">
                  <c:v>0.96104575163398698</c:v>
                </c:pt>
                <c:pt idx="2386">
                  <c:v>0.5500653594771242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6.8758169934640526E-2</c:v>
                </c:pt>
                <c:pt idx="2394">
                  <c:v>1.5236601307189541</c:v>
                </c:pt>
                <c:pt idx="2395">
                  <c:v>3.4329411764705884</c:v>
                </c:pt>
                <c:pt idx="2396">
                  <c:v>8.6177777777777784</c:v>
                </c:pt>
                <c:pt idx="2397">
                  <c:v>12.717124183006536</c:v>
                </c:pt>
                <c:pt idx="2398">
                  <c:v>13.43607843137255</c:v>
                </c:pt>
                <c:pt idx="2399">
                  <c:v>12.024313725490197</c:v>
                </c:pt>
                <c:pt idx="2400">
                  <c:v>10.647320261437912</c:v>
                </c:pt>
                <c:pt idx="2401">
                  <c:v>6.7218300653594776</c:v>
                </c:pt>
                <c:pt idx="2402">
                  <c:v>3.9322875816993461</c:v>
                </c:pt>
                <c:pt idx="2403">
                  <c:v>5.6909803921568631</c:v>
                </c:pt>
                <c:pt idx="2404">
                  <c:v>11.244444444444447</c:v>
                </c:pt>
                <c:pt idx="2405">
                  <c:v>16.779084967320262</c:v>
                </c:pt>
                <c:pt idx="2406">
                  <c:v>18.573333333333338</c:v>
                </c:pt>
                <c:pt idx="2407">
                  <c:v>18.346405228758172</c:v>
                </c:pt>
                <c:pt idx="2408">
                  <c:v>16.057777777777776</c:v>
                </c:pt>
                <c:pt idx="2409">
                  <c:v>10.461176470588237</c:v>
                </c:pt>
                <c:pt idx="2410">
                  <c:v>4.3942483660130724</c:v>
                </c:pt>
                <c:pt idx="2411">
                  <c:v>1.3832679738562093</c:v>
                </c:pt>
                <c:pt idx="2412">
                  <c:v>1.3087581699346407</c:v>
                </c:pt>
                <c:pt idx="2413">
                  <c:v>3.7398692810457521</c:v>
                </c:pt>
                <c:pt idx="2414">
                  <c:v>8.8151633986928104</c:v>
                </c:pt>
                <c:pt idx="2415">
                  <c:v>10.809150326797388</c:v>
                </c:pt>
                <c:pt idx="2416">
                  <c:v>11.358169934640523</c:v>
                </c:pt>
                <c:pt idx="2417">
                  <c:v>11.915555555555555</c:v>
                </c:pt>
                <c:pt idx="2418">
                  <c:v>12.199738562091506</c:v>
                </c:pt>
                <c:pt idx="2419">
                  <c:v>12.025620915032681</c:v>
                </c:pt>
                <c:pt idx="2420">
                  <c:v>16.460392156862746</c:v>
                </c:pt>
                <c:pt idx="2421">
                  <c:v>16.985098039215689</c:v>
                </c:pt>
                <c:pt idx="2422">
                  <c:v>15.435032679738566</c:v>
                </c:pt>
                <c:pt idx="2423">
                  <c:v>12.83816993464052</c:v>
                </c:pt>
                <c:pt idx="2424">
                  <c:v>9.1427450980392173</c:v>
                </c:pt>
                <c:pt idx="2425">
                  <c:v>3.1440522875816992</c:v>
                </c:pt>
                <c:pt idx="2426">
                  <c:v>2.6075816993464049</c:v>
                </c:pt>
                <c:pt idx="2427">
                  <c:v>3.8308496732026152</c:v>
                </c:pt>
                <c:pt idx="2428">
                  <c:v>3.9701960784313726</c:v>
                </c:pt>
                <c:pt idx="2429">
                  <c:v>3.3633986928104576</c:v>
                </c:pt>
                <c:pt idx="2430">
                  <c:v>3.0684967320261443</c:v>
                </c:pt>
                <c:pt idx="2431">
                  <c:v>3.0671895424836602</c:v>
                </c:pt>
                <c:pt idx="2432">
                  <c:v>2.9226143790849672</c:v>
                </c:pt>
                <c:pt idx="2433">
                  <c:v>3.3890196078431374</c:v>
                </c:pt>
                <c:pt idx="2434">
                  <c:v>4.0410457516339875</c:v>
                </c:pt>
                <c:pt idx="2435">
                  <c:v>3.9121568627450984</c:v>
                </c:pt>
                <c:pt idx="2436">
                  <c:v>3.3335947712418297</c:v>
                </c:pt>
                <c:pt idx="2437">
                  <c:v>2.2392156862745098</c:v>
                </c:pt>
                <c:pt idx="2438">
                  <c:v>1.2572549019607844</c:v>
                </c:pt>
                <c:pt idx="2439">
                  <c:v>6.2745098039215684E-3</c:v>
                </c:pt>
                <c:pt idx="2440">
                  <c:v>6.2745098039215684E-3</c:v>
                </c:pt>
                <c:pt idx="2441">
                  <c:v>1.7443137254901964</c:v>
                </c:pt>
                <c:pt idx="2442">
                  <c:v>2.5785620915032679</c:v>
                </c:pt>
                <c:pt idx="2443">
                  <c:v>2.5785620915032679</c:v>
                </c:pt>
                <c:pt idx="2444">
                  <c:v>2.5785620915032679</c:v>
                </c:pt>
                <c:pt idx="2445">
                  <c:v>2.5722875816993467</c:v>
                </c:pt>
                <c:pt idx="2446">
                  <c:v>0.83424836601307173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0.11816993464052288</c:v>
                </c:pt>
                <c:pt idx="2458">
                  <c:v>0.52915032679738561</c:v>
                </c:pt>
                <c:pt idx="2459">
                  <c:v>0.62379084967320264</c:v>
                </c:pt>
                <c:pt idx="2460">
                  <c:v>0.85647058823529409</c:v>
                </c:pt>
                <c:pt idx="2461">
                  <c:v>0.95084967320261449</c:v>
                </c:pt>
                <c:pt idx="2462">
                  <c:v>0.89071895424836611</c:v>
                </c:pt>
                <c:pt idx="2463">
                  <c:v>0.47973856209150328</c:v>
                </c:pt>
                <c:pt idx="2464">
                  <c:v>1.9084967320261437E-2</c:v>
                </c:pt>
                <c:pt idx="2465">
                  <c:v>2.8496732026143789E-2</c:v>
                </c:pt>
                <c:pt idx="2466">
                  <c:v>4.4183006535947714E-2</c:v>
                </c:pt>
                <c:pt idx="2467">
                  <c:v>0.11424836601307191</c:v>
                </c:pt>
                <c:pt idx="2468">
                  <c:v>0.14954248366013073</c:v>
                </c:pt>
                <c:pt idx="2469">
                  <c:v>0.57281045751633985</c:v>
                </c:pt>
                <c:pt idx="2470">
                  <c:v>1.0758169934640522</c:v>
                </c:pt>
                <c:pt idx="2471">
                  <c:v>1.9707189542483661</c:v>
                </c:pt>
                <c:pt idx="2472">
                  <c:v>2.7871895424836608</c:v>
                </c:pt>
                <c:pt idx="2473">
                  <c:v>7.9398692810457518</c:v>
                </c:pt>
                <c:pt idx="2474">
                  <c:v>11.645490196078432</c:v>
                </c:pt>
                <c:pt idx="2475">
                  <c:v>12.027189542483658</c:v>
                </c:pt>
                <c:pt idx="2476">
                  <c:v>11.924967320261439</c:v>
                </c:pt>
                <c:pt idx="2477">
                  <c:v>11.702483660130721</c:v>
                </c:pt>
                <c:pt idx="2478">
                  <c:v>7.7738562091503267</c:v>
                </c:pt>
                <c:pt idx="2479">
                  <c:v>4.9665359477124182</c:v>
                </c:pt>
                <c:pt idx="2480">
                  <c:v>6.1074509803921568</c:v>
                </c:pt>
                <c:pt idx="2481">
                  <c:v>11.158692810457516</c:v>
                </c:pt>
                <c:pt idx="2482">
                  <c:v>15.414117647058825</c:v>
                </c:pt>
                <c:pt idx="2483">
                  <c:v>17.03294117647059</c:v>
                </c:pt>
                <c:pt idx="2484">
                  <c:v>16.775163398692811</c:v>
                </c:pt>
                <c:pt idx="2485">
                  <c:v>14.997908496732027</c:v>
                </c:pt>
                <c:pt idx="2486">
                  <c:v>9.1383006535947722</c:v>
                </c:pt>
                <c:pt idx="2487">
                  <c:v>4.3798692810457522</c:v>
                </c:pt>
                <c:pt idx="2488">
                  <c:v>2.5419607843137255</c:v>
                </c:pt>
                <c:pt idx="2489">
                  <c:v>2.368366013071896</c:v>
                </c:pt>
                <c:pt idx="2490">
                  <c:v>4.4138562091503273</c:v>
                </c:pt>
                <c:pt idx="2491">
                  <c:v>9.1364705882352943</c:v>
                </c:pt>
                <c:pt idx="2492">
                  <c:v>11.833464052287582</c:v>
                </c:pt>
                <c:pt idx="2493">
                  <c:v>13.102222222222222</c:v>
                </c:pt>
                <c:pt idx="2494">
                  <c:v>13.969934640522874</c:v>
                </c:pt>
                <c:pt idx="2495">
                  <c:v>15.792679738562095</c:v>
                </c:pt>
                <c:pt idx="2496">
                  <c:v>16.860392156862748</c:v>
                </c:pt>
                <c:pt idx="2497">
                  <c:v>18.970718954248369</c:v>
                </c:pt>
                <c:pt idx="2498">
                  <c:v>17.609934640522876</c:v>
                </c:pt>
                <c:pt idx="2499">
                  <c:v>15.848627450980393</c:v>
                </c:pt>
                <c:pt idx="2500">
                  <c:v>12.5440522875817</c:v>
                </c:pt>
                <c:pt idx="2501">
                  <c:v>7.2070588235294109</c:v>
                </c:pt>
                <c:pt idx="2502">
                  <c:v>2.5511111111111111</c:v>
                </c:pt>
                <c:pt idx="2503">
                  <c:v>3.1398692810457525</c:v>
                </c:pt>
                <c:pt idx="2504">
                  <c:v>6.1500653594771242</c:v>
                </c:pt>
                <c:pt idx="2505">
                  <c:v>6.079738562091503</c:v>
                </c:pt>
                <c:pt idx="2506">
                  <c:v>6.5118954248366014</c:v>
                </c:pt>
                <c:pt idx="2507">
                  <c:v>7.1775163398692809</c:v>
                </c:pt>
                <c:pt idx="2508">
                  <c:v>6.8653594771241835</c:v>
                </c:pt>
                <c:pt idx="2509">
                  <c:v>5.1576470588235299</c:v>
                </c:pt>
                <c:pt idx="2510">
                  <c:v>6.0337254901960788</c:v>
                </c:pt>
                <c:pt idx="2511">
                  <c:v>6.5618300653594774</c:v>
                </c:pt>
                <c:pt idx="2512">
                  <c:v>5.7385620915032671</c:v>
                </c:pt>
                <c:pt idx="2513">
                  <c:v>4.5137254901960784</c:v>
                </c:pt>
                <c:pt idx="2514">
                  <c:v>3.1955555555555555</c:v>
                </c:pt>
                <c:pt idx="2515">
                  <c:v>1.5683660130718955</c:v>
                </c:pt>
                <c:pt idx="2516">
                  <c:v>0.15477124183006535</c:v>
                </c:pt>
                <c:pt idx="2517">
                  <c:v>6.2745098039215684E-3</c:v>
                </c:pt>
                <c:pt idx="2518">
                  <c:v>1.7443137254901964</c:v>
                </c:pt>
                <c:pt idx="2519">
                  <c:v>2.5785620915032679</c:v>
                </c:pt>
                <c:pt idx="2520">
                  <c:v>2.5785620915032679</c:v>
                </c:pt>
                <c:pt idx="2521">
                  <c:v>2.5785620915032679</c:v>
                </c:pt>
                <c:pt idx="2522">
                  <c:v>2.5722875816993467</c:v>
                </c:pt>
                <c:pt idx="2523">
                  <c:v>0.83424836601307173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0.11816993464052288</c:v>
                </c:pt>
                <c:pt idx="2535">
                  <c:v>0.52915032679738561</c:v>
                </c:pt>
                <c:pt idx="2536">
                  <c:v>0.57307189542483672</c:v>
                </c:pt>
                <c:pt idx="2537">
                  <c:v>0.64052287581699341</c:v>
                </c:pt>
                <c:pt idx="2538">
                  <c:v>0.73176470588235287</c:v>
                </c:pt>
                <c:pt idx="2539">
                  <c:v>0.67163398692810472</c:v>
                </c:pt>
                <c:pt idx="2540">
                  <c:v>0.26065359477124184</c:v>
                </c:pt>
                <c:pt idx="2541">
                  <c:v>2.8496732026143789E-2</c:v>
                </c:pt>
                <c:pt idx="2542">
                  <c:v>3.7908496732026141E-2</c:v>
                </c:pt>
                <c:pt idx="2543">
                  <c:v>0.12183006535947713</c:v>
                </c:pt>
                <c:pt idx="2544">
                  <c:v>0.19503267973856209</c:v>
                </c:pt>
                <c:pt idx="2545">
                  <c:v>0.98875816993464039</c:v>
                </c:pt>
                <c:pt idx="2546">
                  <c:v>3.0708496732026145</c:v>
                </c:pt>
                <c:pt idx="2547">
                  <c:v>5.1090196078431376</c:v>
                </c:pt>
                <c:pt idx="2548">
                  <c:v>6.1989542483660145</c:v>
                </c:pt>
                <c:pt idx="2549">
                  <c:v>6.6198692810457507</c:v>
                </c:pt>
                <c:pt idx="2550">
                  <c:v>10.579084967320263</c:v>
                </c:pt>
                <c:pt idx="2551">
                  <c:v>12.531764705882354</c:v>
                </c:pt>
                <c:pt idx="2552">
                  <c:v>11.562614379084966</c:v>
                </c:pt>
                <c:pt idx="2553">
                  <c:v>11.692287581699347</c:v>
                </c:pt>
                <c:pt idx="2554">
                  <c:v>11.862222222222224</c:v>
                </c:pt>
                <c:pt idx="2555">
                  <c:v>8.3686274509803926</c:v>
                </c:pt>
                <c:pt idx="2556">
                  <c:v>5.8833986928104576</c:v>
                </c:pt>
                <c:pt idx="2557">
                  <c:v>7.0983006535947712</c:v>
                </c:pt>
                <c:pt idx="2558">
                  <c:v>12.229281045751634</c:v>
                </c:pt>
                <c:pt idx="2559">
                  <c:v>16.793986928104577</c:v>
                </c:pt>
                <c:pt idx="2560">
                  <c:v>16.815424836601306</c:v>
                </c:pt>
                <c:pt idx="2561">
                  <c:v>16.036601307189546</c:v>
                </c:pt>
                <c:pt idx="2562">
                  <c:v>13.997908496732023</c:v>
                </c:pt>
                <c:pt idx="2563">
                  <c:v>7.5633986928104582</c:v>
                </c:pt>
                <c:pt idx="2564">
                  <c:v>2.9837908496732028</c:v>
                </c:pt>
                <c:pt idx="2565">
                  <c:v>4.3529411764705888</c:v>
                </c:pt>
                <c:pt idx="2566">
                  <c:v>3.9137254901960783</c:v>
                </c:pt>
                <c:pt idx="2567">
                  <c:v>4.2632679738562098</c:v>
                </c:pt>
                <c:pt idx="2568">
                  <c:v>7.0543790849673211</c:v>
                </c:pt>
                <c:pt idx="2569">
                  <c:v>8.9699346405228759</c:v>
                </c:pt>
                <c:pt idx="2570">
                  <c:v>8.629281045751636</c:v>
                </c:pt>
                <c:pt idx="2571">
                  <c:v>10.046274509803922</c:v>
                </c:pt>
                <c:pt idx="2572">
                  <c:v>12.713986928104577</c:v>
                </c:pt>
                <c:pt idx="2573">
                  <c:v>15.278431372549022</c:v>
                </c:pt>
                <c:pt idx="2574">
                  <c:v>18.087058823529414</c:v>
                </c:pt>
                <c:pt idx="2575">
                  <c:v>16.691241830065358</c:v>
                </c:pt>
                <c:pt idx="2576">
                  <c:v>14.929934640522879</c:v>
                </c:pt>
                <c:pt idx="2577">
                  <c:v>12.479477124183004</c:v>
                </c:pt>
                <c:pt idx="2578">
                  <c:v>7.2264052287581704</c:v>
                </c:pt>
                <c:pt idx="2579">
                  <c:v>2.0183006535947712</c:v>
                </c:pt>
                <c:pt idx="2580">
                  <c:v>2.694640522875817</c:v>
                </c:pt>
                <c:pt idx="2581">
                  <c:v>5.9730718954248365</c:v>
                </c:pt>
                <c:pt idx="2582">
                  <c:v>6.2760784313725484</c:v>
                </c:pt>
                <c:pt idx="2583">
                  <c:v>7.123660130718954</c:v>
                </c:pt>
                <c:pt idx="2584">
                  <c:v>8.9498039215686269</c:v>
                </c:pt>
                <c:pt idx="2585">
                  <c:v>8.7254901960784323</c:v>
                </c:pt>
                <c:pt idx="2586">
                  <c:v>6.407320261437909</c:v>
                </c:pt>
                <c:pt idx="2587">
                  <c:v>7.0028758169934635</c:v>
                </c:pt>
                <c:pt idx="2588">
                  <c:v>6.6624836601307189</c:v>
                </c:pt>
                <c:pt idx="2589">
                  <c:v>4.8321568627450988</c:v>
                </c:pt>
                <c:pt idx="2590">
                  <c:v>3.4666666666666668</c:v>
                </c:pt>
                <c:pt idx="2591">
                  <c:v>2.4907189542483663</c:v>
                </c:pt>
                <c:pt idx="2592">
                  <c:v>0.77071895424836601</c:v>
                </c:pt>
                <c:pt idx="2593">
                  <c:v>0.16104575163398693</c:v>
                </c:pt>
                <c:pt idx="2594">
                  <c:v>6.2745098039215684E-3</c:v>
                </c:pt>
                <c:pt idx="2595">
                  <c:v>1.7443137254901964</c:v>
                </c:pt>
                <c:pt idx="2596">
                  <c:v>2.5785620915032679</c:v>
                </c:pt>
                <c:pt idx="2597">
                  <c:v>2.5785620915032679</c:v>
                </c:pt>
                <c:pt idx="2598">
                  <c:v>2.5785620915032679</c:v>
                </c:pt>
                <c:pt idx="2599">
                  <c:v>2.5722875816993467</c:v>
                </c:pt>
                <c:pt idx="2600">
                  <c:v>0.83424836601307173</c:v>
                </c:pt>
                <c:pt idx="2601">
                  <c:v>0</c:v>
                </c:pt>
                <c:pt idx="2602">
                  <c:v>0</c:v>
                </c:pt>
                <c:pt idx="2603">
                  <c:v>7.7647058823529416E-2</c:v>
                </c:pt>
                <c:pt idx="2604">
                  <c:v>8.3921568627450982E-2</c:v>
                </c:pt>
                <c:pt idx="2605">
                  <c:v>9.0196078431372562E-2</c:v>
                </c:pt>
                <c:pt idx="2606">
                  <c:v>9.0196078431372562E-2</c:v>
                </c:pt>
                <c:pt idx="2607">
                  <c:v>9.0196078431372562E-2</c:v>
                </c:pt>
                <c:pt idx="2608">
                  <c:v>1.2549019607843137E-2</c:v>
                </c:pt>
                <c:pt idx="2609">
                  <c:v>6.2745098039215684E-3</c:v>
                </c:pt>
                <c:pt idx="2610">
                  <c:v>0</c:v>
                </c:pt>
                <c:pt idx="2611">
                  <c:v>0.11816993464052288</c:v>
                </c:pt>
                <c:pt idx="2612">
                  <c:v>0.5132026143790851</c:v>
                </c:pt>
                <c:pt idx="2613">
                  <c:v>0.55398692810457528</c:v>
                </c:pt>
                <c:pt idx="2614">
                  <c:v>0.55398692810457528</c:v>
                </c:pt>
                <c:pt idx="2615">
                  <c:v>0.74431372549019603</c:v>
                </c:pt>
                <c:pt idx="2616">
                  <c:v>0.82745098039215692</c:v>
                </c:pt>
                <c:pt idx="2617">
                  <c:v>0.43241830065359477</c:v>
                </c:pt>
                <c:pt idx="2618">
                  <c:v>2.8496732026143789E-2</c:v>
                </c:pt>
                <c:pt idx="2619">
                  <c:v>0.14222222222222222</c:v>
                </c:pt>
                <c:pt idx="2620">
                  <c:v>0.92026143790849668</c:v>
                </c:pt>
                <c:pt idx="2621">
                  <c:v>1.9916339869281046</c:v>
                </c:pt>
                <c:pt idx="2622">
                  <c:v>3.0562091503267976</c:v>
                </c:pt>
                <c:pt idx="2623">
                  <c:v>6.2538562091503271</c:v>
                </c:pt>
                <c:pt idx="2624">
                  <c:v>8.5477124183006552</c:v>
                </c:pt>
                <c:pt idx="2625">
                  <c:v>8.9435294117647057</c:v>
                </c:pt>
                <c:pt idx="2626">
                  <c:v>8.2420915032679751</c:v>
                </c:pt>
                <c:pt idx="2627">
                  <c:v>9.7294117647058833</c:v>
                </c:pt>
                <c:pt idx="2628">
                  <c:v>8.886274509803922</c:v>
                </c:pt>
                <c:pt idx="2629">
                  <c:v>7.6922875816993459</c:v>
                </c:pt>
                <c:pt idx="2630">
                  <c:v>8.0943790849673203</c:v>
                </c:pt>
                <c:pt idx="2631">
                  <c:v>8.2530718954248368</c:v>
                </c:pt>
                <c:pt idx="2632">
                  <c:v>6.521045751633987</c:v>
                </c:pt>
                <c:pt idx="2633">
                  <c:v>5.4990849673202629</c:v>
                </c:pt>
                <c:pt idx="2634">
                  <c:v>7.4300653594771244</c:v>
                </c:pt>
                <c:pt idx="2635">
                  <c:v>11.575686274509803</c:v>
                </c:pt>
                <c:pt idx="2636">
                  <c:v>15.767843137254903</c:v>
                </c:pt>
                <c:pt idx="2637">
                  <c:v>16.463529411764707</c:v>
                </c:pt>
                <c:pt idx="2638">
                  <c:v>15.471633986928106</c:v>
                </c:pt>
                <c:pt idx="2639">
                  <c:v>12.549542483660133</c:v>
                </c:pt>
                <c:pt idx="2640">
                  <c:v>6.8279738562091499</c:v>
                </c:pt>
                <c:pt idx="2641">
                  <c:v>2.7594771241830069</c:v>
                </c:pt>
                <c:pt idx="2642">
                  <c:v>3.8938562091503277</c:v>
                </c:pt>
                <c:pt idx="2643">
                  <c:v>3.8847058823529412</c:v>
                </c:pt>
                <c:pt idx="2644">
                  <c:v>3.8467973856209148</c:v>
                </c:pt>
                <c:pt idx="2645">
                  <c:v>4.1801307189542483</c:v>
                </c:pt>
                <c:pt idx="2646">
                  <c:v>5.5443137254901957</c:v>
                </c:pt>
                <c:pt idx="2647">
                  <c:v>5.2036601307189549</c:v>
                </c:pt>
                <c:pt idx="2648">
                  <c:v>6.6206535947712419</c:v>
                </c:pt>
                <c:pt idx="2649">
                  <c:v>9.2972549019607857</c:v>
                </c:pt>
                <c:pt idx="2650">
                  <c:v>12.429281045751635</c:v>
                </c:pt>
                <c:pt idx="2651">
                  <c:v>13.858300653594771</c:v>
                </c:pt>
                <c:pt idx="2652">
                  <c:v>12.111895424836602</c:v>
                </c:pt>
                <c:pt idx="2653">
                  <c:v>10.341176470588234</c:v>
                </c:pt>
                <c:pt idx="2654">
                  <c:v>8.301437908496732</c:v>
                </c:pt>
                <c:pt idx="2655">
                  <c:v>4.8946405228758172</c:v>
                </c:pt>
                <c:pt idx="2656">
                  <c:v>1.5733333333333335</c:v>
                </c:pt>
                <c:pt idx="2657">
                  <c:v>2.5633986928104577</c:v>
                </c:pt>
                <c:pt idx="2658">
                  <c:v>5.5932026143790861</c:v>
                </c:pt>
                <c:pt idx="2659">
                  <c:v>5.8899346405228759</c:v>
                </c:pt>
                <c:pt idx="2660">
                  <c:v>6.7877124183006545</c:v>
                </c:pt>
                <c:pt idx="2661">
                  <c:v>8.654901960784315</c:v>
                </c:pt>
                <c:pt idx="2662">
                  <c:v>8.4705882352941195</c:v>
                </c:pt>
                <c:pt idx="2663">
                  <c:v>6.4104575163398696</c:v>
                </c:pt>
                <c:pt idx="2664">
                  <c:v>6.8679738562091499</c:v>
                </c:pt>
                <c:pt idx="2665">
                  <c:v>6.5181699346405226</c:v>
                </c:pt>
                <c:pt idx="2666">
                  <c:v>4.6878431372549025</c:v>
                </c:pt>
                <c:pt idx="2667">
                  <c:v>3.3192156862745099</c:v>
                </c:pt>
                <c:pt idx="2668">
                  <c:v>2.343267973856209</c:v>
                </c:pt>
                <c:pt idx="2669">
                  <c:v>0.7675816993464053</c:v>
                </c:pt>
                <c:pt idx="2670">
                  <c:v>0.16104575163398693</c:v>
                </c:pt>
                <c:pt idx="2671">
                  <c:v>6.2745098039215684E-3</c:v>
                </c:pt>
                <c:pt idx="2672">
                  <c:v>1.1173856209150328</c:v>
                </c:pt>
                <c:pt idx="2673">
                  <c:v>1.8460130718954249</c:v>
                </c:pt>
                <c:pt idx="2674">
                  <c:v>1.8460130718954249</c:v>
                </c:pt>
                <c:pt idx="2675">
                  <c:v>1.8460130718954249</c:v>
                </c:pt>
                <c:pt idx="2676">
                  <c:v>1.839738562091503</c:v>
                </c:pt>
                <c:pt idx="2677">
                  <c:v>0.72862745098039217</c:v>
                </c:pt>
                <c:pt idx="2678">
                  <c:v>0</c:v>
                </c:pt>
                <c:pt idx="2679">
                  <c:v>2.5882352941176474E-2</c:v>
                </c:pt>
                <c:pt idx="2680">
                  <c:v>0.55398692810457528</c:v>
                </c:pt>
                <c:pt idx="2681">
                  <c:v>1.6041830065359479</c:v>
                </c:pt>
                <c:pt idx="2682">
                  <c:v>2.5202614379084971</c:v>
                </c:pt>
                <c:pt idx="2683">
                  <c:v>2.6603921568627453</c:v>
                </c:pt>
                <c:pt idx="2684">
                  <c:v>2.6345098039215693</c:v>
                </c:pt>
                <c:pt idx="2685">
                  <c:v>2.1064052287581698</c:v>
                </c:pt>
                <c:pt idx="2686">
                  <c:v>1.0562091503267976</c:v>
                </c:pt>
                <c:pt idx="2687">
                  <c:v>0.14013071895424839</c:v>
                </c:pt>
                <c:pt idx="2688">
                  <c:v>7.6339869281045747E-2</c:v>
                </c:pt>
                <c:pt idx="2689">
                  <c:v>0.19163398692810457</c:v>
                </c:pt>
                <c:pt idx="2690">
                  <c:v>0.2261437908496732</c:v>
                </c:pt>
                <c:pt idx="2691">
                  <c:v>0.2261437908496732</c:v>
                </c:pt>
                <c:pt idx="2692">
                  <c:v>0.33464052287581697</c:v>
                </c:pt>
                <c:pt idx="2693">
                  <c:v>0.40156862745098038</c:v>
                </c:pt>
                <c:pt idx="2694">
                  <c:v>0.28627450980392161</c:v>
                </c:pt>
                <c:pt idx="2695">
                  <c:v>2.8496732026143789E-2</c:v>
                </c:pt>
                <c:pt idx="2696">
                  <c:v>0.14222222222222222</c:v>
                </c:pt>
                <c:pt idx="2697">
                  <c:v>1.1252287581699347</c:v>
                </c:pt>
                <c:pt idx="2698">
                  <c:v>2.3518954248366013</c:v>
                </c:pt>
                <c:pt idx="2699">
                  <c:v>3.4196078431372552</c:v>
                </c:pt>
                <c:pt idx="2700">
                  <c:v>6.7228758169934633</c:v>
                </c:pt>
                <c:pt idx="2701">
                  <c:v>9.0167320261437922</c:v>
                </c:pt>
                <c:pt idx="2702">
                  <c:v>9.2075816993464059</c:v>
                </c:pt>
                <c:pt idx="2703">
                  <c:v>8.3343790849673187</c:v>
                </c:pt>
                <c:pt idx="2704">
                  <c:v>8.3281045751633993</c:v>
                </c:pt>
                <c:pt idx="2705">
                  <c:v>6.113986928104576</c:v>
                </c:pt>
                <c:pt idx="2706">
                  <c:v>5.6820915032679737</c:v>
                </c:pt>
                <c:pt idx="2707">
                  <c:v>6.6371241830065362</c:v>
                </c:pt>
                <c:pt idx="2708">
                  <c:v>6.7275816993464055</c:v>
                </c:pt>
                <c:pt idx="2709">
                  <c:v>5.6661437908496737</c:v>
                </c:pt>
                <c:pt idx="2710">
                  <c:v>6.0167320261437913</c:v>
                </c:pt>
                <c:pt idx="2711">
                  <c:v>6.3521568627450975</c:v>
                </c:pt>
                <c:pt idx="2712">
                  <c:v>8.9586928104575154</c:v>
                </c:pt>
                <c:pt idx="2713">
                  <c:v>12.602091503267973</c:v>
                </c:pt>
                <c:pt idx="2714">
                  <c:v>14.117647058823533</c:v>
                </c:pt>
                <c:pt idx="2715">
                  <c:v>12.989803921568628</c:v>
                </c:pt>
                <c:pt idx="2716">
                  <c:v>10.878431372549018</c:v>
                </c:pt>
                <c:pt idx="2717">
                  <c:v>6.1430065359477117</c:v>
                </c:pt>
                <c:pt idx="2718">
                  <c:v>2.7079738562091507</c:v>
                </c:pt>
                <c:pt idx="2719">
                  <c:v>3.8423529411764701</c:v>
                </c:pt>
                <c:pt idx="2720">
                  <c:v>3.8619607843137258</c:v>
                </c:pt>
                <c:pt idx="2721">
                  <c:v>3.6622222222222223</c:v>
                </c:pt>
                <c:pt idx="2722">
                  <c:v>3.6622222222222223</c:v>
                </c:pt>
                <c:pt idx="2723">
                  <c:v>4.5422222222222226</c:v>
                </c:pt>
                <c:pt idx="2724">
                  <c:v>4.1686274509803924</c:v>
                </c:pt>
                <c:pt idx="2725">
                  <c:v>5.5790849673202612</c:v>
                </c:pt>
                <c:pt idx="2726">
                  <c:v>8.4402614379084966</c:v>
                </c:pt>
                <c:pt idx="2727">
                  <c:v>11.258823529411764</c:v>
                </c:pt>
                <c:pt idx="2728">
                  <c:v>11.457516339869283</c:v>
                </c:pt>
                <c:pt idx="2729">
                  <c:v>9.1811764705882357</c:v>
                </c:pt>
                <c:pt idx="2730">
                  <c:v>7.4107189542483667</c:v>
                </c:pt>
                <c:pt idx="2731">
                  <c:v>5.3709803921568628</c:v>
                </c:pt>
                <c:pt idx="2732">
                  <c:v>2.6078431372549025</c:v>
                </c:pt>
                <c:pt idx="2733">
                  <c:v>0.99477124183006549</c:v>
                </c:pt>
                <c:pt idx="2734">
                  <c:v>2.623790849673203</c:v>
                </c:pt>
                <c:pt idx="2735">
                  <c:v>5.6852287581699352</c:v>
                </c:pt>
                <c:pt idx="2736">
                  <c:v>6.1513725490196078</c:v>
                </c:pt>
                <c:pt idx="2737">
                  <c:v>7.0554248366013086</c:v>
                </c:pt>
                <c:pt idx="2738">
                  <c:v>8.9288888888888884</c:v>
                </c:pt>
                <c:pt idx="2739">
                  <c:v>8.6684967320261439</c:v>
                </c:pt>
                <c:pt idx="2740">
                  <c:v>6.5830065359477121</c:v>
                </c:pt>
                <c:pt idx="2741">
                  <c:v>6.8711111111111114</c:v>
                </c:pt>
                <c:pt idx="2742">
                  <c:v>6.5181699346405226</c:v>
                </c:pt>
                <c:pt idx="2743">
                  <c:v>4.6878431372549025</c:v>
                </c:pt>
                <c:pt idx="2744">
                  <c:v>3.3192156862745099</c:v>
                </c:pt>
                <c:pt idx="2745">
                  <c:v>2.343267973856209</c:v>
                </c:pt>
                <c:pt idx="2746">
                  <c:v>0.7675816993464053</c:v>
                </c:pt>
                <c:pt idx="2747">
                  <c:v>0.16104575163398693</c:v>
                </c:pt>
                <c:pt idx="2748">
                  <c:v>9.9346405228758171E-3</c:v>
                </c:pt>
                <c:pt idx="2749">
                  <c:v>0.38509803921568625</c:v>
                </c:pt>
                <c:pt idx="2750">
                  <c:v>0.8237908496732026</c:v>
                </c:pt>
                <c:pt idx="2751">
                  <c:v>1.3738562091503268</c:v>
                </c:pt>
                <c:pt idx="2752">
                  <c:v>1.6015686274509808</c:v>
                </c:pt>
                <c:pt idx="2753">
                  <c:v>1.5916339869281046</c:v>
                </c:pt>
                <c:pt idx="2754">
                  <c:v>1.2164705882352942</c:v>
                </c:pt>
                <c:pt idx="2755">
                  <c:v>0.77777777777777768</c:v>
                </c:pt>
                <c:pt idx="2756">
                  <c:v>0.25673202614379087</c:v>
                </c:pt>
                <c:pt idx="2757">
                  <c:v>0.62980392156862741</c:v>
                </c:pt>
                <c:pt idx="2758">
                  <c:v>2.1087581699346405</c:v>
                </c:pt>
                <c:pt idx="2759">
                  <c:v>4.3019607843137253</c:v>
                </c:pt>
                <c:pt idx="2760">
                  <c:v>5.5443137254901957</c:v>
                </c:pt>
                <c:pt idx="2761">
                  <c:v>5.5939869281045747</c:v>
                </c:pt>
                <c:pt idx="2762">
                  <c:v>4.9932026143790855</c:v>
                </c:pt>
                <c:pt idx="2763">
                  <c:v>3.5142483660130726</c:v>
                </c:pt>
                <c:pt idx="2764">
                  <c:v>1.3210457516339871</c:v>
                </c:pt>
                <c:pt idx="2765">
                  <c:v>9.7516339869281043E-2</c:v>
                </c:pt>
                <c:pt idx="2766">
                  <c:v>1.8823529411764708E-2</c:v>
                </c:pt>
                <c:pt idx="2767">
                  <c:v>1.8823529411764708E-2</c:v>
                </c:pt>
                <c:pt idx="2768">
                  <c:v>1.8823529411764708E-2</c:v>
                </c:pt>
                <c:pt idx="2769">
                  <c:v>0.12732026143790851</c:v>
                </c:pt>
                <c:pt idx="2770">
                  <c:v>0.25176470588235295</c:v>
                </c:pt>
                <c:pt idx="2771">
                  <c:v>0.25176470588235295</c:v>
                </c:pt>
                <c:pt idx="2772">
                  <c:v>2.8496732026143789E-2</c:v>
                </c:pt>
                <c:pt idx="2773">
                  <c:v>0.14222222222222222</c:v>
                </c:pt>
                <c:pt idx="2774">
                  <c:v>1.217516339869281</c:v>
                </c:pt>
                <c:pt idx="2775">
                  <c:v>2.6820915032679742</c:v>
                </c:pt>
                <c:pt idx="2776">
                  <c:v>3.8057516339869277</c:v>
                </c:pt>
                <c:pt idx="2777">
                  <c:v>7.1090196078431367</c:v>
                </c:pt>
                <c:pt idx="2778">
                  <c:v>9.4028758169934648</c:v>
                </c:pt>
                <c:pt idx="2779">
                  <c:v>9.5014379084967331</c:v>
                </c:pt>
                <c:pt idx="2780">
                  <c:v>8.5662745098039217</c:v>
                </c:pt>
                <c:pt idx="2781">
                  <c:v>8.4833986928104572</c:v>
                </c:pt>
                <c:pt idx="2782">
                  <c:v>7.9265359477124182</c:v>
                </c:pt>
                <c:pt idx="2783">
                  <c:v>8.0779084967320252</c:v>
                </c:pt>
                <c:pt idx="2784">
                  <c:v>9.6332026143790852</c:v>
                </c:pt>
                <c:pt idx="2785">
                  <c:v>10.164183006535948</c:v>
                </c:pt>
                <c:pt idx="2786">
                  <c:v>9.9877124183006547</c:v>
                </c:pt>
                <c:pt idx="2787">
                  <c:v>9.1398692810457529</c:v>
                </c:pt>
                <c:pt idx="2788">
                  <c:v>8.6632679738562093</c:v>
                </c:pt>
                <c:pt idx="2789">
                  <c:v>9.3602614379084965</c:v>
                </c:pt>
                <c:pt idx="2790">
                  <c:v>12.271372549019608</c:v>
                </c:pt>
                <c:pt idx="2791">
                  <c:v>12.922614379084967</c:v>
                </c:pt>
                <c:pt idx="2792">
                  <c:v>10.995555555555557</c:v>
                </c:pt>
                <c:pt idx="2793">
                  <c:v>8.9132026143790863</c:v>
                </c:pt>
                <c:pt idx="2794">
                  <c:v>5.4870588235294129</c:v>
                </c:pt>
                <c:pt idx="2795">
                  <c:v>2.1678431372549025</c:v>
                </c:pt>
                <c:pt idx="2796">
                  <c:v>3.3022222222222219</c:v>
                </c:pt>
                <c:pt idx="2797">
                  <c:v>3.6622222222222223</c:v>
                </c:pt>
                <c:pt idx="2798">
                  <c:v>3.6622222222222223</c:v>
                </c:pt>
                <c:pt idx="2799">
                  <c:v>3.6622222222222223</c:v>
                </c:pt>
                <c:pt idx="2800">
                  <c:v>3.8739869281045753</c:v>
                </c:pt>
                <c:pt idx="2801">
                  <c:v>2.951111111111111</c:v>
                </c:pt>
                <c:pt idx="2802">
                  <c:v>2.8023529411764709</c:v>
                </c:pt>
                <c:pt idx="2803">
                  <c:v>3.9552941176470586</c:v>
                </c:pt>
                <c:pt idx="2804">
                  <c:v>6.1573856209150328</c:v>
                </c:pt>
                <c:pt idx="2805">
                  <c:v>7.1333333333333329</c:v>
                </c:pt>
                <c:pt idx="2806">
                  <c:v>5.4718954248366005</c:v>
                </c:pt>
                <c:pt idx="2807">
                  <c:v>6.241568627450981</c:v>
                </c:pt>
                <c:pt idx="2808">
                  <c:v>5.5338562091503265</c:v>
                </c:pt>
                <c:pt idx="2809">
                  <c:v>3.3809150326797388</c:v>
                </c:pt>
                <c:pt idx="2810">
                  <c:v>1.5471895424836601</c:v>
                </c:pt>
                <c:pt idx="2811">
                  <c:v>2.7443137254901964</c:v>
                </c:pt>
                <c:pt idx="2812">
                  <c:v>4.7955555555555565</c:v>
                </c:pt>
                <c:pt idx="2813">
                  <c:v>6.3539869281045762</c:v>
                </c:pt>
                <c:pt idx="2814">
                  <c:v>7.1270588235294126</c:v>
                </c:pt>
                <c:pt idx="2815">
                  <c:v>8.9769934640522884</c:v>
                </c:pt>
                <c:pt idx="2816">
                  <c:v>8.7024836601307189</c:v>
                </c:pt>
                <c:pt idx="2817">
                  <c:v>6.5939869281045755</c:v>
                </c:pt>
                <c:pt idx="2818">
                  <c:v>6.1660130718954242</c:v>
                </c:pt>
                <c:pt idx="2819">
                  <c:v>5.9503267973856202</c:v>
                </c:pt>
                <c:pt idx="2820">
                  <c:v>4.2551633986928108</c:v>
                </c:pt>
                <c:pt idx="2821">
                  <c:v>3.2669281045751637</c:v>
                </c:pt>
                <c:pt idx="2822">
                  <c:v>2.343267973856209</c:v>
                </c:pt>
                <c:pt idx="2823">
                  <c:v>0.7675816993464053</c:v>
                </c:pt>
                <c:pt idx="2824">
                  <c:v>0.16104575163398693</c:v>
                </c:pt>
                <c:pt idx="2825">
                  <c:v>8.5751633986928102E-2</c:v>
                </c:pt>
                <c:pt idx="2826">
                  <c:v>0.5367320261437909</c:v>
                </c:pt>
                <c:pt idx="2827">
                  <c:v>1.0496732026143791</c:v>
                </c:pt>
                <c:pt idx="2828">
                  <c:v>1.8475816993464054</c:v>
                </c:pt>
                <c:pt idx="2829">
                  <c:v>2.169673202614379</c:v>
                </c:pt>
                <c:pt idx="2830">
                  <c:v>2.083921568627451</c:v>
                </c:pt>
                <c:pt idx="2831">
                  <c:v>1.6329411764705886</c:v>
                </c:pt>
                <c:pt idx="2832">
                  <c:v>1.1231372549019607</c:v>
                </c:pt>
                <c:pt idx="2833">
                  <c:v>1.0755555555555556</c:v>
                </c:pt>
                <c:pt idx="2834">
                  <c:v>1.9803921568627452</c:v>
                </c:pt>
                <c:pt idx="2835">
                  <c:v>4.1913725490196079</c:v>
                </c:pt>
                <c:pt idx="2836">
                  <c:v>7.4088888888888889</c:v>
                </c:pt>
                <c:pt idx="2837">
                  <c:v>9.0569934640522884</c:v>
                </c:pt>
                <c:pt idx="2838">
                  <c:v>8.3918954248366031</c:v>
                </c:pt>
                <c:pt idx="2839">
                  <c:v>7.1649673202614386</c:v>
                </c:pt>
                <c:pt idx="2840">
                  <c:v>4.9539869281045759</c:v>
                </c:pt>
                <c:pt idx="2841">
                  <c:v>1.7364705882352942</c:v>
                </c:pt>
                <c:pt idx="2842">
                  <c:v>8.5228758169934637E-2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0.10849673202614379</c:v>
                </c:pt>
                <c:pt idx="2847">
                  <c:v>0.25176470588235295</c:v>
                </c:pt>
                <c:pt idx="2848">
                  <c:v>0.25176470588235295</c:v>
                </c:pt>
                <c:pt idx="2849">
                  <c:v>9.4117647058823539E-3</c:v>
                </c:pt>
                <c:pt idx="2850">
                  <c:v>0.11372549019607842</c:v>
                </c:pt>
                <c:pt idx="2851">
                  <c:v>2.0295424836601308</c:v>
                </c:pt>
                <c:pt idx="2852">
                  <c:v>4.8386928104575162</c:v>
                </c:pt>
                <c:pt idx="2853">
                  <c:v>7.029803921568627</c:v>
                </c:pt>
                <c:pt idx="2854">
                  <c:v>10.549803921568628</c:v>
                </c:pt>
                <c:pt idx="2855">
                  <c:v>13.692026143790848</c:v>
                </c:pt>
                <c:pt idx="2856">
                  <c:v>12.606274509803923</c:v>
                </c:pt>
                <c:pt idx="2857">
                  <c:v>10.444444444444445</c:v>
                </c:pt>
                <c:pt idx="2858">
                  <c:v>9.303790849673204</c:v>
                </c:pt>
                <c:pt idx="2859">
                  <c:v>8.5037908496732033</c:v>
                </c:pt>
                <c:pt idx="2860">
                  <c:v>7.7098039215686276</c:v>
                </c:pt>
                <c:pt idx="2861">
                  <c:v>9.0125490196078424</c:v>
                </c:pt>
                <c:pt idx="2862">
                  <c:v>10.213333333333335</c:v>
                </c:pt>
                <c:pt idx="2863">
                  <c:v>10.334640522875818</c:v>
                </c:pt>
                <c:pt idx="2864">
                  <c:v>9.5660130718954246</c:v>
                </c:pt>
                <c:pt idx="2865">
                  <c:v>8.9992156862745105</c:v>
                </c:pt>
                <c:pt idx="2866">
                  <c:v>9.76</c:v>
                </c:pt>
                <c:pt idx="2867">
                  <c:v>11.553725490196079</c:v>
                </c:pt>
                <c:pt idx="2868">
                  <c:v>11.73516339869281</c:v>
                </c:pt>
                <c:pt idx="2869">
                  <c:v>9.7743790849673218</c:v>
                </c:pt>
                <c:pt idx="2870">
                  <c:v>7.8886274509803922</c:v>
                </c:pt>
                <c:pt idx="2871">
                  <c:v>4.9950326797385625</c:v>
                </c:pt>
                <c:pt idx="2872">
                  <c:v>1.8444444444444446</c:v>
                </c:pt>
                <c:pt idx="2873">
                  <c:v>2.1435294117647059</c:v>
                </c:pt>
                <c:pt idx="2874">
                  <c:v>2.4606535947712422</c:v>
                </c:pt>
                <c:pt idx="2875">
                  <c:v>2.4606535947712422</c:v>
                </c:pt>
                <c:pt idx="2876">
                  <c:v>2.4606535947712422</c:v>
                </c:pt>
                <c:pt idx="2877">
                  <c:v>1.9694117647058822</c:v>
                </c:pt>
                <c:pt idx="2878">
                  <c:v>0.32679738562091504</c:v>
                </c:pt>
                <c:pt idx="2879">
                  <c:v>9.6732026143790846E-3</c:v>
                </c:pt>
                <c:pt idx="2880">
                  <c:v>0.2857516339869281</c:v>
                </c:pt>
                <c:pt idx="2881">
                  <c:v>1.7118954248366014</c:v>
                </c:pt>
                <c:pt idx="2882">
                  <c:v>3.1396078431372554</c:v>
                </c:pt>
                <c:pt idx="2883">
                  <c:v>3.248366013071895</c:v>
                </c:pt>
                <c:pt idx="2884">
                  <c:v>5.7113725490196083</c:v>
                </c:pt>
                <c:pt idx="2885">
                  <c:v>5.7294117647058824</c:v>
                </c:pt>
                <c:pt idx="2886">
                  <c:v>4.303267973856209</c:v>
                </c:pt>
                <c:pt idx="2887">
                  <c:v>2.8818300653594773</c:v>
                </c:pt>
                <c:pt idx="2888">
                  <c:v>3.0530718954248366</c:v>
                </c:pt>
                <c:pt idx="2889">
                  <c:v>1.4554248366013072</c:v>
                </c:pt>
                <c:pt idx="2890">
                  <c:v>2.6920261437908497</c:v>
                </c:pt>
                <c:pt idx="2891">
                  <c:v>3.1618300653594775</c:v>
                </c:pt>
                <c:pt idx="2892">
                  <c:v>4.1688888888888895</c:v>
                </c:pt>
                <c:pt idx="2893">
                  <c:v>4.0562091503267981</c:v>
                </c:pt>
                <c:pt idx="2894">
                  <c:v>3.4917647058823529</c:v>
                </c:pt>
                <c:pt idx="2895">
                  <c:v>3.0705882352941178</c:v>
                </c:pt>
                <c:pt idx="2896">
                  <c:v>3.0115032679738558</c:v>
                </c:pt>
                <c:pt idx="2897">
                  <c:v>2.0107189542483663</c:v>
                </c:pt>
                <c:pt idx="2898">
                  <c:v>1.8337254901960787</c:v>
                </c:pt>
                <c:pt idx="2899">
                  <c:v>1.5328104575163402</c:v>
                </c:pt>
                <c:pt idx="2900">
                  <c:v>0.42326797385620918</c:v>
                </c:pt>
                <c:pt idx="2901">
                  <c:v>6.7973856209150335E-2</c:v>
                </c:pt>
                <c:pt idx="2902">
                  <c:v>0.37176470588235294</c:v>
                </c:pt>
                <c:pt idx="2903">
                  <c:v>0.87790849673202609</c:v>
                </c:pt>
                <c:pt idx="2904">
                  <c:v>1.3908496732026145</c:v>
                </c:pt>
                <c:pt idx="2905">
                  <c:v>2.188758169934641</c:v>
                </c:pt>
                <c:pt idx="2906">
                  <c:v>2.4554248366013072</c:v>
                </c:pt>
                <c:pt idx="2907">
                  <c:v>2.1390849673202617</c:v>
                </c:pt>
                <c:pt idx="2908">
                  <c:v>1.6329411764705886</c:v>
                </c:pt>
                <c:pt idx="2909">
                  <c:v>1.2949019607843137</c:v>
                </c:pt>
                <c:pt idx="2910">
                  <c:v>2.8420915032679739</c:v>
                </c:pt>
                <c:pt idx="2911">
                  <c:v>4.7461437908496729</c:v>
                </c:pt>
                <c:pt idx="2912">
                  <c:v>7.3448366013071897</c:v>
                </c:pt>
                <c:pt idx="2913">
                  <c:v>10.568627450980394</c:v>
                </c:pt>
                <c:pt idx="2914">
                  <c:v>12.044967320261437</c:v>
                </c:pt>
                <c:pt idx="2915">
                  <c:v>9.7850980392156863</c:v>
                </c:pt>
                <c:pt idx="2916">
                  <c:v>7.5589542483660139</c:v>
                </c:pt>
                <c:pt idx="2917">
                  <c:v>4.9602614379084971</c:v>
                </c:pt>
                <c:pt idx="2918">
                  <c:v>1.7364705882352942</c:v>
                </c:pt>
                <c:pt idx="2919">
                  <c:v>8.5228758169934637E-2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0.10849673202614379</c:v>
                </c:pt>
                <c:pt idx="2924">
                  <c:v>0.25176470588235295</c:v>
                </c:pt>
                <c:pt idx="2925">
                  <c:v>0.25176470588235295</c:v>
                </c:pt>
                <c:pt idx="2926">
                  <c:v>6.5359477124183009E-3</c:v>
                </c:pt>
                <c:pt idx="2927">
                  <c:v>0.10431372549019607</c:v>
                </c:pt>
                <c:pt idx="2928">
                  <c:v>1.9518954248366016</c:v>
                </c:pt>
                <c:pt idx="2929">
                  <c:v>4.7579084967320266</c:v>
                </c:pt>
                <c:pt idx="2930">
                  <c:v>6.3090196078431378</c:v>
                </c:pt>
                <c:pt idx="2931">
                  <c:v>9.9495424836601298</c:v>
                </c:pt>
                <c:pt idx="2932">
                  <c:v>13.788235294117648</c:v>
                </c:pt>
                <c:pt idx="2933">
                  <c:v>14.062745098039215</c:v>
                </c:pt>
                <c:pt idx="2934">
                  <c:v>13.088888888888889</c:v>
                </c:pt>
                <c:pt idx="2935">
                  <c:v>13.316862745098041</c:v>
                </c:pt>
                <c:pt idx="2936">
                  <c:v>12.477647058823532</c:v>
                </c:pt>
                <c:pt idx="2937">
                  <c:v>10.802875816993465</c:v>
                </c:pt>
                <c:pt idx="2938">
                  <c:v>10.31843137254902</c:v>
                </c:pt>
                <c:pt idx="2939">
                  <c:v>10.33437908496732</c:v>
                </c:pt>
                <c:pt idx="2940">
                  <c:v>9.7270588235294113</c:v>
                </c:pt>
                <c:pt idx="2941">
                  <c:v>8.6491503267973862</c:v>
                </c:pt>
                <c:pt idx="2942">
                  <c:v>8.0052287581699346</c:v>
                </c:pt>
                <c:pt idx="2943">
                  <c:v>7.882352941176471</c:v>
                </c:pt>
                <c:pt idx="2944">
                  <c:v>7.688627450980392</c:v>
                </c:pt>
                <c:pt idx="2945">
                  <c:v>7.0183006535947712</c:v>
                </c:pt>
                <c:pt idx="2946">
                  <c:v>5.2949019607843146</c:v>
                </c:pt>
                <c:pt idx="2947">
                  <c:v>3.6705882352941175</c:v>
                </c:pt>
                <c:pt idx="2948">
                  <c:v>2.1558169934640521</c:v>
                </c:pt>
                <c:pt idx="2949">
                  <c:v>0.50457516339869279</c:v>
                </c:pt>
                <c:pt idx="2950">
                  <c:v>3.1372549019607842E-3</c:v>
                </c:pt>
                <c:pt idx="2951">
                  <c:v>3.1372549019607842E-3</c:v>
                </c:pt>
                <c:pt idx="2952">
                  <c:v>3.1372549019607842E-3</c:v>
                </c:pt>
                <c:pt idx="2953">
                  <c:v>3.1372549019607842E-3</c:v>
                </c:pt>
                <c:pt idx="2954">
                  <c:v>0</c:v>
                </c:pt>
                <c:pt idx="2955">
                  <c:v>0</c:v>
                </c:pt>
                <c:pt idx="2956">
                  <c:v>6.2745098039215684E-3</c:v>
                </c:pt>
                <c:pt idx="2957">
                  <c:v>0.50483660130718966</c:v>
                </c:pt>
                <c:pt idx="2958">
                  <c:v>1.7179084967320262</c:v>
                </c:pt>
                <c:pt idx="2959">
                  <c:v>2.3322875816993465</c:v>
                </c:pt>
                <c:pt idx="2960">
                  <c:v>2.4507189542483663</c:v>
                </c:pt>
                <c:pt idx="2961">
                  <c:v>5.0065359477124183</c:v>
                </c:pt>
                <c:pt idx="2962">
                  <c:v>5.0530718954248366</c:v>
                </c:pt>
                <c:pt idx="2963">
                  <c:v>3.8400000000000007</c:v>
                </c:pt>
                <c:pt idx="2964">
                  <c:v>3.2318954248366012</c:v>
                </c:pt>
                <c:pt idx="2965">
                  <c:v>3.2915032679738561</c:v>
                </c:pt>
                <c:pt idx="2966">
                  <c:v>0.95633986928104586</c:v>
                </c:pt>
                <c:pt idx="2967">
                  <c:v>1.3377777777777782</c:v>
                </c:pt>
                <c:pt idx="2968">
                  <c:v>1.3754248366013073</c:v>
                </c:pt>
                <c:pt idx="2969">
                  <c:v>1.3691503267973859</c:v>
                </c:pt>
                <c:pt idx="2970">
                  <c:v>1.1942483660130718</c:v>
                </c:pt>
                <c:pt idx="2971">
                  <c:v>0.96732026143790839</c:v>
                </c:pt>
                <c:pt idx="2972">
                  <c:v>1.4154248366013074</c:v>
                </c:pt>
                <c:pt idx="2973">
                  <c:v>2.2533333333333334</c:v>
                </c:pt>
                <c:pt idx="2974">
                  <c:v>2.2596078431372546</c:v>
                </c:pt>
                <c:pt idx="2975">
                  <c:v>2.2564705882352944</c:v>
                </c:pt>
                <c:pt idx="2976">
                  <c:v>2.2564705882352944</c:v>
                </c:pt>
                <c:pt idx="2977">
                  <c:v>0.88183006535947706</c:v>
                </c:pt>
                <c:pt idx="2978">
                  <c:v>0.10718954248366014</c:v>
                </c:pt>
                <c:pt idx="2979">
                  <c:v>1.2122875816993464</c:v>
                </c:pt>
                <c:pt idx="2980">
                  <c:v>1.9890196078431375</c:v>
                </c:pt>
                <c:pt idx="2981">
                  <c:v>2.5145098039215688</c:v>
                </c:pt>
                <c:pt idx="2982">
                  <c:v>3.3124183006535945</c:v>
                </c:pt>
                <c:pt idx="2983">
                  <c:v>3.5335947712418303</c:v>
                </c:pt>
                <c:pt idx="2984">
                  <c:v>2.4222222222222225</c:v>
                </c:pt>
                <c:pt idx="2985">
                  <c:v>1.6454901960784314</c:v>
                </c:pt>
                <c:pt idx="2986">
                  <c:v>1.2949019607843137</c:v>
                </c:pt>
                <c:pt idx="2987">
                  <c:v>2.9968627450980394</c:v>
                </c:pt>
                <c:pt idx="2988">
                  <c:v>4.9908496732026144</c:v>
                </c:pt>
                <c:pt idx="2989">
                  <c:v>7.5832679738562092</c:v>
                </c:pt>
                <c:pt idx="2990">
                  <c:v>10.800784313725492</c:v>
                </c:pt>
                <c:pt idx="2991">
                  <c:v>12.277124183006537</c:v>
                </c:pt>
                <c:pt idx="2992">
                  <c:v>9.8624836601307191</c:v>
                </c:pt>
                <c:pt idx="2993">
                  <c:v>7.5464052287581707</c:v>
                </c:pt>
                <c:pt idx="2994">
                  <c:v>4.9539869281045759</c:v>
                </c:pt>
                <c:pt idx="2995">
                  <c:v>1.7364705882352942</c:v>
                </c:pt>
                <c:pt idx="2996">
                  <c:v>8.5228758169934637E-2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3.607843137254902E-2</c:v>
                </c:pt>
                <c:pt idx="3004">
                  <c:v>0</c:v>
                </c:pt>
                <c:pt idx="3005">
                  <c:v>1.1534640522875816</c:v>
                </c:pt>
                <c:pt idx="3006">
                  <c:v>2.9613071895424841</c:v>
                </c:pt>
                <c:pt idx="3007">
                  <c:v>4.3890196078431378</c:v>
                </c:pt>
                <c:pt idx="3008">
                  <c:v>8.0426143790849682</c:v>
                </c:pt>
                <c:pt idx="3009">
                  <c:v>12.137516339869279</c:v>
                </c:pt>
                <c:pt idx="3010">
                  <c:v>14.945098039215686</c:v>
                </c:pt>
                <c:pt idx="3011">
                  <c:v>16.561830065359477</c:v>
                </c:pt>
                <c:pt idx="3012">
                  <c:v>17.806797385620914</c:v>
                </c:pt>
                <c:pt idx="3013">
                  <c:v>16.957385620915034</c:v>
                </c:pt>
                <c:pt idx="3014">
                  <c:v>14.898823529411764</c:v>
                </c:pt>
                <c:pt idx="3015">
                  <c:v>12.303006535947713</c:v>
                </c:pt>
                <c:pt idx="3016">
                  <c:v>10.726535947712417</c:v>
                </c:pt>
                <c:pt idx="3017">
                  <c:v>9.22562091503268</c:v>
                </c:pt>
                <c:pt idx="3018">
                  <c:v>7.490980392156863</c:v>
                </c:pt>
                <c:pt idx="3019">
                  <c:v>5.5218300653594765</c:v>
                </c:pt>
                <c:pt idx="3020">
                  <c:v>4.8771241830065364</c:v>
                </c:pt>
                <c:pt idx="3021">
                  <c:v>3.3691503267973855</c:v>
                </c:pt>
                <c:pt idx="3022">
                  <c:v>2.1973856209150329</c:v>
                </c:pt>
                <c:pt idx="3023">
                  <c:v>1.127843137254902</c:v>
                </c:pt>
                <c:pt idx="3024">
                  <c:v>1.0606535947712419</c:v>
                </c:pt>
                <c:pt idx="3025">
                  <c:v>0.34013071895424835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2.9542483660130719E-2</c:v>
                </c:pt>
                <c:pt idx="3033">
                  <c:v>4.8366013071895433E-2</c:v>
                </c:pt>
                <c:pt idx="3034">
                  <c:v>0.59869281045751632</c:v>
                </c:pt>
                <c:pt idx="3035">
                  <c:v>2.0447058823529414</c:v>
                </c:pt>
                <c:pt idx="3036">
                  <c:v>2.5223529411764707</c:v>
                </c:pt>
                <c:pt idx="3037">
                  <c:v>2.6175163398692813</c:v>
                </c:pt>
                <c:pt idx="3038">
                  <c:v>5.1639215686274511</c:v>
                </c:pt>
                <c:pt idx="3039">
                  <c:v>6.3223529411764705</c:v>
                </c:pt>
                <c:pt idx="3040">
                  <c:v>4.9715032679738558</c:v>
                </c:pt>
                <c:pt idx="3041">
                  <c:v>4.5001307189542485</c:v>
                </c:pt>
                <c:pt idx="3042">
                  <c:v>4.5377777777777775</c:v>
                </c:pt>
                <c:pt idx="3043">
                  <c:v>2.1994771241830069</c:v>
                </c:pt>
                <c:pt idx="3044">
                  <c:v>1.4013071895424838</c:v>
                </c:pt>
                <c:pt idx="3045">
                  <c:v>1.3375163398692813</c:v>
                </c:pt>
                <c:pt idx="3046">
                  <c:v>1.3312418300653595</c:v>
                </c:pt>
                <c:pt idx="3047">
                  <c:v>1.1688888888888891</c:v>
                </c:pt>
                <c:pt idx="3048">
                  <c:v>1.0243137254901962</c:v>
                </c:pt>
                <c:pt idx="3049">
                  <c:v>2.6115032679738559</c:v>
                </c:pt>
                <c:pt idx="3050">
                  <c:v>4.23764705882353</c:v>
                </c:pt>
                <c:pt idx="3051">
                  <c:v>4.2439215686274503</c:v>
                </c:pt>
                <c:pt idx="3052">
                  <c:v>4.2439215686274503</c:v>
                </c:pt>
                <c:pt idx="3053">
                  <c:v>4.1615686274509809</c:v>
                </c:pt>
                <c:pt idx="3054">
                  <c:v>1.6637908496732026</c:v>
                </c:pt>
                <c:pt idx="3055">
                  <c:v>0.10718954248366014</c:v>
                </c:pt>
                <c:pt idx="3056">
                  <c:v>1.2154248366013072</c:v>
                </c:pt>
                <c:pt idx="3057">
                  <c:v>1.9921568627450981</c:v>
                </c:pt>
                <c:pt idx="3058">
                  <c:v>2.5176470588235293</c:v>
                </c:pt>
                <c:pt idx="3059">
                  <c:v>3.3155555555555556</c:v>
                </c:pt>
                <c:pt idx="3060">
                  <c:v>3.5367320261437913</c:v>
                </c:pt>
                <c:pt idx="3061">
                  <c:v>2.4222222222222225</c:v>
                </c:pt>
                <c:pt idx="3062">
                  <c:v>1.6454901960784314</c:v>
                </c:pt>
                <c:pt idx="3063">
                  <c:v>1.2949019607843137</c:v>
                </c:pt>
                <c:pt idx="3064">
                  <c:v>2.9709803921568629</c:v>
                </c:pt>
                <c:pt idx="3065">
                  <c:v>4.5145098039215688</c:v>
                </c:pt>
                <c:pt idx="3066">
                  <c:v>6.0630065359477125</c:v>
                </c:pt>
                <c:pt idx="3067">
                  <c:v>8.3707189542483658</c:v>
                </c:pt>
                <c:pt idx="3068">
                  <c:v>9.7069281045751641</c:v>
                </c:pt>
                <c:pt idx="3069">
                  <c:v>7.3181699346405233</c:v>
                </c:pt>
                <c:pt idx="3070">
                  <c:v>5.4525490196078428</c:v>
                </c:pt>
                <c:pt idx="3071">
                  <c:v>3.9040522875816994</c:v>
                </c:pt>
                <c:pt idx="3072">
                  <c:v>1.5963398692810458</c:v>
                </c:pt>
                <c:pt idx="3073">
                  <c:v>8.5228758169934637E-2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3.607843137254902E-2</c:v>
                </c:pt>
                <c:pt idx="3081">
                  <c:v>0</c:v>
                </c:pt>
                <c:pt idx="3082">
                  <c:v>1.8444444444444446</c:v>
                </c:pt>
                <c:pt idx="3083">
                  <c:v>3.7848366013071897</c:v>
                </c:pt>
                <c:pt idx="3084">
                  <c:v>5.8235294117647056</c:v>
                </c:pt>
                <c:pt idx="3085">
                  <c:v>10.733856209150327</c:v>
                </c:pt>
                <c:pt idx="3086">
                  <c:v>15.493594771241831</c:v>
                </c:pt>
                <c:pt idx="3087">
                  <c:v>17.689673202614383</c:v>
                </c:pt>
                <c:pt idx="3088">
                  <c:v>19.170718954248368</c:v>
                </c:pt>
                <c:pt idx="3089">
                  <c:v>19.768627450980393</c:v>
                </c:pt>
                <c:pt idx="3090">
                  <c:v>17.215947712418302</c:v>
                </c:pt>
                <c:pt idx="3091">
                  <c:v>13.30797385620915</c:v>
                </c:pt>
                <c:pt idx="3092">
                  <c:v>10.079738562091503</c:v>
                </c:pt>
                <c:pt idx="3093">
                  <c:v>8.4718954248366014</c:v>
                </c:pt>
                <c:pt idx="3094">
                  <c:v>7.0070588235294125</c:v>
                </c:pt>
                <c:pt idx="3095">
                  <c:v>5.2802614379084973</c:v>
                </c:pt>
                <c:pt idx="3096">
                  <c:v>4.4794771241830071</c:v>
                </c:pt>
                <c:pt idx="3097">
                  <c:v>3.6671895424836607</c:v>
                </c:pt>
                <c:pt idx="3098">
                  <c:v>1.8535947712418299</c:v>
                </c:pt>
                <c:pt idx="3099">
                  <c:v>0.6818300653594771</c:v>
                </c:pt>
                <c:pt idx="3100">
                  <c:v>5.0980392156862744E-2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1.0292810457516341</c:v>
                </c:pt>
                <c:pt idx="3110">
                  <c:v>1.7341176470588235</c:v>
                </c:pt>
                <c:pt idx="3111">
                  <c:v>2.2875816993464055</c:v>
                </c:pt>
                <c:pt idx="3112">
                  <c:v>3.8499346405228758</c:v>
                </c:pt>
                <c:pt idx="3113">
                  <c:v>4.3626143790849676</c:v>
                </c:pt>
                <c:pt idx="3114">
                  <c:v>3.7064052287581695</c:v>
                </c:pt>
                <c:pt idx="3115">
                  <c:v>5.6888888888888891</c:v>
                </c:pt>
                <c:pt idx="3116">
                  <c:v>7.3202614379084965</c:v>
                </c:pt>
                <c:pt idx="3117">
                  <c:v>5.8760784313725489</c:v>
                </c:pt>
                <c:pt idx="3118">
                  <c:v>5.3633986928104562</c:v>
                </c:pt>
                <c:pt idx="3119">
                  <c:v>5.0543790849673211</c:v>
                </c:pt>
                <c:pt idx="3120">
                  <c:v>2.5686274509803924</c:v>
                </c:pt>
                <c:pt idx="3121">
                  <c:v>1.121830065359477</c:v>
                </c:pt>
                <c:pt idx="3122">
                  <c:v>1.0318954248366015</c:v>
                </c:pt>
                <c:pt idx="3123">
                  <c:v>1.0543790849673202</c:v>
                </c:pt>
                <c:pt idx="3124">
                  <c:v>1.1236601307189544</c:v>
                </c:pt>
                <c:pt idx="3125">
                  <c:v>1.0044444444444445</c:v>
                </c:pt>
                <c:pt idx="3126">
                  <c:v>2.7641830065359478</c:v>
                </c:pt>
                <c:pt idx="3127">
                  <c:v>4.3934640522875821</c:v>
                </c:pt>
                <c:pt idx="3128">
                  <c:v>4.377254901960784</c:v>
                </c:pt>
                <c:pt idx="3129">
                  <c:v>4.2564705882352944</c:v>
                </c:pt>
                <c:pt idx="3130">
                  <c:v>4.4677124183006542</c:v>
                </c:pt>
                <c:pt idx="3131">
                  <c:v>1.9699346405228757</c:v>
                </c:pt>
                <c:pt idx="3132">
                  <c:v>0.41333333333333333</c:v>
                </c:pt>
                <c:pt idx="3133">
                  <c:v>1.5116339869281048</c:v>
                </c:pt>
                <c:pt idx="3134">
                  <c:v>1.9037908496732026</c:v>
                </c:pt>
                <c:pt idx="3135">
                  <c:v>1.7001307189542481</c:v>
                </c:pt>
                <c:pt idx="3136">
                  <c:v>1.9479738562091502</c:v>
                </c:pt>
                <c:pt idx="3137">
                  <c:v>1.9414379084967324</c:v>
                </c:pt>
                <c:pt idx="3138">
                  <c:v>0.83686274509803926</c:v>
                </c:pt>
                <c:pt idx="3139">
                  <c:v>0.43215686274509807</c:v>
                </c:pt>
                <c:pt idx="3140">
                  <c:v>0.51712418300653595</c:v>
                </c:pt>
                <c:pt idx="3141">
                  <c:v>2.7401307189542483</c:v>
                </c:pt>
                <c:pt idx="3142">
                  <c:v>4.4386928104575167</c:v>
                </c:pt>
                <c:pt idx="3143">
                  <c:v>5.5584313725490198</c:v>
                </c:pt>
                <c:pt idx="3144">
                  <c:v>6.5890196078431371</c:v>
                </c:pt>
                <c:pt idx="3145">
                  <c:v>6.8230065359477123</c:v>
                </c:pt>
                <c:pt idx="3146">
                  <c:v>4.3586928104575167</c:v>
                </c:pt>
                <c:pt idx="3147">
                  <c:v>2.565751633986928</c:v>
                </c:pt>
                <c:pt idx="3148">
                  <c:v>1.4460130718954249</c:v>
                </c:pt>
                <c:pt idx="3149">
                  <c:v>0.41542483660130719</c:v>
                </c:pt>
                <c:pt idx="3150">
                  <c:v>6.5359477124183009E-3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3.607843137254902E-2</c:v>
                </c:pt>
                <c:pt idx="3158">
                  <c:v>0.16104575163398693</c:v>
                </c:pt>
                <c:pt idx="3159">
                  <c:v>3.1911111111111108</c:v>
                </c:pt>
                <c:pt idx="3160">
                  <c:v>5.8130718954248364</c:v>
                </c:pt>
                <c:pt idx="3161">
                  <c:v>9.1074509803921586</c:v>
                </c:pt>
                <c:pt idx="3162">
                  <c:v>16.284444444444446</c:v>
                </c:pt>
                <c:pt idx="3163">
                  <c:v>21.550326797385623</c:v>
                </c:pt>
                <c:pt idx="3164">
                  <c:v>22.741960784313729</c:v>
                </c:pt>
                <c:pt idx="3165">
                  <c:v>23.31947712418301</c:v>
                </c:pt>
                <c:pt idx="3166">
                  <c:v>21.76522875816994</c:v>
                </c:pt>
                <c:pt idx="3167">
                  <c:v>14.705882352941178</c:v>
                </c:pt>
                <c:pt idx="3168">
                  <c:v>9.2789542483660146</c:v>
                </c:pt>
                <c:pt idx="3169">
                  <c:v>5.2261437908496733</c:v>
                </c:pt>
                <c:pt idx="3170">
                  <c:v>2.9461437908496735</c:v>
                </c:pt>
                <c:pt idx="3171">
                  <c:v>1.5134640522875817</c:v>
                </c:pt>
                <c:pt idx="3172">
                  <c:v>1.5678431372549022</c:v>
                </c:pt>
                <c:pt idx="3173">
                  <c:v>1.5678431372549022</c:v>
                </c:pt>
                <c:pt idx="3174">
                  <c:v>1.3989542483660131</c:v>
                </c:pt>
                <c:pt idx="3175">
                  <c:v>0.48261437908496724</c:v>
                </c:pt>
                <c:pt idx="3176">
                  <c:v>0.75320261437908509</c:v>
                </c:pt>
                <c:pt idx="3177">
                  <c:v>1.0402614379084969</c:v>
                </c:pt>
                <c:pt idx="3178">
                  <c:v>1.0433986928104575</c:v>
                </c:pt>
                <c:pt idx="3179">
                  <c:v>1.0433986928104575</c:v>
                </c:pt>
                <c:pt idx="3180">
                  <c:v>1.0402614379084969</c:v>
                </c:pt>
                <c:pt idx="3181">
                  <c:v>0.4622222222222222</c:v>
                </c:pt>
                <c:pt idx="3182">
                  <c:v>3.1372549019607842E-3</c:v>
                </c:pt>
                <c:pt idx="3183">
                  <c:v>0</c:v>
                </c:pt>
                <c:pt idx="3184">
                  <c:v>9.4117647058823539E-3</c:v>
                </c:pt>
                <c:pt idx="3185">
                  <c:v>9.4117647058823539E-3</c:v>
                </c:pt>
                <c:pt idx="3186">
                  <c:v>1.1074509803921568</c:v>
                </c:pt>
                <c:pt idx="3187">
                  <c:v>1.8185620915032683</c:v>
                </c:pt>
                <c:pt idx="3188">
                  <c:v>3.0101960784313726</c:v>
                </c:pt>
                <c:pt idx="3189">
                  <c:v>4.0711111111111116</c:v>
                </c:pt>
                <c:pt idx="3190">
                  <c:v>4.2386928104575166</c:v>
                </c:pt>
                <c:pt idx="3191">
                  <c:v>3.5294117647058831</c:v>
                </c:pt>
                <c:pt idx="3192">
                  <c:v>4.6305882352941188</c:v>
                </c:pt>
                <c:pt idx="3193">
                  <c:v>5.6269281045751631</c:v>
                </c:pt>
                <c:pt idx="3194">
                  <c:v>4.674771241830066</c:v>
                </c:pt>
                <c:pt idx="3195">
                  <c:v>4.5071895424836601</c:v>
                </c:pt>
                <c:pt idx="3196">
                  <c:v>4.1184313725490194</c:v>
                </c:pt>
                <c:pt idx="3197">
                  <c:v>2.3061437908496734</c:v>
                </c:pt>
                <c:pt idx="3198">
                  <c:v>0.12758169934640526</c:v>
                </c:pt>
                <c:pt idx="3199">
                  <c:v>9.4117647058823539E-3</c:v>
                </c:pt>
                <c:pt idx="3200">
                  <c:v>0.37516339869281046</c:v>
                </c:pt>
                <c:pt idx="3201">
                  <c:v>1.6407843137254903</c:v>
                </c:pt>
                <c:pt idx="3202">
                  <c:v>1.951111111111111</c:v>
                </c:pt>
                <c:pt idx="3203">
                  <c:v>4.4394771241830071</c:v>
                </c:pt>
                <c:pt idx="3204">
                  <c:v>6.0969934640522885</c:v>
                </c:pt>
                <c:pt idx="3205">
                  <c:v>5.7670588235294131</c:v>
                </c:pt>
                <c:pt idx="3206">
                  <c:v>5.379346405228759</c:v>
                </c:pt>
                <c:pt idx="3207">
                  <c:v>6.8449673202614383</c:v>
                </c:pt>
                <c:pt idx="3208">
                  <c:v>4.3600000000000003</c:v>
                </c:pt>
                <c:pt idx="3209">
                  <c:v>2.8033986928104575</c:v>
                </c:pt>
                <c:pt idx="3210">
                  <c:v>3.7963398692810455</c:v>
                </c:pt>
                <c:pt idx="3211">
                  <c:v>3.2441830065359474</c:v>
                </c:pt>
                <c:pt idx="3212">
                  <c:v>1.4807843137254904</c:v>
                </c:pt>
                <c:pt idx="3213">
                  <c:v>1.4679738562091502</c:v>
                </c:pt>
                <c:pt idx="3214">
                  <c:v>1.3670588235294121</c:v>
                </c:pt>
                <c:pt idx="3215">
                  <c:v>0.33830065359477118</c:v>
                </c:pt>
                <c:pt idx="3216">
                  <c:v>1.2549019607843137E-2</c:v>
                </c:pt>
                <c:pt idx="3217">
                  <c:v>0.17176470588235293</c:v>
                </c:pt>
                <c:pt idx="3218">
                  <c:v>1.9213071895424836</c:v>
                </c:pt>
                <c:pt idx="3219">
                  <c:v>3.0881045751633991</c:v>
                </c:pt>
                <c:pt idx="3220">
                  <c:v>3.4758169934640524</c:v>
                </c:pt>
                <c:pt idx="3221">
                  <c:v>3.482091503267974</c:v>
                </c:pt>
                <c:pt idx="3222">
                  <c:v>3.310326797385621</c:v>
                </c:pt>
                <c:pt idx="3223">
                  <c:v>1.56078431372549</c:v>
                </c:pt>
                <c:pt idx="3224">
                  <c:v>0.39398692810457514</c:v>
                </c:pt>
                <c:pt idx="3225">
                  <c:v>6.2745098039215684E-3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4.2352941176470586E-2</c:v>
                </c:pt>
                <c:pt idx="3235">
                  <c:v>0.2541176470588235</c:v>
                </c:pt>
                <c:pt idx="3236">
                  <c:v>2.6747712418300651</c:v>
                </c:pt>
                <c:pt idx="3237">
                  <c:v>3.914248366013072</c:v>
                </c:pt>
                <c:pt idx="3238">
                  <c:v>6.187450980392156</c:v>
                </c:pt>
                <c:pt idx="3239">
                  <c:v>12.835816993464054</c:v>
                </c:pt>
                <c:pt idx="3240">
                  <c:v>16.699607843137258</c:v>
                </c:pt>
                <c:pt idx="3241">
                  <c:v>18.088104575163403</c:v>
                </c:pt>
                <c:pt idx="3242">
                  <c:v>19.920784313725491</c:v>
                </c:pt>
                <c:pt idx="3243">
                  <c:v>19.374901960784314</c:v>
                </c:pt>
                <c:pt idx="3244">
                  <c:v>12.834771241830065</c:v>
                </c:pt>
                <c:pt idx="3245">
                  <c:v>8.7231372549019603</c:v>
                </c:pt>
                <c:pt idx="3246">
                  <c:v>4.9139869281045758</c:v>
                </c:pt>
                <c:pt idx="3247">
                  <c:v>1.841830065359477</c:v>
                </c:pt>
                <c:pt idx="3248">
                  <c:v>0.11450980392156862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3.1372549019607842E-3</c:v>
                </c:pt>
                <c:pt idx="3253">
                  <c:v>0.88575163398692813</c:v>
                </c:pt>
                <c:pt idx="3254">
                  <c:v>2.3945098039215691</c:v>
                </c:pt>
                <c:pt idx="3255">
                  <c:v>3.0149019607843139</c:v>
                </c:pt>
                <c:pt idx="3256">
                  <c:v>4.251764705882354</c:v>
                </c:pt>
                <c:pt idx="3257">
                  <c:v>4.5296732026143784</c:v>
                </c:pt>
                <c:pt idx="3258">
                  <c:v>3.6470588235294121</c:v>
                </c:pt>
                <c:pt idx="3259">
                  <c:v>2.4149019607843139</c:v>
                </c:pt>
                <c:pt idx="3260">
                  <c:v>3.216470588235294</c:v>
                </c:pt>
                <c:pt idx="3261">
                  <c:v>2.8023529411764709</c:v>
                </c:pt>
                <c:pt idx="3262">
                  <c:v>2.8624836601307186</c:v>
                </c:pt>
                <c:pt idx="3263">
                  <c:v>3.9605228758169937</c:v>
                </c:pt>
                <c:pt idx="3264">
                  <c:v>4.3950326797385628</c:v>
                </c:pt>
                <c:pt idx="3265">
                  <c:v>5.0415686274509799</c:v>
                </c:pt>
                <c:pt idx="3266">
                  <c:v>5.0669281045751635</c:v>
                </c:pt>
                <c:pt idx="3267">
                  <c:v>4.8332026143790854</c:v>
                </c:pt>
                <c:pt idx="3268">
                  <c:v>4.0711111111111116</c:v>
                </c:pt>
                <c:pt idx="3269">
                  <c:v>3.6901960784313723</c:v>
                </c:pt>
                <c:pt idx="3270">
                  <c:v>3.5155555555555558</c:v>
                </c:pt>
                <c:pt idx="3271">
                  <c:v>2.7856209150326796</c:v>
                </c:pt>
                <c:pt idx="3272">
                  <c:v>2.6781699346405232</c:v>
                </c:pt>
                <c:pt idx="3273">
                  <c:v>2.3422222222222229</c:v>
                </c:pt>
                <c:pt idx="3274">
                  <c:v>2.0120261437908495</c:v>
                </c:pt>
                <c:pt idx="3275">
                  <c:v>0.11816993464052288</c:v>
                </c:pt>
                <c:pt idx="3276">
                  <c:v>0.38274509803921575</c:v>
                </c:pt>
                <c:pt idx="3277">
                  <c:v>0.77699346405228764</c:v>
                </c:pt>
                <c:pt idx="3278">
                  <c:v>2.3824836601307191</c:v>
                </c:pt>
                <c:pt idx="3279">
                  <c:v>2.9077124183006537</c:v>
                </c:pt>
                <c:pt idx="3280">
                  <c:v>5.1563398692810463</c:v>
                </c:pt>
                <c:pt idx="3281">
                  <c:v>6.4279738562091495</c:v>
                </c:pt>
                <c:pt idx="3282">
                  <c:v>6.0925490196078433</c:v>
                </c:pt>
                <c:pt idx="3283">
                  <c:v>6.139869281045752</c:v>
                </c:pt>
                <c:pt idx="3284">
                  <c:v>7.4849673202614371</c:v>
                </c:pt>
                <c:pt idx="3285">
                  <c:v>5.2491503267973858</c:v>
                </c:pt>
                <c:pt idx="3286">
                  <c:v>3.6402614379084972</c:v>
                </c:pt>
                <c:pt idx="3287">
                  <c:v>4.3796078431372552</c:v>
                </c:pt>
                <c:pt idx="3288">
                  <c:v>2.9973856209150331</c:v>
                </c:pt>
                <c:pt idx="3289">
                  <c:v>1.1396078431372549</c:v>
                </c:pt>
                <c:pt idx="3290">
                  <c:v>1.126797385620915</c:v>
                </c:pt>
                <c:pt idx="3291">
                  <c:v>1.0813071895424837</c:v>
                </c:pt>
                <c:pt idx="3292">
                  <c:v>0.28313725490196079</c:v>
                </c:pt>
                <c:pt idx="3293">
                  <c:v>1.2549019607843137E-2</c:v>
                </c:pt>
                <c:pt idx="3294">
                  <c:v>0</c:v>
                </c:pt>
                <c:pt idx="3295">
                  <c:v>0.15477124183006535</c:v>
                </c:pt>
                <c:pt idx="3296">
                  <c:v>0.32235294117647062</c:v>
                </c:pt>
                <c:pt idx="3297">
                  <c:v>0.32235294117647062</c:v>
                </c:pt>
                <c:pt idx="3298">
                  <c:v>0.32235294117647062</c:v>
                </c:pt>
                <c:pt idx="3299">
                  <c:v>0.32235294117647062</c:v>
                </c:pt>
                <c:pt idx="3300">
                  <c:v>0.16758169934640524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3.5816993464052295E-2</c:v>
                </c:pt>
                <c:pt idx="3312">
                  <c:v>0.2541176470588235</c:v>
                </c:pt>
                <c:pt idx="3313">
                  <c:v>3.2190849673202617</c:v>
                </c:pt>
                <c:pt idx="3314">
                  <c:v>5.243660130718955</c:v>
                </c:pt>
                <c:pt idx="3315">
                  <c:v>7.4496732026143793</c:v>
                </c:pt>
                <c:pt idx="3316">
                  <c:v>12.318692810457517</c:v>
                </c:pt>
                <c:pt idx="3317">
                  <c:v>13.950849673202613</c:v>
                </c:pt>
                <c:pt idx="3318">
                  <c:v>13.085490196078434</c:v>
                </c:pt>
                <c:pt idx="3319">
                  <c:v>12.653333333333334</c:v>
                </c:pt>
                <c:pt idx="3320">
                  <c:v>11.340915032679739</c:v>
                </c:pt>
                <c:pt idx="3321">
                  <c:v>6.5082352941176467</c:v>
                </c:pt>
                <c:pt idx="3322">
                  <c:v>4.6282352941176477</c:v>
                </c:pt>
                <c:pt idx="3323">
                  <c:v>2.5286274509803919</c:v>
                </c:pt>
                <c:pt idx="3324">
                  <c:v>0.93620915032679741</c:v>
                </c:pt>
                <c:pt idx="3325">
                  <c:v>4.2614379084967319E-2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3.1372549019607842E-3</c:v>
                </c:pt>
                <c:pt idx="3330">
                  <c:v>1.3550326797385621</c:v>
                </c:pt>
                <c:pt idx="3331">
                  <c:v>3.3220915032679739</c:v>
                </c:pt>
                <c:pt idx="3332">
                  <c:v>4.4366013071895427</c:v>
                </c:pt>
                <c:pt idx="3333">
                  <c:v>6.3390849673202618</c:v>
                </c:pt>
                <c:pt idx="3334">
                  <c:v>7.2308496732026146</c:v>
                </c:pt>
                <c:pt idx="3335">
                  <c:v>5.8789542483660133</c:v>
                </c:pt>
                <c:pt idx="3336">
                  <c:v>4.3780392156862753</c:v>
                </c:pt>
                <c:pt idx="3337">
                  <c:v>6.415424836601308</c:v>
                </c:pt>
                <c:pt idx="3338">
                  <c:v>6.6431372549019612</c:v>
                </c:pt>
                <c:pt idx="3339">
                  <c:v>6.7095424836601305</c:v>
                </c:pt>
                <c:pt idx="3340">
                  <c:v>7.8075816993464064</c:v>
                </c:pt>
                <c:pt idx="3341">
                  <c:v>8.0462745098039221</c:v>
                </c:pt>
                <c:pt idx="3342">
                  <c:v>6.7403921568627458</c:v>
                </c:pt>
                <c:pt idx="3343">
                  <c:v>5.3375163398692802</c:v>
                </c:pt>
                <c:pt idx="3344">
                  <c:v>4.4836601307189552</c:v>
                </c:pt>
                <c:pt idx="3345">
                  <c:v>3.7215686274509805</c:v>
                </c:pt>
                <c:pt idx="3346">
                  <c:v>3.2478431372549017</c:v>
                </c:pt>
                <c:pt idx="3347">
                  <c:v>3.0447058823529414</c:v>
                </c:pt>
                <c:pt idx="3348">
                  <c:v>2.900130718954248</c:v>
                </c:pt>
                <c:pt idx="3349">
                  <c:v>3.0154248366013072</c:v>
                </c:pt>
                <c:pt idx="3350">
                  <c:v>3.2810457516339868</c:v>
                </c:pt>
                <c:pt idx="3351">
                  <c:v>3.4734640522875821</c:v>
                </c:pt>
                <c:pt idx="3352">
                  <c:v>2.0122875816993466</c:v>
                </c:pt>
                <c:pt idx="3353">
                  <c:v>1.9166013071895425</c:v>
                </c:pt>
                <c:pt idx="3354">
                  <c:v>2.1712418300653598</c:v>
                </c:pt>
                <c:pt idx="3355">
                  <c:v>3.882352941176471</c:v>
                </c:pt>
                <c:pt idx="3356">
                  <c:v>5.1743790849673212</c:v>
                </c:pt>
                <c:pt idx="3357">
                  <c:v>7.7333333333333343</c:v>
                </c:pt>
                <c:pt idx="3358">
                  <c:v>8.0611764705882365</c:v>
                </c:pt>
                <c:pt idx="3359">
                  <c:v>7.9730718954248365</c:v>
                </c:pt>
                <c:pt idx="3360">
                  <c:v>8.9694117647058818</c:v>
                </c:pt>
                <c:pt idx="3361">
                  <c:v>9.5422222222222235</c:v>
                </c:pt>
                <c:pt idx="3362">
                  <c:v>6.8912418300653595</c:v>
                </c:pt>
                <c:pt idx="3363">
                  <c:v>6.0763398692810453</c:v>
                </c:pt>
                <c:pt idx="3364">
                  <c:v>5.6901960784313719</c:v>
                </c:pt>
                <c:pt idx="3365">
                  <c:v>2.3811764705882354</c:v>
                </c:pt>
                <c:pt idx="3366">
                  <c:v>9.2810457516339859E-2</c:v>
                </c:pt>
                <c:pt idx="3367">
                  <c:v>3.1372549019607842E-3</c:v>
                </c:pt>
                <c:pt idx="3368">
                  <c:v>3.1372549019607842E-3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6.2745098039215684E-3</c:v>
                </c:pt>
                <c:pt idx="3389">
                  <c:v>0.2541176470588235</c:v>
                </c:pt>
                <c:pt idx="3390">
                  <c:v>3.2583006535947714</c:v>
                </c:pt>
                <c:pt idx="3391">
                  <c:v>5.3113725490196089</c:v>
                </c:pt>
                <c:pt idx="3392">
                  <c:v>7.5579084967320256</c:v>
                </c:pt>
                <c:pt idx="3393">
                  <c:v>12.347189542483662</c:v>
                </c:pt>
                <c:pt idx="3394">
                  <c:v>14.914248366013071</c:v>
                </c:pt>
                <c:pt idx="3395">
                  <c:v>12.389019607843139</c:v>
                </c:pt>
                <c:pt idx="3396">
                  <c:v>10.335947712418301</c:v>
                </c:pt>
                <c:pt idx="3397">
                  <c:v>8.0894117647058827</c:v>
                </c:pt>
                <c:pt idx="3398">
                  <c:v>3.2938562091503272</c:v>
                </c:pt>
                <c:pt idx="3399">
                  <c:v>0.53464052287581698</c:v>
                </c:pt>
                <c:pt idx="3400">
                  <c:v>5.5686274509803915E-2</c:v>
                </c:pt>
                <c:pt idx="3401">
                  <c:v>5.5686274509803915E-2</c:v>
                </c:pt>
                <c:pt idx="3402">
                  <c:v>5.5686274509803915E-2</c:v>
                </c:pt>
                <c:pt idx="3403">
                  <c:v>5.5686274509803915E-2</c:v>
                </c:pt>
                <c:pt idx="3404">
                  <c:v>0</c:v>
                </c:pt>
                <c:pt idx="3405">
                  <c:v>0</c:v>
                </c:pt>
                <c:pt idx="3406">
                  <c:v>3.1372549019607842E-3</c:v>
                </c:pt>
                <c:pt idx="3407">
                  <c:v>3.036862745098039</c:v>
                </c:pt>
                <c:pt idx="3408">
                  <c:v>5.8373856209150334</c:v>
                </c:pt>
                <c:pt idx="3409">
                  <c:v>7.1903267973856213</c:v>
                </c:pt>
                <c:pt idx="3410">
                  <c:v>10.263006535947712</c:v>
                </c:pt>
                <c:pt idx="3411">
                  <c:v>12.699869281045752</c:v>
                </c:pt>
                <c:pt idx="3412">
                  <c:v>9.6661437908496737</c:v>
                </c:pt>
                <c:pt idx="3413">
                  <c:v>7.417254901960785</c:v>
                </c:pt>
                <c:pt idx="3414">
                  <c:v>9.4522875816993466</c:v>
                </c:pt>
                <c:pt idx="3415">
                  <c:v>9.7490196078431381</c:v>
                </c:pt>
                <c:pt idx="3416">
                  <c:v>8.4454901960784312</c:v>
                </c:pt>
                <c:pt idx="3417">
                  <c:v>9.5139869281045755</c:v>
                </c:pt>
                <c:pt idx="3418">
                  <c:v>9.6546405228758179</c:v>
                </c:pt>
                <c:pt idx="3419">
                  <c:v>8.0609150326797394</c:v>
                </c:pt>
                <c:pt idx="3420">
                  <c:v>5.1628758169934645</c:v>
                </c:pt>
                <c:pt idx="3421">
                  <c:v>4.095947712418301</c:v>
                </c:pt>
                <c:pt idx="3422">
                  <c:v>3.3571241830065364</c:v>
                </c:pt>
                <c:pt idx="3423">
                  <c:v>2.8928104575163403</c:v>
                </c:pt>
                <c:pt idx="3424">
                  <c:v>1.5777777777777777</c:v>
                </c:pt>
                <c:pt idx="3425">
                  <c:v>1.8972549019607843</c:v>
                </c:pt>
                <c:pt idx="3426">
                  <c:v>3.2094117647058824</c:v>
                </c:pt>
                <c:pt idx="3427">
                  <c:v>4.8473202614379085</c:v>
                </c:pt>
                <c:pt idx="3428">
                  <c:v>6.3181699346405233</c:v>
                </c:pt>
                <c:pt idx="3429">
                  <c:v>6.9926797385620922</c:v>
                </c:pt>
                <c:pt idx="3430">
                  <c:v>6.7315032679738573</c:v>
                </c:pt>
                <c:pt idx="3431">
                  <c:v>5.8271895424836595</c:v>
                </c:pt>
                <c:pt idx="3432">
                  <c:v>6.1722875816993472</c:v>
                </c:pt>
                <c:pt idx="3433">
                  <c:v>6.1066666666666665</c:v>
                </c:pt>
                <c:pt idx="3434">
                  <c:v>6.626666666666666</c:v>
                </c:pt>
                <c:pt idx="3435">
                  <c:v>6.1299346405228752</c:v>
                </c:pt>
                <c:pt idx="3436">
                  <c:v>6.1939869281045761</c:v>
                </c:pt>
                <c:pt idx="3437">
                  <c:v>8.2935947712418301</c:v>
                </c:pt>
                <c:pt idx="3438">
                  <c:v>9.2556862745098023</c:v>
                </c:pt>
                <c:pt idx="3439">
                  <c:v>7.6779084967320257</c:v>
                </c:pt>
                <c:pt idx="3440">
                  <c:v>7.644967320261439</c:v>
                </c:pt>
                <c:pt idx="3441">
                  <c:v>7.1035294117647059</c:v>
                </c:pt>
                <c:pt idx="3442">
                  <c:v>2.6912418300653598</c:v>
                </c:pt>
                <c:pt idx="3443">
                  <c:v>9.5947712418300662E-2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6.2745098039215684E-3</c:v>
                </c:pt>
                <c:pt idx="3466">
                  <c:v>0.2541176470588235</c:v>
                </c:pt>
                <c:pt idx="3467">
                  <c:v>2.3623529411764705</c:v>
                </c:pt>
                <c:pt idx="3468">
                  <c:v>4.1275816993464058</c:v>
                </c:pt>
                <c:pt idx="3469">
                  <c:v>5.7762091503267978</c:v>
                </c:pt>
                <c:pt idx="3470">
                  <c:v>9.3437908496732014</c:v>
                </c:pt>
                <c:pt idx="3471">
                  <c:v>12.976209150326799</c:v>
                </c:pt>
                <c:pt idx="3472">
                  <c:v>12.991895424836603</c:v>
                </c:pt>
                <c:pt idx="3473">
                  <c:v>11.908496732026144</c:v>
                </c:pt>
                <c:pt idx="3474">
                  <c:v>10.315816993464054</c:v>
                </c:pt>
                <c:pt idx="3475">
                  <c:v>7.4439215686274514</c:v>
                </c:pt>
                <c:pt idx="3476">
                  <c:v>4.6732026143790852</c:v>
                </c:pt>
                <c:pt idx="3477">
                  <c:v>2.9424836601307192</c:v>
                </c:pt>
                <c:pt idx="3478">
                  <c:v>2.2606535947712421</c:v>
                </c:pt>
                <c:pt idx="3479">
                  <c:v>2.2047058823529415</c:v>
                </c:pt>
                <c:pt idx="3480">
                  <c:v>1.5027450980392159</c:v>
                </c:pt>
                <c:pt idx="3481">
                  <c:v>0.39320261437908499</c:v>
                </c:pt>
                <c:pt idx="3482">
                  <c:v>0</c:v>
                </c:pt>
                <c:pt idx="3483">
                  <c:v>3.1372549019607842E-3</c:v>
                </c:pt>
                <c:pt idx="3484">
                  <c:v>3.0826143790849674</c:v>
                </c:pt>
                <c:pt idx="3485">
                  <c:v>5.9505882352941173</c:v>
                </c:pt>
                <c:pt idx="3486">
                  <c:v>7.6183006535947717</c:v>
                </c:pt>
                <c:pt idx="3487">
                  <c:v>11.12156862745098</c:v>
                </c:pt>
                <c:pt idx="3488">
                  <c:v>13.571503267973855</c:v>
                </c:pt>
                <c:pt idx="3489">
                  <c:v>10.498300653594772</c:v>
                </c:pt>
                <c:pt idx="3490">
                  <c:v>8.2624836601307194</c:v>
                </c:pt>
                <c:pt idx="3491">
                  <c:v>10.040522875816993</c:v>
                </c:pt>
                <c:pt idx="3492">
                  <c:v>9.9098039215686278</c:v>
                </c:pt>
                <c:pt idx="3493">
                  <c:v>8.5932026143790861</c:v>
                </c:pt>
                <c:pt idx="3494">
                  <c:v>8.6556862745098044</c:v>
                </c:pt>
                <c:pt idx="3495">
                  <c:v>8.0298039215686288</c:v>
                </c:pt>
                <c:pt idx="3496">
                  <c:v>6.37516339869281</c:v>
                </c:pt>
                <c:pt idx="3497">
                  <c:v>3.3576470588235297</c:v>
                </c:pt>
                <c:pt idx="3498">
                  <c:v>2.2556862745098041</c:v>
                </c:pt>
                <c:pt idx="3499">
                  <c:v>2.3730718954248364</c:v>
                </c:pt>
                <c:pt idx="3500">
                  <c:v>2.9879738562091505</c:v>
                </c:pt>
                <c:pt idx="3501">
                  <c:v>1.5610457516339868</c:v>
                </c:pt>
                <c:pt idx="3502">
                  <c:v>2.1484967320261439</c:v>
                </c:pt>
                <c:pt idx="3503">
                  <c:v>4.2972549019607849</c:v>
                </c:pt>
                <c:pt idx="3504">
                  <c:v>6.9916339869281048</c:v>
                </c:pt>
                <c:pt idx="3505">
                  <c:v>8.0755555555555567</c:v>
                </c:pt>
                <c:pt idx="3506">
                  <c:v>9.1375163398692809</c:v>
                </c:pt>
                <c:pt idx="3507">
                  <c:v>8.9166013071895449</c:v>
                </c:pt>
                <c:pt idx="3508">
                  <c:v>7.1882352941176464</c:v>
                </c:pt>
                <c:pt idx="3509">
                  <c:v>6.487058823529412</c:v>
                </c:pt>
                <c:pt idx="3510">
                  <c:v>6.4151633986928109</c:v>
                </c:pt>
                <c:pt idx="3511">
                  <c:v>6.6627450980392169</c:v>
                </c:pt>
                <c:pt idx="3512">
                  <c:v>5.9741176470588231</c:v>
                </c:pt>
                <c:pt idx="3513">
                  <c:v>6.0606535947712423</c:v>
                </c:pt>
                <c:pt idx="3514">
                  <c:v>8.2810457516339877</c:v>
                </c:pt>
                <c:pt idx="3515">
                  <c:v>8.9495424836601316</c:v>
                </c:pt>
                <c:pt idx="3516">
                  <c:v>7.3717647058823532</c:v>
                </c:pt>
                <c:pt idx="3517">
                  <c:v>7.3388235294117656</c:v>
                </c:pt>
                <c:pt idx="3518">
                  <c:v>6.7973856209150343</c:v>
                </c:pt>
                <c:pt idx="3519">
                  <c:v>2.3976470588235297</c:v>
                </c:pt>
                <c:pt idx="3520">
                  <c:v>9.5947712418300662E-2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6.2745098039215684E-3</c:v>
                </c:pt>
                <c:pt idx="3543">
                  <c:v>9.3071895424836612E-2</c:v>
                </c:pt>
                <c:pt idx="3544">
                  <c:v>0.9233986928104575</c:v>
                </c:pt>
                <c:pt idx="3545">
                  <c:v>1.7691503267973856</c:v>
                </c:pt>
                <c:pt idx="3546">
                  <c:v>2.1061437908496732</c:v>
                </c:pt>
                <c:pt idx="3547">
                  <c:v>3.4070588235294119</c:v>
                </c:pt>
                <c:pt idx="3548">
                  <c:v>6.9623529411764702</c:v>
                </c:pt>
                <c:pt idx="3549">
                  <c:v>9.7597385620915027</c:v>
                </c:pt>
                <c:pt idx="3550">
                  <c:v>10.727058823529415</c:v>
                </c:pt>
                <c:pt idx="3551">
                  <c:v>10.970718954248365</c:v>
                </c:pt>
                <c:pt idx="3552">
                  <c:v>10.740915032679739</c:v>
                </c:pt>
                <c:pt idx="3553">
                  <c:v>9.8596078431372547</c:v>
                </c:pt>
                <c:pt idx="3554">
                  <c:v>7.6407843137254901</c:v>
                </c:pt>
                <c:pt idx="3555">
                  <c:v>5.8433986928104584</c:v>
                </c:pt>
                <c:pt idx="3556">
                  <c:v>5.2627450980392156</c:v>
                </c:pt>
                <c:pt idx="3557">
                  <c:v>4.1853594771241829</c:v>
                </c:pt>
                <c:pt idx="3558">
                  <c:v>1.4245751633986932</c:v>
                </c:pt>
                <c:pt idx="3559">
                  <c:v>1.5686274509803925E-2</c:v>
                </c:pt>
                <c:pt idx="3560">
                  <c:v>0</c:v>
                </c:pt>
                <c:pt idx="3561">
                  <c:v>2.5139869281045755</c:v>
                </c:pt>
                <c:pt idx="3562">
                  <c:v>4.9550326797385624</c:v>
                </c:pt>
                <c:pt idx="3563">
                  <c:v>6.6196078431372554</c:v>
                </c:pt>
                <c:pt idx="3564">
                  <c:v>10.191895424836602</c:v>
                </c:pt>
                <c:pt idx="3565">
                  <c:v>12.737777777777779</c:v>
                </c:pt>
                <c:pt idx="3566">
                  <c:v>10.230065359477123</c:v>
                </c:pt>
                <c:pt idx="3567">
                  <c:v>8.4211764705882359</c:v>
                </c:pt>
                <c:pt idx="3568">
                  <c:v>10.20235294117647</c:v>
                </c:pt>
                <c:pt idx="3569">
                  <c:v>9.9932026143790846</c:v>
                </c:pt>
                <c:pt idx="3570">
                  <c:v>8.5837908496732034</c:v>
                </c:pt>
                <c:pt idx="3571">
                  <c:v>8.5775163398692804</c:v>
                </c:pt>
                <c:pt idx="3572">
                  <c:v>7.9453594771241827</c:v>
                </c:pt>
                <c:pt idx="3573">
                  <c:v>5.6525490196078447</c:v>
                </c:pt>
                <c:pt idx="3574">
                  <c:v>2.5537254901960789</c:v>
                </c:pt>
                <c:pt idx="3575">
                  <c:v>2.1934640522875819</c:v>
                </c:pt>
                <c:pt idx="3576">
                  <c:v>4.471111111111111</c:v>
                </c:pt>
                <c:pt idx="3577">
                  <c:v>6.1071895424836597</c:v>
                </c:pt>
                <c:pt idx="3578">
                  <c:v>5.3681045751633993</c:v>
                </c:pt>
                <c:pt idx="3579">
                  <c:v>6.3403921568627446</c:v>
                </c:pt>
                <c:pt idx="3580">
                  <c:v>8.9239215686274527</c:v>
                </c:pt>
                <c:pt idx="3581">
                  <c:v>9.7069281045751641</c:v>
                </c:pt>
                <c:pt idx="3582">
                  <c:v>9.8538562091503277</c:v>
                </c:pt>
                <c:pt idx="3583">
                  <c:v>11.374901960784316</c:v>
                </c:pt>
                <c:pt idx="3584">
                  <c:v>11.450980392156863</c:v>
                </c:pt>
                <c:pt idx="3585">
                  <c:v>8.3960784313725494</c:v>
                </c:pt>
                <c:pt idx="3586">
                  <c:v>6.4470588235294128</c:v>
                </c:pt>
                <c:pt idx="3587">
                  <c:v>6.0692810457516337</c:v>
                </c:pt>
                <c:pt idx="3588">
                  <c:v>5.8081045751633988</c:v>
                </c:pt>
                <c:pt idx="3589">
                  <c:v>4.5283660130718957</c:v>
                </c:pt>
                <c:pt idx="3590">
                  <c:v>4.7354248366013065</c:v>
                </c:pt>
                <c:pt idx="3591">
                  <c:v>7.1581699346405232</c:v>
                </c:pt>
                <c:pt idx="3592">
                  <c:v>6.5722875816993467</c:v>
                </c:pt>
                <c:pt idx="3593">
                  <c:v>4.9816993464052297</c:v>
                </c:pt>
                <c:pt idx="3594">
                  <c:v>4.9487581699346412</c:v>
                </c:pt>
                <c:pt idx="3595">
                  <c:v>4.4368627450980398</c:v>
                </c:pt>
                <c:pt idx="3596">
                  <c:v>0.90248366013071901</c:v>
                </c:pt>
                <c:pt idx="3597">
                  <c:v>8.3137254901960791E-2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0.15189542483660132</c:v>
                </c:pt>
                <c:pt idx="3621">
                  <c:v>1.0261437908496733</c:v>
                </c:pt>
                <c:pt idx="3622">
                  <c:v>1.9074509803921569</c:v>
                </c:pt>
                <c:pt idx="3623">
                  <c:v>2.1628758169934641</c:v>
                </c:pt>
                <c:pt idx="3624">
                  <c:v>3.3524183006535946</c:v>
                </c:pt>
                <c:pt idx="3625">
                  <c:v>7.1858823529411771</c:v>
                </c:pt>
                <c:pt idx="3626">
                  <c:v>11.133071895424838</c:v>
                </c:pt>
                <c:pt idx="3627">
                  <c:v>12.447581699346404</c:v>
                </c:pt>
                <c:pt idx="3628">
                  <c:v>12.866143790849671</c:v>
                </c:pt>
                <c:pt idx="3629">
                  <c:v>13.673725490196079</c:v>
                </c:pt>
                <c:pt idx="3630">
                  <c:v>13.525228758169934</c:v>
                </c:pt>
                <c:pt idx="3631">
                  <c:v>11.303790849673202</c:v>
                </c:pt>
                <c:pt idx="3632">
                  <c:v>9.3218300653594781</c:v>
                </c:pt>
                <c:pt idx="3633">
                  <c:v>8.6478431372549025</c:v>
                </c:pt>
                <c:pt idx="3634">
                  <c:v>6.650718954248366</c:v>
                </c:pt>
                <c:pt idx="3635">
                  <c:v>2.8993464052287581</c:v>
                </c:pt>
                <c:pt idx="3636">
                  <c:v>0.63764705882352934</c:v>
                </c:pt>
                <c:pt idx="3637">
                  <c:v>0.42692810457516339</c:v>
                </c:pt>
                <c:pt idx="3638">
                  <c:v>2.7628758169934637</c:v>
                </c:pt>
                <c:pt idx="3639">
                  <c:v>4.9132026143790855</c:v>
                </c:pt>
                <c:pt idx="3640">
                  <c:v>5.9168627450980384</c:v>
                </c:pt>
                <c:pt idx="3641">
                  <c:v>8.9458823529411777</c:v>
                </c:pt>
                <c:pt idx="3642">
                  <c:v>12.090718954248366</c:v>
                </c:pt>
                <c:pt idx="3643">
                  <c:v>9.7610457516339881</c:v>
                </c:pt>
                <c:pt idx="3644">
                  <c:v>7.9662745098039212</c:v>
                </c:pt>
                <c:pt idx="3645">
                  <c:v>8.9009150326797393</c:v>
                </c:pt>
                <c:pt idx="3646">
                  <c:v>8.0833986928104569</c:v>
                </c:pt>
                <c:pt idx="3647">
                  <c:v>5.7307189542483661</c:v>
                </c:pt>
                <c:pt idx="3648">
                  <c:v>5.724444444444444</c:v>
                </c:pt>
                <c:pt idx="3649">
                  <c:v>5.3688888888888888</c:v>
                </c:pt>
                <c:pt idx="3650">
                  <c:v>3.3450980392156859</c:v>
                </c:pt>
                <c:pt idx="3651">
                  <c:v>1.2549019607843137</c:v>
                </c:pt>
                <c:pt idx="3652">
                  <c:v>3.2452287581699348</c:v>
                </c:pt>
                <c:pt idx="3653">
                  <c:v>6.187450980392156</c:v>
                </c:pt>
                <c:pt idx="3654">
                  <c:v>8.2000000000000011</c:v>
                </c:pt>
                <c:pt idx="3655">
                  <c:v>8.6998692810457516</c:v>
                </c:pt>
                <c:pt idx="3656">
                  <c:v>9.6854901960784314</c:v>
                </c:pt>
                <c:pt idx="3657">
                  <c:v>11.669542483660129</c:v>
                </c:pt>
                <c:pt idx="3658">
                  <c:v>12.027973856209149</c:v>
                </c:pt>
                <c:pt idx="3659">
                  <c:v>11.922614379084965</c:v>
                </c:pt>
                <c:pt idx="3660">
                  <c:v>13.947973856209151</c:v>
                </c:pt>
                <c:pt idx="3661">
                  <c:v>14.066143790849672</c:v>
                </c:pt>
                <c:pt idx="3662">
                  <c:v>10.161568627450981</c:v>
                </c:pt>
                <c:pt idx="3663">
                  <c:v>7.9152941176470595</c:v>
                </c:pt>
                <c:pt idx="3664">
                  <c:v>7.3262745098039206</c:v>
                </c:pt>
                <c:pt idx="3665">
                  <c:v>6.4525490196078437</c:v>
                </c:pt>
                <c:pt idx="3666">
                  <c:v>4.9220915032679748</c:v>
                </c:pt>
                <c:pt idx="3667">
                  <c:v>4.5458823529411765</c:v>
                </c:pt>
                <c:pt idx="3668">
                  <c:v>6.2509803921568627</c:v>
                </c:pt>
                <c:pt idx="3669">
                  <c:v>5.6577777777777785</c:v>
                </c:pt>
                <c:pt idx="3670">
                  <c:v>4.0894117647058827</c:v>
                </c:pt>
                <c:pt idx="3671">
                  <c:v>4.0564705882352952</c:v>
                </c:pt>
                <c:pt idx="3672">
                  <c:v>3.6164705882352939</c:v>
                </c:pt>
                <c:pt idx="3673">
                  <c:v>0.85699346405228749</c:v>
                </c:pt>
                <c:pt idx="3674">
                  <c:v>0.1320261437908497</c:v>
                </c:pt>
                <c:pt idx="3675">
                  <c:v>4.8888888888888898E-2</c:v>
                </c:pt>
                <c:pt idx="3676">
                  <c:v>4.8888888888888898E-2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0.27921568627450982</c:v>
                </c:pt>
                <c:pt idx="3698">
                  <c:v>0.85908496732026152</c:v>
                </c:pt>
                <c:pt idx="3699">
                  <c:v>1.1626143790849672</c:v>
                </c:pt>
                <c:pt idx="3700">
                  <c:v>1.3827450980392157</c:v>
                </c:pt>
                <c:pt idx="3701">
                  <c:v>2.5722875816993467</c:v>
                </c:pt>
                <c:pt idx="3702">
                  <c:v>6.4758169934640524</c:v>
                </c:pt>
                <c:pt idx="3703">
                  <c:v>10.94169934640523</c:v>
                </c:pt>
                <c:pt idx="3704">
                  <c:v>12.833986928104578</c:v>
                </c:pt>
                <c:pt idx="3705">
                  <c:v>13.287843137254903</c:v>
                </c:pt>
                <c:pt idx="3706">
                  <c:v>14.50248366013072</c:v>
                </c:pt>
                <c:pt idx="3707">
                  <c:v>14.202614379084968</c:v>
                </c:pt>
                <c:pt idx="3708">
                  <c:v>12.253071895424837</c:v>
                </c:pt>
                <c:pt idx="3709">
                  <c:v>10.409934640522875</c:v>
                </c:pt>
                <c:pt idx="3710">
                  <c:v>9.7359477124183016</c:v>
                </c:pt>
                <c:pt idx="3711">
                  <c:v>7.3317647058823532</c:v>
                </c:pt>
                <c:pt idx="3712">
                  <c:v>3.7430065359477123</c:v>
                </c:pt>
                <c:pt idx="3713">
                  <c:v>2.338300653594771</c:v>
                </c:pt>
                <c:pt idx="3714">
                  <c:v>3.3035294117647065</c:v>
                </c:pt>
                <c:pt idx="3715">
                  <c:v>5.7456209150326805</c:v>
                </c:pt>
                <c:pt idx="3716">
                  <c:v>7.9675816993464057</c:v>
                </c:pt>
                <c:pt idx="3717">
                  <c:v>8.2684967320261453</c:v>
                </c:pt>
                <c:pt idx="3718">
                  <c:v>9.3215686274509828</c:v>
                </c:pt>
                <c:pt idx="3719">
                  <c:v>11.376209150326797</c:v>
                </c:pt>
                <c:pt idx="3720">
                  <c:v>8.940392156862746</c:v>
                </c:pt>
                <c:pt idx="3721">
                  <c:v>6.8844444444444459</c:v>
                </c:pt>
                <c:pt idx="3722">
                  <c:v>6.5832679738562092</c:v>
                </c:pt>
                <c:pt idx="3723">
                  <c:v>5.0810457516339875</c:v>
                </c:pt>
                <c:pt idx="3724">
                  <c:v>1.8836601307189547</c:v>
                </c:pt>
                <c:pt idx="3725">
                  <c:v>1.8773856209150328</c:v>
                </c:pt>
                <c:pt idx="3726">
                  <c:v>1.7113725490196074</c:v>
                </c:pt>
                <c:pt idx="3727">
                  <c:v>1.4175163398692812</c:v>
                </c:pt>
                <c:pt idx="3728">
                  <c:v>1.2041830065359478</c:v>
                </c:pt>
                <c:pt idx="3729">
                  <c:v>5.489150326797386</c:v>
                </c:pt>
                <c:pt idx="3730">
                  <c:v>8.4635294117647053</c:v>
                </c:pt>
                <c:pt idx="3731">
                  <c:v>10.476078431372551</c:v>
                </c:pt>
                <c:pt idx="3732">
                  <c:v>10.975947712418302</c:v>
                </c:pt>
                <c:pt idx="3733">
                  <c:v>10.927581699346407</c:v>
                </c:pt>
                <c:pt idx="3734">
                  <c:v>11.024052287581702</c:v>
                </c:pt>
                <c:pt idx="3735">
                  <c:v>10.748758169934641</c:v>
                </c:pt>
                <c:pt idx="3736">
                  <c:v>10.223006535947713</c:v>
                </c:pt>
                <c:pt idx="3737">
                  <c:v>12.066666666666666</c:v>
                </c:pt>
                <c:pt idx="3738">
                  <c:v>12.545098039215688</c:v>
                </c:pt>
                <c:pt idx="3739">
                  <c:v>8.7955555555555556</c:v>
                </c:pt>
                <c:pt idx="3740">
                  <c:v>6.9647058823529413</c:v>
                </c:pt>
                <c:pt idx="3741">
                  <c:v>6.5715032679738563</c:v>
                </c:pt>
                <c:pt idx="3742">
                  <c:v>4.56078431372549</c:v>
                </c:pt>
                <c:pt idx="3743">
                  <c:v>3.1016993464052285</c:v>
                </c:pt>
                <c:pt idx="3744">
                  <c:v>2.4467973856209149</c:v>
                </c:pt>
                <c:pt idx="3745">
                  <c:v>2.6818300653594775</c:v>
                </c:pt>
                <c:pt idx="3746">
                  <c:v>1.8983006535947711</c:v>
                </c:pt>
                <c:pt idx="3747">
                  <c:v>1.6169934640522876</c:v>
                </c:pt>
                <c:pt idx="3748">
                  <c:v>1.9537254901960786</c:v>
                </c:pt>
                <c:pt idx="3749">
                  <c:v>2.8441830065359479</c:v>
                </c:pt>
                <c:pt idx="3750">
                  <c:v>1.8766013071895424</c:v>
                </c:pt>
                <c:pt idx="3751">
                  <c:v>1.5665359477124181</c:v>
                </c:pt>
                <c:pt idx="3752">
                  <c:v>1.5150326797385623</c:v>
                </c:pt>
                <c:pt idx="3753">
                  <c:v>1.1783006535947713</c:v>
                </c:pt>
                <c:pt idx="3754">
                  <c:v>0.13568627450980392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0.27921568627450982</c:v>
                </c:pt>
                <c:pt idx="3775">
                  <c:v>0.81986928104575163</c:v>
                </c:pt>
                <c:pt idx="3776">
                  <c:v>1.1074509803921568</c:v>
                </c:pt>
                <c:pt idx="3777">
                  <c:v>1.7108496732026146</c:v>
                </c:pt>
                <c:pt idx="3778">
                  <c:v>2.042875816993464</c:v>
                </c:pt>
                <c:pt idx="3779">
                  <c:v>4.7628758169934651</c:v>
                </c:pt>
                <c:pt idx="3780">
                  <c:v>10.150065359477125</c:v>
                </c:pt>
                <c:pt idx="3781">
                  <c:v>12.061437908496734</c:v>
                </c:pt>
                <c:pt idx="3782">
                  <c:v>12.494901960784313</c:v>
                </c:pt>
                <c:pt idx="3783">
                  <c:v>16.19294117647059</c:v>
                </c:pt>
                <c:pt idx="3784">
                  <c:v>17.675816993464053</c:v>
                </c:pt>
                <c:pt idx="3785">
                  <c:v>14.84418300653595</c:v>
                </c:pt>
                <c:pt idx="3786">
                  <c:v>12.997908496732025</c:v>
                </c:pt>
                <c:pt idx="3787">
                  <c:v>11.973856209150327</c:v>
                </c:pt>
                <c:pt idx="3788">
                  <c:v>7.9437908496732037</c:v>
                </c:pt>
                <c:pt idx="3789">
                  <c:v>3.7558169934640526</c:v>
                </c:pt>
                <c:pt idx="3790">
                  <c:v>2.758431372549019</c:v>
                </c:pt>
                <c:pt idx="3791">
                  <c:v>3.9911111111111106</c:v>
                </c:pt>
                <c:pt idx="3792">
                  <c:v>4.7450980392156863</c:v>
                </c:pt>
                <c:pt idx="3793">
                  <c:v>6.1665359477124175</c:v>
                </c:pt>
                <c:pt idx="3794">
                  <c:v>6.2290196078431368</c:v>
                </c:pt>
                <c:pt idx="3795">
                  <c:v>5.7108496732026151</c:v>
                </c:pt>
                <c:pt idx="3796">
                  <c:v>6.1529411764705877</c:v>
                </c:pt>
                <c:pt idx="3797">
                  <c:v>5.7095424836601305</c:v>
                </c:pt>
                <c:pt idx="3798">
                  <c:v>4.3686274509803926</c:v>
                </c:pt>
                <c:pt idx="3799">
                  <c:v>4.0698039215686279</c:v>
                </c:pt>
                <c:pt idx="3800">
                  <c:v>2.4922875816993466</c:v>
                </c:pt>
                <c:pt idx="3801">
                  <c:v>0.46483660130718968</c:v>
                </c:pt>
                <c:pt idx="3802">
                  <c:v>0.14143790849673205</c:v>
                </c:pt>
                <c:pt idx="3803">
                  <c:v>6.0915032679738565E-2</c:v>
                </c:pt>
                <c:pt idx="3804">
                  <c:v>3.1372549019607842E-3</c:v>
                </c:pt>
                <c:pt idx="3805">
                  <c:v>1.0418300653594772</c:v>
                </c:pt>
                <c:pt idx="3806">
                  <c:v>6.1633986928104578</c:v>
                </c:pt>
                <c:pt idx="3807">
                  <c:v>10.019084967320262</c:v>
                </c:pt>
                <c:pt idx="3808">
                  <c:v>12.170718954248368</c:v>
                </c:pt>
                <c:pt idx="3809">
                  <c:v>12.670588235294117</c:v>
                </c:pt>
                <c:pt idx="3810">
                  <c:v>12.309281045751636</c:v>
                </c:pt>
                <c:pt idx="3811">
                  <c:v>10.585359477124184</c:v>
                </c:pt>
                <c:pt idx="3812">
                  <c:v>8.0627450980392172</c:v>
                </c:pt>
                <c:pt idx="3813">
                  <c:v>6.1226143790849665</c:v>
                </c:pt>
                <c:pt idx="3814">
                  <c:v>6.994248366013073</c:v>
                </c:pt>
                <c:pt idx="3815">
                  <c:v>7.7301960784313719</c:v>
                </c:pt>
                <c:pt idx="3816">
                  <c:v>5.2711111111111109</c:v>
                </c:pt>
                <c:pt idx="3817">
                  <c:v>5.7874509803921566</c:v>
                </c:pt>
                <c:pt idx="3818">
                  <c:v>7.5064052287581697</c:v>
                </c:pt>
                <c:pt idx="3819">
                  <c:v>6.4209150326797397</c:v>
                </c:pt>
                <c:pt idx="3820">
                  <c:v>5.0172549019607846</c:v>
                </c:pt>
                <c:pt idx="3821">
                  <c:v>4.1082352941176472</c:v>
                </c:pt>
                <c:pt idx="3822">
                  <c:v>2.2588235294117651</c:v>
                </c:pt>
                <c:pt idx="3823">
                  <c:v>0.34718954248366013</c:v>
                </c:pt>
                <c:pt idx="3824">
                  <c:v>0.11267973856209151</c:v>
                </c:pt>
                <c:pt idx="3825">
                  <c:v>0.4366013071895426</c:v>
                </c:pt>
                <c:pt idx="3826">
                  <c:v>2.0891503267973861</c:v>
                </c:pt>
                <c:pt idx="3827">
                  <c:v>2.8750326797385624</c:v>
                </c:pt>
                <c:pt idx="3828">
                  <c:v>2.9087581699346408</c:v>
                </c:pt>
                <c:pt idx="3829">
                  <c:v>3.3858823529411763</c:v>
                </c:pt>
                <c:pt idx="3830">
                  <c:v>3.0716339869281049</c:v>
                </c:pt>
                <c:pt idx="3831">
                  <c:v>1.3895424836601309</c:v>
                </c:pt>
                <c:pt idx="3832">
                  <c:v>0.6036601307189543</c:v>
                </c:pt>
                <c:pt idx="3833">
                  <c:v>0.55111111111111111</c:v>
                </c:pt>
                <c:pt idx="3834">
                  <c:v>2.2483660130718956E-2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0.34352941176470586</c:v>
                </c:pt>
                <c:pt idx="3852">
                  <c:v>0.9581699346405228</c:v>
                </c:pt>
                <c:pt idx="3853">
                  <c:v>1.2457516339869281</c:v>
                </c:pt>
                <c:pt idx="3854">
                  <c:v>2.3445751633986931</c:v>
                </c:pt>
                <c:pt idx="3855">
                  <c:v>2.7132026143790848</c:v>
                </c:pt>
                <c:pt idx="3856">
                  <c:v>3.6833986928104578</c:v>
                </c:pt>
                <c:pt idx="3857">
                  <c:v>7.6554248366013073</c:v>
                </c:pt>
                <c:pt idx="3858">
                  <c:v>8.9045751633986931</c:v>
                </c:pt>
                <c:pt idx="3859">
                  <c:v>8.9939869281045741</c:v>
                </c:pt>
                <c:pt idx="3860">
                  <c:v>13.149281045751636</c:v>
                </c:pt>
                <c:pt idx="3861">
                  <c:v>15.402352941176471</c:v>
                </c:pt>
                <c:pt idx="3862">
                  <c:v>13.518692810457516</c:v>
                </c:pt>
                <c:pt idx="3863">
                  <c:v>12.501176470588236</c:v>
                </c:pt>
                <c:pt idx="3864">
                  <c:v>12.583267973856211</c:v>
                </c:pt>
                <c:pt idx="3865">
                  <c:v>8.7916339869281046</c:v>
                </c:pt>
                <c:pt idx="3866">
                  <c:v>5.6747712418300651</c:v>
                </c:pt>
                <c:pt idx="3867">
                  <c:v>6.2849673202614378</c:v>
                </c:pt>
                <c:pt idx="3868">
                  <c:v>7.8609150326797401</c:v>
                </c:pt>
                <c:pt idx="3869">
                  <c:v>7.4384313725490205</c:v>
                </c:pt>
                <c:pt idx="3870">
                  <c:v>8.4525490196078437</c:v>
                </c:pt>
                <c:pt idx="3871">
                  <c:v>8.132026143790851</c:v>
                </c:pt>
                <c:pt idx="3872">
                  <c:v>5.9688888888888894</c:v>
                </c:pt>
                <c:pt idx="3873">
                  <c:v>6.2146405228758175</c:v>
                </c:pt>
                <c:pt idx="3874">
                  <c:v>5.9647058823529404</c:v>
                </c:pt>
                <c:pt idx="3875">
                  <c:v>4.2627450980392156</c:v>
                </c:pt>
                <c:pt idx="3876">
                  <c:v>4.6026143790849678</c:v>
                </c:pt>
                <c:pt idx="3877">
                  <c:v>3.4525490196078432</c:v>
                </c:pt>
                <c:pt idx="3878">
                  <c:v>1.1116339869281047</c:v>
                </c:pt>
                <c:pt idx="3879">
                  <c:v>0.51372549019607849</c:v>
                </c:pt>
                <c:pt idx="3880">
                  <c:v>0.46928104575163399</c:v>
                </c:pt>
                <c:pt idx="3881">
                  <c:v>0</c:v>
                </c:pt>
                <c:pt idx="3882">
                  <c:v>1.0677124183006534</c:v>
                </c:pt>
                <c:pt idx="3883">
                  <c:v>7.0494117647058836</c:v>
                </c:pt>
                <c:pt idx="3884">
                  <c:v>12.994509803921568</c:v>
                </c:pt>
                <c:pt idx="3885">
                  <c:v>14.977254901960784</c:v>
                </c:pt>
                <c:pt idx="3886">
                  <c:v>15.206274509803919</c:v>
                </c:pt>
                <c:pt idx="3887">
                  <c:v>14.644444444444446</c:v>
                </c:pt>
                <c:pt idx="3888">
                  <c:v>11.258823529411764</c:v>
                </c:pt>
                <c:pt idx="3889">
                  <c:v>5.7338562091503267</c:v>
                </c:pt>
                <c:pt idx="3890">
                  <c:v>4.0324183006535943</c:v>
                </c:pt>
                <c:pt idx="3891">
                  <c:v>4.9024836601307191</c:v>
                </c:pt>
                <c:pt idx="3892">
                  <c:v>5.6211764705882361</c:v>
                </c:pt>
                <c:pt idx="3893">
                  <c:v>4.0920261437908492</c:v>
                </c:pt>
                <c:pt idx="3894">
                  <c:v>5.9579084967320259</c:v>
                </c:pt>
                <c:pt idx="3895">
                  <c:v>8.2342483660130732</c:v>
                </c:pt>
                <c:pt idx="3896">
                  <c:v>7.421176470588235</c:v>
                </c:pt>
                <c:pt idx="3897">
                  <c:v>6.2904575163398704</c:v>
                </c:pt>
                <c:pt idx="3898">
                  <c:v>5.3482352941176474</c:v>
                </c:pt>
                <c:pt idx="3899">
                  <c:v>3.0622222222222222</c:v>
                </c:pt>
                <c:pt idx="3900">
                  <c:v>0.52339869281045759</c:v>
                </c:pt>
                <c:pt idx="3901">
                  <c:v>0.29202614379084968</c:v>
                </c:pt>
                <c:pt idx="3902">
                  <c:v>0.53803921568627455</c:v>
                </c:pt>
                <c:pt idx="3903">
                  <c:v>2.0954248366013073</c:v>
                </c:pt>
                <c:pt idx="3904">
                  <c:v>2.9383006535947715</c:v>
                </c:pt>
                <c:pt idx="3905">
                  <c:v>3.5239215686274514</c:v>
                </c:pt>
                <c:pt idx="3906">
                  <c:v>4.9633986928104585</c:v>
                </c:pt>
                <c:pt idx="3907">
                  <c:v>5.1074509803921577</c:v>
                </c:pt>
                <c:pt idx="3908">
                  <c:v>3.4543790849673202</c:v>
                </c:pt>
                <c:pt idx="3909">
                  <c:v>2.6339869281045756</c:v>
                </c:pt>
                <c:pt idx="3910">
                  <c:v>2.0295424836601308</c:v>
                </c:pt>
                <c:pt idx="3911">
                  <c:v>0.53542483660130724</c:v>
                </c:pt>
                <c:pt idx="3912">
                  <c:v>5.1503267973856202E-2</c:v>
                </c:pt>
                <c:pt idx="3913">
                  <c:v>2.2483660130718956E-2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0.99163398692810478</c:v>
                </c:pt>
                <c:pt idx="3929">
                  <c:v>1.6449673202614379</c:v>
                </c:pt>
                <c:pt idx="3930">
                  <c:v>1.932549019607843</c:v>
                </c:pt>
                <c:pt idx="3931">
                  <c:v>3.0407843137254904</c:v>
                </c:pt>
                <c:pt idx="3932">
                  <c:v>3.914248366013072</c:v>
                </c:pt>
                <c:pt idx="3933">
                  <c:v>5.0988235294117645</c:v>
                </c:pt>
                <c:pt idx="3934">
                  <c:v>8.9707189542483672</c:v>
                </c:pt>
                <c:pt idx="3935">
                  <c:v>9.706666666666667</c:v>
                </c:pt>
                <c:pt idx="3936">
                  <c:v>9.2619607843137253</c:v>
                </c:pt>
                <c:pt idx="3937">
                  <c:v>12.734640522875818</c:v>
                </c:pt>
                <c:pt idx="3938">
                  <c:v>12.603137254901961</c:v>
                </c:pt>
                <c:pt idx="3939">
                  <c:v>9.7652287581699344</c:v>
                </c:pt>
                <c:pt idx="3940">
                  <c:v>9.8099346405228776</c:v>
                </c:pt>
                <c:pt idx="3941">
                  <c:v>11.602352941176472</c:v>
                </c:pt>
                <c:pt idx="3942">
                  <c:v>8.7074509803921583</c:v>
                </c:pt>
                <c:pt idx="3943">
                  <c:v>7.3349019607843147</c:v>
                </c:pt>
                <c:pt idx="3944">
                  <c:v>9.054117647058824</c:v>
                </c:pt>
                <c:pt idx="3945">
                  <c:v>10.225098039215686</c:v>
                </c:pt>
                <c:pt idx="3946">
                  <c:v>8.8326797385620903</c:v>
                </c:pt>
                <c:pt idx="3947">
                  <c:v>9.0988235294117654</c:v>
                </c:pt>
                <c:pt idx="3948">
                  <c:v>8.5560784313725495</c:v>
                </c:pt>
                <c:pt idx="3949">
                  <c:v>6.2305882352941175</c:v>
                </c:pt>
                <c:pt idx="3950">
                  <c:v>6.2394771241830069</c:v>
                </c:pt>
                <c:pt idx="3951">
                  <c:v>5.7864052287581691</c:v>
                </c:pt>
                <c:pt idx="3952">
                  <c:v>4.1134640522875809</c:v>
                </c:pt>
                <c:pt idx="3953">
                  <c:v>4.8677124183006537</c:v>
                </c:pt>
                <c:pt idx="3954">
                  <c:v>3.7866666666666666</c:v>
                </c:pt>
                <c:pt idx="3955">
                  <c:v>1.5385620915032681</c:v>
                </c:pt>
                <c:pt idx="3956">
                  <c:v>0.92810457516339862</c:v>
                </c:pt>
                <c:pt idx="3957">
                  <c:v>0.88366013071895422</c:v>
                </c:pt>
                <c:pt idx="3958">
                  <c:v>0</c:v>
                </c:pt>
                <c:pt idx="3959">
                  <c:v>1.0677124183006534</c:v>
                </c:pt>
                <c:pt idx="3960">
                  <c:v>6.2865359477124185</c:v>
                </c:pt>
                <c:pt idx="3961">
                  <c:v>11.76967320261438</c:v>
                </c:pt>
                <c:pt idx="3962">
                  <c:v>13.714771241830066</c:v>
                </c:pt>
                <c:pt idx="3963">
                  <c:v>13.890980392156862</c:v>
                </c:pt>
                <c:pt idx="3964">
                  <c:v>13.035032679738562</c:v>
                </c:pt>
                <c:pt idx="3965">
                  <c:v>9.2358169934640522</c:v>
                </c:pt>
                <c:pt idx="3966">
                  <c:v>3.9926797385620914</c:v>
                </c:pt>
                <c:pt idx="3967">
                  <c:v>2.2509803921568627</c:v>
                </c:pt>
                <c:pt idx="3968">
                  <c:v>2.6650980392156862</c:v>
                </c:pt>
                <c:pt idx="3969">
                  <c:v>3.0867973856209154</c:v>
                </c:pt>
                <c:pt idx="3970">
                  <c:v>2.5633986928104577</c:v>
                </c:pt>
                <c:pt idx="3971">
                  <c:v>5.2556862745098041</c:v>
                </c:pt>
                <c:pt idx="3972">
                  <c:v>8.4305882352941186</c:v>
                </c:pt>
                <c:pt idx="3973">
                  <c:v>8.663006535947714</c:v>
                </c:pt>
                <c:pt idx="3974">
                  <c:v>8.1422222222222231</c:v>
                </c:pt>
                <c:pt idx="3975">
                  <c:v>7.3864052287581696</c:v>
                </c:pt>
                <c:pt idx="3976">
                  <c:v>4.4541176470588244</c:v>
                </c:pt>
                <c:pt idx="3977">
                  <c:v>1.0946405228758169</c:v>
                </c:pt>
                <c:pt idx="3978">
                  <c:v>0.33594771241830068</c:v>
                </c:pt>
                <c:pt idx="3979">
                  <c:v>0.5913725490196079</c:v>
                </c:pt>
                <c:pt idx="3980">
                  <c:v>2.1456209150326799</c:v>
                </c:pt>
                <c:pt idx="3981">
                  <c:v>2.9947712418300654</c:v>
                </c:pt>
                <c:pt idx="3982">
                  <c:v>3.8679738562091504</c:v>
                </c:pt>
                <c:pt idx="3983">
                  <c:v>5.8371241830065363</c:v>
                </c:pt>
                <c:pt idx="3984">
                  <c:v>6.2823529411764714</c:v>
                </c:pt>
                <c:pt idx="3985">
                  <c:v>5.0240522875816991</c:v>
                </c:pt>
                <c:pt idx="3986">
                  <c:v>4.5403921568627448</c:v>
                </c:pt>
                <c:pt idx="3987">
                  <c:v>3.6483660130718953</c:v>
                </c:pt>
                <c:pt idx="3988">
                  <c:v>1.6151633986928104</c:v>
                </c:pt>
                <c:pt idx="3989">
                  <c:v>0.80183006535947698</c:v>
                </c:pt>
                <c:pt idx="3990">
                  <c:v>0.36549019607843147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9.2549019607843147E-2</c:v>
                </c:pt>
                <c:pt idx="3997">
                  <c:v>9.2549019607843147E-2</c:v>
                </c:pt>
                <c:pt idx="3998">
                  <c:v>9.2549019607843147E-2</c:v>
                </c:pt>
                <c:pt idx="3999">
                  <c:v>9.2549019607843147E-2</c:v>
                </c:pt>
                <c:pt idx="4000">
                  <c:v>9.2549019607843147E-2</c:v>
                </c:pt>
                <c:pt idx="4001">
                  <c:v>0</c:v>
                </c:pt>
                <c:pt idx="4002">
                  <c:v>0</c:v>
                </c:pt>
                <c:pt idx="4003">
                  <c:v>2.9542483660130719E-2</c:v>
                </c:pt>
                <c:pt idx="4004">
                  <c:v>0</c:v>
                </c:pt>
                <c:pt idx="4005">
                  <c:v>0.87503267973856214</c:v>
                </c:pt>
                <c:pt idx="4006">
                  <c:v>1.2376470588235295</c:v>
                </c:pt>
                <c:pt idx="4007">
                  <c:v>1.4575163398692812</c:v>
                </c:pt>
                <c:pt idx="4008">
                  <c:v>2.565751633986928</c:v>
                </c:pt>
                <c:pt idx="4009">
                  <c:v>3.4520261437908504</c:v>
                </c:pt>
                <c:pt idx="4010">
                  <c:v>6.3461437908496734</c:v>
                </c:pt>
                <c:pt idx="4011">
                  <c:v>10.536209150326798</c:v>
                </c:pt>
                <c:pt idx="4012">
                  <c:v>11.246797385620916</c:v>
                </c:pt>
                <c:pt idx="4013">
                  <c:v>10.708758169934638</c:v>
                </c:pt>
                <c:pt idx="4014">
                  <c:v>13.24888888888889</c:v>
                </c:pt>
                <c:pt idx="4015">
                  <c:v>10.448366013071897</c:v>
                </c:pt>
                <c:pt idx="4016">
                  <c:v>6.3918954248366013</c:v>
                </c:pt>
                <c:pt idx="4017">
                  <c:v>6.463006535947712</c:v>
                </c:pt>
                <c:pt idx="4018">
                  <c:v>9.89045751633987</c:v>
                </c:pt>
                <c:pt idx="4019">
                  <c:v>8.086013071895426</c:v>
                </c:pt>
                <c:pt idx="4020">
                  <c:v>7.884444444444445</c:v>
                </c:pt>
                <c:pt idx="4021">
                  <c:v>10.456470588235295</c:v>
                </c:pt>
                <c:pt idx="4022">
                  <c:v>11.690980392156865</c:v>
                </c:pt>
                <c:pt idx="4023">
                  <c:v>8.6303267973856208</c:v>
                </c:pt>
                <c:pt idx="4024">
                  <c:v>7.9667973856209153</c:v>
                </c:pt>
                <c:pt idx="4025">
                  <c:v>7.4760784313725495</c:v>
                </c:pt>
                <c:pt idx="4026">
                  <c:v>4.5409150326797389</c:v>
                </c:pt>
                <c:pt idx="4027">
                  <c:v>3.7048366013071896</c:v>
                </c:pt>
                <c:pt idx="4028">
                  <c:v>3.3939869281045754</c:v>
                </c:pt>
                <c:pt idx="4029">
                  <c:v>2.8635294117647061</c:v>
                </c:pt>
                <c:pt idx="4030">
                  <c:v>3.8705882352941177</c:v>
                </c:pt>
                <c:pt idx="4031">
                  <c:v>3.7500653594771238</c:v>
                </c:pt>
                <c:pt idx="4032">
                  <c:v>2.3500653594771244</c:v>
                </c:pt>
                <c:pt idx="4033">
                  <c:v>1.7239215686274512</c:v>
                </c:pt>
                <c:pt idx="4034">
                  <c:v>1.4745098039215685</c:v>
                </c:pt>
                <c:pt idx="4035">
                  <c:v>0.72444444444444456</c:v>
                </c:pt>
                <c:pt idx="4036">
                  <c:v>1.3547712418300653</c:v>
                </c:pt>
                <c:pt idx="4037">
                  <c:v>4.6399999999999997</c:v>
                </c:pt>
                <c:pt idx="4038">
                  <c:v>10.130196078431373</c:v>
                </c:pt>
                <c:pt idx="4039">
                  <c:v>11.822483660130718</c:v>
                </c:pt>
                <c:pt idx="4040">
                  <c:v>11.420653594771242</c:v>
                </c:pt>
                <c:pt idx="4041">
                  <c:v>10.780915032679742</c:v>
                </c:pt>
                <c:pt idx="4042">
                  <c:v>7.5116339869281052</c:v>
                </c:pt>
                <c:pt idx="4043">
                  <c:v>2.0214379084967322</c:v>
                </c:pt>
                <c:pt idx="4044">
                  <c:v>0.22980392156862747</c:v>
                </c:pt>
                <c:pt idx="4045">
                  <c:v>9.8300653594771248E-2</c:v>
                </c:pt>
                <c:pt idx="4046">
                  <c:v>9.5163398692810472E-2</c:v>
                </c:pt>
                <c:pt idx="4047">
                  <c:v>0.42797385620915035</c:v>
                </c:pt>
                <c:pt idx="4048">
                  <c:v>3.5100653594771245</c:v>
                </c:pt>
                <c:pt idx="4049">
                  <c:v>8.2279738562091502</c:v>
                </c:pt>
                <c:pt idx="4050">
                  <c:v>9.8481045751633989</c:v>
                </c:pt>
                <c:pt idx="4051">
                  <c:v>10.105620915032681</c:v>
                </c:pt>
                <c:pt idx="4052">
                  <c:v>9.9288888888888902</c:v>
                </c:pt>
                <c:pt idx="4053">
                  <c:v>6.9192156862745087</c:v>
                </c:pt>
                <c:pt idx="4054">
                  <c:v>2.3811764705882354</c:v>
                </c:pt>
                <c:pt idx="4055">
                  <c:v>0.82509803921568625</c:v>
                </c:pt>
                <c:pt idx="4056">
                  <c:v>0.93568627450980379</c:v>
                </c:pt>
                <c:pt idx="4057">
                  <c:v>2.4094117647058826</c:v>
                </c:pt>
                <c:pt idx="4058">
                  <c:v>3.2815686274509805</c:v>
                </c:pt>
                <c:pt idx="4059">
                  <c:v>5.7751633986928121</c:v>
                </c:pt>
                <c:pt idx="4060">
                  <c:v>10.107712418300654</c:v>
                </c:pt>
                <c:pt idx="4061">
                  <c:v>12.17934640522876</c:v>
                </c:pt>
                <c:pt idx="4062">
                  <c:v>11.049411764705884</c:v>
                </c:pt>
                <c:pt idx="4063">
                  <c:v>10.470326797385621</c:v>
                </c:pt>
                <c:pt idx="4064">
                  <c:v>7.7176470588235304</c:v>
                </c:pt>
                <c:pt idx="4065">
                  <c:v>3.3210457516339873</c:v>
                </c:pt>
                <c:pt idx="4066">
                  <c:v>0.88130718954248366</c:v>
                </c:pt>
                <c:pt idx="4067">
                  <c:v>0.36549019607843147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5.1241830065359477E-2</c:v>
                </c:pt>
                <c:pt idx="4073">
                  <c:v>0.67686274509803934</c:v>
                </c:pt>
                <c:pt idx="4074">
                  <c:v>0.7573856209150327</c:v>
                </c:pt>
                <c:pt idx="4075">
                  <c:v>1.1294117647058826</c:v>
                </c:pt>
                <c:pt idx="4076">
                  <c:v>1.1294117647058826</c:v>
                </c:pt>
                <c:pt idx="4077">
                  <c:v>1.0781699346405229</c:v>
                </c:pt>
                <c:pt idx="4078">
                  <c:v>0.45254901960784322</c:v>
                </c:pt>
                <c:pt idx="4079">
                  <c:v>0.37202614379084975</c:v>
                </c:pt>
                <c:pt idx="4080">
                  <c:v>2.9542483660130719E-2</c:v>
                </c:pt>
                <c:pt idx="4081">
                  <c:v>0</c:v>
                </c:pt>
                <c:pt idx="4082">
                  <c:v>0.7477124183006536</c:v>
                </c:pt>
                <c:pt idx="4083">
                  <c:v>0.86039215686274506</c:v>
                </c:pt>
                <c:pt idx="4084">
                  <c:v>0.87294117647058822</c:v>
                </c:pt>
                <c:pt idx="4085">
                  <c:v>1.965228758169935</c:v>
                </c:pt>
                <c:pt idx="4086">
                  <c:v>3.1022222222222227</c:v>
                </c:pt>
                <c:pt idx="4087">
                  <c:v>6.1210457516339858</c:v>
                </c:pt>
                <c:pt idx="4088">
                  <c:v>10.336732026143791</c:v>
                </c:pt>
                <c:pt idx="4089">
                  <c:v>11.254640522875818</c:v>
                </c:pt>
                <c:pt idx="4090">
                  <c:v>10.732549019607845</c:v>
                </c:pt>
                <c:pt idx="4091">
                  <c:v>12.614901960784314</c:v>
                </c:pt>
                <c:pt idx="4092">
                  <c:v>9.7709803921568632</c:v>
                </c:pt>
                <c:pt idx="4093">
                  <c:v>5.4426143790849668</c:v>
                </c:pt>
                <c:pt idx="4094">
                  <c:v>5.3749019607843138</c:v>
                </c:pt>
                <c:pt idx="4095">
                  <c:v>9.8941176470588239</c:v>
                </c:pt>
                <c:pt idx="4096">
                  <c:v>8.7035294117647055</c:v>
                </c:pt>
                <c:pt idx="4097">
                  <c:v>8.3615686274509819</c:v>
                </c:pt>
                <c:pt idx="4098">
                  <c:v>10.076601307189542</c:v>
                </c:pt>
                <c:pt idx="4099">
                  <c:v>10.135163398692811</c:v>
                </c:pt>
                <c:pt idx="4100">
                  <c:v>5.5189542483660139</c:v>
                </c:pt>
                <c:pt idx="4101">
                  <c:v>4.2402614379084964</c:v>
                </c:pt>
                <c:pt idx="4102">
                  <c:v>4.1390849673202617</c:v>
                </c:pt>
                <c:pt idx="4103">
                  <c:v>3.3994771241830066</c:v>
                </c:pt>
                <c:pt idx="4104">
                  <c:v>3.8593464052287585</c:v>
                </c:pt>
                <c:pt idx="4105">
                  <c:v>4.2122875816993464</c:v>
                </c:pt>
                <c:pt idx="4106">
                  <c:v>4.351372549019608</c:v>
                </c:pt>
                <c:pt idx="4107">
                  <c:v>5.177777777777778</c:v>
                </c:pt>
                <c:pt idx="4108">
                  <c:v>4.2467973856209156</c:v>
                </c:pt>
                <c:pt idx="4109">
                  <c:v>2.8656209150326801</c:v>
                </c:pt>
                <c:pt idx="4110">
                  <c:v>2.0619607843137255</c:v>
                </c:pt>
                <c:pt idx="4111">
                  <c:v>2.830326797385621</c:v>
                </c:pt>
                <c:pt idx="4112">
                  <c:v>3.482091503267974</c:v>
                </c:pt>
                <c:pt idx="4113">
                  <c:v>3.7066666666666666</c:v>
                </c:pt>
                <c:pt idx="4114">
                  <c:v>6.3351633986928109</c:v>
                </c:pt>
                <c:pt idx="4115">
                  <c:v>12.831633986928107</c:v>
                </c:pt>
                <c:pt idx="4116">
                  <c:v>13.24496732026144</c:v>
                </c:pt>
                <c:pt idx="4117">
                  <c:v>11.418823529411766</c:v>
                </c:pt>
                <c:pt idx="4118">
                  <c:v>11.152941176470588</c:v>
                </c:pt>
                <c:pt idx="4119">
                  <c:v>8.5620915032679736</c:v>
                </c:pt>
                <c:pt idx="4120">
                  <c:v>2.1424836601307189</c:v>
                </c:pt>
                <c:pt idx="4121">
                  <c:v>0.36993464052287578</c:v>
                </c:pt>
                <c:pt idx="4122">
                  <c:v>0.23843137254901961</c:v>
                </c:pt>
                <c:pt idx="4123">
                  <c:v>0.23529411764705882</c:v>
                </c:pt>
                <c:pt idx="4124">
                  <c:v>0.52130718954248367</c:v>
                </c:pt>
                <c:pt idx="4125">
                  <c:v>3.0316339869281048</c:v>
                </c:pt>
                <c:pt idx="4126">
                  <c:v>6.7835294117647056</c:v>
                </c:pt>
                <c:pt idx="4127">
                  <c:v>8.1301960784313714</c:v>
                </c:pt>
                <c:pt idx="4128">
                  <c:v>9.8933333333333344</c:v>
                </c:pt>
                <c:pt idx="4129">
                  <c:v>10.518954248366015</c:v>
                </c:pt>
                <c:pt idx="4130">
                  <c:v>8.7848366013071892</c:v>
                </c:pt>
                <c:pt idx="4131">
                  <c:v>6.0169934640522875</c:v>
                </c:pt>
                <c:pt idx="4132">
                  <c:v>4.9764705882352942</c:v>
                </c:pt>
                <c:pt idx="4133">
                  <c:v>3.4928104575163408</c:v>
                </c:pt>
                <c:pt idx="4134">
                  <c:v>3.2214379084967324</c:v>
                </c:pt>
                <c:pt idx="4135">
                  <c:v>3.3071895424836604</c:v>
                </c:pt>
                <c:pt idx="4136">
                  <c:v>6.1294117647058819</c:v>
                </c:pt>
                <c:pt idx="4137">
                  <c:v>11.345882352941178</c:v>
                </c:pt>
                <c:pt idx="4138">
                  <c:v>13.84653594771242</c:v>
                </c:pt>
                <c:pt idx="4139">
                  <c:v>13.684444444444448</c:v>
                </c:pt>
                <c:pt idx="4140">
                  <c:v>13.088627450980393</c:v>
                </c:pt>
                <c:pt idx="4141">
                  <c:v>9.1840522875817001</c:v>
                </c:pt>
                <c:pt idx="4142">
                  <c:v>3.6614379084967319</c:v>
                </c:pt>
                <c:pt idx="4143">
                  <c:v>0.88130718954248366</c:v>
                </c:pt>
                <c:pt idx="4144">
                  <c:v>0.36549019607843147</c:v>
                </c:pt>
                <c:pt idx="4145">
                  <c:v>4.0784313725490191E-2</c:v>
                </c:pt>
                <c:pt idx="4146">
                  <c:v>7.2156862745098041E-2</c:v>
                </c:pt>
                <c:pt idx="4147">
                  <c:v>7.2156862745098041E-2</c:v>
                </c:pt>
                <c:pt idx="4148">
                  <c:v>7.2156862745098041E-2</c:v>
                </c:pt>
                <c:pt idx="4149">
                  <c:v>0.12339869281045752</c:v>
                </c:pt>
                <c:pt idx="4150">
                  <c:v>0.71764705882352942</c:v>
                </c:pt>
                <c:pt idx="4151">
                  <c:v>0.80183006535947698</c:v>
                </c:pt>
                <c:pt idx="4152">
                  <c:v>1.1738562091503268</c:v>
                </c:pt>
                <c:pt idx="4153">
                  <c:v>1.1738562091503268</c:v>
                </c:pt>
                <c:pt idx="4154">
                  <c:v>1.1226143790849674</c:v>
                </c:pt>
                <c:pt idx="4155">
                  <c:v>0.48758169934640522</c:v>
                </c:pt>
                <c:pt idx="4156">
                  <c:v>0.37202614379084975</c:v>
                </c:pt>
                <c:pt idx="4157">
                  <c:v>2.9542483660130719E-2</c:v>
                </c:pt>
                <c:pt idx="4158">
                  <c:v>0</c:v>
                </c:pt>
                <c:pt idx="4159">
                  <c:v>0.7477124183006536</c:v>
                </c:pt>
                <c:pt idx="4160">
                  <c:v>0.86039215686274506</c:v>
                </c:pt>
                <c:pt idx="4161">
                  <c:v>0.86039215686274506</c:v>
                </c:pt>
                <c:pt idx="4162">
                  <c:v>1.3814379084967319</c:v>
                </c:pt>
                <c:pt idx="4163">
                  <c:v>2.3270588235294118</c:v>
                </c:pt>
                <c:pt idx="4164">
                  <c:v>5.0826143790849674</c:v>
                </c:pt>
                <c:pt idx="4165">
                  <c:v>8.1979084967320262</c:v>
                </c:pt>
                <c:pt idx="4166">
                  <c:v>9.1252287581699356</c:v>
                </c:pt>
                <c:pt idx="4167">
                  <c:v>8.8115032679738565</c:v>
                </c:pt>
                <c:pt idx="4168">
                  <c:v>9.2593464052287597</c:v>
                </c:pt>
                <c:pt idx="4169">
                  <c:v>6.0237908496732029</c:v>
                </c:pt>
                <c:pt idx="4170">
                  <c:v>2.7958169934640522</c:v>
                </c:pt>
                <c:pt idx="4171">
                  <c:v>2.7312418300653598</c:v>
                </c:pt>
                <c:pt idx="4172">
                  <c:v>7.6596078431372563</c:v>
                </c:pt>
                <c:pt idx="4173">
                  <c:v>8.0949019607843145</c:v>
                </c:pt>
                <c:pt idx="4174">
                  <c:v>8.4078431372549023</c:v>
                </c:pt>
                <c:pt idx="4175">
                  <c:v>9.7155555555555555</c:v>
                </c:pt>
                <c:pt idx="4176">
                  <c:v>9.5066666666666659</c:v>
                </c:pt>
                <c:pt idx="4177">
                  <c:v>4.8376470588235296</c:v>
                </c:pt>
                <c:pt idx="4178">
                  <c:v>3.5895424836601304</c:v>
                </c:pt>
                <c:pt idx="4179">
                  <c:v>3.5233986928104573</c:v>
                </c:pt>
                <c:pt idx="4180">
                  <c:v>4.0901960784313731</c:v>
                </c:pt>
                <c:pt idx="4181">
                  <c:v>5.6810457516339872</c:v>
                </c:pt>
                <c:pt idx="4182">
                  <c:v>5.9450980392156874</c:v>
                </c:pt>
                <c:pt idx="4183">
                  <c:v>6.0535947712418317</c:v>
                </c:pt>
                <c:pt idx="4184">
                  <c:v>6.8449673202614383</c:v>
                </c:pt>
                <c:pt idx="4185">
                  <c:v>5.1111111111111116</c:v>
                </c:pt>
                <c:pt idx="4186">
                  <c:v>2.882352941176471</c:v>
                </c:pt>
                <c:pt idx="4187">
                  <c:v>2.228758169934641</c:v>
                </c:pt>
                <c:pt idx="4188">
                  <c:v>3.8815686274509806</c:v>
                </c:pt>
                <c:pt idx="4189">
                  <c:v>4.7173856209150324</c:v>
                </c:pt>
                <c:pt idx="4190">
                  <c:v>5.1270588235294126</c:v>
                </c:pt>
                <c:pt idx="4191">
                  <c:v>8.125751633986928</c:v>
                </c:pt>
                <c:pt idx="4192">
                  <c:v>14.668496732026142</c:v>
                </c:pt>
                <c:pt idx="4193">
                  <c:v>14.061437908496734</c:v>
                </c:pt>
                <c:pt idx="4194">
                  <c:v>12.051241830065361</c:v>
                </c:pt>
                <c:pt idx="4195">
                  <c:v>11.500915032679739</c:v>
                </c:pt>
                <c:pt idx="4196">
                  <c:v>8.6007843137254909</c:v>
                </c:pt>
                <c:pt idx="4197">
                  <c:v>2.0959477124183006</c:v>
                </c:pt>
                <c:pt idx="4198">
                  <c:v>0.45934640522875819</c:v>
                </c:pt>
                <c:pt idx="4199">
                  <c:v>0.327843137254902</c:v>
                </c:pt>
                <c:pt idx="4200">
                  <c:v>0.327843137254902</c:v>
                </c:pt>
                <c:pt idx="4201">
                  <c:v>0.4054901960784314</c:v>
                </c:pt>
                <c:pt idx="4202">
                  <c:v>1.9189542483660131</c:v>
                </c:pt>
                <c:pt idx="4203">
                  <c:v>5.1320261437908501</c:v>
                </c:pt>
                <c:pt idx="4204">
                  <c:v>6.5207843137254908</c:v>
                </c:pt>
                <c:pt idx="4205">
                  <c:v>8.802614379084968</c:v>
                </c:pt>
                <c:pt idx="4206">
                  <c:v>11.47764705882353</c:v>
                </c:pt>
                <c:pt idx="4207">
                  <c:v>12.256470588235295</c:v>
                </c:pt>
                <c:pt idx="4208">
                  <c:v>11.494379084967322</c:v>
                </c:pt>
                <c:pt idx="4209">
                  <c:v>11.716601307189542</c:v>
                </c:pt>
                <c:pt idx="4210">
                  <c:v>9.878169934640523</c:v>
                </c:pt>
                <c:pt idx="4211">
                  <c:v>7.0556862745098039</c:v>
                </c:pt>
                <c:pt idx="4212">
                  <c:v>4.9657516339869279</c:v>
                </c:pt>
                <c:pt idx="4213">
                  <c:v>6.2747712418300665</c:v>
                </c:pt>
                <c:pt idx="4214">
                  <c:v>9.6577777777777793</c:v>
                </c:pt>
                <c:pt idx="4215">
                  <c:v>11.972026143790849</c:v>
                </c:pt>
                <c:pt idx="4216">
                  <c:v>12.443137254901961</c:v>
                </c:pt>
                <c:pt idx="4217">
                  <c:v>12.491241830065361</c:v>
                </c:pt>
                <c:pt idx="4218">
                  <c:v>8.6329411764705881</c:v>
                </c:pt>
                <c:pt idx="4219">
                  <c:v>3.6389542483660131</c:v>
                </c:pt>
                <c:pt idx="4220">
                  <c:v>0.88130718954248366</c:v>
                </c:pt>
                <c:pt idx="4221">
                  <c:v>0.36549019607843147</c:v>
                </c:pt>
                <c:pt idx="4222">
                  <c:v>9.8562091503267973E-2</c:v>
                </c:pt>
                <c:pt idx="4223">
                  <c:v>0.19032679738562094</c:v>
                </c:pt>
                <c:pt idx="4224">
                  <c:v>0.19032679738562094</c:v>
                </c:pt>
                <c:pt idx="4225">
                  <c:v>0.19032679738562094</c:v>
                </c:pt>
                <c:pt idx="4226">
                  <c:v>0.24156862745098037</c:v>
                </c:pt>
                <c:pt idx="4227">
                  <c:v>0.77803921568627443</c:v>
                </c:pt>
                <c:pt idx="4228">
                  <c:v>0.80183006535947698</c:v>
                </c:pt>
                <c:pt idx="4229">
                  <c:v>1.1738562091503268</c:v>
                </c:pt>
                <c:pt idx="4230">
                  <c:v>1.1738562091503268</c:v>
                </c:pt>
                <c:pt idx="4231">
                  <c:v>1.1226143790849674</c:v>
                </c:pt>
                <c:pt idx="4232">
                  <c:v>0.48758169934640522</c:v>
                </c:pt>
                <c:pt idx="4233">
                  <c:v>0.37202614379084975</c:v>
                </c:pt>
                <c:pt idx="4234">
                  <c:v>2.9542483660130719E-2</c:v>
                </c:pt>
                <c:pt idx="4235">
                  <c:v>0.18535947712418299</c:v>
                </c:pt>
                <c:pt idx="4236">
                  <c:v>0.8687581699346405</c:v>
                </c:pt>
                <c:pt idx="4237">
                  <c:v>0.90745098039215699</c:v>
                </c:pt>
                <c:pt idx="4238">
                  <c:v>0.90745098039215699</c:v>
                </c:pt>
                <c:pt idx="4239">
                  <c:v>0.91686274509803933</c:v>
                </c:pt>
                <c:pt idx="4240">
                  <c:v>1.5186928104575164</c:v>
                </c:pt>
                <c:pt idx="4241">
                  <c:v>5.0473202614379087</c:v>
                </c:pt>
                <c:pt idx="4242">
                  <c:v>8.0616993464052289</c:v>
                </c:pt>
                <c:pt idx="4243">
                  <c:v>8.9694117647058818</c:v>
                </c:pt>
                <c:pt idx="4244">
                  <c:v>8.9600000000000009</c:v>
                </c:pt>
                <c:pt idx="4245">
                  <c:v>8.3704575163398705</c:v>
                </c:pt>
                <c:pt idx="4246">
                  <c:v>4.287581699346406</c:v>
                </c:pt>
                <c:pt idx="4247">
                  <c:v>1.2345098039215685</c:v>
                </c:pt>
                <c:pt idx="4248">
                  <c:v>1.0230065359477123</c:v>
                </c:pt>
                <c:pt idx="4249">
                  <c:v>4.9011764705882355</c:v>
                </c:pt>
                <c:pt idx="4250">
                  <c:v>5.8000000000000007</c:v>
                </c:pt>
                <c:pt idx="4251">
                  <c:v>6.101960784313726</c:v>
                </c:pt>
                <c:pt idx="4252">
                  <c:v>6.195294117647058</c:v>
                </c:pt>
                <c:pt idx="4253">
                  <c:v>5.6431372549019612</c:v>
                </c:pt>
                <c:pt idx="4254">
                  <c:v>2.10483660130719</c:v>
                </c:pt>
                <c:pt idx="4255">
                  <c:v>1.1966013071895425</c:v>
                </c:pt>
                <c:pt idx="4256">
                  <c:v>1.3226143790849674</c:v>
                </c:pt>
                <c:pt idx="4257">
                  <c:v>3.2875816993464055</c:v>
                </c:pt>
                <c:pt idx="4258">
                  <c:v>5.0616993464052289</c:v>
                </c:pt>
                <c:pt idx="4259">
                  <c:v>5.171764705882353</c:v>
                </c:pt>
                <c:pt idx="4260">
                  <c:v>5.6282352941176468</c:v>
                </c:pt>
                <c:pt idx="4261">
                  <c:v>5.9077124183006537</c:v>
                </c:pt>
                <c:pt idx="4262">
                  <c:v>4.1087581699346414</c:v>
                </c:pt>
                <c:pt idx="4263">
                  <c:v>2.2130718954248367</c:v>
                </c:pt>
                <c:pt idx="4264">
                  <c:v>1.8433986928104573</c:v>
                </c:pt>
                <c:pt idx="4265">
                  <c:v>3.6810457516339867</c:v>
                </c:pt>
                <c:pt idx="4266">
                  <c:v>4.9861437908496731</c:v>
                </c:pt>
                <c:pt idx="4267">
                  <c:v>5.2512418300653598</c:v>
                </c:pt>
                <c:pt idx="4268">
                  <c:v>7.5077124183006552</c:v>
                </c:pt>
                <c:pt idx="4269">
                  <c:v>11.924967320261439</c:v>
                </c:pt>
                <c:pt idx="4270">
                  <c:v>10.837385620915033</c:v>
                </c:pt>
                <c:pt idx="4271">
                  <c:v>8.7369934640522882</c:v>
                </c:pt>
                <c:pt idx="4272">
                  <c:v>8.2125490196078452</c:v>
                </c:pt>
                <c:pt idx="4273">
                  <c:v>6.0481045751633991</c:v>
                </c:pt>
                <c:pt idx="4274">
                  <c:v>1.6656209150326797</c:v>
                </c:pt>
                <c:pt idx="4275">
                  <c:v>0.29307189542483664</c:v>
                </c:pt>
                <c:pt idx="4276">
                  <c:v>0.25176470588235295</c:v>
                </c:pt>
                <c:pt idx="4277">
                  <c:v>0.25176470588235295</c:v>
                </c:pt>
                <c:pt idx="4278">
                  <c:v>0.20104575163398694</c:v>
                </c:pt>
                <c:pt idx="4279">
                  <c:v>1.2779084967320262</c:v>
                </c:pt>
                <c:pt idx="4280">
                  <c:v>3.9398692810457514</c:v>
                </c:pt>
                <c:pt idx="4281">
                  <c:v>5.3286274509803926</c:v>
                </c:pt>
                <c:pt idx="4282">
                  <c:v>7.539084967320262</c:v>
                </c:pt>
                <c:pt idx="4283">
                  <c:v>10.823790849673205</c:v>
                </c:pt>
                <c:pt idx="4284">
                  <c:v>12.306928104575164</c:v>
                </c:pt>
                <c:pt idx="4285">
                  <c:v>12.181960784313727</c:v>
                </c:pt>
                <c:pt idx="4286">
                  <c:v>12.618300653594773</c:v>
                </c:pt>
                <c:pt idx="4287">
                  <c:v>10.867712418300655</c:v>
                </c:pt>
                <c:pt idx="4288">
                  <c:v>7.5639215686274532</c:v>
                </c:pt>
                <c:pt idx="4289">
                  <c:v>5.1492810457516338</c:v>
                </c:pt>
                <c:pt idx="4290">
                  <c:v>5.8964705882352932</c:v>
                </c:pt>
                <c:pt idx="4291">
                  <c:v>8.099869281045752</c:v>
                </c:pt>
                <c:pt idx="4292">
                  <c:v>9.936209150326798</c:v>
                </c:pt>
                <c:pt idx="4293">
                  <c:v>10.378300653594772</c:v>
                </c:pt>
                <c:pt idx="4294">
                  <c:v>10.460915032679738</c:v>
                </c:pt>
                <c:pt idx="4295">
                  <c:v>7.1545098039215693</c:v>
                </c:pt>
                <c:pt idx="4296">
                  <c:v>3.1260130718954247</c:v>
                </c:pt>
                <c:pt idx="4297">
                  <c:v>0.82980392156862748</c:v>
                </c:pt>
                <c:pt idx="4298">
                  <c:v>0.34300653594771241</c:v>
                </c:pt>
                <c:pt idx="4299">
                  <c:v>9.8562091503267973E-2</c:v>
                </c:pt>
                <c:pt idx="4300">
                  <c:v>0.19032679738562094</c:v>
                </c:pt>
                <c:pt idx="4301">
                  <c:v>0.19032679738562094</c:v>
                </c:pt>
                <c:pt idx="4302">
                  <c:v>0.19032679738562094</c:v>
                </c:pt>
                <c:pt idx="4303">
                  <c:v>0.24156862745098037</c:v>
                </c:pt>
                <c:pt idx="4304">
                  <c:v>0.77803921568627443</c:v>
                </c:pt>
                <c:pt idx="4305">
                  <c:v>0.80183006535947698</c:v>
                </c:pt>
                <c:pt idx="4306">
                  <c:v>1.1738562091503268</c:v>
                </c:pt>
                <c:pt idx="4307">
                  <c:v>1.1738562091503268</c:v>
                </c:pt>
                <c:pt idx="4308">
                  <c:v>1.1226143790849674</c:v>
                </c:pt>
                <c:pt idx="4309">
                  <c:v>0.48758169934640522</c:v>
                </c:pt>
                <c:pt idx="4310">
                  <c:v>0.37202614379084975</c:v>
                </c:pt>
                <c:pt idx="4311">
                  <c:v>2.9542483660130719E-2</c:v>
                </c:pt>
                <c:pt idx="4312">
                  <c:v>0.18535947712418299</c:v>
                </c:pt>
                <c:pt idx="4313">
                  <c:v>0.2206535947712418</c:v>
                </c:pt>
                <c:pt idx="4314">
                  <c:v>0.22379084967320259</c:v>
                </c:pt>
                <c:pt idx="4315">
                  <c:v>0.89673202614379099</c:v>
                </c:pt>
                <c:pt idx="4316">
                  <c:v>1.7147712418300658</c:v>
                </c:pt>
                <c:pt idx="4317">
                  <c:v>2.2376470588235295</c:v>
                </c:pt>
                <c:pt idx="4318">
                  <c:v>5.7322875816993459</c:v>
                </c:pt>
                <c:pt idx="4319">
                  <c:v>8.223790849673204</c:v>
                </c:pt>
                <c:pt idx="4320">
                  <c:v>7.8405228758169931</c:v>
                </c:pt>
                <c:pt idx="4321">
                  <c:v>7.0224836601307201</c:v>
                </c:pt>
                <c:pt idx="4322">
                  <c:v>6.3142483660130724</c:v>
                </c:pt>
                <c:pt idx="4323">
                  <c:v>2.784313725490196</c:v>
                </c:pt>
                <c:pt idx="4324">
                  <c:v>0.28967320261437912</c:v>
                </c:pt>
                <c:pt idx="4325">
                  <c:v>0.1315032679738562</c:v>
                </c:pt>
                <c:pt idx="4326">
                  <c:v>2.8240522875816998</c:v>
                </c:pt>
                <c:pt idx="4327">
                  <c:v>3.5709803921568626</c:v>
                </c:pt>
                <c:pt idx="4328">
                  <c:v>5.580915032679739</c:v>
                </c:pt>
                <c:pt idx="4329">
                  <c:v>5.580915032679739</c:v>
                </c:pt>
                <c:pt idx="4330">
                  <c:v>5.4494117647058822</c:v>
                </c:pt>
                <c:pt idx="4331">
                  <c:v>2.8684967320261441</c:v>
                </c:pt>
                <c:pt idx="4332">
                  <c:v>2.3066666666666666</c:v>
                </c:pt>
                <c:pt idx="4333">
                  <c:v>0.85385620915032678</c:v>
                </c:pt>
                <c:pt idx="4334">
                  <c:v>2.912156862745098</c:v>
                </c:pt>
                <c:pt idx="4335">
                  <c:v>4.9346405228758163</c:v>
                </c:pt>
                <c:pt idx="4336">
                  <c:v>5.3351633986928109</c:v>
                </c:pt>
                <c:pt idx="4337">
                  <c:v>5.8010457516339882</c:v>
                </c:pt>
                <c:pt idx="4338">
                  <c:v>6.1720261437908492</c:v>
                </c:pt>
                <c:pt idx="4339">
                  <c:v>5.2630065359477127</c:v>
                </c:pt>
                <c:pt idx="4340">
                  <c:v>3.6041830065359481</c:v>
                </c:pt>
                <c:pt idx="4341">
                  <c:v>3.1722875816993468</c:v>
                </c:pt>
                <c:pt idx="4342">
                  <c:v>5.0036601307189548</c:v>
                </c:pt>
                <c:pt idx="4343">
                  <c:v>6.2172549019607839</c:v>
                </c:pt>
                <c:pt idx="4344">
                  <c:v>5.5924183006535957</c:v>
                </c:pt>
                <c:pt idx="4345">
                  <c:v>7.4943790849673197</c:v>
                </c:pt>
                <c:pt idx="4346">
                  <c:v>10.665359477124186</c:v>
                </c:pt>
                <c:pt idx="4347">
                  <c:v>9.2635294117647042</c:v>
                </c:pt>
                <c:pt idx="4348">
                  <c:v>7.1887581699346406</c:v>
                </c:pt>
                <c:pt idx="4349">
                  <c:v>6.7649673202614382</c:v>
                </c:pt>
                <c:pt idx="4350">
                  <c:v>4.6169934640522881</c:v>
                </c:pt>
                <c:pt idx="4351">
                  <c:v>1.4807843137254904</c:v>
                </c:pt>
                <c:pt idx="4352">
                  <c:v>0.42248366013071897</c:v>
                </c:pt>
                <c:pt idx="4353">
                  <c:v>0.35555555555555557</c:v>
                </c:pt>
                <c:pt idx="4354">
                  <c:v>0.25490196078431376</c:v>
                </c:pt>
                <c:pt idx="4355">
                  <c:v>0.17856209150326799</c:v>
                </c:pt>
                <c:pt idx="4356">
                  <c:v>0.54457516339869283</c:v>
                </c:pt>
                <c:pt idx="4357">
                  <c:v>2.3858823529411763</c:v>
                </c:pt>
                <c:pt idx="4358">
                  <c:v>3.2379084967320262</c:v>
                </c:pt>
                <c:pt idx="4359">
                  <c:v>5.4295424836601303</c:v>
                </c:pt>
                <c:pt idx="4360">
                  <c:v>8.7210457516339872</c:v>
                </c:pt>
                <c:pt idx="4361">
                  <c:v>10.915032679738562</c:v>
                </c:pt>
                <c:pt idx="4362">
                  <c:v>11.610718954248364</c:v>
                </c:pt>
                <c:pt idx="4363">
                  <c:v>12.574379084967322</c:v>
                </c:pt>
                <c:pt idx="4364">
                  <c:v>10.814379084967321</c:v>
                </c:pt>
                <c:pt idx="4365">
                  <c:v>7.5137254901960784</c:v>
                </c:pt>
                <c:pt idx="4366">
                  <c:v>5.0928104575163404</c:v>
                </c:pt>
                <c:pt idx="4367">
                  <c:v>5.5524183006535948</c:v>
                </c:pt>
                <c:pt idx="4368">
                  <c:v>7.2261437908496724</c:v>
                </c:pt>
                <c:pt idx="4369">
                  <c:v>8.7613071895424834</c:v>
                </c:pt>
                <c:pt idx="4370">
                  <c:v>8.8086274509803939</c:v>
                </c:pt>
                <c:pt idx="4371">
                  <c:v>8.5545098039215688</c:v>
                </c:pt>
                <c:pt idx="4372">
                  <c:v>5.5356862745098043</c:v>
                </c:pt>
                <c:pt idx="4373">
                  <c:v>2.0462745098039217</c:v>
                </c:pt>
                <c:pt idx="4374">
                  <c:v>7.9477124183006537E-2</c:v>
                </c:pt>
                <c:pt idx="4375">
                  <c:v>0</c:v>
                </c:pt>
                <c:pt idx="4376">
                  <c:v>9.8562091503267973E-2</c:v>
                </c:pt>
                <c:pt idx="4377">
                  <c:v>0.19032679738562094</c:v>
                </c:pt>
                <c:pt idx="4378">
                  <c:v>0.19032679738562094</c:v>
                </c:pt>
                <c:pt idx="4379">
                  <c:v>0.19032679738562094</c:v>
                </c:pt>
                <c:pt idx="4380">
                  <c:v>0.24156862745098037</c:v>
                </c:pt>
                <c:pt idx="4381">
                  <c:v>0.68862745098039224</c:v>
                </c:pt>
                <c:pt idx="4382">
                  <c:v>0.94013071895424838</c:v>
                </c:pt>
                <c:pt idx="4383">
                  <c:v>1.3121568627450981</c:v>
                </c:pt>
                <c:pt idx="4384">
                  <c:v>1.3121568627450981</c:v>
                </c:pt>
                <c:pt idx="4385">
                  <c:v>1.2609150326797387</c:v>
                </c:pt>
                <c:pt idx="4386">
                  <c:v>0.71529411764705886</c:v>
                </c:pt>
                <c:pt idx="4387">
                  <c:v>0.37202614379084975</c:v>
                </c:pt>
                <c:pt idx="4388">
                  <c:v>0</c:v>
                </c:pt>
                <c:pt idx="4389">
                  <c:v>0.18535947712418299</c:v>
                </c:pt>
                <c:pt idx="4390">
                  <c:v>0.18535947712418299</c:v>
                </c:pt>
                <c:pt idx="4391">
                  <c:v>0.18849673202614378</c:v>
                </c:pt>
                <c:pt idx="4392">
                  <c:v>0.90326797385620905</c:v>
                </c:pt>
                <c:pt idx="4393">
                  <c:v>2.4407843137254903</c:v>
                </c:pt>
                <c:pt idx="4394">
                  <c:v>3.341176470588235</c:v>
                </c:pt>
                <c:pt idx="4395">
                  <c:v>5.1335947712418308</c:v>
                </c:pt>
                <c:pt idx="4396">
                  <c:v>6.6653594771241833</c:v>
                </c:pt>
                <c:pt idx="4397">
                  <c:v>6.0264052287581693</c:v>
                </c:pt>
                <c:pt idx="4398">
                  <c:v>4.4888888888888889</c:v>
                </c:pt>
                <c:pt idx="4399">
                  <c:v>3.4031372549019618</c:v>
                </c:pt>
                <c:pt idx="4400">
                  <c:v>1.6107189542483662</c:v>
                </c:pt>
                <c:pt idx="4401">
                  <c:v>7.5816993464052282E-2</c:v>
                </c:pt>
                <c:pt idx="4402">
                  <c:v>0</c:v>
                </c:pt>
                <c:pt idx="4403">
                  <c:v>1.1968627450980394</c:v>
                </c:pt>
                <c:pt idx="4404">
                  <c:v>2.6013071895424837</c:v>
                </c:pt>
                <c:pt idx="4405">
                  <c:v>5.6185620915032679</c:v>
                </c:pt>
                <c:pt idx="4406">
                  <c:v>5.7466666666666679</c:v>
                </c:pt>
                <c:pt idx="4407">
                  <c:v>5.8156862745098046</c:v>
                </c:pt>
                <c:pt idx="4408">
                  <c:v>4.8193464052287585</c:v>
                </c:pt>
                <c:pt idx="4409">
                  <c:v>3.6000000000000005</c:v>
                </c:pt>
                <c:pt idx="4410">
                  <c:v>0.95111111111111135</c:v>
                </c:pt>
                <c:pt idx="4411">
                  <c:v>3.0169934640522875</c:v>
                </c:pt>
                <c:pt idx="4412">
                  <c:v>5.5469281045751639</c:v>
                </c:pt>
                <c:pt idx="4413">
                  <c:v>6.4274509803921562</c:v>
                </c:pt>
                <c:pt idx="4414">
                  <c:v>7.5827450980392159</c:v>
                </c:pt>
                <c:pt idx="4415">
                  <c:v>8.4400000000000013</c:v>
                </c:pt>
                <c:pt idx="4416">
                  <c:v>8.2026143790849684</c:v>
                </c:pt>
                <c:pt idx="4417">
                  <c:v>6.9061437908496739</c:v>
                </c:pt>
                <c:pt idx="4418">
                  <c:v>6.0810457516339866</c:v>
                </c:pt>
                <c:pt idx="4419">
                  <c:v>7.0444444444444443</c:v>
                </c:pt>
                <c:pt idx="4420">
                  <c:v>7.4303267973856215</c:v>
                </c:pt>
                <c:pt idx="4421">
                  <c:v>5.9665359477124182</c:v>
                </c:pt>
                <c:pt idx="4422">
                  <c:v>7.6491503267973862</c:v>
                </c:pt>
                <c:pt idx="4423">
                  <c:v>11.084183006535948</c:v>
                </c:pt>
                <c:pt idx="4424">
                  <c:v>10.266666666666667</c:v>
                </c:pt>
                <c:pt idx="4425">
                  <c:v>9.1202614379084981</c:v>
                </c:pt>
                <c:pt idx="4426">
                  <c:v>9.609150326797387</c:v>
                </c:pt>
                <c:pt idx="4427">
                  <c:v>6.876601307189544</c:v>
                </c:pt>
                <c:pt idx="4428">
                  <c:v>4.2054901960784319</c:v>
                </c:pt>
                <c:pt idx="4429">
                  <c:v>3.1498039215686275</c:v>
                </c:pt>
                <c:pt idx="4430">
                  <c:v>2.6847058823529411</c:v>
                </c:pt>
                <c:pt idx="4431">
                  <c:v>1.7030065359477125</c:v>
                </c:pt>
                <c:pt idx="4432">
                  <c:v>1.4504575163398692</c:v>
                </c:pt>
                <c:pt idx="4433">
                  <c:v>0.47921568627450978</c:v>
                </c:pt>
                <c:pt idx="4434">
                  <c:v>0.36549019607843147</c:v>
                </c:pt>
                <c:pt idx="4435">
                  <c:v>0.42013071895424842</c:v>
                </c:pt>
                <c:pt idx="4436">
                  <c:v>2.4669281045751634</c:v>
                </c:pt>
                <c:pt idx="4437">
                  <c:v>5.7681045751633988</c:v>
                </c:pt>
                <c:pt idx="4438">
                  <c:v>8.3777777777777782</c:v>
                </c:pt>
                <c:pt idx="4439">
                  <c:v>10.568366013071897</c:v>
                </c:pt>
                <c:pt idx="4440">
                  <c:v>12.329411764705883</c:v>
                </c:pt>
                <c:pt idx="4441">
                  <c:v>10.714248366013072</c:v>
                </c:pt>
                <c:pt idx="4442">
                  <c:v>7.445228758169935</c:v>
                </c:pt>
                <c:pt idx="4443">
                  <c:v>4.9456209150326798</c:v>
                </c:pt>
                <c:pt idx="4444">
                  <c:v>3.5963398692810462</c:v>
                </c:pt>
                <c:pt idx="4445">
                  <c:v>2.9066666666666663</c:v>
                </c:pt>
                <c:pt idx="4446">
                  <c:v>2.8154248366013075</c:v>
                </c:pt>
                <c:pt idx="4447">
                  <c:v>2.7832679738562094</c:v>
                </c:pt>
                <c:pt idx="4448">
                  <c:v>2.6245751633986929</c:v>
                </c:pt>
                <c:pt idx="4449">
                  <c:v>1.4664052287581697</c:v>
                </c:pt>
                <c:pt idx="4450">
                  <c:v>0.34039215686274515</c:v>
                </c:pt>
                <c:pt idx="4451">
                  <c:v>0</c:v>
                </c:pt>
                <c:pt idx="4452">
                  <c:v>0</c:v>
                </c:pt>
                <c:pt idx="4453">
                  <c:v>9.8562091503267973E-2</c:v>
                </c:pt>
                <c:pt idx="4454">
                  <c:v>0.19032679738562094</c:v>
                </c:pt>
                <c:pt idx="4455">
                  <c:v>0.19032679738562094</c:v>
                </c:pt>
                <c:pt idx="4456">
                  <c:v>0.19032679738562094</c:v>
                </c:pt>
                <c:pt idx="4457">
                  <c:v>0.19032679738562094</c:v>
                </c:pt>
                <c:pt idx="4458">
                  <c:v>0.10431372549019607</c:v>
                </c:pt>
                <c:pt idx="4459">
                  <c:v>0.27529411764705886</c:v>
                </c:pt>
                <c:pt idx="4460">
                  <c:v>0.27529411764705886</c:v>
                </c:pt>
                <c:pt idx="4461">
                  <c:v>0.27529411764705886</c:v>
                </c:pt>
                <c:pt idx="4462">
                  <c:v>0.27529411764705886</c:v>
                </c:pt>
                <c:pt idx="4463">
                  <c:v>0.2627450980392157</c:v>
                </c:pt>
                <c:pt idx="4464">
                  <c:v>0</c:v>
                </c:pt>
                <c:pt idx="4465">
                  <c:v>0</c:v>
                </c:pt>
                <c:pt idx="4466">
                  <c:v>0.20732026143790852</c:v>
                </c:pt>
                <c:pt idx="4467">
                  <c:v>0.2742483660130719</c:v>
                </c:pt>
                <c:pt idx="4468">
                  <c:v>0.27738562091503266</c:v>
                </c:pt>
                <c:pt idx="4469">
                  <c:v>1.2606535947712418</c:v>
                </c:pt>
                <c:pt idx="4470">
                  <c:v>2.9986928104575168</c:v>
                </c:pt>
                <c:pt idx="4471">
                  <c:v>3.6264052287581703</c:v>
                </c:pt>
                <c:pt idx="4472">
                  <c:v>5.1921568627450982</c:v>
                </c:pt>
                <c:pt idx="4473">
                  <c:v>7.3113725490196098</c:v>
                </c:pt>
                <c:pt idx="4474">
                  <c:v>7.7184313725490208</c:v>
                </c:pt>
                <c:pt idx="4475">
                  <c:v>6.0460130718954259</c:v>
                </c:pt>
                <c:pt idx="4476">
                  <c:v>5.2109803921568636</c:v>
                </c:pt>
                <c:pt idx="4477">
                  <c:v>3.5783006535947721</c:v>
                </c:pt>
                <c:pt idx="4478">
                  <c:v>1.4559477124183005</c:v>
                </c:pt>
                <c:pt idx="4479">
                  <c:v>6.5620915032679736E-2</c:v>
                </c:pt>
                <c:pt idx="4480">
                  <c:v>0.10509803921568628</c:v>
                </c:pt>
                <c:pt idx="4481">
                  <c:v>1.3027450980392159</c:v>
                </c:pt>
                <c:pt idx="4482">
                  <c:v>4.9257516339869287</c:v>
                </c:pt>
                <c:pt idx="4483">
                  <c:v>5.3343790849673214</c:v>
                </c:pt>
                <c:pt idx="4484">
                  <c:v>6.4219607843137254</c:v>
                </c:pt>
                <c:pt idx="4485">
                  <c:v>7.4337254901960783</c:v>
                </c:pt>
                <c:pt idx="4486">
                  <c:v>6.2996078431372551</c:v>
                </c:pt>
                <c:pt idx="4487">
                  <c:v>2.8418300653594772</c:v>
                </c:pt>
                <c:pt idx="4488">
                  <c:v>3.7513725490196079</c:v>
                </c:pt>
                <c:pt idx="4489">
                  <c:v>4.5769934640522871</c:v>
                </c:pt>
                <c:pt idx="4490">
                  <c:v>5.7233986928104574</c:v>
                </c:pt>
                <c:pt idx="4491">
                  <c:v>8.3066666666666666</c:v>
                </c:pt>
                <c:pt idx="4492">
                  <c:v>9.9320261437908499</c:v>
                </c:pt>
                <c:pt idx="4493">
                  <c:v>11.054640522875816</c:v>
                </c:pt>
                <c:pt idx="4494">
                  <c:v>11.017516339869282</c:v>
                </c:pt>
                <c:pt idx="4495">
                  <c:v>9.7215686274509814</c:v>
                </c:pt>
                <c:pt idx="4496">
                  <c:v>8.0996078431372549</c:v>
                </c:pt>
                <c:pt idx="4497">
                  <c:v>6.7662745098039219</c:v>
                </c:pt>
                <c:pt idx="4498">
                  <c:v>4.9492810457516336</c:v>
                </c:pt>
                <c:pt idx="4499">
                  <c:v>5.8013071895424835</c:v>
                </c:pt>
                <c:pt idx="4500">
                  <c:v>7.6488888888888891</c:v>
                </c:pt>
                <c:pt idx="4501">
                  <c:v>8.7971241830065363</c:v>
                </c:pt>
                <c:pt idx="4502">
                  <c:v>9.4086274509803918</c:v>
                </c:pt>
                <c:pt idx="4503">
                  <c:v>10.086797385620915</c:v>
                </c:pt>
                <c:pt idx="4504">
                  <c:v>8.2159477124183002</c:v>
                </c:pt>
                <c:pt idx="4505">
                  <c:v>7.0475816993464058</c:v>
                </c:pt>
                <c:pt idx="4506">
                  <c:v>5.3550326797385619</c:v>
                </c:pt>
                <c:pt idx="4507">
                  <c:v>4.2862745098039214</c:v>
                </c:pt>
                <c:pt idx="4508">
                  <c:v>2.9843137254901957</c:v>
                </c:pt>
                <c:pt idx="4509">
                  <c:v>2.1270588235294121</c:v>
                </c:pt>
                <c:pt idx="4510">
                  <c:v>0.48052287581699349</c:v>
                </c:pt>
                <c:pt idx="4511">
                  <c:v>0.29803921568627456</c:v>
                </c:pt>
                <c:pt idx="4512">
                  <c:v>0.38901960784313722</c:v>
                </c:pt>
                <c:pt idx="4513">
                  <c:v>1.388235294117647</c:v>
                </c:pt>
                <c:pt idx="4514">
                  <c:v>4.5273202614379082</c:v>
                </c:pt>
                <c:pt idx="4515">
                  <c:v>7.1226143790849683</c:v>
                </c:pt>
                <c:pt idx="4516">
                  <c:v>9.2609150326797405</c:v>
                </c:pt>
                <c:pt idx="4517">
                  <c:v>10.698300653594773</c:v>
                </c:pt>
                <c:pt idx="4518">
                  <c:v>9.8857516339869278</c:v>
                </c:pt>
                <c:pt idx="4519">
                  <c:v>6.7560784313725488</c:v>
                </c:pt>
                <c:pt idx="4520">
                  <c:v>4.1670588235294117</c:v>
                </c:pt>
                <c:pt idx="4521">
                  <c:v>1.7369934640522877</c:v>
                </c:pt>
                <c:pt idx="4522">
                  <c:v>0.23790849673202613</c:v>
                </c:pt>
                <c:pt idx="4523">
                  <c:v>0.43529411764705883</c:v>
                </c:pt>
                <c:pt idx="4524">
                  <c:v>1.289934640522876</c:v>
                </c:pt>
                <c:pt idx="4525">
                  <c:v>1.3926797385620913</c:v>
                </c:pt>
                <c:pt idx="4526">
                  <c:v>1.3864052287581698</c:v>
                </c:pt>
                <c:pt idx="4527">
                  <c:v>1.3571241830065359</c:v>
                </c:pt>
                <c:pt idx="4528">
                  <c:v>0.97307189542483652</c:v>
                </c:pt>
                <c:pt idx="4529">
                  <c:v>0.10901960784313727</c:v>
                </c:pt>
                <c:pt idx="4530">
                  <c:v>5.7777777777777775E-2</c:v>
                </c:pt>
                <c:pt idx="4531">
                  <c:v>0.11816993464052288</c:v>
                </c:pt>
                <c:pt idx="4532">
                  <c:v>0.11816993464052288</c:v>
                </c:pt>
                <c:pt idx="4533">
                  <c:v>0.11816993464052288</c:v>
                </c:pt>
                <c:pt idx="4534">
                  <c:v>0.11816993464052288</c:v>
                </c:pt>
                <c:pt idx="4535">
                  <c:v>6.3529411764705876E-2</c:v>
                </c:pt>
                <c:pt idx="4536">
                  <c:v>0.23084967320261437</c:v>
                </c:pt>
                <c:pt idx="4537">
                  <c:v>0.23084967320261437</c:v>
                </c:pt>
                <c:pt idx="4538">
                  <c:v>0.23084967320261437</c:v>
                </c:pt>
                <c:pt idx="4539">
                  <c:v>0.23084967320261437</c:v>
                </c:pt>
                <c:pt idx="4540">
                  <c:v>0.22771241830065359</c:v>
                </c:pt>
                <c:pt idx="4541">
                  <c:v>0</c:v>
                </c:pt>
                <c:pt idx="4542">
                  <c:v>0</c:v>
                </c:pt>
                <c:pt idx="4543">
                  <c:v>0.28758169934640526</c:v>
                </c:pt>
                <c:pt idx="4544">
                  <c:v>0.46405228758169931</c:v>
                </c:pt>
                <c:pt idx="4545">
                  <c:v>0.48941176470588238</c:v>
                </c:pt>
                <c:pt idx="4546">
                  <c:v>1.5560784313725489</c:v>
                </c:pt>
                <c:pt idx="4547">
                  <c:v>3.3100653594771243</c:v>
                </c:pt>
                <c:pt idx="4548">
                  <c:v>3.8575163398692811</c:v>
                </c:pt>
                <c:pt idx="4549">
                  <c:v>5.3137254901960791</c:v>
                </c:pt>
                <c:pt idx="4550">
                  <c:v>7.868235294117647</c:v>
                </c:pt>
                <c:pt idx="4551">
                  <c:v>10.602614379084969</c:v>
                </c:pt>
                <c:pt idx="4552">
                  <c:v>10.481568627450979</c:v>
                </c:pt>
                <c:pt idx="4553">
                  <c:v>9.7450980392156872</c:v>
                </c:pt>
                <c:pt idx="4554">
                  <c:v>8.1124183006535961</c:v>
                </c:pt>
                <c:pt idx="4555">
                  <c:v>5.5325490196078437</c:v>
                </c:pt>
                <c:pt idx="4556">
                  <c:v>1.7315032679738562</c:v>
                </c:pt>
                <c:pt idx="4557">
                  <c:v>0.1477124183006536</c:v>
                </c:pt>
                <c:pt idx="4558">
                  <c:v>1.3061437908496731</c:v>
                </c:pt>
                <c:pt idx="4559">
                  <c:v>4.9291503267973855</c:v>
                </c:pt>
                <c:pt idx="4560">
                  <c:v>5.4956862745098052</c:v>
                </c:pt>
                <c:pt idx="4561">
                  <c:v>7.3469281045751647</c:v>
                </c:pt>
                <c:pt idx="4562">
                  <c:v>8.5793464052287582</c:v>
                </c:pt>
                <c:pt idx="4563">
                  <c:v>7.3223529411764705</c:v>
                </c:pt>
                <c:pt idx="4564">
                  <c:v>3.8295424836601311</c:v>
                </c:pt>
                <c:pt idx="4565">
                  <c:v>3.6758169934640517</c:v>
                </c:pt>
                <c:pt idx="4566">
                  <c:v>2.9414379084967321</c:v>
                </c:pt>
                <c:pt idx="4567">
                  <c:v>4.7918954248366017</c:v>
                </c:pt>
                <c:pt idx="4568">
                  <c:v>9.3435294117647061</c:v>
                </c:pt>
                <c:pt idx="4569">
                  <c:v>11.646274509803922</c:v>
                </c:pt>
                <c:pt idx="4570">
                  <c:v>14.473464052287584</c:v>
                </c:pt>
                <c:pt idx="4571">
                  <c:v>16.244183006535948</c:v>
                </c:pt>
                <c:pt idx="4572">
                  <c:v>14.649150326797384</c:v>
                </c:pt>
                <c:pt idx="4573">
                  <c:v>10.237908496732027</c:v>
                </c:pt>
                <c:pt idx="4574">
                  <c:v>8.0909803921568635</c:v>
                </c:pt>
                <c:pt idx="4575">
                  <c:v>5.3001307189542484</c:v>
                </c:pt>
                <c:pt idx="4576">
                  <c:v>4.2946405228758175</c:v>
                </c:pt>
                <c:pt idx="4577">
                  <c:v>4.5903267973856208</c:v>
                </c:pt>
                <c:pt idx="4578">
                  <c:v>6.6198692810457507</c:v>
                </c:pt>
                <c:pt idx="4579">
                  <c:v>7.4122875816993474</c:v>
                </c:pt>
                <c:pt idx="4580">
                  <c:v>8.2650980392156868</c:v>
                </c:pt>
                <c:pt idx="4581">
                  <c:v>7.1633986928104587</c:v>
                </c:pt>
                <c:pt idx="4582">
                  <c:v>6.9615686274509798</c:v>
                </c:pt>
                <c:pt idx="4583">
                  <c:v>5.2721568627450983</c:v>
                </c:pt>
                <c:pt idx="4584">
                  <c:v>4.193725490196079</c:v>
                </c:pt>
                <c:pt idx="4585">
                  <c:v>2.8917647058823532</c:v>
                </c:pt>
                <c:pt idx="4586">
                  <c:v>2.1113725490196078</c:v>
                </c:pt>
                <c:pt idx="4587">
                  <c:v>0.48052287581699349</c:v>
                </c:pt>
                <c:pt idx="4588">
                  <c:v>0</c:v>
                </c:pt>
                <c:pt idx="4589">
                  <c:v>0.94405228758169923</c:v>
                </c:pt>
                <c:pt idx="4590">
                  <c:v>2.7769934640522878</c:v>
                </c:pt>
                <c:pt idx="4591">
                  <c:v>4.3592156862745099</c:v>
                </c:pt>
                <c:pt idx="4592">
                  <c:v>5.6794771241830064</c:v>
                </c:pt>
                <c:pt idx="4593">
                  <c:v>6.6721568627450978</c:v>
                </c:pt>
                <c:pt idx="4594">
                  <c:v>7.6964705882352948</c:v>
                </c:pt>
                <c:pt idx="4595">
                  <c:v>7.0300653594771259</c:v>
                </c:pt>
                <c:pt idx="4596">
                  <c:v>5.6355555555555563</c:v>
                </c:pt>
                <c:pt idx="4597">
                  <c:v>4.3448366013071897</c:v>
                </c:pt>
                <c:pt idx="4598">
                  <c:v>4.0436601307189548</c:v>
                </c:pt>
                <c:pt idx="4599">
                  <c:v>4.351372549019608</c:v>
                </c:pt>
                <c:pt idx="4600">
                  <c:v>5.1542483660130722</c:v>
                </c:pt>
                <c:pt idx="4601">
                  <c:v>6.6836601307189554</c:v>
                </c:pt>
                <c:pt idx="4602">
                  <c:v>7.299607843137256</c:v>
                </c:pt>
                <c:pt idx="4603">
                  <c:v>6.6081045751633987</c:v>
                </c:pt>
                <c:pt idx="4604">
                  <c:v>4.3320261437908503</c:v>
                </c:pt>
                <c:pt idx="4605">
                  <c:v>2.3626143790849676</c:v>
                </c:pt>
                <c:pt idx="4606">
                  <c:v>0.64549019607843139</c:v>
                </c:pt>
                <c:pt idx="4607">
                  <c:v>0</c:v>
                </c:pt>
                <c:pt idx="4608">
                  <c:v>6.2745098039215684E-3</c:v>
                </c:pt>
                <c:pt idx="4609">
                  <c:v>9.4117647058823539E-3</c:v>
                </c:pt>
                <c:pt idx="4610">
                  <c:v>9.4117647058823539E-3</c:v>
                </c:pt>
                <c:pt idx="4611">
                  <c:v>9.4117647058823539E-3</c:v>
                </c:pt>
                <c:pt idx="4612">
                  <c:v>1.2549019607843137E-2</c:v>
                </c:pt>
                <c:pt idx="4613">
                  <c:v>0.23398692810457516</c:v>
                </c:pt>
                <c:pt idx="4614">
                  <c:v>0.30117647058823532</c:v>
                </c:pt>
                <c:pt idx="4615">
                  <c:v>0.37568627450980396</c:v>
                </c:pt>
                <c:pt idx="4616">
                  <c:v>0.37568627450980396</c:v>
                </c:pt>
                <c:pt idx="4617">
                  <c:v>0.37254901960784315</c:v>
                </c:pt>
                <c:pt idx="4618">
                  <c:v>0.14483660130718956</c:v>
                </c:pt>
                <c:pt idx="4619">
                  <c:v>7.450980392156864E-2</c:v>
                </c:pt>
                <c:pt idx="4620">
                  <c:v>0.20130718954248367</c:v>
                </c:pt>
                <c:pt idx="4621">
                  <c:v>0.57359477124183011</c:v>
                </c:pt>
                <c:pt idx="4622">
                  <c:v>0.71686274509803927</c:v>
                </c:pt>
                <c:pt idx="4623">
                  <c:v>1.783529411764706</c:v>
                </c:pt>
                <c:pt idx="4624">
                  <c:v>3.5375163398692817</c:v>
                </c:pt>
                <c:pt idx="4625">
                  <c:v>4.1524183006535953</c:v>
                </c:pt>
                <c:pt idx="4626">
                  <c:v>4.6593464052287583</c:v>
                </c:pt>
                <c:pt idx="4627">
                  <c:v>7.0392156862745106</c:v>
                </c:pt>
                <c:pt idx="4628">
                  <c:v>10.853594771241831</c:v>
                </c:pt>
                <c:pt idx="4629">
                  <c:v>11.428758169934639</c:v>
                </c:pt>
                <c:pt idx="4630">
                  <c:v>10.717647058823529</c:v>
                </c:pt>
                <c:pt idx="4631">
                  <c:v>9.8384313725490191</c:v>
                </c:pt>
                <c:pt idx="4632">
                  <c:v>7.3152941176470589</c:v>
                </c:pt>
                <c:pt idx="4633">
                  <c:v>2.4373856209150331</c:v>
                </c:pt>
                <c:pt idx="4634">
                  <c:v>0.91738562091503273</c:v>
                </c:pt>
                <c:pt idx="4635">
                  <c:v>3.2282352941176469</c:v>
                </c:pt>
                <c:pt idx="4636">
                  <c:v>7.1330718954248375</c:v>
                </c:pt>
                <c:pt idx="4637">
                  <c:v>7.6996078431372563</c:v>
                </c:pt>
                <c:pt idx="4638">
                  <c:v>9.5477124183006552</c:v>
                </c:pt>
                <c:pt idx="4639">
                  <c:v>10.020130718954249</c:v>
                </c:pt>
                <c:pt idx="4640">
                  <c:v>7.6041830065359468</c:v>
                </c:pt>
                <c:pt idx="4641">
                  <c:v>3.6993464052287583</c:v>
                </c:pt>
                <c:pt idx="4642">
                  <c:v>3.3618300653594777</c:v>
                </c:pt>
                <c:pt idx="4643">
                  <c:v>2.6274509803921569</c:v>
                </c:pt>
                <c:pt idx="4644">
                  <c:v>4.4841830065359485</c:v>
                </c:pt>
                <c:pt idx="4645">
                  <c:v>9.7354248366013074</c:v>
                </c:pt>
                <c:pt idx="4646">
                  <c:v>13.156339869281046</c:v>
                </c:pt>
                <c:pt idx="4647">
                  <c:v>16.359477124183009</c:v>
                </c:pt>
                <c:pt idx="4648">
                  <c:v>18.353986928104579</c:v>
                </c:pt>
                <c:pt idx="4649">
                  <c:v>16.768888888888892</c:v>
                </c:pt>
                <c:pt idx="4650">
                  <c:v>11.517647058823529</c:v>
                </c:pt>
                <c:pt idx="4651">
                  <c:v>8.3827450980392157</c:v>
                </c:pt>
                <c:pt idx="4652">
                  <c:v>5.3997385620915033</c:v>
                </c:pt>
                <c:pt idx="4653">
                  <c:v>4.0460130718954259</c:v>
                </c:pt>
                <c:pt idx="4654">
                  <c:v>4.2535947712418301</c:v>
                </c:pt>
                <c:pt idx="4655">
                  <c:v>6.4172549019607841</c:v>
                </c:pt>
                <c:pt idx="4656">
                  <c:v>7.2096732026143791</c:v>
                </c:pt>
                <c:pt idx="4657">
                  <c:v>8.3069281045751637</c:v>
                </c:pt>
                <c:pt idx="4658">
                  <c:v>7.3456209150326801</c:v>
                </c:pt>
                <c:pt idx="4659">
                  <c:v>7.215686274509804</c:v>
                </c:pt>
                <c:pt idx="4660">
                  <c:v>5.5325490196078437</c:v>
                </c:pt>
                <c:pt idx="4661">
                  <c:v>4.4541176470588244</c:v>
                </c:pt>
                <c:pt idx="4662">
                  <c:v>2.9077124183006537</c:v>
                </c:pt>
                <c:pt idx="4663">
                  <c:v>2.1113725490196078</c:v>
                </c:pt>
                <c:pt idx="4664">
                  <c:v>0.48052287581699349</c:v>
                </c:pt>
                <c:pt idx="4665">
                  <c:v>4.6274509803921574E-2</c:v>
                </c:pt>
                <c:pt idx="4666">
                  <c:v>1.7704575163398695</c:v>
                </c:pt>
                <c:pt idx="4667">
                  <c:v>3.593725490196078</c:v>
                </c:pt>
                <c:pt idx="4668">
                  <c:v>4.5994771241830072</c:v>
                </c:pt>
                <c:pt idx="4669">
                  <c:v>5.6520261437908506</c:v>
                </c:pt>
                <c:pt idx="4670">
                  <c:v>6.5884967320261447</c:v>
                </c:pt>
                <c:pt idx="4671">
                  <c:v>7.6141176470588237</c:v>
                </c:pt>
                <c:pt idx="4672">
                  <c:v>8.0070588235294125</c:v>
                </c:pt>
                <c:pt idx="4673">
                  <c:v>7.4622222222222225</c:v>
                </c:pt>
                <c:pt idx="4674">
                  <c:v>6.6303267973856208</c:v>
                </c:pt>
                <c:pt idx="4675">
                  <c:v>6.8172549019607844</c:v>
                </c:pt>
                <c:pt idx="4676">
                  <c:v>8.3385620915032685</c:v>
                </c:pt>
                <c:pt idx="4677">
                  <c:v>9.3733333333333348</c:v>
                </c:pt>
                <c:pt idx="4678">
                  <c:v>12.927581699346405</c:v>
                </c:pt>
                <c:pt idx="4679">
                  <c:v>14.903529411764705</c:v>
                </c:pt>
                <c:pt idx="4680">
                  <c:v>14.738823529411764</c:v>
                </c:pt>
                <c:pt idx="4681">
                  <c:v>10.930718954248366</c:v>
                </c:pt>
                <c:pt idx="4682">
                  <c:v>7.6797385620915044</c:v>
                </c:pt>
                <c:pt idx="4683">
                  <c:v>3.6645751633986929</c:v>
                </c:pt>
                <c:pt idx="4684">
                  <c:v>1.5166013071895423</c:v>
                </c:pt>
                <c:pt idx="4685">
                  <c:v>0.7547712418300655</c:v>
                </c:pt>
                <c:pt idx="4686">
                  <c:v>0.68026143790849669</c:v>
                </c:pt>
                <c:pt idx="4687">
                  <c:v>0.68026143790849669</c:v>
                </c:pt>
                <c:pt idx="4688">
                  <c:v>0.68026143790849669</c:v>
                </c:pt>
                <c:pt idx="4689">
                  <c:v>0.63477124183006539</c:v>
                </c:pt>
                <c:pt idx="4690">
                  <c:v>0.61934640522875828</c:v>
                </c:pt>
                <c:pt idx="4691">
                  <c:v>0.31372549019607843</c:v>
                </c:pt>
                <c:pt idx="4692">
                  <c:v>0.4073202614379085</c:v>
                </c:pt>
                <c:pt idx="4693">
                  <c:v>0.4073202614379085</c:v>
                </c:pt>
                <c:pt idx="4694">
                  <c:v>0.40418300653594769</c:v>
                </c:pt>
                <c:pt idx="4695">
                  <c:v>0.17647058823529416</c:v>
                </c:pt>
                <c:pt idx="4696">
                  <c:v>9.3594771241830077E-2</c:v>
                </c:pt>
                <c:pt idx="4697">
                  <c:v>0.20130718954248367</c:v>
                </c:pt>
                <c:pt idx="4698">
                  <c:v>0.57359477124183011</c:v>
                </c:pt>
                <c:pt idx="4699">
                  <c:v>0.77620915032679749</c:v>
                </c:pt>
                <c:pt idx="4700">
                  <c:v>1.1699346405228759</c:v>
                </c:pt>
                <c:pt idx="4701">
                  <c:v>2.1058823529411765</c:v>
                </c:pt>
                <c:pt idx="4702">
                  <c:v>2.2949019607843142</c:v>
                </c:pt>
                <c:pt idx="4703">
                  <c:v>2.1924183006535949</c:v>
                </c:pt>
                <c:pt idx="4704">
                  <c:v>3.5066666666666668</c:v>
                </c:pt>
                <c:pt idx="4705">
                  <c:v>8.6405228758169947</c:v>
                </c:pt>
                <c:pt idx="4706">
                  <c:v>10.549281045751636</c:v>
                </c:pt>
                <c:pt idx="4707">
                  <c:v>10.2640522875817</c:v>
                </c:pt>
                <c:pt idx="4708">
                  <c:v>10.306928104575164</c:v>
                </c:pt>
                <c:pt idx="4709">
                  <c:v>10.330718954248367</c:v>
                </c:pt>
                <c:pt idx="4710">
                  <c:v>5.1584313725490194</c:v>
                </c:pt>
                <c:pt idx="4711">
                  <c:v>3.4397385620915033</c:v>
                </c:pt>
                <c:pt idx="4712">
                  <c:v>5.6802614379084968</c:v>
                </c:pt>
                <c:pt idx="4713">
                  <c:v>7.5043137254901966</c:v>
                </c:pt>
                <c:pt idx="4714">
                  <c:v>6.5301960784313726</c:v>
                </c:pt>
                <c:pt idx="4715">
                  <c:v>8.0261437908496731</c:v>
                </c:pt>
                <c:pt idx="4716">
                  <c:v>8.1816993464052299</c:v>
                </c:pt>
                <c:pt idx="4717">
                  <c:v>5.8360784313725489</c:v>
                </c:pt>
                <c:pt idx="4718">
                  <c:v>3.6993464052287583</c:v>
                </c:pt>
                <c:pt idx="4719">
                  <c:v>3.3971241830065364</c:v>
                </c:pt>
                <c:pt idx="4720">
                  <c:v>2.7247058823529411</c:v>
                </c:pt>
                <c:pt idx="4721">
                  <c:v>4.5160784313725495</c:v>
                </c:pt>
                <c:pt idx="4722">
                  <c:v>9.9780392156862767</c:v>
                </c:pt>
                <c:pt idx="4723">
                  <c:v>14.473464052287584</c:v>
                </c:pt>
                <c:pt idx="4724">
                  <c:v>17.856209150326798</c:v>
                </c:pt>
                <c:pt idx="4725">
                  <c:v>19.482875816993467</c:v>
                </c:pt>
                <c:pt idx="4726">
                  <c:v>17.963137254901962</c:v>
                </c:pt>
                <c:pt idx="4727">
                  <c:v>12.501176470588236</c:v>
                </c:pt>
                <c:pt idx="4728">
                  <c:v>8.291764705882354</c:v>
                </c:pt>
                <c:pt idx="4729">
                  <c:v>5.0938562091503261</c:v>
                </c:pt>
                <c:pt idx="4730">
                  <c:v>4.0460130718954259</c:v>
                </c:pt>
                <c:pt idx="4731">
                  <c:v>3.7890196078431377</c:v>
                </c:pt>
                <c:pt idx="4732">
                  <c:v>5.1837908496732021</c:v>
                </c:pt>
                <c:pt idx="4733">
                  <c:v>5.9505882352941173</c:v>
                </c:pt>
                <c:pt idx="4734">
                  <c:v>6.9600000000000009</c:v>
                </c:pt>
                <c:pt idx="4735">
                  <c:v>5.9986928104575172</c:v>
                </c:pt>
                <c:pt idx="4736">
                  <c:v>6.333333333333333</c:v>
                </c:pt>
                <c:pt idx="4737">
                  <c:v>5.419084967320261</c:v>
                </c:pt>
                <c:pt idx="4738">
                  <c:v>4.3662745098039215</c:v>
                </c:pt>
                <c:pt idx="4739">
                  <c:v>2.9077124183006537</c:v>
                </c:pt>
                <c:pt idx="4740">
                  <c:v>2.1113725490196078</c:v>
                </c:pt>
                <c:pt idx="4741">
                  <c:v>0.48052287581699349</c:v>
                </c:pt>
                <c:pt idx="4742">
                  <c:v>4.6274509803921574E-2</c:v>
                </c:pt>
                <c:pt idx="4743">
                  <c:v>1.8033986928104577</c:v>
                </c:pt>
                <c:pt idx="4744">
                  <c:v>3.6266666666666665</c:v>
                </c:pt>
                <c:pt idx="4745">
                  <c:v>4.6324183006535948</c:v>
                </c:pt>
                <c:pt idx="4746">
                  <c:v>5.6849673202614381</c:v>
                </c:pt>
                <c:pt idx="4747">
                  <c:v>6.6214379084967323</c:v>
                </c:pt>
                <c:pt idx="4748">
                  <c:v>7.6141176470588237</c:v>
                </c:pt>
                <c:pt idx="4749">
                  <c:v>8.5406535947712428</c:v>
                </c:pt>
                <c:pt idx="4750">
                  <c:v>8.6454901960784341</c:v>
                </c:pt>
                <c:pt idx="4751">
                  <c:v>7.8745098039215691</c:v>
                </c:pt>
                <c:pt idx="4752">
                  <c:v>8.3626143790849685</c:v>
                </c:pt>
                <c:pt idx="4753">
                  <c:v>10.720522875816995</c:v>
                </c:pt>
                <c:pt idx="4754">
                  <c:v>12.175947712418303</c:v>
                </c:pt>
                <c:pt idx="4755">
                  <c:v>17.60104575163399</c:v>
                </c:pt>
                <c:pt idx="4756">
                  <c:v>22.60235294117647</c:v>
                </c:pt>
                <c:pt idx="4757">
                  <c:v>23.93673202614379</c:v>
                </c:pt>
                <c:pt idx="4758">
                  <c:v>20.795294117647064</c:v>
                </c:pt>
                <c:pt idx="4759">
                  <c:v>17.324705882352941</c:v>
                </c:pt>
                <c:pt idx="4760">
                  <c:v>10.792156862745101</c:v>
                </c:pt>
                <c:pt idx="4761">
                  <c:v>5.9390849673202615</c:v>
                </c:pt>
                <c:pt idx="4762">
                  <c:v>3.661699346405229</c:v>
                </c:pt>
                <c:pt idx="4763">
                  <c:v>2.8026143790849676</c:v>
                </c:pt>
                <c:pt idx="4764">
                  <c:v>2.0679738562091505</c:v>
                </c:pt>
                <c:pt idx="4765">
                  <c:v>2.0648366013071895</c:v>
                </c:pt>
                <c:pt idx="4766">
                  <c:v>1.6350326797385621</c:v>
                </c:pt>
                <c:pt idx="4767">
                  <c:v>1.1071895424836602</c:v>
                </c:pt>
                <c:pt idx="4768">
                  <c:v>8.2875816993464052E-2</c:v>
                </c:pt>
                <c:pt idx="4769">
                  <c:v>0.17647058823529416</c:v>
                </c:pt>
                <c:pt idx="4770">
                  <c:v>0.17647058823529416</c:v>
                </c:pt>
                <c:pt idx="4771">
                  <c:v>0.17647058823529416</c:v>
                </c:pt>
                <c:pt idx="4772">
                  <c:v>0.17647058823529416</c:v>
                </c:pt>
                <c:pt idx="4773">
                  <c:v>9.3594771241830077E-2</c:v>
                </c:pt>
                <c:pt idx="4774">
                  <c:v>0.20130718954248367</c:v>
                </c:pt>
                <c:pt idx="4775">
                  <c:v>0.57359477124183011</c:v>
                </c:pt>
                <c:pt idx="4776">
                  <c:v>0.77620915032679749</c:v>
                </c:pt>
                <c:pt idx="4777">
                  <c:v>1.1281045751633987</c:v>
                </c:pt>
                <c:pt idx="4778">
                  <c:v>1.3445751633986929</c:v>
                </c:pt>
                <c:pt idx="4779">
                  <c:v>1.1432679738562093</c:v>
                </c:pt>
                <c:pt idx="4780">
                  <c:v>0.80601307189542493</c:v>
                </c:pt>
                <c:pt idx="4781">
                  <c:v>1.9869281045751634</c:v>
                </c:pt>
                <c:pt idx="4782">
                  <c:v>7.5602614379084967</c:v>
                </c:pt>
                <c:pt idx="4783">
                  <c:v>10.585359477124184</c:v>
                </c:pt>
                <c:pt idx="4784">
                  <c:v>10.690457516339869</c:v>
                </c:pt>
                <c:pt idx="4785">
                  <c:v>11.152418300653595</c:v>
                </c:pt>
                <c:pt idx="4786">
                  <c:v>11.683660130718955</c:v>
                </c:pt>
                <c:pt idx="4787">
                  <c:v>7.1942483660130714</c:v>
                </c:pt>
                <c:pt idx="4788">
                  <c:v>5.1050980392156866</c:v>
                </c:pt>
                <c:pt idx="4789">
                  <c:v>6.5173856209150332</c:v>
                </c:pt>
                <c:pt idx="4790">
                  <c:v>6.9694117647058835</c:v>
                </c:pt>
                <c:pt idx="4791">
                  <c:v>5.493071895424837</c:v>
                </c:pt>
                <c:pt idx="4792">
                  <c:v>5.8394771241830075</c:v>
                </c:pt>
                <c:pt idx="4793">
                  <c:v>5.8797385620915037</c:v>
                </c:pt>
                <c:pt idx="4794">
                  <c:v>4.3623529411764705</c:v>
                </c:pt>
                <c:pt idx="4795">
                  <c:v>3.4133333333333336</c:v>
                </c:pt>
                <c:pt idx="4796">
                  <c:v>3.5952941176470588</c:v>
                </c:pt>
                <c:pt idx="4797">
                  <c:v>3.0413071895424837</c:v>
                </c:pt>
                <c:pt idx="4798">
                  <c:v>5.2138562091503271</c:v>
                </c:pt>
                <c:pt idx="4799">
                  <c:v>10.137777777777778</c:v>
                </c:pt>
                <c:pt idx="4800">
                  <c:v>14.952941176470587</c:v>
                </c:pt>
                <c:pt idx="4801">
                  <c:v>18.614379084967322</c:v>
                </c:pt>
                <c:pt idx="4802">
                  <c:v>19.56313725490196</c:v>
                </c:pt>
                <c:pt idx="4803">
                  <c:v>17.956862745098043</c:v>
                </c:pt>
                <c:pt idx="4804">
                  <c:v>13.06483660130719</c:v>
                </c:pt>
                <c:pt idx="4805">
                  <c:v>8.5325490196078437</c:v>
                </c:pt>
                <c:pt idx="4806">
                  <c:v>4.696732026143791</c:v>
                </c:pt>
                <c:pt idx="4807">
                  <c:v>3.482091503267974</c:v>
                </c:pt>
                <c:pt idx="4808">
                  <c:v>1.9079738562091506</c:v>
                </c:pt>
                <c:pt idx="4809">
                  <c:v>2.562875816993464</c:v>
                </c:pt>
                <c:pt idx="4810">
                  <c:v>2.8933333333333335</c:v>
                </c:pt>
                <c:pt idx="4811">
                  <c:v>3.0248366013071899</c:v>
                </c:pt>
                <c:pt idx="4812">
                  <c:v>2.7176470588235295</c:v>
                </c:pt>
                <c:pt idx="4813">
                  <c:v>3.2588235294117647</c:v>
                </c:pt>
                <c:pt idx="4814">
                  <c:v>2.6441830065359482</c:v>
                </c:pt>
                <c:pt idx="4815">
                  <c:v>2.0308496732026144</c:v>
                </c:pt>
                <c:pt idx="4816">
                  <c:v>1.4533333333333331</c:v>
                </c:pt>
                <c:pt idx="4817">
                  <c:v>0.79816993464052288</c:v>
                </c:pt>
                <c:pt idx="4818">
                  <c:v>7.2156862745098041E-2</c:v>
                </c:pt>
                <c:pt idx="4819">
                  <c:v>4.6274509803921574E-2</c:v>
                </c:pt>
                <c:pt idx="4820">
                  <c:v>1.8033986928104577</c:v>
                </c:pt>
                <c:pt idx="4821">
                  <c:v>3.6266666666666665</c:v>
                </c:pt>
                <c:pt idx="4822">
                  <c:v>4.6324183006535948</c:v>
                </c:pt>
                <c:pt idx="4823">
                  <c:v>5.6292810457516342</c:v>
                </c:pt>
                <c:pt idx="4824">
                  <c:v>6.377254901960784</c:v>
                </c:pt>
                <c:pt idx="4825">
                  <c:v>7.3699346405228763</c:v>
                </c:pt>
                <c:pt idx="4826">
                  <c:v>8.2964705882352945</c:v>
                </c:pt>
                <c:pt idx="4827">
                  <c:v>8.4044444444444437</c:v>
                </c:pt>
                <c:pt idx="4828">
                  <c:v>7.8049673202614374</c:v>
                </c:pt>
                <c:pt idx="4829">
                  <c:v>9.6857516339869285</c:v>
                </c:pt>
                <c:pt idx="4830">
                  <c:v>12.718169934640525</c:v>
                </c:pt>
                <c:pt idx="4831">
                  <c:v>14.511633986928105</c:v>
                </c:pt>
                <c:pt idx="4832">
                  <c:v>20.901960784313729</c:v>
                </c:pt>
                <c:pt idx="4833">
                  <c:v>27.506928104575167</c:v>
                </c:pt>
                <c:pt idx="4834">
                  <c:v>29.550326797385623</c:v>
                </c:pt>
                <c:pt idx="4835">
                  <c:v>27.939084967320262</c:v>
                </c:pt>
                <c:pt idx="4836">
                  <c:v>25.551895424836601</c:v>
                </c:pt>
                <c:pt idx="4837">
                  <c:v>18.106928104575164</c:v>
                </c:pt>
                <c:pt idx="4838">
                  <c:v>12.656993464052288</c:v>
                </c:pt>
                <c:pt idx="4839">
                  <c:v>9.5244444444444447</c:v>
                </c:pt>
                <c:pt idx="4840">
                  <c:v>6.7328104575163401</c:v>
                </c:pt>
                <c:pt idx="4841">
                  <c:v>4.5767320261437918</c:v>
                </c:pt>
                <c:pt idx="4842">
                  <c:v>4.5176470588235302</c:v>
                </c:pt>
                <c:pt idx="4843">
                  <c:v>2.965228758169935</c:v>
                </c:pt>
                <c:pt idx="4844">
                  <c:v>1.3793464052287581</c:v>
                </c:pt>
                <c:pt idx="4845">
                  <c:v>8.2875816993464052E-2</c:v>
                </c:pt>
                <c:pt idx="4846">
                  <c:v>0.17647058823529416</c:v>
                </c:pt>
                <c:pt idx="4847">
                  <c:v>0.21464052287581703</c:v>
                </c:pt>
                <c:pt idx="4848">
                  <c:v>0.21464052287581703</c:v>
                </c:pt>
                <c:pt idx="4849">
                  <c:v>0.21464052287581703</c:v>
                </c:pt>
                <c:pt idx="4850">
                  <c:v>0.13176470588235295</c:v>
                </c:pt>
                <c:pt idx="4851">
                  <c:v>0.17934640522875814</c:v>
                </c:pt>
                <c:pt idx="4852">
                  <c:v>0.48470588235294121</c:v>
                </c:pt>
                <c:pt idx="4853">
                  <c:v>0.68732026143790859</c:v>
                </c:pt>
                <c:pt idx="4854">
                  <c:v>0.77071895424836601</c:v>
                </c:pt>
                <c:pt idx="4855">
                  <c:v>0.78666666666666674</c:v>
                </c:pt>
                <c:pt idx="4856">
                  <c:v>0.60732026143790852</c:v>
                </c:pt>
                <c:pt idx="4857">
                  <c:v>0.30196078431372553</c:v>
                </c:pt>
                <c:pt idx="4858">
                  <c:v>0.92052287581699366</c:v>
                </c:pt>
                <c:pt idx="4859">
                  <c:v>5.7709803921568623</c:v>
                </c:pt>
                <c:pt idx="4860">
                  <c:v>9.4760784313725495</c:v>
                </c:pt>
                <c:pt idx="4861">
                  <c:v>9.5811764705882361</c:v>
                </c:pt>
                <c:pt idx="4862">
                  <c:v>10.100915032679739</c:v>
                </c:pt>
                <c:pt idx="4863">
                  <c:v>11.194509803921569</c:v>
                </c:pt>
                <c:pt idx="4864">
                  <c:v>7.7027450980392143</c:v>
                </c:pt>
                <c:pt idx="4865">
                  <c:v>5.2363398692810463</c:v>
                </c:pt>
                <c:pt idx="4866">
                  <c:v>6.6486274509803911</c:v>
                </c:pt>
                <c:pt idx="4867">
                  <c:v>6.4499346405228755</c:v>
                </c:pt>
                <c:pt idx="4868">
                  <c:v>4.6930718954248363</c:v>
                </c:pt>
                <c:pt idx="4869">
                  <c:v>4.0146405228758173</c:v>
                </c:pt>
                <c:pt idx="4870">
                  <c:v>2.9247058823529417</c:v>
                </c:pt>
                <c:pt idx="4871">
                  <c:v>1.4073202614379086</c:v>
                </c:pt>
                <c:pt idx="4872">
                  <c:v>1.0862745098039215</c:v>
                </c:pt>
                <c:pt idx="4873">
                  <c:v>1.5916339869281046</c:v>
                </c:pt>
                <c:pt idx="4874">
                  <c:v>3.1477124183006535</c:v>
                </c:pt>
                <c:pt idx="4875">
                  <c:v>7.0562091503267972</c:v>
                </c:pt>
                <c:pt idx="4876">
                  <c:v>10.819084967320261</c:v>
                </c:pt>
                <c:pt idx="4877">
                  <c:v>15.094640522875817</c:v>
                </c:pt>
                <c:pt idx="4878">
                  <c:v>18.526535947712418</c:v>
                </c:pt>
                <c:pt idx="4879">
                  <c:v>18.310588235294119</c:v>
                </c:pt>
                <c:pt idx="4880">
                  <c:v>15.420130718954249</c:v>
                </c:pt>
                <c:pt idx="4881">
                  <c:v>11.689150326797385</c:v>
                </c:pt>
                <c:pt idx="4882">
                  <c:v>7.4264052287581697</c:v>
                </c:pt>
                <c:pt idx="4883">
                  <c:v>3.4507189542483663</c:v>
                </c:pt>
                <c:pt idx="4884">
                  <c:v>1.548496732026144</c:v>
                </c:pt>
                <c:pt idx="4885">
                  <c:v>0.36575163398692812</c:v>
                </c:pt>
                <c:pt idx="4886">
                  <c:v>0.33385620915032688</c:v>
                </c:pt>
                <c:pt idx="4887">
                  <c:v>0.33071895424836606</c:v>
                </c:pt>
                <c:pt idx="4888">
                  <c:v>0.46849673202614378</c:v>
                </c:pt>
                <c:pt idx="4889">
                  <c:v>0.28601307189542485</c:v>
                </c:pt>
                <c:pt idx="4890">
                  <c:v>0.28601307189542485</c:v>
                </c:pt>
                <c:pt idx="4891">
                  <c:v>0.28601307189542485</c:v>
                </c:pt>
                <c:pt idx="4892">
                  <c:v>0.27633986928104581</c:v>
                </c:pt>
                <c:pt idx="4893">
                  <c:v>1.9084967320261437E-2</c:v>
                </c:pt>
                <c:pt idx="4894">
                  <c:v>0</c:v>
                </c:pt>
                <c:pt idx="4895">
                  <c:v>0</c:v>
                </c:pt>
                <c:pt idx="4896">
                  <c:v>4.6274509803921574E-2</c:v>
                </c:pt>
                <c:pt idx="4897">
                  <c:v>1.763921568627451</c:v>
                </c:pt>
                <c:pt idx="4898">
                  <c:v>3.1291503267973857</c:v>
                </c:pt>
                <c:pt idx="4899">
                  <c:v>3.5197385620915034</c:v>
                </c:pt>
                <c:pt idx="4900">
                  <c:v>3.776470588235294</c:v>
                </c:pt>
                <c:pt idx="4901">
                  <c:v>3.7691503267973858</c:v>
                </c:pt>
                <c:pt idx="4902">
                  <c:v>4.8013071895424844</c:v>
                </c:pt>
                <c:pt idx="4903">
                  <c:v>6.2177777777777772</c:v>
                </c:pt>
                <c:pt idx="4904">
                  <c:v>7.0881045751633982</c:v>
                </c:pt>
                <c:pt idx="4905">
                  <c:v>7.2616993464052282</c:v>
                </c:pt>
                <c:pt idx="4906">
                  <c:v>10.28392156862745</c:v>
                </c:pt>
                <c:pt idx="4907">
                  <c:v>13.310065359477125</c:v>
                </c:pt>
                <c:pt idx="4908">
                  <c:v>14.687581699346406</c:v>
                </c:pt>
                <c:pt idx="4909">
                  <c:v>20.06666666666667</c:v>
                </c:pt>
                <c:pt idx="4910">
                  <c:v>26.628496732026147</c:v>
                </c:pt>
                <c:pt idx="4911">
                  <c:v>28.373856209150325</c:v>
                </c:pt>
                <c:pt idx="4912">
                  <c:v>27.624575163398696</c:v>
                </c:pt>
                <c:pt idx="4913">
                  <c:v>27.356862745098042</c:v>
                </c:pt>
                <c:pt idx="4914">
                  <c:v>21.355816993464053</c:v>
                </c:pt>
                <c:pt idx="4915">
                  <c:v>16.430588235294117</c:v>
                </c:pt>
                <c:pt idx="4916">
                  <c:v>13.986666666666666</c:v>
                </c:pt>
                <c:pt idx="4917">
                  <c:v>10.518954248366015</c:v>
                </c:pt>
                <c:pt idx="4918">
                  <c:v>6.6274509803921582</c:v>
                </c:pt>
                <c:pt idx="4919">
                  <c:v>5.9884967320261442</c:v>
                </c:pt>
                <c:pt idx="4920">
                  <c:v>3.9215686274509807</c:v>
                </c:pt>
                <c:pt idx="4921">
                  <c:v>1.5715032679738563</c:v>
                </c:pt>
                <c:pt idx="4922">
                  <c:v>9.5424836601307184E-2</c:v>
                </c:pt>
                <c:pt idx="4923">
                  <c:v>0.18901960784313729</c:v>
                </c:pt>
                <c:pt idx="4924">
                  <c:v>0.22718954248366013</c:v>
                </c:pt>
                <c:pt idx="4925">
                  <c:v>0.22718954248366013</c:v>
                </c:pt>
                <c:pt idx="4926">
                  <c:v>0.21464052287581703</c:v>
                </c:pt>
                <c:pt idx="4927">
                  <c:v>0.13176470588235295</c:v>
                </c:pt>
                <c:pt idx="4928">
                  <c:v>9.9084967320261438E-2</c:v>
                </c:pt>
                <c:pt idx="4929">
                  <c:v>0.29490196078431374</c:v>
                </c:pt>
                <c:pt idx="4930">
                  <c:v>0.47529411764705876</c:v>
                </c:pt>
                <c:pt idx="4931">
                  <c:v>0.47529411764705876</c:v>
                </c:pt>
                <c:pt idx="4932">
                  <c:v>0.47529411764705876</c:v>
                </c:pt>
                <c:pt idx="4933">
                  <c:v>0.37620915032679747</c:v>
                </c:pt>
                <c:pt idx="4934">
                  <c:v>0.18039215686274512</c:v>
                </c:pt>
                <c:pt idx="4935">
                  <c:v>1.3699346405228758</c:v>
                </c:pt>
                <c:pt idx="4936">
                  <c:v>4.061960784313726</c:v>
                </c:pt>
                <c:pt idx="4937">
                  <c:v>6.3006535947712425</c:v>
                </c:pt>
                <c:pt idx="4938">
                  <c:v>6.8491503267973863</c:v>
                </c:pt>
                <c:pt idx="4939">
                  <c:v>7.6185620915032688</c:v>
                </c:pt>
                <c:pt idx="4940">
                  <c:v>9.0253594771241836</c:v>
                </c:pt>
                <c:pt idx="4941">
                  <c:v>8.1722875816993472</c:v>
                </c:pt>
                <c:pt idx="4942">
                  <c:v>7.1850980392156867</c:v>
                </c:pt>
                <c:pt idx="4943">
                  <c:v>8.0946405228758174</c:v>
                </c:pt>
                <c:pt idx="4944">
                  <c:v>7.6462745098039226</c:v>
                </c:pt>
                <c:pt idx="4945">
                  <c:v>4.8695424836601315</c:v>
                </c:pt>
                <c:pt idx="4946">
                  <c:v>3.0305882352941178</c:v>
                </c:pt>
                <c:pt idx="4947">
                  <c:v>1.7790849673202613</c:v>
                </c:pt>
                <c:pt idx="4948">
                  <c:v>0.32104575163398696</c:v>
                </c:pt>
                <c:pt idx="4949">
                  <c:v>5.3594771241830069E-2</c:v>
                </c:pt>
                <c:pt idx="4950">
                  <c:v>1.2324183006535947</c:v>
                </c:pt>
                <c:pt idx="4951">
                  <c:v>5.0813071895424846</c:v>
                </c:pt>
                <c:pt idx="4952">
                  <c:v>9.6972549019607843</c:v>
                </c:pt>
                <c:pt idx="4953">
                  <c:v>12.55947712418301</c:v>
                </c:pt>
                <c:pt idx="4954">
                  <c:v>16.174379084967324</c:v>
                </c:pt>
                <c:pt idx="4955">
                  <c:v>18.272941176470589</c:v>
                </c:pt>
                <c:pt idx="4956">
                  <c:v>16.203660130718955</c:v>
                </c:pt>
                <c:pt idx="4957">
                  <c:v>13.05830065359477</c:v>
                </c:pt>
                <c:pt idx="4958">
                  <c:v>10.623006535947713</c:v>
                </c:pt>
                <c:pt idx="4959">
                  <c:v>6.9545098039215683</c:v>
                </c:pt>
                <c:pt idx="4960">
                  <c:v>3.6771241830065367</c:v>
                </c:pt>
                <c:pt idx="4961">
                  <c:v>1.8975163398692811</c:v>
                </c:pt>
                <c:pt idx="4962">
                  <c:v>0.42692810457516339</c:v>
                </c:pt>
                <c:pt idx="4963">
                  <c:v>0</c:v>
                </c:pt>
                <c:pt idx="4964">
                  <c:v>0</c:v>
                </c:pt>
                <c:pt idx="4965">
                  <c:v>0.25725490196078438</c:v>
                </c:pt>
                <c:pt idx="4966">
                  <c:v>0.27633986928104581</c:v>
                </c:pt>
                <c:pt idx="4967">
                  <c:v>0.27633986928104581</c:v>
                </c:pt>
                <c:pt idx="4968">
                  <c:v>0.27633986928104581</c:v>
                </c:pt>
                <c:pt idx="4969">
                  <c:v>0.27633986928104581</c:v>
                </c:pt>
                <c:pt idx="4970">
                  <c:v>1.9084967320261437E-2</c:v>
                </c:pt>
                <c:pt idx="4971">
                  <c:v>0</c:v>
                </c:pt>
                <c:pt idx="4972">
                  <c:v>0</c:v>
                </c:pt>
                <c:pt idx="4973">
                  <c:v>4.6274509803921574E-2</c:v>
                </c:pt>
                <c:pt idx="4974">
                  <c:v>0.85934640522875805</c:v>
                </c:pt>
                <c:pt idx="4975">
                  <c:v>0.85934640522875805</c:v>
                </c:pt>
                <c:pt idx="4976">
                  <c:v>0.85934640522875805</c:v>
                </c:pt>
                <c:pt idx="4977">
                  <c:v>0.85934640522875805</c:v>
                </c:pt>
                <c:pt idx="4978">
                  <c:v>0.8130718954248366</c:v>
                </c:pt>
                <c:pt idx="4979">
                  <c:v>0.99869281045751646</c:v>
                </c:pt>
                <c:pt idx="4980">
                  <c:v>3.009934640522876</c:v>
                </c:pt>
                <c:pt idx="4981">
                  <c:v>4.5126797385620918</c:v>
                </c:pt>
                <c:pt idx="4982">
                  <c:v>4.9796078431372548</c:v>
                </c:pt>
                <c:pt idx="4983">
                  <c:v>7.349281045751634</c:v>
                </c:pt>
                <c:pt idx="4984">
                  <c:v>9.8797385620915037</c:v>
                </c:pt>
                <c:pt idx="4985">
                  <c:v>10.442352941176472</c:v>
                </c:pt>
                <c:pt idx="4986">
                  <c:v>15.366274509803922</c:v>
                </c:pt>
                <c:pt idx="4987">
                  <c:v>22.851241830065362</c:v>
                </c:pt>
                <c:pt idx="4988">
                  <c:v>25.390588235294121</c:v>
                </c:pt>
                <c:pt idx="4989">
                  <c:v>27.078431372549019</c:v>
                </c:pt>
                <c:pt idx="4990">
                  <c:v>29.041307189542483</c:v>
                </c:pt>
                <c:pt idx="4991">
                  <c:v>23.779346405228754</c:v>
                </c:pt>
                <c:pt idx="4992">
                  <c:v>18.032156862745101</c:v>
                </c:pt>
                <c:pt idx="4993">
                  <c:v>15.933333333333335</c:v>
                </c:pt>
                <c:pt idx="4994">
                  <c:v>12.453333333333333</c:v>
                </c:pt>
                <c:pt idx="4995">
                  <c:v>7.9166013071895431</c:v>
                </c:pt>
                <c:pt idx="4996">
                  <c:v>6.7550326797385631</c:v>
                </c:pt>
                <c:pt idx="4997">
                  <c:v>4.5503267973856207</c:v>
                </c:pt>
                <c:pt idx="4998">
                  <c:v>1.7526797385620916</c:v>
                </c:pt>
                <c:pt idx="4999">
                  <c:v>2.8235294117647063E-2</c:v>
                </c:pt>
                <c:pt idx="5000">
                  <c:v>4.7320261437908503E-2</c:v>
                </c:pt>
                <c:pt idx="5001">
                  <c:v>8.2352941176470587E-2</c:v>
                </c:pt>
                <c:pt idx="5002">
                  <c:v>8.2352941176470587E-2</c:v>
                </c:pt>
                <c:pt idx="5003">
                  <c:v>6.9803921568627456E-2</c:v>
                </c:pt>
                <c:pt idx="5004">
                  <c:v>5.725490196078431E-2</c:v>
                </c:pt>
                <c:pt idx="5005">
                  <c:v>0</c:v>
                </c:pt>
                <c:pt idx="5006">
                  <c:v>0</c:v>
                </c:pt>
                <c:pt idx="5007">
                  <c:v>6.248366013071896E-2</c:v>
                </c:pt>
                <c:pt idx="5008">
                  <c:v>6.248366013071896E-2</c:v>
                </c:pt>
                <c:pt idx="5009">
                  <c:v>6.248366013071896E-2</c:v>
                </c:pt>
                <c:pt idx="5010">
                  <c:v>6.248366013071896E-2</c:v>
                </c:pt>
                <c:pt idx="5011">
                  <c:v>6.248366013071896E-2</c:v>
                </c:pt>
                <c:pt idx="5012">
                  <c:v>1.4169934640522877</c:v>
                </c:pt>
                <c:pt idx="5013">
                  <c:v>3.3976470588235297</c:v>
                </c:pt>
                <c:pt idx="5014">
                  <c:v>5.1605228758169934</c:v>
                </c:pt>
                <c:pt idx="5015">
                  <c:v>5.9950326797385616</c:v>
                </c:pt>
                <c:pt idx="5016">
                  <c:v>7.0883660130718953</c:v>
                </c:pt>
                <c:pt idx="5017">
                  <c:v>8.698562091503268</c:v>
                </c:pt>
                <c:pt idx="5018">
                  <c:v>8.6392156862745111</c:v>
                </c:pt>
                <c:pt idx="5019">
                  <c:v>7.3968627450980398</c:v>
                </c:pt>
                <c:pt idx="5020">
                  <c:v>6.8677124183006546</c:v>
                </c:pt>
                <c:pt idx="5021">
                  <c:v>5.8073202614379085</c:v>
                </c:pt>
                <c:pt idx="5022">
                  <c:v>2.8990849673202614</c:v>
                </c:pt>
                <c:pt idx="5023">
                  <c:v>1.3568627450980393</c:v>
                </c:pt>
                <c:pt idx="5024">
                  <c:v>1.1529411764705884</c:v>
                </c:pt>
                <c:pt idx="5025">
                  <c:v>0.85071895424836619</c:v>
                </c:pt>
                <c:pt idx="5026">
                  <c:v>0.90352941176470603</c:v>
                </c:pt>
                <c:pt idx="5027">
                  <c:v>2.048888888888889</c:v>
                </c:pt>
                <c:pt idx="5028">
                  <c:v>6.1419607843137261</c:v>
                </c:pt>
                <c:pt idx="5029">
                  <c:v>11.592418300653595</c:v>
                </c:pt>
                <c:pt idx="5030">
                  <c:v>14.986928104575163</c:v>
                </c:pt>
                <c:pt idx="5031">
                  <c:v>17.58169934640523</c:v>
                </c:pt>
                <c:pt idx="5032">
                  <c:v>19.296470588235294</c:v>
                </c:pt>
                <c:pt idx="5033">
                  <c:v>16.827973856209152</c:v>
                </c:pt>
                <c:pt idx="5034">
                  <c:v>13.2959477124183</c:v>
                </c:pt>
                <c:pt idx="5035">
                  <c:v>11.33751633986928</c:v>
                </c:pt>
                <c:pt idx="5036">
                  <c:v>8.6632679738562093</c:v>
                </c:pt>
                <c:pt idx="5037">
                  <c:v>5.6841830065359478</c:v>
                </c:pt>
                <c:pt idx="5038">
                  <c:v>3.6805228758169934</c:v>
                </c:pt>
                <c:pt idx="5039">
                  <c:v>1.4454901960784314</c:v>
                </c:pt>
                <c:pt idx="5040">
                  <c:v>6.2745098039215684E-3</c:v>
                </c:pt>
                <c:pt idx="5041">
                  <c:v>0</c:v>
                </c:pt>
                <c:pt idx="5042">
                  <c:v>4.4705882352941179E-2</c:v>
                </c:pt>
                <c:pt idx="5043">
                  <c:v>0.62117647058823533</c:v>
                </c:pt>
                <c:pt idx="5044">
                  <c:v>1.8601307189542482</c:v>
                </c:pt>
                <c:pt idx="5045">
                  <c:v>1.9061437908496734</c:v>
                </c:pt>
                <c:pt idx="5046">
                  <c:v>1.9061437908496734</c:v>
                </c:pt>
                <c:pt idx="5047">
                  <c:v>1.8614379084967323</c:v>
                </c:pt>
                <c:pt idx="5048">
                  <c:v>1.284967320261438</c:v>
                </c:pt>
                <c:pt idx="5049">
                  <c:v>4.6013071895424841E-2</c:v>
                </c:pt>
                <c:pt idx="5050">
                  <c:v>0</c:v>
                </c:pt>
                <c:pt idx="5051">
                  <c:v>3.2941176470588238E-2</c:v>
                </c:pt>
                <c:pt idx="5052">
                  <c:v>3.2941176470588238E-2</c:v>
                </c:pt>
                <c:pt idx="5053">
                  <c:v>3.2941176470588238E-2</c:v>
                </c:pt>
                <c:pt idx="5054">
                  <c:v>3.2941176470588238E-2</c:v>
                </c:pt>
                <c:pt idx="5055">
                  <c:v>3.2941176470588238E-2</c:v>
                </c:pt>
                <c:pt idx="5056">
                  <c:v>0</c:v>
                </c:pt>
                <c:pt idx="5057">
                  <c:v>1.0159477124183007</c:v>
                </c:pt>
                <c:pt idx="5058">
                  <c:v>2.7958169934640522</c:v>
                </c:pt>
                <c:pt idx="5059">
                  <c:v>3.8708496732026143</c:v>
                </c:pt>
                <c:pt idx="5060">
                  <c:v>5.7623529411764709</c:v>
                </c:pt>
                <c:pt idx="5061">
                  <c:v>7.2964705882352945</c:v>
                </c:pt>
                <c:pt idx="5062">
                  <c:v>7.5728104575163391</c:v>
                </c:pt>
                <c:pt idx="5063">
                  <c:v>11.049150326797387</c:v>
                </c:pt>
                <c:pt idx="5064">
                  <c:v>17.222222222222225</c:v>
                </c:pt>
                <c:pt idx="5065">
                  <c:v>19.452549019607844</c:v>
                </c:pt>
                <c:pt idx="5066">
                  <c:v>22.672418300653597</c:v>
                </c:pt>
                <c:pt idx="5067">
                  <c:v>25.91686274509804</c:v>
                </c:pt>
                <c:pt idx="5068">
                  <c:v>21.825359477124184</c:v>
                </c:pt>
                <c:pt idx="5069">
                  <c:v>17.130196078431375</c:v>
                </c:pt>
                <c:pt idx="5070">
                  <c:v>16.469281045751632</c:v>
                </c:pt>
                <c:pt idx="5071">
                  <c:v>13.839215686274509</c:v>
                </c:pt>
                <c:pt idx="5072">
                  <c:v>9.6465359477124188</c:v>
                </c:pt>
                <c:pt idx="5073">
                  <c:v>8.491503267973858</c:v>
                </c:pt>
                <c:pt idx="5074">
                  <c:v>5.9385620915032691</c:v>
                </c:pt>
                <c:pt idx="5075">
                  <c:v>2.4901960784313726</c:v>
                </c:pt>
                <c:pt idx="5076">
                  <c:v>0.36627450980392157</c:v>
                </c:pt>
                <c:pt idx="5077">
                  <c:v>2.2222222222222223E-2</c:v>
                </c:pt>
                <c:pt idx="5078">
                  <c:v>7.3202614379084971E-2</c:v>
                </c:pt>
                <c:pt idx="5079">
                  <c:v>7.3202614379084971E-2</c:v>
                </c:pt>
                <c:pt idx="5080">
                  <c:v>8.6535947712418293E-2</c:v>
                </c:pt>
                <c:pt idx="5081">
                  <c:v>0.10901960784313727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1.3581699346405229</c:v>
                </c:pt>
                <c:pt idx="5090">
                  <c:v>2.6922875816993463</c:v>
                </c:pt>
                <c:pt idx="5091">
                  <c:v>3.9396078431372548</c:v>
                </c:pt>
                <c:pt idx="5092">
                  <c:v>4.7741176470588247</c:v>
                </c:pt>
                <c:pt idx="5093">
                  <c:v>5.5547712418300659</c:v>
                </c:pt>
                <c:pt idx="5094">
                  <c:v>5.6831372549019612</c:v>
                </c:pt>
                <c:pt idx="5095">
                  <c:v>6.9307189542483663</c:v>
                </c:pt>
                <c:pt idx="5096">
                  <c:v>6.9832679738562087</c:v>
                </c:pt>
                <c:pt idx="5097">
                  <c:v>6.5552941176470583</c:v>
                </c:pt>
                <c:pt idx="5098">
                  <c:v>5.7973856209150325</c:v>
                </c:pt>
                <c:pt idx="5099">
                  <c:v>4.6475816993464063</c:v>
                </c:pt>
                <c:pt idx="5100">
                  <c:v>3.3722875816993465</c:v>
                </c:pt>
                <c:pt idx="5101">
                  <c:v>3.0248366013071899</c:v>
                </c:pt>
                <c:pt idx="5102">
                  <c:v>2.7534640522875815</c:v>
                </c:pt>
                <c:pt idx="5103">
                  <c:v>2.9367320261437908</c:v>
                </c:pt>
                <c:pt idx="5104">
                  <c:v>4.1874509803921569</c:v>
                </c:pt>
                <c:pt idx="5105">
                  <c:v>7.2091503267973858</c:v>
                </c:pt>
                <c:pt idx="5106">
                  <c:v>12.12627450980392</c:v>
                </c:pt>
                <c:pt idx="5107">
                  <c:v>15.4</c:v>
                </c:pt>
                <c:pt idx="5108">
                  <c:v>16.294117647058822</c:v>
                </c:pt>
                <c:pt idx="5109">
                  <c:v>16.580915032679737</c:v>
                </c:pt>
                <c:pt idx="5110">
                  <c:v>14.221176470588238</c:v>
                </c:pt>
                <c:pt idx="5111">
                  <c:v>10.589803921568629</c:v>
                </c:pt>
                <c:pt idx="5112">
                  <c:v>8.7715032679738574</c:v>
                </c:pt>
                <c:pt idx="5113">
                  <c:v>7.6839215686274498</c:v>
                </c:pt>
                <c:pt idx="5114">
                  <c:v>5.8096732026143796</c:v>
                </c:pt>
                <c:pt idx="5115">
                  <c:v>3.841307189542484</c:v>
                </c:pt>
                <c:pt idx="5116">
                  <c:v>1.6031372549019609</c:v>
                </c:pt>
                <c:pt idx="5117">
                  <c:v>1.2549019607843137E-2</c:v>
                </c:pt>
                <c:pt idx="5118">
                  <c:v>3.5555555555555556E-2</c:v>
                </c:pt>
                <c:pt idx="5119">
                  <c:v>0.27111111111111108</c:v>
                </c:pt>
                <c:pt idx="5120">
                  <c:v>1.8784313725490196</c:v>
                </c:pt>
                <c:pt idx="5121">
                  <c:v>4.6399999999999997</c:v>
                </c:pt>
                <c:pt idx="5122">
                  <c:v>5.1471895424836607</c:v>
                </c:pt>
                <c:pt idx="5123">
                  <c:v>5.1116339869281049</c:v>
                </c:pt>
                <c:pt idx="5124">
                  <c:v>4.8760784313725489</c:v>
                </c:pt>
                <c:pt idx="5125">
                  <c:v>3.2687581699346406</c:v>
                </c:pt>
                <c:pt idx="5126">
                  <c:v>0.50718954248366022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0.6588235294117647</c:v>
                </c:pt>
                <c:pt idx="5132">
                  <c:v>1.0146405228758169</c:v>
                </c:pt>
                <c:pt idx="5133">
                  <c:v>1.0146405228758169</c:v>
                </c:pt>
                <c:pt idx="5134">
                  <c:v>1.5001307189542483</c:v>
                </c:pt>
                <c:pt idx="5135">
                  <c:v>3.3550326797385628</c:v>
                </c:pt>
                <c:pt idx="5136">
                  <c:v>4.3328104575163398</c:v>
                </c:pt>
                <c:pt idx="5137">
                  <c:v>5.5673202614379091</c:v>
                </c:pt>
                <c:pt idx="5138">
                  <c:v>6.2648366013071897</c:v>
                </c:pt>
                <c:pt idx="5139">
                  <c:v>6.1173856209150337</c:v>
                </c:pt>
                <c:pt idx="5140">
                  <c:v>7.1001307189542491</c:v>
                </c:pt>
                <c:pt idx="5141">
                  <c:v>9.6614379084967332</c:v>
                </c:pt>
                <c:pt idx="5142">
                  <c:v>10.392679738562093</c:v>
                </c:pt>
                <c:pt idx="5143">
                  <c:v>12.945882352941178</c:v>
                </c:pt>
                <c:pt idx="5144">
                  <c:v>16.409934640522877</c:v>
                </c:pt>
                <c:pt idx="5145">
                  <c:v>14.733856209150327</c:v>
                </c:pt>
                <c:pt idx="5146">
                  <c:v>13.027712418300656</c:v>
                </c:pt>
                <c:pt idx="5147">
                  <c:v>14.597124183006537</c:v>
                </c:pt>
                <c:pt idx="5148">
                  <c:v>13.838692810457518</c:v>
                </c:pt>
                <c:pt idx="5149">
                  <c:v>11.35607843137255</c:v>
                </c:pt>
                <c:pt idx="5150">
                  <c:v>10.978823529411764</c:v>
                </c:pt>
                <c:pt idx="5151">
                  <c:v>8.7121568627450987</c:v>
                </c:pt>
                <c:pt idx="5152">
                  <c:v>4.8337254901960787</c:v>
                </c:pt>
                <c:pt idx="5153">
                  <c:v>2.3414379084967321</c:v>
                </c:pt>
                <c:pt idx="5154">
                  <c:v>1.0219607843137255</c:v>
                </c:pt>
                <c:pt idx="5155">
                  <c:v>0.33411764705882352</c:v>
                </c:pt>
                <c:pt idx="5156">
                  <c:v>0.23058823529411768</c:v>
                </c:pt>
                <c:pt idx="5157">
                  <c:v>0.6373856209150327</c:v>
                </c:pt>
                <c:pt idx="5158">
                  <c:v>0.70431372549019589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1.2300653594771243</c:v>
                </c:pt>
                <c:pt idx="5167">
                  <c:v>2.090718954248366</c:v>
                </c:pt>
                <c:pt idx="5168">
                  <c:v>2.9411764705882355</c:v>
                </c:pt>
                <c:pt idx="5169">
                  <c:v>3.7756862745098037</c:v>
                </c:pt>
                <c:pt idx="5170">
                  <c:v>4.3720261437908494</c:v>
                </c:pt>
                <c:pt idx="5171">
                  <c:v>4.2543790849673204</c:v>
                </c:pt>
                <c:pt idx="5172">
                  <c:v>4.9338562091503269</c:v>
                </c:pt>
                <c:pt idx="5173">
                  <c:v>5.4444444444444455</c:v>
                </c:pt>
                <c:pt idx="5174">
                  <c:v>5.1341176470588241</c:v>
                </c:pt>
                <c:pt idx="5175">
                  <c:v>4.6426143790849679</c:v>
                </c:pt>
                <c:pt idx="5176">
                  <c:v>4.2091503267973867</c:v>
                </c:pt>
                <c:pt idx="5177">
                  <c:v>4.2559477124183012</c:v>
                </c:pt>
                <c:pt idx="5178">
                  <c:v>3.9492810457516345</c:v>
                </c:pt>
                <c:pt idx="5179">
                  <c:v>3.5884967320261438</c:v>
                </c:pt>
                <c:pt idx="5180">
                  <c:v>3.7150326797385622</c:v>
                </c:pt>
                <c:pt idx="5181">
                  <c:v>4.8658823529411768</c:v>
                </c:pt>
                <c:pt idx="5182">
                  <c:v>7.3699346405228763</c:v>
                </c:pt>
                <c:pt idx="5183">
                  <c:v>11.314509803921569</c:v>
                </c:pt>
                <c:pt idx="5184">
                  <c:v>14.025098039215687</c:v>
                </c:pt>
                <c:pt idx="5185">
                  <c:v>13.876862745098041</c:v>
                </c:pt>
                <c:pt idx="5186">
                  <c:v>12.466666666666669</c:v>
                </c:pt>
                <c:pt idx="5187">
                  <c:v>10.03372549019608</c:v>
                </c:pt>
                <c:pt idx="5188">
                  <c:v>6.8915032679738566</c:v>
                </c:pt>
                <c:pt idx="5189">
                  <c:v>5.5762091503267976</c:v>
                </c:pt>
                <c:pt idx="5190">
                  <c:v>5.5056209150326803</c:v>
                </c:pt>
                <c:pt idx="5191">
                  <c:v>5.0860130718954251</c:v>
                </c:pt>
                <c:pt idx="5192">
                  <c:v>3.42797385620915</c:v>
                </c:pt>
                <c:pt idx="5193">
                  <c:v>1.6224836601307189</c:v>
                </c:pt>
                <c:pt idx="5194">
                  <c:v>6.6928104575163405E-2</c:v>
                </c:pt>
                <c:pt idx="5195">
                  <c:v>0.53045751633986926</c:v>
                </c:pt>
                <c:pt idx="5196">
                  <c:v>0.8141176470588235</c:v>
                </c:pt>
                <c:pt idx="5197">
                  <c:v>2.9260130718954249</c:v>
                </c:pt>
                <c:pt idx="5198">
                  <c:v>7.2384313725490204</c:v>
                </c:pt>
                <c:pt idx="5199">
                  <c:v>8.0465359477124192</c:v>
                </c:pt>
                <c:pt idx="5200">
                  <c:v>7.5704575163398697</c:v>
                </c:pt>
                <c:pt idx="5201">
                  <c:v>7.2867973856209147</c:v>
                </c:pt>
                <c:pt idx="5202">
                  <c:v>5.1749019607843145</c:v>
                </c:pt>
                <c:pt idx="5203">
                  <c:v>0.81124183006535944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1.1780392156862747</c:v>
                </c:pt>
                <c:pt idx="5209">
                  <c:v>2.2447058823529416</c:v>
                </c:pt>
                <c:pt idx="5210">
                  <c:v>2.2447058823529416</c:v>
                </c:pt>
                <c:pt idx="5211">
                  <c:v>2.7301960784313728</c:v>
                </c:pt>
                <c:pt idx="5212">
                  <c:v>5.5247058823529418</c:v>
                </c:pt>
                <c:pt idx="5213">
                  <c:v>6.6786928104575178</c:v>
                </c:pt>
                <c:pt idx="5214">
                  <c:v>6.0873202614379078</c:v>
                </c:pt>
                <c:pt idx="5215">
                  <c:v>6.1103267973856212</c:v>
                </c:pt>
                <c:pt idx="5216">
                  <c:v>5.6248366013071891</c:v>
                </c:pt>
                <c:pt idx="5217">
                  <c:v>4.6996078431372554</c:v>
                </c:pt>
                <c:pt idx="5218">
                  <c:v>4.8460130718954249</c:v>
                </c:pt>
                <c:pt idx="5219">
                  <c:v>4.7790849673202622</c:v>
                </c:pt>
                <c:pt idx="5220">
                  <c:v>5.8020915032679738</c:v>
                </c:pt>
                <c:pt idx="5221">
                  <c:v>8.1827450980392165</c:v>
                </c:pt>
                <c:pt idx="5222">
                  <c:v>7.4190849673202619</c:v>
                </c:pt>
                <c:pt idx="5223">
                  <c:v>6.329150326797385</c:v>
                </c:pt>
                <c:pt idx="5224">
                  <c:v>9.5369934640522889</c:v>
                </c:pt>
                <c:pt idx="5225">
                  <c:v>10.980392156862747</c:v>
                </c:pt>
                <c:pt idx="5226">
                  <c:v>11.138039215686275</c:v>
                </c:pt>
                <c:pt idx="5227">
                  <c:v>11.162875816993465</c:v>
                </c:pt>
                <c:pt idx="5228">
                  <c:v>10.267189542483662</c:v>
                </c:pt>
                <c:pt idx="5229">
                  <c:v>6.6635294117647064</c:v>
                </c:pt>
                <c:pt idx="5230">
                  <c:v>4.1741176470588242</c:v>
                </c:pt>
                <c:pt idx="5231">
                  <c:v>1.6358169934640525</c:v>
                </c:pt>
                <c:pt idx="5232">
                  <c:v>0.56366013071895427</c:v>
                </c:pt>
                <c:pt idx="5233">
                  <c:v>0.19241830065359478</c:v>
                </c:pt>
                <c:pt idx="5234">
                  <c:v>0.65960784313725507</c:v>
                </c:pt>
                <c:pt idx="5235">
                  <c:v>0.72967320261437918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8.3660130718954243E-2</c:v>
                </c:pt>
                <c:pt idx="5241">
                  <c:v>0.20130718954248367</c:v>
                </c:pt>
                <c:pt idx="5242">
                  <c:v>0.2243137254901961</c:v>
                </c:pt>
                <c:pt idx="5243">
                  <c:v>1.4292810457516338</c:v>
                </c:pt>
                <c:pt idx="5244">
                  <c:v>1.9667973856209151</c:v>
                </c:pt>
                <c:pt idx="5245">
                  <c:v>2.1884967320261435</c:v>
                </c:pt>
                <c:pt idx="5246">
                  <c:v>2.9053594771241831</c:v>
                </c:pt>
                <c:pt idx="5247">
                  <c:v>3.4559477124183009</c:v>
                </c:pt>
                <c:pt idx="5248">
                  <c:v>3.3856209150326797</c:v>
                </c:pt>
                <c:pt idx="5249">
                  <c:v>4.4141176470588235</c:v>
                </c:pt>
                <c:pt idx="5250">
                  <c:v>5.3837908496732032</c:v>
                </c:pt>
                <c:pt idx="5251">
                  <c:v>5.1775163398692809</c:v>
                </c:pt>
                <c:pt idx="5252">
                  <c:v>4.7602614379084969</c:v>
                </c:pt>
                <c:pt idx="5253">
                  <c:v>4.3777777777777782</c:v>
                </c:pt>
                <c:pt idx="5254">
                  <c:v>4.5942483660130726</c:v>
                </c:pt>
                <c:pt idx="5255">
                  <c:v>4.3735947712418302</c:v>
                </c:pt>
                <c:pt idx="5256">
                  <c:v>3.9911111111111106</c:v>
                </c:pt>
                <c:pt idx="5257">
                  <c:v>4.1952941176470588</c:v>
                </c:pt>
                <c:pt idx="5258">
                  <c:v>5.2964705882352936</c:v>
                </c:pt>
                <c:pt idx="5259">
                  <c:v>6.5898039215686275</c:v>
                </c:pt>
                <c:pt idx="5260">
                  <c:v>10.171503267973858</c:v>
                </c:pt>
                <c:pt idx="5261">
                  <c:v>12.59450980392157</c:v>
                </c:pt>
                <c:pt idx="5262">
                  <c:v>12.269281045751635</c:v>
                </c:pt>
                <c:pt idx="5263">
                  <c:v>10.506143790849674</c:v>
                </c:pt>
                <c:pt idx="5264">
                  <c:v>8.5879738562091497</c:v>
                </c:pt>
                <c:pt idx="5265">
                  <c:v>5.650980392156864</c:v>
                </c:pt>
                <c:pt idx="5266">
                  <c:v>4.5409150326797389</c:v>
                </c:pt>
                <c:pt idx="5267">
                  <c:v>4.5181699346405226</c:v>
                </c:pt>
                <c:pt idx="5268">
                  <c:v>4.4279738562091504</c:v>
                </c:pt>
                <c:pt idx="5269">
                  <c:v>3.2703267973856205</c:v>
                </c:pt>
                <c:pt idx="5270">
                  <c:v>1.7547712418300654</c:v>
                </c:pt>
                <c:pt idx="5271">
                  <c:v>0.19921568627450983</c:v>
                </c:pt>
                <c:pt idx="5272">
                  <c:v>0.81359477124182999</c:v>
                </c:pt>
                <c:pt idx="5273">
                  <c:v>1.2467973856209151</c:v>
                </c:pt>
                <c:pt idx="5274">
                  <c:v>3.4133333333333336</c:v>
                </c:pt>
                <c:pt idx="5275">
                  <c:v>8.2311111111111117</c:v>
                </c:pt>
                <c:pt idx="5276">
                  <c:v>9.209411764705882</c:v>
                </c:pt>
                <c:pt idx="5277">
                  <c:v>8.663006535947714</c:v>
                </c:pt>
                <c:pt idx="5278">
                  <c:v>8.2298039215686281</c:v>
                </c:pt>
                <c:pt idx="5279">
                  <c:v>6.0632679738562096</c:v>
                </c:pt>
                <c:pt idx="5280">
                  <c:v>1.0619607843137255</c:v>
                </c:pt>
                <c:pt idx="5281">
                  <c:v>8.0522875816993467E-2</c:v>
                </c:pt>
                <c:pt idx="5282">
                  <c:v>0</c:v>
                </c:pt>
                <c:pt idx="5283">
                  <c:v>3.1372549019607842E-3</c:v>
                </c:pt>
                <c:pt idx="5284">
                  <c:v>3.1372549019607842E-3</c:v>
                </c:pt>
                <c:pt idx="5285">
                  <c:v>1.2041830065359478</c:v>
                </c:pt>
                <c:pt idx="5286">
                  <c:v>2.2807843137254902</c:v>
                </c:pt>
                <c:pt idx="5287">
                  <c:v>2.2807843137254902</c:v>
                </c:pt>
                <c:pt idx="5288">
                  <c:v>2.7281045751633988</c:v>
                </c:pt>
                <c:pt idx="5289">
                  <c:v>5.5895424836601295</c:v>
                </c:pt>
                <c:pt idx="5290">
                  <c:v>8.4290196078431379</c:v>
                </c:pt>
                <c:pt idx="5291">
                  <c:v>7.6355555555555554</c:v>
                </c:pt>
                <c:pt idx="5292">
                  <c:v>7.6355555555555554</c:v>
                </c:pt>
                <c:pt idx="5293">
                  <c:v>7.1850980392156867</c:v>
                </c:pt>
                <c:pt idx="5294">
                  <c:v>6.1929411764705877</c:v>
                </c:pt>
                <c:pt idx="5295">
                  <c:v>4.5320261437908496</c:v>
                </c:pt>
                <c:pt idx="5296">
                  <c:v>4.5691503267973861</c:v>
                </c:pt>
                <c:pt idx="5297">
                  <c:v>4.7594771241830065</c:v>
                </c:pt>
                <c:pt idx="5298">
                  <c:v>5.4047058823529417</c:v>
                </c:pt>
                <c:pt idx="5299">
                  <c:v>4.0611764705882356</c:v>
                </c:pt>
                <c:pt idx="5300">
                  <c:v>2.5555555555555558</c:v>
                </c:pt>
                <c:pt idx="5301">
                  <c:v>5.3986928104575158</c:v>
                </c:pt>
                <c:pt idx="5302">
                  <c:v>7.5675816993464053</c:v>
                </c:pt>
                <c:pt idx="5303">
                  <c:v>9.4901960784313726</c:v>
                </c:pt>
                <c:pt idx="5304">
                  <c:v>10.878169934640523</c:v>
                </c:pt>
                <c:pt idx="5305">
                  <c:v>11.363660130718955</c:v>
                </c:pt>
                <c:pt idx="5306">
                  <c:v>8.2002614379084964</c:v>
                </c:pt>
                <c:pt idx="5307">
                  <c:v>5.8410457516339873</c:v>
                </c:pt>
                <c:pt idx="5308">
                  <c:v>3.2732026143790853</c:v>
                </c:pt>
                <c:pt idx="5309">
                  <c:v>1.417777777777778</c:v>
                </c:pt>
                <c:pt idx="5310">
                  <c:v>0.17986928104575164</c:v>
                </c:pt>
                <c:pt idx="5311">
                  <c:v>0.65960784313725507</c:v>
                </c:pt>
                <c:pt idx="5312">
                  <c:v>0.72967320261437918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8.3660130718954243E-2</c:v>
                </c:pt>
                <c:pt idx="5318">
                  <c:v>0.63790849673202621</c:v>
                </c:pt>
                <c:pt idx="5319">
                  <c:v>1.7665359477124185</c:v>
                </c:pt>
                <c:pt idx="5320">
                  <c:v>2.4180392156862749</c:v>
                </c:pt>
                <c:pt idx="5321">
                  <c:v>2.7866666666666671</c:v>
                </c:pt>
                <c:pt idx="5322">
                  <c:v>2.9233986928104581</c:v>
                </c:pt>
                <c:pt idx="5323">
                  <c:v>2.6616993464052285</c:v>
                </c:pt>
                <c:pt idx="5324">
                  <c:v>1.8569934640522878</c:v>
                </c:pt>
                <c:pt idx="5325">
                  <c:v>2.1383006535947708</c:v>
                </c:pt>
                <c:pt idx="5326">
                  <c:v>3.8206535947712417</c:v>
                </c:pt>
                <c:pt idx="5327">
                  <c:v>4.9111111111111114</c:v>
                </c:pt>
                <c:pt idx="5328">
                  <c:v>5.2467973856209147</c:v>
                </c:pt>
                <c:pt idx="5329">
                  <c:v>5.0823529411764703</c:v>
                </c:pt>
                <c:pt idx="5330">
                  <c:v>4.9333333333333336</c:v>
                </c:pt>
                <c:pt idx="5331">
                  <c:v>4.6679738562091506</c:v>
                </c:pt>
                <c:pt idx="5332">
                  <c:v>4.5014379084967322</c:v>
                </c:pt>
                <c:pt idx="5333">
                  <c:v>4.483137254901961</c:v>
                </c:pt>
                <c:pt idx="5334">
                  <c:v>4.9529411764705884</c:v>
                </c:pt>
                <c:pt idx="5335">
                  <c:v>5.5516339869281053</c:v>
                </c:pt>
                <c:pt idx="5336">
                  <c:v>5.2734640522875829</c:v>
                </c:pt>
                <c:pt idx="5337">
                  <c:v>7.5383006535947716</c:v>
                </c:pt>
                <c:pt idx="5338">
                  <c:v>8.609150326797387</c:v>
                </c:pt>
                <c:pt idx="5339">
                  <c:v>7.9798692810457519</c:v>
                </c:pt>
                <c:pt idx="5340">
                  <c:v>6.6099346405228765</c:v>
                </c:pt>
                <c:pt idx="5341">
                  <c:v>5.556862745098039</c:v>
                </c:pt>
                <c:pt idx="5342">
                  <c:v>2.9346405228758172</c:v>
                </c:pt>
                <c:pt idx="5343">
                  <c:v>2.4175163398692807</c:v>
                </c:pt>
                <c:pt idx="5344">
                  <c:v>2.4300653594771244</c:v>
                </c:pt>
                <c:pt idx="5345">
                  <c:v>2.4175163398692807</c:v>
                </c:pt>
                <c:pt idx="5346">
                  <c:v>1.963137254901961</c:v>
                </c:pt>
                <c:pt idx="5347">
                  <c:v>1.3597385620915035</c:v>
                </c:pt>
                <c:pt idx="5348">
                  <c:v>0.19921568627450983</c:v>
                </c:pt>
                <c:pt idx="5349">
                  <c:v>0.81359477124182999</c:v>
                </c:pt>
                <c:pt idx="5350">
                  <c:v>1.4164705882352939</c:v>
                </c:pt>
                <c:pt idx="5351">
                  <c:v>4.1524183006535953</c:v>
                </c:pt>
                <c:pt idx="5352">
                  <c:v>10.141437908496734</c:v>
                </c:pt>
                <c:pt idx="5353">
                  <c:v>11.830588235294119</c:v>
                </c:pt>
                <c:pt idx="5354">
                  <c:v>11.569150326797386</c:v>
                </c:pt>
                <c:pt idx="5355">
                  <c:v>10.966274509803922</c:v>
                </c:pt>
                <c:pt idx="5356">
                  <c:v>8.2428758169934628</c:v>
                </c:pt>
                <c:pt idx="5357">
                  <c:v>2.0703267973856212</c:v>
                </c:pt>
                <c:pt idx="5358">
                  <c:v>0.55921568627450979</c:v>
                </c:pt>
                <c:pt idx="5359">
                  <c:v>1.5147712418300654</c:v>
                </c:pt>
                <c:pt idx="5360">
                  <c:v>2.6039215686274515</c:v>
                </c:pt>
                <c:pt idx="5361">
                  <c:v>3.4632679738562087</c:v>
                </c:pt>
                <c:pt idx="5362">
                  <c:v>4.6708496732026141</c:v>
                </c:pt>
                <c:pt idx="5363">
                  <c:v>5.5662745098039226</c:v>
                </c:pt>
                <c:pt idx="5364">
                  <c:v>4.2452287581699348</c:v>
                </c:pt>
                <c:pt idx="5365">
                  <c:v>3.2332026143790844</c:v>
                </c:pt>
                <c:pt idx="5366">
                  <c:v>4.7963398692810468</c:v>
                </c:pt>
                <c:pt idx="5367">
                  <c:v>8.3963398692810447</c:v>
                </c:pt>
                <c:pt idx="5368">
                  <c:v>7.6094117647058823</c:v>
                </c:pt>
                <c:pt idx="5369">
                  <c:v>7.6094117647058823</c:v>
                </c:pt>
                <c:pt idx="5370">
                  <c:v>7.5322875816993458</c:v>
                </c:pt>
                <c:pt idx="5371">
                  <c:v>6.3267973856209148</c:v>
                </c:pt>
                <c:pt idx="5372">
                  <c:v>2.4026143790849677</c:v>
                </c:pt>
                <c:pt idx="5373">
                  <c:v>2.3307189542483662</c:v>
                </c:pt>
                <c:pt idx="5374">
                  <c:v>2.3307189542483662</c:v>
                </c:pt>
                <c:pt idx="5375">
                  <c:v>2.3307189542483662</c:v>
                </c:pt>
                <c:pt idx="5376">
                  <c:v>1.1011764705882354</c:v>
                </c:pt>
                <c:pt idx="5377">
                  <c:v>0.9539869281045753</c:v>
                </c:pt>
                <c:pt idx="5378">
                  <c:v>3.4457516339869283</c:v>
                </c:pt>
                <c:pt idx="5379">
                  <c:v>5.6237908496732025</c:v>
                </c:pt>
                <c:pt idx="5380">
                  <c:v>8.1916339869281067</c:v>
                </c:pt>
                <c:pt idx="5381">
                  <c:v>10.539346405228759</c:v>
                </c:pt>
                <c:pt idx="5382">
                  <c:v>11.637908496732026</c:v>
                </c:pt>
                <c:pt idx="5383">
                  <c:v>8.928366013071896</c:v>
                </c:pt>
                <c:pt idx="5384">
                  <c:v>6.7503267973856209</c:v>
                </c:pt>
                <c:pt idx="5385">
                  <c:v>4.1824836601307194</c:v>
                </c:pt>
                <c:pt idx="5386">
                  <c:v>1.8930718954248369</c:v>
                </c:pt>
                <c:pt idx="5387">
                  <c:v>0.17986928104575164</c:v>
                </c:pt>
                <c:pt idx="5388">
                  <c:v>0.65960784313725507</c:v>
                </c:pt>
                <c:pt idx="5389">
                  <c:v>0.72967320261437918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8.3660130718954243E-2</c:v>
                </c:pt>
                <c:pt idx="5395">
                  <c:v>0.65385620915032683</c:v>
                </c:pt>
                <c:pt idx="5396">
                  <c:v>1.7887581699346409</c:v>
                </c:pt>
                <c:pt idx="5397">
                  <c:v>2.2640522875816993</c:v>
                </c:pt>
                <c:pt idx="5398">
                  <c:v>2.368366013071896</c:v>
                </c:pt>
                <c:pt idx="5399">
                  <c:v>2.2847058823529416</c:v>
                </c:pt>
                <c:pt idx="5400">
                  <c:v>1.7145098039215689</c:v>
                </c:pt>
                <c:pt idx="5401">
                  <c:v>0.57960784313725489</c:v>
                </c:pt>
                <c:pt idx="5402">
                  <c:v>1.2381699346405228</c:v>
                </c:pt>
                <c:pt idx="5403">
                  <c:v>3.7686274509803925</c:v>
                </c:pt>
                <c:pt idx="5404">
                  <c:v>5.1372549019607847</c:v>
                </c:pt>
                <c:pt idx="5405">
                  <c:v>5.7623529411764709</c:v>
                </c:pt>
                <c:pt idx="5406">
                  <c:v>5.9633986928104576</c:v>
                </c:pt>
                <c:pt idx="5407">
                  <c:v>5.880261437908497</c:v>
                </c:pt>
                <c:pt idx="5408">
                  <c:v>4.8692810457516345</c:v>
                </c:pt>
                <c:pt idx="5409">
                  <c:v>4.3675816993464061</c:v>
                </c:pt>
                <c:pt idx="5410">
                  <c:v>4.3879738562091504</c:v>
                </c:pt>
                <c:pt idx="5411">
                  <c:v>4.8904575163398691</c:v>
                </c:pt>
                <c:pt idx="5412">
                  <c:v>5.1432679738562097</c:v>
                </c:pt>
                <c:pt idx="5413">
                  <c:v>4.4036601307189542</c:v>
                </c:pt>
                <c:pt idx="5414">
                  <c:v>5.788496732026144</c:v>
                </c:pt>
                <c:pt idx="5415">
                  <c:v>5.5887581699346409</c:v>
                </c:pt>
                <c:pt idx="5416">
                  <c:v>4.8852287581699354</c:v>
                </c:pt>
                <c:pt idx="5417">
                  <c:v>3.5816993464052294</c:v>
                </c:pt>
                <c:pt idx="5418">
                  <c:v>2.6975163398692814</c:v>
                </c:pt>
                <c:pt idx="5419">
                  <c:v>0.44888888888888889</c:v>
                </c:pt>
                <c:pt idx="5420">
                  <c:v>0.15450980392156863</c:v>
                </c:pt>
                <c:pt idx="5421">
                  <c:v>0.16078431372549021</c:v>
                </c:pt>
                <c:pt idx="5422">
                  <c:v>0.16078431372549021</c:v>
                </c:pt>
                <c:pt idx="5423">
                  <c:v>0.16078431372549021</c:v>
                </c:pt>
                <c:pt idx="5424">
                  <c:v>0.3411764705882353</c:v>
                </c:pt>
                <c:pt idx="5425">
                  <c:v>0.19294117647058825</c:v>
                </c:pt>
                <c:pt idx="5426">
                  <c:v>0.81359477124182999</c:v>
                </c:pt>
                <c:pt idx="5427">
                  <c:v>1.7573856209150329</c:v>
                </c:pt>
                <c:pt idx="5428">
                  <c:v>4.0389542483660126</c:v>
                </c:pt>
                <c:pt idx="5429">
                  <c:v>8.8141176470588238</c:v>
                </c:pt>
                <c:pt idx="5430">
                  <c:v>10.697777777777778</c:v>
                </c:pt>
                <c:pt idx="5431">
                  <c:v>10.952418300653596</c:v>
                </c:pt>
                <c:pt idx="5432">
                  <c:v>10.084967320261438</c:v>
                </c:pt>
                <c:pt idx="5433">
                  <c:v>8.2292810457516357</c:v>
                </c:pt>
                <c:pt idx="5434">
                  <c:v>3.2705882352941171</c:v>
                </c:pt>
                <c:pt idx="5435">
                  <c:v>1.9124183006535949</c:v>
                </c:pt>
                <c:pt idx="5436">
                  <c:v>4.3681045751633993</c:v>
                </c:pt>
                <c:pt idx="5437">
                  <c:v>7.4556862745098043</c:v>
                </c:pt>
                <c:pt idx="5438">
                  <c:v>9.3241830065359483</c:v>
                </c:pt>
                <c:pt idx="5439">
                  <c:v>10.531764705882354</c:v>
                </c:pt>
                <c:pt idx="5440">
                  <c:v>11.079738562091505</c:v>
                </c:pt>
                <c:pt idx="5441">
                  <c:v>7.742483660130719</c:v>
                </c:pt>
                <c:pt idx="5442">
                  <c:v>4.5816993464052294</c:v>
                </c:pt>
                <c:pt idx="5443">
                  <c:v>4.1720261437908501</c:v>
                </c:pt>
                <c:pt idx="5444">
                  <c:v>6.9728104575163403</c:v>
                </c:pt>
                <c:pt idx="5445">
                  <c:v>6.1858823529411771</c:v>
                </c:pt>
                <c:pt idx="5446">
                  <c:v>6.1858823529411771</c:v>
                </c:pt>
                <c:pt idx="5447">
                  <c:v>6.1827450980392165</c:v>
                </c:pt>
                <c:pt idx="5448">
                  <c:v>4.4000000000000004</c:v>
                </c:pt>
                <c:pt idx="5449">
                  <c:v>0.46352941176470597</c:v>
                </c:pt>
                <c:pt idx="5450">
                  <c:v>0.17385620915032682</c:v>
                </c:pt>
                <c:pt idx="5451">
                  <c:v>0.17385620915032682</c:v>
                </c:pt>
                <c:pt idx="5452">
                  <c:v>0.17385620915032682</c:v>
                </c:pt>
                <c:pt idx="5453">
                  <c:v>7.1895424836601315E-2</c:v>
                </c:pt>
                <c:pt idx="5454">
                  <c:v>0.33934640522875814</c:v>
                </c:pt>
                <c:pt idx="5455">
                  <c:v>2.1613071895424838</c:v>
                </c:pt>
                <c:pt idx="5456">
                  <c:v>3.5670588235294121</c:v>
                </c:pt>
                <c:pt idx="5457">
                  <c:v>5.7908496732026142</c:v>
                </c:pt>
                <c:pt idx="5458">
                  <c:v>8.132026143790851</c:v>
                </c:pt>
                <c:pt idx="5459">
                  <c:v>9.6274509803921564</c:v>
                </c:pt>
                <c:pt idx="5460">
                  <c:v>7.8054901960784306</c:v>
                </c:pt>
                <c:pt idx="5461">
                  <c:v>6.3997385620915042</c:v>
                </c:pt>
                <c:pt idx="5462">
                  <c:v>4.1759477124183011</c:v>
                </c:pt>
                <c:pt idx="5463">
                  <c:v>1.8705882352941181</c:v>
                </c:pt>
                <c:pt idx="5464">
                  <c:v>0.15738562091503269</c:v>
                </c:pt>
                <c:pt idx="5465">
                  <c:v>0.61124183006535948</c:v>
                </c:pt>
                <c:pt idx="5466">
                  <c:v>0.6588235294117647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8.3660130718954243E-2</c:v>
                </c:pt>
                <c:pt idx="5472">
                  <c:v>0.65385620915032683</c:v>
                </c:pt>
                <c:pt idx="5473">
                  <c:v>1.8282352941176472</c:v>
                </c:pt>
                <c:pt idx="5474">
                  <c:v>3.056993464052288</c:v>
                </c:pt>
                <c:pt idx="5475">
                  <c:v>4.2154248366013078</c:v>
                </c:pt>
                <c:pt idx="5476">
                  <c:v>4.131764705882353</c:v>
                </c:pt>
                <c:pt idx="5477">
                  <c:v>3.5615686274509804</c:v>
                </c:pt>
                <c:pt idx="5478">
                  <c:v>2.5223529411764707</c:v>
                </c:pt>
                <c:pt idx="5479">
                  <c:v>3.5652287581699347</c:v>
                </c:pt>
                <c:pt idx="5480">
                  <c:v>4.1294117647058828</c:v>
                </c:pt>
                <c:pt idx="5481">
                  <c:v>4.5861437908496727</c:v>
                </c:pt>
                <c:pt idx="5482">
                  <c:v>4.8266666666666671</c:v>
                </c:pt>
                <c:pt idx="5483">
                  <c:v>4.8698039215686277</c:v>
                </c:pt>
                <c:pt idx="5484">
                  <c:v>3.9090196078431378</c:v>
                </c:pt>
                <c:pt idx="5485">
                  <c:v>3.549803921568627</c:v>
                </c:pt>
                <c:pt idx="5486">
                  <c:v>3.5430065359477125</c:v>
                </c:pt>
                <c:pt idx="5487">
                  <c:v>4.1181699346405223</c:v>
                </c:pt>
                <c:pt idx="5488">
                  <c:v>4.7126797385620911</c:v>
                </c:pt>
                <c:pt idx="5489">
                  <c:v>4.3469281045751638</c:v>
                </c:pt>
                <c:pt idx="5490">
                  <c:v>3.8454901960784316</c:v>
                </c:pt>
                <c:pt idx="5491">
                  <c:v>5.5354248366013072</c:v>
                </c:pt>
                <c:pt idx="5492">
                  <c:v>4.9372549019607845</c:v>
                </c:pt>
                <c:pt idx="5493">
                  <c:v>4.1644444444444453</c:v>
                </c:pt>
                <c:pt idx="5494">
                  <c:v>3.2193464052287584</c:v>
                </c:pt>
                <c:pt idx="5495">
                  <c:v>2.357385620915033</c:v>
                </c:pt>
                <c:pt idx="5496">
                  <c:v>0.21751633986928107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0.18352941176470586</c:v>
                </c:pt>
                <c:pt idx="5502">
                  <c:v>0.1866666666666667</c:v>
                </c:pt>
                <c:pt idx="5503">
                  <c:v>0.77803921568627443</c:v>
                </c:pt>
                <c:pt idx="5504">
                  <c:v>1.5181699346405229</c:v>
                </c:pt>
                <c:pt idx="5505">
                  <c:v>2.7720261437908502</c:v>
                </c:pt>
                <c:pt idx="5506">
                  <c:v>7.0695424836601308</c:v>
                </c:pt>
                <c:pt idx="5507">
                  <c:v>9.8112418300653612</c:v>
                </c:pt>
                <c:pt idx="5508">
                  <c:v>12.33437908496732</c:v>
                </c:pt>
                <c:pt idx="5509">
                  <c:v>12.009934640522875</c:v>
                </c:pt>
                <c:pt idx="5510">
                  <c:v>11.197647058823531</c:v>
                </c:pt>
                <c:pt idx="5511">
                  <c:v>6.7166013071895438</c:v>
                </c:pt>
                <c:pt idx="5512">
                  <c:v>4.5003921568627447</c:v>
                </c:pt>
                <c:pt idx="5513">
                  <c:v>4.7560784313725488</c:v>
                </c:pt>
                <c:pt idx="5514">
                  <c:v>7.5304575163398697</c:v>
                </c:pt>
                <c:pt idx="5515">
                  <c:v>9.4954248366013072</c:v>
                </c:pt>
                <c:pt idx="5516">
                  <c:v>10.044183006535947</c:v>
                </c:pt>
                <c:pt idx="5517">
                  <c:v>10.457254901960782</c:v>
                </c:pt>
                <c:pt idx="5518">
                  <c:v>7.7450980392156872</c:v>
                </c:pt>
                <c:pt idx="5519">
                  <c:v>4.5707189542483659</c:v>
                </c:pt>
                <c:pt idx="5520">
                  <c:v>3.3241830065359479</c:v>
                </c:pt>
                <c:pt idx="5521">
                  <c:v>6.1613071895424838</c:v>
                </c:pt>
                <c:pt idx="5522">
                  <c:v>5.5092810457516341</c:v>
                </c:pt>
                <c:pt idx="5523">
                  <c:v>4.8512418300653595</c:v>
                </c:pt>
                <c:pt idx="5524">
                  <c:v>4.8355555555555556</c:v>
                </c:pt>
                <c:pt idx="5525">
                  <c:v>3.7377777777777776</c:v>
                </c:pt>
                <c:pt idx="5526">
                  <c:v>2.0075816993464053</c:v>
                </c:pt>
                <c:pt idx="5527">
                  <c:v>1.9328104575163396</c:v>
                </c:pt>
                <c:pt idx="5528">
                  <c:v>1.9328104575163396</c:v>
                </c:pt>
                <c:pt idx="5529">
                  <c:v>1.9328104575163396</c:v>
                </c:pt>
                <c:pt idx="5530">
                  <c:v>1.8705882352941181</c:v>
                </c:pt>
                <c:pt idx="5531">
                  <c:v>0.24993464052287584</c:v>
                </c:pt>
                <c:pt idx="5532">
                  <c:v>1.2211764705882353</c:v>
                </c:pt>
                <c:pt idx="5533">
                  <c:v>1.6078431372549018</c:v>
                </c:pt>
                <c:pt idx="5534">
                  <c:v>2.8562091503267979</c:v>
                </c:pt>
                <c:pt idx="5535">
                  <c:v>4.4227450980392158</c:v>
                </c:pt>
                <c:pt idx="5536">
                  <c:v>5.9973856209150336</c:v>
                </c:pt>
                <c:pt idx="5537">
                  <c:v>4.8112418300653594</c:v>
                </c:pt>
                <c:pt idx="5538">
                  <c:v>4.4245751633986927</c:v>
                </c:pt>
                <c:pt idx="5539">
                  <c:v>3.1762091503267982</c:v>
                </c:pt>
                <c:pt idx="5540">
                  <c:v>1.6096732026143792</c:v>
                </c:pt>
                <c:pt idx="5541">
                  <c:v>0</c:v>
                </c:pt>
                <c:pt idx="5542">
                  <c:v>6.0392156862745093E-2</c:v>
                </c:pt>
                <c:pt idx="5543">
                  <c:v>6.3529411764705876E-2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571-422B-8AFF-12DC52FC1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404911"/>
        <c:axId val="214405391"/>
      </c:scatterChart>
      <c:valAx>
        <c:axId val="214404911"/>
        <c:scaling>
          <c:orientation val="minMax"/>
        </c:scaling>
        <c:delete val="0"/>
        <c:axPos val="b"/>
        <c:numFmt formatCode="0_ 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1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214405391"/>
        <c:crosses val="autoZero"/>
        <c:crossBetween val="midCat"/>
        <c:majorUnit val="20"/>
      </c:valAx>
      <c:valAx>
        <c:axId val="214405391"/>
        <c:scaling>
          <c:orientation val="minMax"/>
          <c:max val="35"/>
          <c:min val="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1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214404911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'roi_scan_means_step1 (2)'!$H$1</c:f>
              <c:strCache>
                <c:ptCount val="1"/>
                <c:pt idx="0">
                  <c:v>Water Saturation in Ca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'roi_scan_means_step1 (2)'!$G$2:$G$22178</c:f>
              <c:numCache>
                <c:formatCode>0.00_ </c:formatCode>
                <c:ptCount val="22177"/>
                <c:pt idx="0">
                  <c:v>25.4393611827882</c:v>
                </c:pt>
                <c:pt idx="1">
                  <c:v>20.100191724905685</c:v>
                </c:pt>
                <c:pt idx="2">
                  <c:v>27.750333778371161</c:v>
                </c:pt>
                <c:pt idx="3">
                  <c:v>39.304004937044667</c:v>
                </c:pt>
                <c:pt idx="4">
                  <c:v>39.179133765560977</c:v>
                </c:pt>
                <c:pt idx="5">
                  <c:v>41.254843370329027</c:v>
                </c:pt>
                <c:pt idx="6">
                  <c:v>42.913567296077311</c:v>
                </c:pt>
                <c:pt idx="7">
                  <c:v>40.391745803282284</c:v>
                </c:pt>
                <c:pt idx="8">
                  <c:v>39.647969218841972</c:v>
                </c:pt>
                <c:pt idx="9">
                  <c:v>49.828044823997033</c:v>
                </c:pt>
                <c:pt idx="10">
                  <c:v>53.853650827099365</c:v>
                </c:pt>
                <c:pt idx="11">
                  <c:v>52.969949194681654</c:v>
                </c:pt>
                <c:pt idx="12">
                  <c:v>54.892060958179421</c:v>
                </c:pt>
                <c:pt idx="13">
                  <c:v>47.686530659223664</c:v>
                </c:pt>
                <c:pt idx="14">
                  <c:v>28.53047826598063</c:v>
                </c:pt>
                <c:pt idx="15">
                  <c:v>17.708100870341443</c:v>
                </c:pt>
                <c:pt idx="16">
                  <c:v>17.897268387235719</c:v>
                </c:pt>
                <c:pt idx="17">
                  <c:v>18.263360571052882</c:v>
                </c:pt>
                <c:pt idx="18">
                  <c:v>18.971444130560567</c:v>
                </c:pt>
                <c:pt idx="19">
                  <c:v>18.024565095536389</c:v>
                </c:pt>
                <c:pt idx="20">
                  <c:v>20.298928430251813</c:v>
                </c:pt>
                <c:pt idx="21">
                  <c:v>28.427089022392131</c:v>
                </c:pt>
                <c:pt idx="22">
                  <c:v>30.854101621093101</c:v>
                </c:pt>
                <c:pt idx="23">
                  <c:v>30.831834847387963</c:v>
                </c:pt>
                <c:pt idx="24">
                  <c:v>34.036752827140546</c:v>
                </c:pt>
                <c:pt idx="25">
                  <c:v>36.803042879130977</c:v>
                </c:pt>
                <c:pt idx="26">
                  <c:v>38.307438564252422</c:v>
                </c:pt>
                <c:pt idx="27">
                  <c:v>37.765415237016555</c:v>
                </c:pt>
                <c:pt idx="28">
                  <c:v>40.37333114049256</c:v>
                </c:pt>
                <c:pt idx="29">
                  <c:v>39.368046962508579</c:v>
                </c:pt>
                <c:pt idx="30">
                  <c:v>36.48086985564256</c:v>
                </c:pt>
                <c:pt idx="31">
                  <c:v>38.69609281069615</c:v>
                </c:pt>
                <c:pt idx="32">
                  <c:v>47.538618932331879</c:v>
                </c:pt>
                <c:pt idx="33">
                  <c:v>48.78081044137749</c:v>
                </c:pt>
                <c:pt idx="34">
                  <c:v>50.974506720538102</c:v>
                </c:pt>
                <c:pt idx="35">
                  <c:v>50.464836418733128</c:v>
                </c:pt>
                <c:pt idx="36">
                  <c:v>45.526981355894264</c:v>
                </c:pt>
                <c:pt idx="37">
                  <c:v>38.417223799743049</c:v>
                </c:pt>
                <c:pt idx="38">
                  <c:v>43.116127530835463</c:v>
                </c:pt>
                <c:pt idx="39">
                  <c:v>36.379991822270682</c:v>
                </c:pt>
                <c:pt idx="40">
                  <c:v>34.77628664049336</c:v>
                </c:pt>
                <c:pt idx="41">
                  <c:v>36.29874012231403</c:v>
                </c:pt>
                <c:pt idx="42">
                  <c:v>31.182640281033386</c:v>
                </c:pt>
                <c:pt idx="43">
                  <c:v>21.457190923217198</c:v>
                </c:pt>
                <c:pt idx="44">
                  <c:v>27.279756873887322</c:v>
                </c:pt>
                <c:pt idx="45">
                  <c:v>27.887064502810681</c:v>
                </c:pt>
                <c:pt idx="46">
                  <c:v>22.938961486719442</c:v>
                </c:pt>
                <c:pt idx="47">
                  <c:v>26.645398226805657</c:v>
                </c:pt>
                <c:pt idx="48">
                  <c:v>26.277127274114186</c:v>
                </c:pt>
                <c:pt idx="49">
                  <c:v>17.067553529871237</c:v>
                </c:pt>
                <c:pt idx="50">
                  <c:v>14.57688870557503</c:v>
                </c:pt>
                <c:pt idx="51">
                  <c:v>13.626198350333778</c:v>
                </c:pt>
                <c:pt idx="52">
                  <c:v>13.769249559527461</c:v>
                </c:pt>
                <c:pt idx="53">
                  <c:v>20.14142580510012</c:v>
                </c:pt>
                <c:pt idx="54">
                  <c:v>26.123882282732531</c:v>
                </c:pt>
                <c:pt idx="55">
                  <c:v>28.97214850894343</c:v>
                </c:pt>
                <c:pt idx="56">
                  <c:v>33.189137953635637</c:v>
                </c:pt>
                <c:pt idx="57">
                  <c:v>30.465512557726022</c:v>
                </c:pt>
                <c:pt idx="58">
                  <c:v>23.064321349382325</c:v>
                </c:pt>
                <c:pt idx="59">
                  <c:v>19.265604568622745</c:v>
                </c:pt>
                <c:pt idx="60">
                  <c:v>19.635032611716564</c:v>
                </c:pt>
                <c:pt idx="61">
                  <c:v>25.441399745322755</c:v>
                </c:pt>
                <c:pt idx="62">
                  <c:v>32.397621776865229</c:v>
                </c:pt>
                <c:pt idx="63">
                  <c:v>33.836145941359483</c:v>
                </c:pt>
                <c:pt idx="64">
                  <c:v>34.722518108223269</c:v>
                </c:pt>
                <c:pt idx="65">
                  <c:v>32.093856613405983</c:v>
                </c:pt>
                <c:pt idx="66">
                  <c:v>26.48727562294701</c:v>
                </c:pt>
                <c:pt idx="67">
                  <c:v>22.828921930472074</c:v>
                </c:pt>
                <c:pt idx="68">
                  <c:v>24.932681405895689</c:v>
                </c:pt>
                <c:pt idx="69">
                  <c:v>20.437971413093301</c:v>
                </c:pt>
                <c:pt idx="70">
                  <c:v>22.271555621533352</c:v>
                </c:pt>
                <c:pt idx="71">
                  <c:v>26.239330656860432</c:v>
                </c:pt>
                <c:pt idx="72">
                  <c:v>25.112229434134903</c:v>
                </c:pt>
                <c:pt idx="73">
                  <c:v>28.363490593422995</c:v>
                </c:pt>
                <c:pt idx="74">
                  <c:v>31.711195501939056</c:v>
                </c:pt>
                <c:pt idx="75">
                  <c:v>32.439458924447379</c:v>
                </c:pt>
                <c:pt idx="76">
                  <c:v>33.099727353020235</c:v>
                </c:pt>
                <c:pt idx="77">
                  <c:v>37.172786513355419</c:v>
                </c:pt>
                <c:pt idx="78">
                  <c:v>32.762015456808541</c:v>
                </c:pt>
                <c:pt idx="79">
                  <c:v>33.733305414189601</c:v>
                </c:pt>
                <c:pt idx="80">
                  <c:v>38.0098969136234</c:v>
                </c:pt>
                <c:pt idx="81">
                  <c:v>34.375807493540059</c:v>
                </c:pt>
                <c:pt idx="82">
                  <c:v>35.890546815128701</c:v>
                </c:pt>
                <c:pt idx="83">
                  <c:v>36.731563924509011</c:v>
                </c:pt>
                <c:pt idx="84">
                  <c:v>37.179544807539585</c:v>
                </c:pt>
                <c:pt idx="85">
                  <c:v>42.882669058102444</c:v>
                </c:pt>
                <c:pt idx="86">
                  <c:v>50.876009172120575</c:v>
                </c:pt>
                <c:pt idx="87">
                  <c:v>55.583059869254029</c:v>
                </c:pt>
                <c:pt idx="88">
                  <c:v>56.112580794720046</c:v>
                </c:pt>
                <c:pt idx="89">
                  <c:v>59.118857076634832</c:v>
                </c:pt>
                <c:pt idx="90">
                  <c:v>48.339795169021087</c:v>
                </c:pt>
                <c:pt idx="91">
                  <c:v>29.697924926028353</c:v>
                </c:pt>
                <c:pt idx="92">
                  <c:v>16.049419118947931</c:v>
                </c:pt>
                <c:pt idx="93">
                  <c:v>19.626479614204296</c:v>
                </c:pt>
                <c:pt idx="94">
                  <c:v>20.264659893550647</c:v>
                </c:pt>
                <c:pt idx="95">
                  <c:v>20.207931270621927</c:v>
                </c:pt>
                <c:pt idx="96">
                  <c:v>20.110805248486852</c:v>
                </c:pt>
                <c:pt idx="97">
                  <c:v>23.090339335511878</c:v>
                </c:pt>
                <c:pt idx="98">
                  <c:v>28.000467356016788</c:v>
                </c:pt>
                <c:pt idx="99">
                  <c:v>28.64710196763766</c:v>
                </c:pt>
                <c:pt idx="100">
                  <c:v>29.913444541520207</c:v>
                </c:pt>
                <c:pt idx="101">
                  <c:v>32.259701757071383</c:v>
                </c:pt>
                <c:pt idx="102">
                  <c:v>32.975061764892203</c:v>
                </c:pt>
                <c:pt idx="103">
                  <c:v>33.78671962945171</c:v>
                </c:pt>
                <c:pt idx="104">
                  <c:v>35.22502433968782</c:v>
                </c:pt>
                <c:pt idx="105">
                  <c:v>40.28184370485458</c:v>
                </c:pt>
                <c:pt idx="106">
                  <c:v>40.946505442680483</c:v>
                </c:pt>
                <c:pt idx="107">
                  <c:v>39.556271705049824</c:v>
                </c:pt>
                <c:pt idx="108">
                  <c:v>42.744002140500051</c:v>
                </c:pt>
                <c:pt idx="109">
                  <c:v>48.359055353123324</c:v>
                </c:pt>
                <c:pt idx="110">
                  <c:v>45.119529618072576</c:v>
                </c:pt>
                <c:pt idx="111">
                  <c:v>48.661414608078054</c:v>
                </c:pt>
                <c:pt idx="112">
                  <c:v>48.359281883194285</c:v>
                </c:pt>
                <c:pt idx="113">
                  <c:v>42.620929197405196</c:v>
                </c:pt>
                <c:pt idx="114">
                  <c:v>38.695006497122705</c:v>
                </c:pt>
                <c:pt idx="115">
                  <c:v>51.068767728581086</c:v>
                </c:pt>
                <c:pt idx="116">
                  <c:v>44.69560687336692</c:v>
                </c:pt>
                <c:pt idx="117">
                  <c:v>42.468900251850719</c:v>
                </c:pt>
                <c:pt idx="118">
                  <c:v>43.659257782650592</c:v>
                </c:pt>
                <c:pt idx="119">
                  <c:v>41.637761573559203</c:v>
                </c:pt>
                <c:pt idx="120">
                  <c:v>27.560167075515484</c:v>
                </c:pt>
                <c:pt idx="121">
                  <c:v>29.410072135008903</c:v>
                </c:pt>
                <c:pt idx="122">
                  <c:v>28.873458756246372</c:v>
                </c:pt>
                <c:pt idx="123">
                  <c:v>25.466490545050057</c:v>
                </c:pt>
                <c:pt idx="124">
                  <c:v>24.326658350617429</c:v>
                </c:pt>
                <c:pt idx="125">
                  <c:v>24.765311019135027</c:v>
                </c:pt>
                <c:pt idx="126">
                  <c:v>20.015509947097261</c:v>
                </c:pt>
                <c:pt idx="127">
                  <c:v>17.147328125808286</c:v>
                </c:pt>
                <c:pt idx="128">
                  <c:v>12.745278956757089</c:v>
                </c:pt>
                <c:pt idx="129">
                  <c:v>9.7751889099096108</c:v>
                </c:pt>
                <c:pt idx="130">
                  <c:v>11.355242079031685</c:v>
                </c:pt>
                <c:pt idx="131">
                  <c:v>15.094064931493554</c:v>
                </c:pt>
                <c:pt idx="132">
                  <c:v>21.858260152244512</c:v>
                </c:pt>
                <c:pt idx="133">
                  <c:v>28.609832283061781</c:v>
                </c:pt>
                <c:pt idx="134">
                  <c:v>29.884241328857904</c:v>
                </c:pt>
                <c:pt idx="135">
                  <c:v>27.969814233412947</c:v>
                </c:pt>
                <c:pt idx="136">
                  <c:v>27.466478106012993</c:v>
                </c:pt>
                <c:pt idx="137">
                  <c:v>25.122480170596301</c:v>
                </c:pt>
                <c:pt idx="138">
                  <c:v>28.202067917132556</c:v>
                </c:pt>
                <c:pt idx="139">
                  <c:v>34.326161030984096</c:v>
                </c:pt>
                <c:pt idx="140">
                  <c:v>34.175388694043249</c:v>
                </c:pt>
                <c:pt idx="141">
                  <c:v>33.613762840910738</c:v>
                </c:pt>
                <c:pt idx="142">
                  <c:v>30.969826456247052</c:v>
                </c:pt>
                <c:pt idx="143">
                  <c:v>23.704131711562795</c:v>
                </c:pt>
                <c:pt idx="144">
                  <c:v>13.700864986229677</c:v>
                </c:pt>
                <c:pt idx="145">
                  <c:v>17.93065415624563</c:v>
                </c:pt>
                <c:pt idx="146">
                  <c:v>17.769318670881379</c:v>
                </c:pt>
                <c:pt idx="147">
                  <c:v>21.893796427839384</c:v>
                </c:pt>
                <c:pt idx="148">
                  <c:v>28.983671076307221</c:v>
                </c:pt>
                <c:pt idx="149">
                  <c:v>30.670116396108089</c:v>
                </c:pt>
                <c:pt idx="150">
                  <c:v>30.088643172622536</c:v>
                </c:pt>
                <c:pt idx="151">
                  <c:v>31.888313216535952</c:v>
                </c:pt>
                <c:pt idx="152">
                  <c:v>32.12307110985158</c:v>
                </c:pt>
                <c:pt idx="153">
                  <c:v>32.676295756100373</c:v>
                </c:pt>
                <c:pt idx="154">
                  <c:v>42.771567744115323</c:v>
                </c:pt>
                <c:pt idx="155">
                  <c:v>36.726215946369983</c:v>
                </c:pt>
                <c:pt idx="156">
                  <c:v>36.37927228578787</c:v>
                </c:pt>
                <c:pt idx="157">
                  <c:v>34.869229348515631</c:v>
                </c:pt>
                <c:pt idx="158">
                  <c:v>30.19461004889618</c:v>
                </c:pt>
                <c:pt idx="159">
                  <c:v>30.426166372210844</c:v>
                </c:pt>
                <c:pt idx="160">
                  <c:v>31.409136869197539</c:v>
                </c:pt>
                <c:pt idx="161">
                  <c:v>30.31590769394213</c:v>
                </c:pt>
                <c:pt idx="162">
                  <c:v>41.931497649429147</c:v>
                </c:pt>
                <c:pt idx="163">
                  <c:v>48.338030204494551</c:v>
                </c:pt>
                <c:pt idx="164">
                  <c:v>51.580314466078335</c:v>
                </c:pt>
                <c:pt idx="165">
                  <c:v>52.638596491228071</c:v>
                </c:pt>
                <c:pt idx="166">
                  <c:v>58.071118279715641</c:v>
                </c:pt>
                <c:pt idx="167">
                  <c:v>49.31580510276968</c:v>
                </c:pt>
                <c:pt idx="168">
                  <c:v>36.810629501547098</c:v>
                </c:pt>
                <c:pt idx="169">
                  <c:v>28.480099502487565</c:v>
                </c:pt>
                <c:pt idx="170">
                  <c:v>30.264723486186927</c:v>
                </c:pt>
                <c:pt idx="171">
                  <c:v>27.661646917023468</c:v>
                </c:pt>
                <c:pt idx="172">
                  <c:v>21.495800699014076</c:v>
                </c:pt>
                <c:pt idx="173">
                  <c:v>21.678950051408773</c:v>
                </c:pt>
                <c:pt idx="174">
                  <c:v>29.656606771460964</c:v>
                </c:pt>
                <c:pt idx="175">
                  <c:v>38.499002114920621</c:v>
                </c:pt>
                <c:pt idx="176">
                  <c:v>37.226977168526119</c:v>
                </c:pt>
                <c:pt idx="177">
                  <c:v>38.693657674340301</c:v>
                </c:pt>
                <c:pt idx="178">
                  <c:v>39.001114612431365</c:v>
                </c:pt>
                <c:pt idx="179">
                  <c:v>35.702896794520193</c:v>
                </c:pt>
                <c:pt idx="180">
                  <c:v>31.770880150460169</c:v>
                </c:pt>
                <c:pt idx="181">
                  <c:v>34.818855434931159</c:v>
                </c:pt>
                <c:pt idx="182">
                  <c:v>37.9099529637164</c:v>
                </c:pt>
                <c:pt idx="183">
                  <c:v>38.108459821178158</c:v>
                </c:pt>
                <c:pt idx="184">
                  <c:v>35.67338531705164</c:v>
                </c:pt>
                <c:pt idx="185">
                  <c:v>35.853244629176459</c:v>
                </c:pt>
                <c:pt idx="186">
                  <c:v>38.414353837181373</c:v>
                </c:pt>
                <c:pt idx="187">
                  <c:v>36.577808248642249</c:v>
                </c:pt>
                <c:pt idx="188">
                  <c:v>40.771497606358956</c:v>
                </c:pt>
                <c:pt idx="189">
                  <c:v>41.009036424025389</c:v>
                </c:pt>
                <c:pt idx="190">
                  <c:v>37.883836497859996</c:v>
                </c:pt>
                <c:pt idx="191">
                  <c:v>36.077731137815086</c:v>
                </c:pt>
                <c:pt idx="192">
                  <c:v>49.611760370604337</c:v>
                </c:pt>
                <c:pt idx="193">
                  <c:v>44.709027834041642</c:v>
                </c:pt>
                <c:pt idx="194">
                  <c:v>43.590348406432547</c:v>
                </c:pt>
                <c:pt idx="195">
                  <c:v>45.563988015142549</c:v>
                </c:pt>
                <c:pt idx="196">
                  <c:v>45.144653302997462</c:v>
                </c:pt>
                <c:pt idx="197">
                  <c:v>28.44468426864773</c:v>
                </c:pt>
                <c:pt idx="198">
                  <c:v>25.29256885747337</c:v>
                </c:pt>
                <c:pt idx="199">
                  <c:v>23.246398503274087</c:v>
                </c:pt>
                <c:pt idx="200">
                  <c:v>19.131690467897364</c:v>
                </c:pt>
                <c:pt idx="201">
                  <c:v>16.82521282376381</c:v>
                </c:pt>
                <c:pt idx="202">
                  <c:v>19.675975746420963</c:v>
                </c:pt>
                <c:pt idx="203">
                  <c:v>18.7993258053082</c:v>
                </c:pt>
                <c:pt idx="204">
                  <c:v>17.034012192192584</c:v>
                </c:pt>
                <c:pt idx="205">
                  <c:v>11.829251492881484</c:v>
                </c:pt>
                <c:pt idx="206">
                  <c:v>8.7724874070520507</c:v>
                </c:pt>
                <c:pt idx="207">
                  <c:v>10.232764942631611</c:v>
                </c:pt>
                <c:pt idx="208">
                  <c:v>12.982074659484756</c:v>
                </c:pt>
                <c:pt idx="209">
                  <c:v>19.455546417889341</c:v>
                </c:pt>
                <c:pt idx="210">
                  <c:v>24.316064555633311</c:v>
                </c:pt>
                <c:pt idx="211">
                  <c:v>26.101583375409177</c:v>
                </c:pt>
                <c:pt idx="212">
                  <c:v>27.1955180737253</c:v>
                </c:pt>
                <c:pt idx="213">
                  <c:v>29.264686357107507</c:v>
                </c:pt>
                <c:pt idx="214">
                  <c:v>26.973370443398842</c:v>
                </c:pt>
                <c:pt idx="215">
                  <c:v>29.760888446777077</c:v>
                </c:pt>
                <c:pt idx="216">
                  <c:v>33.58127890999863</c:v>
                </c:pt>
                <c:pt idx="217">
                  <c:v>30.217069377367338</c:v>
                </c:pt>
                <c:pt idx="218">
                  <c:v>28.678765017518842</c:v>
                </c:pt>
                <c:pt idx="219">
                  <c:v>31.182883120930644</c:v>
                </c:pt>
                <c:pt idx="220">
                  <c:v>26.458960159304645</c:v>
                </c:pt>
                <c:pt idx="221">
                  <c:v>19.44938538258743</c:v>
                </c:pt>
                <c:pt idx="222">
                  <c:v>25.446309618971487</c:v>
                </c:pt>
                <c:pt idx="223">
                  <c:v>25.9969443393185</c:v>
                </c:pt>
                <c:pt idx="224">
                  <c:v>24.941931499308549</c:v>
                </c:pt>
                <c:pt idx="225">
                  <c:v>31.273223483586598</c:v>
                </c:pt>
                <c:pt idx="226">
                  <c:v>33.965794175504868</c:v>
                </c:pt>
                <c:pt idx="227">
                  <c:v>34.041336203084001</c:v>
                </c:pt>
                <c:pt idx="228">
                  <c:v>37.648641848355233</c:v>
                </c:pt>
                <c:pt idx="229">
                  <c:v>38.728159027601919</c:v>
                </c:pt>
                <c:pt idx="230">
                  <c:v>40.073657666277946</c:v>
                </c:pt>
                <c:pt idx="231">
                  <c:v>49.842001195000719</c:v>
                </c:pt>
                <c:pt idx="232">
                  <c:v>42.184554455445543</c:v>
                </c:pt>
                <c:pt idx="233">
                  <c:v>37.707258428091976</c:v>
                </c:pt>
                <c:pt idx="234">
                  <c:v>28.967091874720801</c:v>
                </c:pt>
                <c:pt idx="235">
                  <c:v>23.710402751140798</c:v>
                </c:pt>
                <c:pt idx="236">
                  <c:v>23.291178374409462</c:v>
                </c:pt>
                <c:pt idx="237">
                  <c:v>29.645609119276571</c:v>
                </c:pt>
                <c:pt idx="238">
                  <c:v>30.565469888993075</c:v>
                </c:pt>
                <c:pt idx="239">
                  <c:v>45.576627572529915</c:v>
                </c:pt>
                <c:pt idx="240">
                  <c:v>51.710636151263834</c:v>
                </c:pt>
                <c:pt idx="241">
                  <c:v>54.968712057532464</c:v>
                </c:pt>
                <c:pt idx="242">
                  <c:v>55.232987941586373</c:v>
                </c:pt>
                <c:pt idx="243">
                  <c:v>62.795577646919952</c:v>
                </c:pt>
                <c:pt idx="244">
                  <c:v>57.851865310077521</c:v>
                </c:pt>
                <c:pt idx="245">
                  <c:v>48.035816178729753</c:v>
                </c:pt>
                <c:pt idx="246">
                  <c:v>40.171620359157124</c:v>
                </c:pt>
                <c:pt idx="247">
                  <c:v>40.652339119068607</c:v>
                </c:pt>
                <c:pt idx="248">
                  <c:v>33.044452696071936</c:v>
                </c:pt>
                <c:pt idx="249">
                  <c:v>23.074702273547455</c:v>
                </c:pt>
                <c:pt idx="250">
                  <c:v>21.674919268030141</c:v>
                </c:pt>
                <c:pt idx="251">
                  <c:v>31.158074075416643</c:v>
                </c:pt>
                <c:pt idx="252">
                  <c:v>43.788296078054607</c:v>
                </c:pt>
                <c:pt idx="253">
                  <c:v>43.893797195606751</c:v>
                </c:pt>
                <c:pt idx="254">
                  <c:v>45.343321355826689</c:v>
                </c:pt>
                <c:pt idx="255">
                  <c:v>46.793579785665123</c:v>
                </c:pt>
                <c:pt idx="256">
                  <c:v>47.630664902414807</c:v>
                </c:pt>
                <c:pt idx="257">
                  <c:v>41.958224368449564</c:v>
                </c:pt>
                <c:pt idx="258">
                  <c:v>43.455490892413337</c:v>
                </c:pt>
                <c:pt idx="259">
                  <c:v>45.371805660126661</c:v>
                </c:pt>
                <c:pt idx="260">
                  <c:v>43.042005305099792</c:v>
                </c:pt>
                <c:pt idx="261">
                  <c:v>32.091260234638277</c:v>
                </c:pt>
                <c:pt idx="262">
                  <c:v>30.483015227726867</c:v>
                </c:pt>
                <c:pt idx="263">
                  <c:v>31.344010677344013</c:v>
                </c:pt>
                <c:pt idx="264">
                  <c:v>30.270244310736359</c:v>
                </c:pt>
                <c:pt idx="265">
                  <c:v>35.801759867746114</c:v>
                </c:pt>
                <c:pt idx="266">
                  <c:v>40.797719012407576</c:v>
                </c:pt>
                <c:pt idx="267">
                  <c:v>41.337195100673483</c:v>
                </c:pt>
                <c:pt idx="268">
                  <c:v>40.825563312016619</c:v>
                </c:pt>
                <c:pt idx="269">
                  <c:v>51.727387137371331</c:v>
                </c:pt>
                <c:pt idx="270">
                  <c:v>48.534910184507837</c:v>
                </c:pt>
                <c:pt idx="271">
                  <c:v>46.88487116849516</c:v>
                </c:pt>
                <c:pt idx="272">
                  <c:v>46.093714311817649</c:v>
                </c:pt>
                <c:pt idx="273">
                  <c:v>46.45924312673305</c:v>
                </c:pt>
                <c:pt idx="274">
                  <c:v>33.986871302846481</c:v>
                </c:pt>
                <c:pt idx="275">
                  <c:v>31.660216039809587</c:v>
                </c:pt>
                <c:pt idx="276">
                  <c:v>28.53451131971287</c:v>
                </c:pt>
                <c:pt idx="277">
                  <c:v>25.338016920282424</c:v>
                </c:pt>
                <c:pt idx="278">
                  <c:v>21.702802898387912</c:v>
                </c:pt>
                <c:pt idx="279">
                  <c:v>21.222124131577935</c:v>
                </c:pt>
                <c:pt idx="280">
                  <c:v>22.089127864422046</c:v>
                </c:pt>
                <c:pt idx="281">
                  <c:v>20.444337778996811</c:v>
                </c:pt>
                <c:pt idx="282">
                  <c:v>14.742257362842246</c:v>
                </c:pt>
                <c:pt idx="283">
                  <c:v>11.692448612696611</c:v>
                </c:pt>
                <c:pt idx="284">
                  <c:v>9.6949779848127129</c:v>
                </c:pt>
                <c:pt idx="285">
                  <c:v>11.018406088075116</c:v>
                </c:pt>
                <c:pt idx="286">
                  <c:v>16.835445736640693</c:v>
                </c:pt>
                <c:pt idx="287">
                  <c:v>17.757941829651642</c:v>
                </c:pt>
                <c:pt idx="288">
                  <c:v>15.7913380796971</c:v>
                </c:pt>
                <c:pt idx="289">
                  <c:v>18.950439100760779</c:v>
                </c:pt>
                <c:pt idx="290">
                  <c:v>19.967022308438409</c:v>
                </c:pt>
                <c:pt idx="291">
                  <c:v>14.946147338279317</c:v>
                </c:pt>
                <c:pt idx="292">
                  <c:v>19.048099647600065</c:v>
                </c:pt>
                <c:pt idx="293">
                  <c:v>28.216390180195589</c:v>
                </c:pt>
                <c:pt idx="294">
                  <c:v>24.00932027640545</c:v>
                </c:pt>
                <c:pt idx="295">
                  <c:v>20.136360911014229</c:v>
                </c:pt>
                <c:pt idx="296">
                  <c:v>23.308282327419231</c:v>
                </c:pt>
                <c:pt idx="297">
                  <c:v>21.781924683513918</c:v>
                </c:pt>
                <c:pt idx="298">
                  <c:v>19.930032689645</c:v>
                </c:pt>
                <c:pt idx="299">
                  <c:v>34.711873343601269</c:v>
                </c:pt>
                <c:pt idx="300">
                  <c:v>42.016873219546639</c:v>
                </c:pt>
                <c:pt idx="301">
                  <c:v>42.466071681541294</c:v>
                </c:pt>
                <c:pt idx="302">
                  <c:v>46.594409888144369</c:v>
                </c:pt>
                <c:pt idx="303">
                  <c:v>43.825976992738838</c:v>
                </c:pt>
                <c:pt idx="304">
                  <c:v>39.196187552659964</c:v>
                </c:pt>
                <c:pt idx="305">
                  <c:v>39.457852227898513</c:v>
                </c:pt>
                <c:pt idx="306">
                  <c:v>38.420665963038843</c:v>
                </c:pt>
                <c:pt idx="307">
                  <c:v>37.613350727035545</c:v>
                </c:pt>
                <c:pt idx="308">
                  <c:v>52.101522465191493</c:v>
                </c:pt>
                <c:pt idx="309">
                  <c:v>46.470169350020051</c:v>
                </c:pt>
                <c:pt idx="310">
                  <c:v>44.1620087711755</c:v>
                </c:pt>
                <c:pt idx="311">
                  <c:v>31.243366519012326</c:v>
                </c:pt>
                <c:pt idx="312">
                  <c:v>24.074277924079361</c:v>
                </c:pt>
                <c:pt idx="313">
                  <c:v>23.35875769829536</c:v>
                </c:pt>
                <c:pt idx="314">
                  <c:v>30.357185106903163</c:v>
                </c:pt>
                <c:pt idx="315">
                  <c:v>31.131628217181333</c:v>
                </c:pt>
                <c:pt idx="316">
                  <c:v>45.782501773794678</c:v>
                </c:pt>
                <c:pt idx="317">
                  <c:v>50.125866157902408</c:v>
                </c:pt>
                <c:pt idx="318">
                  <c:v>53.382617982778193</c:v>
                </c:pt>
                <c:pt idx="319">
                  <c:v>52.21705223146995</c:v>
                </c:pt>
                <c:pt idx="320">
                  <c:v>57.88308016607202</c:v>
                </c:pt>
                <c:pt idx="321">
                  <c:v>53.543184863239766</c:v>
                </c:pt>
                <c:pt idx="322">
                  <c:v>50.72029657612449</c:v>
                </c:pt>
                <c:pt idx="323">
                  <c:v>47.34746331396159</c:v>
                </c:pt>
                <c:pt idx="324">
                  <c:v>48.951003808663103</c:v>
                </c:pt>
                <c:pt idx="325">
                  <c:v>41.500258195581736</c:v>
                </c:pt>
                <c:pt idx="326">
                  <c:v>34.10603260452401</c:v>
                </c:pt>
                <c:pt idx="327">
                  <c:v>30.283542193607733</c:v>
                </c:pt>
                <c:pt idx="328">
                  <c:v>35.529803654788999</c:v>
                </c:pt>
                <c:pt idx="329">
                  <c:v>45.241908184256438</c:v>
                </c:pt>
                <c:pt idx="330">
                  <c:v>47.263874919996333</c:v>
                </c:pt>
                <c:pt idx="331">
                  <c:v>50.24456934528331</c:v>
                </c:pt>
                <c:pt idx="332">
                  <c:v>48.958285870506216</c:v>
                </c:pt>
                <c:pt idx="333">
                  <c:v>48.854067342929689</c:v>
                </c:pt>
                <c:pt idx="334">
                  <c:v>42.365541911595507</c:v>
                </c:pt>
                <c:pt idx="335">
                  <c:v>42.76040226357572</c:v>
                </c:pt>
                <c:pt idx="336">
                  <c:v>45.398954294088206</c:v>
                </c:pt>
                <c:pt idx="337">
                  <c:v>46.793461081986962</c:v>
                </c:pt>
                <c:pt idx="338">
                  <c:v>34.678549969957942</c:v>
                </c:pt>
                <c:pt idx="339">
                  <c:v>29.022471764751543</c:v>
                </c:pt>
                <c:pt idx="340">
                  <c:v>28.902446893169774</c:v>
                </c:pt>
                <c:pt idx="341">
                  <c:v>27.249665332929023</c:v>
                </c:pt>
                <c:pt idx="342">
                  <c:v>34.098429239721597</c:v>
                </c:pt>
                <c:pt idx="343">
                  <c:v>40.043878049283713</c:v>
                </c:pt>
                <c:pt idx="344">
                  <c:v>44.842208151560669</c:v>
                </c:pt>
                <c:pt idx="345">
                  <c:v>45.170089971318575</c:v>
                </c:pt>
                <c:pt idx="346">
                  <c:v>54.288142742110715</c:v>
                </c:pt>
                <c:pt idx="347">
                  <c:v>50.097296545972625</c:v>
                </c:pt>
                <c:pt idx="348">
                  <c:v>48.72541549905084</c:v>
                </c:pt>
                <c:pt idx="349">
                  <c:v>47.147476785237487</c:v>
                </c:pt>
                <c:pt idx="350">
                  <c:v>48.957183201744414</c:v>
                </c:pt>
                <c:pt idx="351">
                  <c:v>40.456010438390081</c:v>
                </c:pt>
                <c:pt idx="352">
                  <c:v>39.49771833998949</c:v>
                </c:pt>
                <c:pt idx="353">
                  <c:v>36.14940880262612</c:v>
                </c:pt>
                <c:pt idx="354">
                  <c:v>32.563501962096552</c:v>
                </c:pt>
                <c:pt idx="355">
                  <c:v>22.269456937684403</c:v>
                </c:pt>
                <c:pt idx="356">
                  <c:v>17.458924929777982</c:v>
                </c:pt>
                <c:pt idx="357">
                  <c:v>18.441009135769061</c:v>
                </c:pt>
                <c:pt idx="358">
                  <c:v>16.346567130415114</c:v>
                </c:pt>
                <c:pt idx="359">
                  <c:v>10.980191256830601</c:v>
                </c:pt>
                <c:pt idx="360">
                  <c:v>13.875226306751518</c:v>
                </c:pt>
                <c:pt idx="361">
                  <c:v>11.08299093632559</c:v>
                </c:pt>
                <c:pt idx="362">
                  <c:v>12.63353131481888</c:v>
                </c:pt>
                <c:pt idx="363">
                  <c:v>19.466074107270682</c:v>
                </c:pt>
                <c:pt idx="364">
                  <c:v>20.473648271152769</c:v>
                </c:pt>
                <c:pt idx="365">
                  <c:v>18.985294956912131</c:v>
                </c:pt>
                <c:pt idx="366">
                  <c:v>24.622951809046747</c:v>
                </c:pt>
                <c:pt idx="367">
                  <c:v>24.968403929174745</c:v>
                </c:pt>
                <c:pt idx="368">
                  <c:v>19.544424585517607</c:v>
                </c:pt>
                <c:pt idx="369">
                  <c:v>18.14087622960534</c:v>
                </c:pt>
                <c:pt idx="370">
                  <c:v>21.321161343438991</c:v>
                </c:pt>
                <c:pt idx="371">
                  <c:v>12.895929648695839</c:v>
                </c:pt>
                <c:pt idx="372">
                  <c:v>8.2839203051153394</c:v>
                </c:pt>
                <c:pt idx="373">
                  <c:v>14.352079960582811</c:v>
                </c:pt>
                <c:pt idx="374">
                  <c:v>17.383053252338936</c:v>
                </c:pt>
                <c:pt idx="375">
                  <c:v>20.440133946065338</c:v>
                </c:pt>
                <c:pt idx="376">
                  <c:v>40.592463363572925</c:v>
                </c:pt>
                <c:pt idx="377">
                  <c:v>46.267307613295529</c:v>
                </c:pt>
                <c:pt idx="378">
                  <c:v>46.104734383017799</c:v>
                </c:pt>
                <c:pt idx="379">
                  <c:v>48.394168308698653</c:v>
                </c:pt>
                <c:pt idx="380">
                  <c:v>45.671509542085822</c:v>
                </c:pt>
                <c:pt idx="381">
                  <c:v>38.489575043768895</c:v>
                </c:pt>
                <c:pt idx="382">
                  <c:v>36.78014563355142</c:v>
                </c:pt>
                <c:pt idx="383">
                  <c:v>36.061924286996131</c:v>
                </c:pt>
                <c:pt idx="384">
                  <c:v>36.524325104662914</c:v>
                </c:pt>
                <c:pt idx="385">
                  <c:v>51.807597206749442</c:v>
                </c:pt>
                <c:pt idx="386">
                  <c:v>46.499676019208067</c:v>
                </c:pt>
                <c:pt idx="387">
                  <c:v>43.977093897534537</c:v>
                </c:pt>
                <c:pt idx="388">
                  <c:v>27.716763715879218</c:v>
                </c:pt>
                <c:pt idx="389">
                  <c:v>20.441421198340453</c:v>
                </c:pt>
                <c:pt idx="390">
                  <c:v>19.874350827610414</c:v>
                </c:pt>
                <c:pt idx="391">
                  <c:v>25.396226130159999</c:v>
                </c:pt>
                <c:pt idx="392">
                  <c:v>24.77141778427092</c:v>
                </c:pt>
                <c:pt idx="393">
                  <c:v>42.459069121604131</c:v>
                </c:pt>
                <c:pt idx="394">
                  <c:v>47.326808125550713</c:v>
                </c:pt>
                <c:pt idx="395">
                  <c:v>49.283569339097575</c:v>
                </c:pt>
                <c:pt idx="396">
                  <c:v>47.313060780673268</c:v>
                </c:pt>
                <c:pt idx="397">
                  <c:v>51.225569672493585</c:v>
                </c:pt>
                <c:pt idx="398">
                  <c:v>45.147494585740759</c:v>
                </c:pt>
                <c:pt idx="399">
                  <c:v>47.423715720355354</c:v>
                </c:pt>
                <c:pt idx="400">
                  <c:v>50.079130927492621</c:v>
                </c:pt>
                <c:pt idx="401">
                  <c:v>53.388801002089494</c:v>
                </c:pt>
                <c:pt idx="402">
                  <c:v>48.690753323814235</c:v>
                </c:pt>
                <c:pt idx="403">
                  <c:v>43.581326682399258</c:v>
                </c:pt>
                <c:pt idx="404">
                  <c:v>39.324551376943297</c:v>
                </c:pt>
                <c:pt idx="405">
                  <c:v>41.700523098090628</c:v>
                </c:pt>
                <c:pt idx="406">
                  <c:v>44.04588124650207</c:v>
                </c:pt>
                <c:pt idx="407">
                  <c:v>46.117290295006562</c:v>
                </c:pt>
                <c:pt idx="408">
                  <c:v>47.63081533498454</c:v>
                </c:pt>
                <c:pt idx="409">
                  <c:v>47.025936537574182</c:v>
                </c:pt>
                <c:pt idx="410">
                  <c:v>44.603137568606542</c:v>
                </c:pt>
                <c:pt idx="411">
                  <c:v>36.212798490243749</c:v>
                </c:pt>
                <c:pt idx="412">
                  <c:v>36.929438421691067</c:v>
                </c:pt>
                <c:pt idx="413">
                  <c:v>44.100111159766911</c:v>
                </c:pt>
                <c:pt idx="414">
                  <c:v>45.790160157310368</c:v>
                </c:pt>
                <c:pt idx="415">
                  <c:v>34.645866838211639</c:v>
                </c:pt>
                <c:pt idx="416">
                  <c:v>34.436497053700485</c:v>
                </c:pt>
                <c:pt idx="417">
                  <c:v>29.491785411536753</c:v>
                </c:pt>
                <c:pt idx="418">
                  <c:v>20.096873819628055</c:v>
                </c:pt>
                <c:pt idx="419">
                  <c:v>27.081482651295314</c:v>
                </c:pt>
                <c:pt idx="420">
                  <c:v>32.395472884147537</c:v>
                </c:pt>
                <c:pt idx="421">
                  <c:v>36.48772635814889</c:v>
                </c:pt>
                <c:pt idx="422">
                  <c:v>38.680292568477242</c:v>
                </c:pt>
                <c:pt idx="423">
                  <c:v>49.296902686228648</c:v>
                </c:pt>
                <c:pt idx="424">
                  <c:v>44.232991284252734</c:v>
                </c:pt>
                <c:pt idx="425">
                  <c:v>44.242157159776355</c:v>
                </c:pt>
                <c:pt idx="426">
                  <c:v>41.131919135686587</c:v>
                </c:pt>
                <c:pt idx="427">
                  <c:v>43.06442803201216</c:v>
                </c:pt>
                <c:pt idx="428">
                  <c:v>38.379221147372519</c:v>
                </c:pt>
                <c:pt idx="429">
                  <c:v>39.259312896197166</c:v>
                </c:pt>
                <c:pt idx="430">
                  <c:v>37.896946564885489</c:v>
                </c:pt>
                <c:pt idx="431">
                  <c:v>37.716208241313645</c:v>
                </c:pt>
                <c:pt idx="432">
                  <c:v>30.481100335130794</c:v>
                </c:pt>
                <c:pt idx="433">
                  <c:v>27.457079744994967</c:v>
                </c:pt>
                <c:pt idx="434">
                  <c:v>26.594806401443492</c:v>
                </c:pt>
                <c:pt idx="435">
                  <c:v>21.135066282964569</c:v>
                </c:pt>
                <c:pt idx="436">
                  <c:v>15.197894797945105</c:v>
                </c:pt>
                <c:pt idx="437">
                  <c:v>16.260672045116316</c:v>
                </c:pt>
                <c:pt idx="438">
                  <c:v>9.219353812469004</c:v>
                </c:pt>
                <c:pt idx="439">
                  <c:v>9.4737638621478251</c:v>
                </c:pt>
                <c:pt idx="440">
                  <c:v>14.965392625260321</c:v>
                </c:pt>
                <c:pt idx="441">
                  <c:v>16.100964407541387</c:v>
                </c:pt>
                <c:pt idx="442">
                  <c:v>15.273858979994046</c:v>
                </c:pt>
                <c:pt idx="443">
                  <c:v>22.788789023910027</c:v>
                </c:pt>
                <c:pt idx="444">
                  <c:v>24.940717975169605</c:v>
                </c:pt>
                <c:pt idx="445">
                  <c:v>20.587299740098526</c:v>
                </c:pt>
                <c:pt idx="446">
                  <c:v>17.551104687177364</c:v>
                </c:pt>
                <c:pt idx="447">
                  <c:v>19.799961503639331</c:v>
                </c:pt>
                <c:pt idx="448">
                  <c:v>11.465698452130708</c:v>
                </c:pt>
                <c:pt idx="449">
                  <c:v>8.7321850328523833</c:v>
                </c:pt>
                <c:pt idx="450">
                  <c:v>16.988818413653306</c:v>
                </c:pt>
                <c:pt idx="451">
                  <c:v>20.69152955838095</c:v>
                </c:pt>
                <c:pt idx="452">
                  <c:v>24.400781372535043</c:v>
                </c:pt>
                <c:pt idx="453">
                  <c:v>42.353640454869073</c:v>
                </c:pt>
                <c:pt idx="454">
                  <c:v>47.90974422378487</c:v>
                </c:pt>
                <c:pt idx="455">
                  <c:v>48.610615169377915</c:v>
                </c:pt>
                <c:pt idx="456">
                  <c:v>47.806107813499857</c:v>
                </c:pt>
                <c:pt idx="457">
                  <c:v>44.502435990463354</c:v>
                </c:pt>
                <c:pt idx="458">
                  <c:v>41.096635250970188</c:v>
                </c:pt>
                <c:pt idx="459">
                  <c:v>39.837864623642147</c:v>
                </c:pt>
                <c:pt idx="460">
                  <c:v>36.958377047308936</c:v>
                </c:pt>
                <c:pt idx="461">
                  <c:v>40.807038834951456</c:v>
                </c:pt>
                <c:pt idx="462">
                  <c:v>38.615326854485858</c:v>
                </c:pt>
                <c:pt idx="463">
                  <c:v>28.98225826225546</c:v>
                </c:pt>
                <c:pt idx="464">
                  <c:v>31.30071792288177</c:v>
                </c:pt>
                <c:pt idx="465">
                  <c:v>25.690240778892271</c:v>
                </c:pt>
                <c:pt idx="466">
                  <c:v>24.325016541096623</c:v>
                </c:pt>
                <c:pt idx="467">
                  <c:v>26.591423597773762</c:v>
                </c:pt>
                <c:pt idx="468">
                  <c:v>30.448677063961494</c:v>
                </c:pt>
                <c:pt idx="469">
                  <c:v>30.253672367508216</c:v>
                </c:pt>
                <c:pt idx="470">
                  <c:v>37.484942597494125</c:v>
                </c:pt>
                <c:pt idx="471">
                  <c:v>41.125503841251252</c:v>
                </c:pt>
                <c:pt idx="472">
                  <c:v>40.453787561608017</c:v>
                </c:pt>
                <c:pt idx="473">
                  <c:v>38.16319463429749</c:v>
                </c:pt>
                <c:pt idx="474">
                  <c:v>42.340325543640795</c:v>
                </c:pt>
                <c:pt idx="475">
                  <c:v>41.280982163539498</c:v>
                </c:pt>
                <c:pt idx="476">
                  <c:v>45.425410598891091</c:v>
                </c:pt>
                <c:pt idx="477">
                  <c:v>48.589814369586762</c:v>
                </c:pt>
                <c:pt idx="478">
                  <c:v>52.001638010128715</c:v>
                </c:pt>
                <c:pt idx="479">
                  <c:v>48.126682295736735</c:v>
                </c:pt>
                <c:pt idx="480">
                  <c:v>44.643756515220737</c:v>
                </c:pt>
                <c:pt idx="481">
                  <c:v>38.719098709564797</c:v>
                </c:pt>
                <c:pt idx="482">
                  <c:v>42.086743396064158</c:v>
                </c:pt>
                <c:pt idx="483">
                  <c:v>47.582743238606227</c:v>
                </c:pt>
                <c:pt idx="484">
                  <c:v>50.226872956426661</c:v>
                </c:pt>
                <c:pt idx="485">
                  <c:v>48.946297343131718</c:v>
                </c:pt>
                <c:pt idx="486">
                  <c:v>49.988937318848592</c:v>
                </c:pt>
                <c:pt idx="487">
                  <c:v>51.731404580070397</c:v>
                </c:pt>
                <c:pt idx="488">
                  <c:v>41.723239608331298</c:v>
                </c:pt>
                <c:pt idx="489">
                  <c:v>39.700924695012233</c:v>
                </c:pt>
                <c:pt idx="490">
                  <c:v>45.606884057971016</c:v>
                </c:pt>
                <c:pt idx="491">
                  <c:v>45.433560344769404</c:v>
                </c:pt>
                <c:pt idx="492">
                  <c:v>30.837949494546951</c:v>
                </c:pt>
                <c:pt idx="493">
                  <c:v>32.583709069406467</c:v>
                </c:pt>
                <c:pt idx="494">
                  <c:v>27.950318944277569</c:v>
                </c:pt>
                <c:pt idx="495">
                  <c:v>23.60283988555685</c:v>
                </c:pt>
                <c:pt idx="496">
                  <c:v>27.838749330223468</c:v>
                </c:pt>
                <c:pt idx="497">
                  <c:v>32.555129969134654</c:v>
                </c:pt>
                <c:pt idx="498">
                  <c:v>36.020775779899516</c:v>
                </c:pt>
                <c:pt idx="499">
                  <c:v>38.419457735247214</c:v>
                </c:pt>
                <c:pt idx="500">
                  <c:v>41.383932050183127</c:v>
                </c:pt>
                <c:pt idx="501">
                  <c:v>38.394808920224307</c:v>
                </c:pt>
                <c:pt idx="502">
                  <c:v>38.475862068965512</c:v>
                </c:pt>
                <c:pt idx="503">
                  <c:v>37.905408765710149</c:v>
                </c:pt>
                <c:pt idx="504">
                  <c:v>39.554434636401851</c:v>
                </c:pt>
                <c:pt idx="505">
                  <c:v>39.098029682246981</c:v>
                </c:pt>
                <c:pt idx="506">
                  <c:v>40.570162803055041</c:v>
                </c:pt>
                <c:pt idx="507">
                  <c:v>42.127440967274374</c:v>
                </c:pt>
                <c:pt idx="508">
                  <c:v>39.653695584586977</c:v>
                </c:pt>
                <c:pt idx="509">
                  <c:v>34.767136004951261</c:v>
                </c:pt>
                <c:pt idx="510">
                  <c:v>31.854038016773483</c:v>
                </c:pt>
                <c:pt idx="511">
                  <c:v>29.110830893301131</c:v>
                </c:pt>
                <c:pt idx="512">
                  <c:v>20.637882772075663</c:v>
                </c:pt>
                <c:pt idx="513">
                  <c:v>16.616227672391574</c:v>
                </c:pt>
                <c:pt idx="514">
                  <c:v>17.439763835657796</c:v>
                </c:pt>
                <c:pt idx="515">
                  <c:v>9.7819958654388284</c:v>
                </c:pt>
                <c:pt idx="516">
                  <c:v>6.4432354007979686</c:v>
                </c:pt>
                <c:pt idx="517">
                  <c:v>6.3009543070214242</c:v>
                </c:pt>
                <c:pt idx="518">
                  <c:v>4.7616064156381182</c:v>
                </c:pt>
                <c:pt idx="519">
                  <c:v>2.8934587895968389</c:v>
                </c:pt>
                <c:pt idx="520">
                  <c:v>9.9387053371206449</c:v>
                </c:pt>
                <c:pt idx="521">
                  <c:v>20.873842997365415</c:v>
                </c:pt>
                <c:pt idx="522">
                  <c:v>25.567583101829676</c:v>
                </c:pt>
                <c:pt idx="523">
                  <c:v>24.95049907779104</c:v>
                </c:pt>
                <c:pt idx="524">
                  <c:v>30.212046459688462</c:v>
                </c:pt>
                <c:pt idx="525">
                  <c:v>23.480255896069671</c:v>
                </c:pt>
                <c:pt idx="526">
                  <c:v>22.599476015708358</c:v>
                </c:pt>
                <c:pt idx="527">
                  <c:v>30.618132711312995</c:v>
                </c:pt>
                <c:pt idx="528">
                  <c:v>36.862389367225632</c:v>
                </c:pt>
                <c:pt idx="529">
                  <c:v>38.420291042127388</c:v>
                </c:pt>
                <c:pt idx="530">
                  <c:v>53.522051482397885</c:v>
                </c:pt>
                <c:pt idx="531">
                  <c:v>54.471795187775342</c:v>
                </c:pt>
                <c:pt idx="532">
                  <c:v>51.668455758319276</c:v>
                </c:pt>
                <c:pt idx="533">
                  <c:v>46.582437026581047</c:v>
                </c:pt>
                <c:pt idx="534">
                  <c:v>42.610771162623827</c:v>
                </c:pt>
                <c:pt idx="535">
                  <c:v>38.224358692304307</c:v>
                </c:pt>
                <c:pt idx="536">
                  <c:v>36.107365393832872</c:v>
                </c:pt>
                <c:pt idx="537">
                  <c:v>30.471497015017444</c:v>
                </c:pt>
                <c:pt idx="538">
                  <c:v>35.042585334880563</c:v>
                </c:pt>
                <c:pt idx="539">
                  <c:v>29.176352369787299</c:v>
                </c:pt>
                <c:pt idx="540">
                  <c:v>22.267742572663892</c:v>
                </c:pt>
                <c:pt idx="541">
                  <c:v>25.638065820688777</c:v>
                </c:pt>
                <c:pt idx="542">
                  <c:v>29.139823557160859</c:v>
                </c:pt>
                <c:pt idx="543">
                  <c:v>29.972977182989851</c:v>
                </c:pt>
                <c:pt idx="544">
                  <c:v>32.230654372488956</c:v>
                </c:pt>
                <c:pt idx="545">
                  <c:v>36.138044265177371</c:v>
                </c:pt>
                <c:pt idx="546">
                  <c:v>39.237809994707014</c:v>
                </c:pt>
                <c:pt idx="547">
                  <c:v>37.434615875303002</c:v>
                </c:pt>
                <c:pt idx="548">
                  <c:v>38.48806961262602</c:v>
                </c:pt>
                <c:pt idx="549">
                  <c:v>39.316588826951907</c:v>
                </c:pt>
                <c:pt idx="550">
                  <c:v>37.528909736473501</c:v>
                </c:pt>
                <c:pt idx="551">
                  <c:v>35.217721497384609</c:v>
                </c:pt>
                <c:pt idx="552">
                  <c:v>33.103196828770685</c:v>
                </c:pt>
                <c:pt idx="553">
                  <c:v>39.157717856486471</c:v>
                </c:pt>
                <c:pt idx="554">
                  <c:v>43.404514205755305</c:v>
                </c:pt>
                <c:pt idx="555">
                  <c:v>48.505385523992189</c:v>
                </c:pt>
                <c:pt idx="556">
                  <c:v>46.599797219003477</c:v>
                </c:pt>
                <c:pt idx="557">
                  <c:v>48.8683892126937</c:v>
                </c:pt>
                <c:pt idx="558">
                  <c:v>42.243279569892472</c:v>
                </c:pt>
                <c:pt idx="559">
                  <c:v>41.822546988474457</c:v>
                </c:pt>
                <c:pt idx="560">
                  <c:v>44.128502985282324</c:v>
                </c:pt>
                <c:pt idx="561">
                  <c:v>47.927117733770615</c:v>
                </c:pt>
                <c:pt idx="562">
                  <c:v>43.681257706535142</c:v>
                </c:pt>
                <c:pt idx="563">
                  <c:v>46.014986376021795</c:v>
                </c:pt>
                <c:pt idx="564">
                  <c:v>51.077375678684199</c:v>
                </c:pt>
                <c:pt idx="565">
                  <c:v>45.791975522246709</c:v>
                </c:pt>
                <c:pt idx="566">
                  <c:v>45.295639512207806</c:v>
                </c:pt>
                <c:pt idx="567">
                  <c:v>51.176534049362878</c:v>
                </c:pt>
                <c:pt idx="568">
                  <c:v>51.022224450656203</c:v>
                </c:pt>
                <c:pt idx="569">
                  <c:v>37.898723702218398</c:v>
                </c:pt>
                <c:pt idx="570">
                  <c:v>36.846693719855239</c:v>
                </c:pt>
                <c:pt idx="571">
                  <c:v>30.600540041699421</c:v>
                </c:pt>
                <c:pt idx="572">
                  <c:v>28.024420359445738</c:v>
                </c:pt>
                <c:pt idx="573">
                  <c:v>30.963666060587386</c:v>
                </c:pt>
                <c:pt idx="574">
                  <c:v>35.501120648030039</c:v>
                </c:pt>
                <c:pt idx="575">
                  <c:v>39.062698110815269</c:v>
                </c:pt>
                <c:pt idx="576">
                  <c:v>42.422267345182284</c:v>
                </c:pt>
                <c:pt idx="577">
                  <c:v>44.876443673212144</c:v>
                </c:pt>
                <c:pt idx="578">
                  <c:v>40.88331949008704</c:v>
                </c:pt>
                <c:pt idx="579">
                  <c:v>39.313186158938819</c:v>
                </c:pt>
                <c:pt idx="580">
                  <c:v>36.777788640140777</c:v>
                </c:pt>
                <c:pt idx="581">
                  <c:v>41.425355696651614</c:v>
                </c:pt>
                <c:pt idx="582">
                  <c:v>40.939041838561288</c:v>
                </c:pt>
                <c:pt idx="583">
                  <c:v>43.875546371008852</c:v>
                </c:pt>
                <c:pt idx="584">
                  <c:v>46.074075970758813</c:v>
                </c:pt>
                <c:pt idx="585">
                  <c:v>43.653670912631029</c:v>
                </c:pt>
                <c:pt idx="586">
                  <c:v>36.436808820048014</c:v>
                </c:pt>
                <c:pt idx="587">
                  <c:v>34.241678582116847</c:v>
                </c:pt>
                <c:pt idx="588">
                  <c:v>32.094832882073213</c:v>
                </c:pt>
                <c:pt idx="589">
                  <c:v>23.36263642926912</c:v>
                </c:pt>
                <c:pt idx="590">
                  <c:v>23.870078809260526</c:v>
                </c:pt>
                <c:pt idx="591">
                  <c:v>23.512762049075459</c:v>
                </c:pt>
                <c:pt idx="592">
                  <c:v>14.570602779780231</c:v>
                </c:pt>
                <c:pt idx="593">
                  <c:v>13.175190291321492</c:v>
                </c:pt>
                <c:pt idx="594">
                  <c:v>12.585221231188784</c:v>
                </c:pt>
                <c:pt idx="595">
                  <c:v>9.2334631367117055</c:v>
                </c:pt>
                <c:pt idx="596">
                  <c:v>6.4539980235608612</c:v>
                </c:pt>
                <c:pt idx="597">
                  <c:v>12.978800562094861</c:v>
                </c:pt>
                <c:pt idx="598">
                  <c:v>20.200554793865383</c:v>
                </c:pt>
                <c:pt idx="599">
                  <c:v>26.591669287286656</c:v>
                </c:pt>
                <c:pt idx="600">
                  <c:v>27.453120046818992</c:v>
                </c:pt>
                <c:pt idx="601">
                  <c:v>33.729899040747263</c:v>
                </c:pt>
                <c:pt idx="602">
                  <c:v>29.289596574425065</c:v>
                </c:pt>
                <c:pt idx="603">
                  <c:v>31.799448483329151</c:v>
                </c:pt>
                <c:pt idx="604">
                  <c:v>36.763827202294408</c:v>
                </c:pt>
                <c:pt idx="605">
                  <c:v>42.854206956879153</c:v>
                </c:pt>
                <c:pt idx="606">
                  <c:v>43.286409474006604</c:v>
                </c:pt>
                <c:pt idx="607">
                  <c:v>57.919699977939551</c:v>
                </c:pt>
                <c:pt idx="608">
                  <c:v>59.768625483179029</c:v>
                </c:pt>
                <c:pt idx="609">
                  <c:v>57.141070848025613</c:v>
                </c:pt>
                <c:pt idx="610">
                  <c:v>49.254257300681445</c:v>
                </c:pt>
                <c:pt idx="611">
                  <c:v>44.233751751217063</c:v>
                </c:pt>
                <c:pt idx="612">
                  <c:v>38.583951518617035</c:v>
                </c:pt>
                <c:pt idx="613">
                  <c:v>28.329730894938908</c:v>
                </c:pt>
                <c:pt idx="614">
                  <c:v>14.529001190347369</c:v>
                </c:pt>
                <c:pt idx="615">
                  <c:v>13.324549988279893</c:v>
                </c:pt>
                <c:pt idx="616">
                  <c:v>24.383758821295054</c:v>
                </c:pt>
                <c:pt idx="617">
                  <c:v>20.20583753049635</c:v>
                </c:pt>
                <c:pt idx="618">
                  <c:v>29.238933010434849</c:v>
                </c:pt>
                <c:pt idx="619">
                  <c:v>32.915240877556258</c:v>
                </c:pt>
                <c:pt idx="620">
                  <c:v>32.798782168213016</c:v>
                </c:pt>
                <c:pt idx="621">
                  <c:v>35.05620129343999</c:v>
                </c:pt>
                <c:pt idx="622">
                  <c:v>34.609285355130673</c:v>
                </c:pt>
                <c:pt idx="623">
                  <c:v>37.101001827232061</c:v>
                </c:pt>
                <c:pt idx="624">
                  <c:v>33.682299312369615</c:v>
                </c:pt>
                <c:pt idx="625">
                  <c:v>32.146886330166993</c:v>
                </c:pt>
                <c:pt idx="626">
                  <c:v>32.774650758062748</c:v>
                </c:pt>
                <c:pt idx="627">
                  <c:v>37.249250937975027</c:v>
                </c:pt>
                <c:pt idx="628">
                  <c:v>26.17549814202534</c:v>
                </c:pt>
                <c:pt idx="629">
                  <c:v>24.267227543797411</c:v>
                </c:pt>
                <c:pt idx="630">
                  <c:v>32.959892285064065</c:v>
                </c:pt>
                <c:pt idx="631">
                  <c:v>39.048395313295977</c:v>
                </c:pt>
                <c:pt idx="632">
                  <c:v>44.423400112038834</c:v>
                </c:pt>
                <c:pt idx="633">
                  <c:v>45.287494188122885</c:v>
                </c:pt>
                <c:pt idx="634">
                  <c:v>49.634008635004982</c:v>
                </c:pt>
                <c:pt idx="635">
                  <c:v>44.716305734231213</c:v>
                </c:pt>
                <c:pt idx="636">
                  <c:v>45.504682549161494</c:v>
                </c:pt>
                <c:pt idx="637">
                  <c:v>43.810730331208859</c:v>
                </c:pt>
                <c:pt idx="638">
                  <c:v>47.114770878018206</c:v>
                </c:pt>
                <c:pt idx="639">
                  <c:v>40.834487936180466</c:v>
                </c:pt>
                <c:pt idx="640">
                  <c:v>41.493219002061018</c:v>
                </c:pt>
                <c:pt idx="641">
                  <c:v>42.915632676788825</c:v>
                </c:pt>
                <c:pt idx="642">
                  <c:v>42.781815676099974</c:v>
                </c:pt>
                <c:pt idx="643">
                  <c:v>44.893337317000302</c:v>
                </c:pt>
                <c:pt idx="644">
                  <c:v>53.415405559239289</c:v>
                </c:pt>
                <c:pt idx="645">
                  <c:v>53.962500230003499</c:v>
                </c:pt>
                <c:pt idx="646">
                  <c:v>45.020307203713323</c:v>
                </c:pt>
                <c:pt idx="647">
                  <c:v>42.174905710357358</c:v>
                </c:pt>
                <c:pt idx="648">
                  <c:v>40.189018594122913</c:v>
                </c:pt>
                <c:pt idx="649">
                  <c:v>39.328994544520057</c:v>
                </c:pt>
                <c:pt idx="650">
                  <c:v>40.88535692828664</c:v>
                </c:pt>
                <c:pt idx="651">
                  <c:v>44.268291903023012</c:v>
                </c:pt>
                <c:pt idx="652">
                  <c:v>44.408429078987382</c:v>
                </c:pt>
                <c:pt idx="653">
                  <c:v>40.74276058755688</c:v>
                </c:pt>
                <c:pt idx="654">
                  <c:v>42.565055762081776</c:v>
                </c:pt>
                <c:pt idx="655">
                  <c:v>35.386069897613851</c:v>
                </c:pt>
                <c:pt idx="656">
                  <c:v>32.700497762763028</c:v>
                </c:pt>
                <c:pt idx="657">
                  <c:v>33.218011660018412</c:v>
                </c:pt>
                <c:pt idx="658">
                  <c:v>39</c:v>
                </c:pt>
                <c:pt idx="659">
                  <c:v>35.206700707205854</c:v>
                </c:pt>
                <c:pt idx="660">
                  <c:v>38.407217979130387</c:v>
                </c:pt>
                <c:pt idx="661">
                  <c:v>41.819995635502075</c:v>
                </c:pt>
                <c:pt idx="662">
                  <c:v>39.13253736415264</c:v>
                </c:pt>
                <c:pt idx="663">
                  <c:v>30.537963223755682</c:v>
                </c:pt>
                <c:pt idx="664">
                  <c:v>31.538038192742928</c:v>
                </c:pt>
                <c:pt idx="665">
                  <c:v>28.770919365355358</c:v>
                </c:pt>
                <c:pt idx="666">
                  <c:v>21.085818194063275</c:v>
                </c:pt>
                <c:pt idx="667">
                  <c:v>22.530377440205267</c:v>
                </c:pt>
                <c:pt idx="668">
                  <c:v>26.426711986943442</c:v>
                </c:pt>
                <c:pt idx="669">
                  <c:v>20.203021024437952</c:v>
                </c:pt>
                <c:pt idx="670">
                  <c:v>19.513108398476877</c:v>
                </c:pt>
                <c:pt idx="671">
                  <c:v>18.724092066729892</c:v>
                </c:pt>
                <c:pt idx="672">
                  <c:v>15.936798099269051</c:v>
                </c:pt>
                <c:pt idx="673">
                  <c:v>9.54723630740461</c:v>
                </c:pt>
                <c:pt idx="674">
                  <c:v>11.480996677226219</c:v>
                </c:pt>
                <c:pt idx="675">
                  <c:v>17.29659860688896</c:v>
                </c:pt>
                <c:pt idx="676">
                  <c:v>23.679541518228032</c:v>
                </c:pt>
                <c:pt idx="677">
                  <c:v>24.865623234881475</c:v>
                </c:pt>
                <c:pt idx="678">
                  <c:v>29.627562006539591</c:v>
                </c:pt>
                <c:pt idx="679">
                  <c:v>26.876726886291181</c:v>
                </c:pt>
                <c:pt idx="680">
                  <c:v>30.246640157044347</c:v>
                </c:pt>
                <c:pt idx="681">
                  <c:v>35.235921972764075</c:v>
                </c:pt>
                <c:pt idx="682">
                  <c:v>40.75587488411464</c:v>
                </c:pt>
                <c:pt idx="683">
                  <c:v>39.406899707971931</c:v>
                </c:pt>
                <c:pt idx="684">
                  <c:v>48.25633890797581</c:v>
                </c:pt>
                <c:pt idx="685">
                  <c:v>49.046880674187094</c:v>
                </c:pt>
                <c:pt idx="686">
                  <c:v>48.65708966021829</c:v>
                </c:pt>
                <c:pt idx="687">
                  <c:v>40.652136726336025</c:v>
                </c:pt>
                <c:pt idx="688">
                  <c:v>40.893673928211491</c:v>
                </c:pt>
                <c:pt idx="689">
                  <c:v>39.741502735991531</c:v>
                </c:pt>
                <c:pt idx="690">
                  <c:v>33.50467431708379</c:v>
                </c:pt>
                <c:pt idx="691">
                  <c:v>22.338480292563997</c:v>
                </c:pt>
                <c:pt idx="692">
                  <c:v>23.892538947787564</c:v>
                </c:pt>
                <c:pt idx="693">
                  <c:v>26.380962501328298</c:v>
                </c:pt>
                <c:pt idx="694">
                  <c:v>22.133283226857071</c:v>
                </c:pt>
                <c:pt idx="695">
                  <c:v>31.784006798440505</c:v>
                </c:pt>
                <c:pt idx="696">
                  <c:v>36.37201270253356</c:v>
                </c:pt>
                <c:pt idx="697">
                  <c:v>35.782055286584416</c:v>
                </c:pt>
                <c:pt idx="698">
                  <c:v>37.674020443548088</c:v>
                </c:pt>
                <c:pt idx="699">
                  <c:v>35.95708835042862</c:v>
                </c:pt>
                <c:pt idx="700">
                  <c:v>34.738767735567947</c:v>
                </c:pt>
                <c:pt idx="701">
                  <c:v>27.267063381125446</c:v>
                </c:pt>
                <c:pt idx="702">
                  <c:v>24.112550398901949</c:v>
                </c:pt>
                <c:pt idx="703">
                  <c:v>24.533635257328587</c:v>
                </c:pt>
                <c:pt idx="704">
                  <c:v>28.903672260964168</c:v>
                </c:pt>
                <c:pt idx="705">
                  <c:v>20.749325738858186</c:v>
                </c:pt>
                <c:pt idx="706">
                  <c:v>24.236791077066073</c:v>
                </c:pt>
                <c:pt idx="707">
                  <c:v>31.145594288420209</c:v>
                </c:pt>
                <c:pt idx="708">
                  <c:v>34.343886255924168</c:v>
                </c:pt>
                <c:pt idx="709">
                  <c:v>36.504384828571652</c:v>
                </c:pt>
                <c:pt idx="710">
                  <c:v>37.69421905915916</c:v>
                </c:pt>
                <c:pt idx="711">
                  <c:v>40.687126174878955</c:v>
                </c:pt>
                <c:pt idx="712">
                  <c:v>35.86729188591525</c:v>
                </c:pt>
                <c:pt idx="713">
                  <c:v>37.940587665482731</c:v>
                </c:pt>
                <c:pt idx="714">
                  <c:v>38.117952899772533</c:v>
                </c:pt>
                <c:pt idx="715">
                  <c:v>41.749584924938176</c:v>
                </c:pt>
                <c:pt idx="716">
                  <c:v>34.61721380208008</c:v>
                </c:pt>
                <c:pt idx="717">
                  <c:v>34.992936855488068</c:v>
                </c:pt>
                <c:pt idx="718">
                  <c:v>35.449565162635473</c:v>
                </c:pt>
                <c:pt idx="719">
                  <c:v>41.690055832201594</c:v>
                </c:pt>
                <c:pt idx="720">
                  <c:v>45.878963866967631</c:v>
                </c:pt>
                <c:pt idx="721">
                  <c:v>54.29833324570167</c:v>
                </c:pt>
                <c:pt idx="722">
                  <c:v>56.029815464389202</c:v>
                </c:pt>
                <c:pt idx="723">
                  <c:v>49.726585437463307</c:v>
                </c:pt>
                <c:pt idx="724">
                  <c:v>42.946489728767773</c:v>
                </c:pt>
                <c:pt idx="725">
                  <c:v>41.578881570722658</c:v>
                </c:pt>
                <c:pt idx="726">
                  <c:v>42.499523060046734</c:v>
                </c:pt>
                <c:pt idx="727">
                  <c:v>41.261292841095589</c:v>
                </c:pt>
                <c:pt idx="728">
                  <c:v>45.1085934856441</c:v>
                </c:pt>
                <c:pt idx="729">
                  <c:v>43.817118395921433</c:v>
                </c:pt>
                <c:pt idx="730">
                  <c:v>34.859541624329012</c:v>
                </c:pt>
                <c:pt idx="731">
                  <c:v>28.532734773721891</c:v>
                </c:pt>
                <c:pt idx="732">
                  <c:v>24.263167902643087</c:v>
                </c:pt>
                <c:pt idx="733">
                  <c:v>21.931134820562562</c:v>
                </c:pt>
                <c:pt idx="734">
                  <c:v>25.914437542344519</c:v>
                </c:pt>
                <c:pt idx="735">
                  <c:v>31.422206589283618</c:v>
                </c:pt>
                <c:pt idx="736">
                  <c:v>26.048903074856653</c:v>
                </c:pt>
                <c:pt idx="737">
                  <c:v>29.910853114958012</c:v>
                </c:pt>
                <c:pt idx="738">
                  <c:v>35.376913174080961</c:v>
                </c:pt>
                <c:pt idx="739">
                  <c:v>33.410084659038056</c:v>
                </c:pt>
                <c:pt idx="740">
                  <c:v>28.30407554762056</c:v>
                </c:pt>
                <c:pt idx="741">
                  <c:v>35.540083179082856</c:v>
                </c:pt>
                <c:pt idx="742">
                  <c:v>33.576826581813734</c:v>
                </c:pt>
                <c:pt idx="743">
                  <c:v>26.645817167133039</c:v>
                </c:pt>
                <c:pt idx="744">
                  <c:v>27.47025820509122</c:v>
                </c:pt>
                <c:pt idx="745">
                  <c:v>29.715990011431927</c:v>
                </c:pt>
                <c:pt idx="746">
                  <c:v>21.794648173654675</c:v>
                </c:pt>
                <c:pt idx="747">
                  <c:v>23.599076913214887</c:v>
                </c:pt>
                <c:pt idx="748">
                  <c:v>24.30695103485931</c:v>
                </c:pt>
                <c:pt idx="749">
                  <c:v>22.022462492666161</c:v>
                </c:pt>
                <c:pt idx="750">
                  <c:v>15.026036590459746</c:v>
                </c:pt>
                <c:pt idx="751">
                  <c:v>15.674405300306915</c:v>
                </c:pt>
                <c:pt idx="752">
                  <c:v>19.344613918017156</c:v>
                </c:pt>
                <c:pt idx="753">
                  <c:v>24.517774374405437</c:v>
                </c:pt>
                <c:pt idx="754">
                  <c:v>25.557369731710754</c:v>
                </c:pt>
                <c:pt idx="755">
                  <c:v>31.129109863672809</c:v>
                </c:pt>
                <c:pt idx="756">
                  <c:v>29.056025170007072</c:v>
                </c:pt>
                <c:pt idx="757">
                  <c:v>33.047564675408012</c:v>
                </c:pt>
                <c:pt idx="758">
                  <c:v>40.902369177020368</c:v>
                </c:pt>
                <c:pt idx="759">
                  <c:v>47.4666535060367</c:v>
                </c:pt>
                <c:pt idx="760">
                  <c:v>46.572578698921717</c:v>
                </c:pt>
                <c:pt idx="761">
                  <c:v>52.78579075323141</c:v>
                </c:pt>
                <c:pt idx="762">
                  <c:v>54.929171242526095</c:v>
                </c:pt>
                <c:pt idx="763">
                  <c:v>54.467247897538762</c:v>
                </c:pt>
                <c:pt idx="764">
                  <c:v>46.401596199931525</c:v>
                </c:pt>
                <c:pt idx="765">
                  <c:v>47.119355932879742</c:v>
                </c:pt>
                <c:pt idx="766">
                  <c:v>49.547226703541533</c:v>
                </c:pt>
                <c:pt idx="767">
                  <c:v>42.471739771883236</c:v>
                </c:pt>
                <c:pt idx="768">
                  <c:v>29.240997881854558</c:v>
                </c:pt>
                <c:pt idx="769">
                  <c:v>29.412908974535963</c:v>
                </c:pt>
                <c:pt idx="770">
                  <c:v>31.986449833743773</c:v>
                </c:pt>
                <c:pt idx="771">
                  <c:v>28.7353162270417</c:v>
                </c:pt>
                <c:pt idx="772">
                  <c:v>38.68355007985398</c:v>
                </c:pt>
                <c:pt idx="773">
                  <c:v>44.588540690984019</c:v>
                </c:pt>
                <c:pt idx="774">
                  <c:v>43.56475193736518</c:v>
                </c:pt>
                <c:pt idx="775">
                  <c:v>42.734388230702962</c:v>
                </c:pt>
                <c:pt idx="776">
                  <c:v>40.092348448273725</c:v>
                </c:pt>
                <c:pt idx="777">
                  <c:v>37.226533605807205</c:v>
                </c:pt>
                <c:pt idx="778">
                  <c:v>31.324184509268576</c:v>
                </c:pt>
                <c:pt idx="779">
                  <c:v>28.862802841288669</c:v>
                </c:pt>
                <c:pt idx="780">
                  <c:v>29.047168271584788</c:v>
                </c:pt>
                <c:pt idx="781">
                  <c:v>33.03841607125598</c:v>
                </c:pt>
                <c:pt idx="782">
                  <c:v>27.468572917345146</c:v>
                </c:pt>
                <c:pt idx="783">
                  <c:v>27.273445212240873</c:v>
                </c:pt>
                <c:pt idx="784">
                  <c:v>37.293026048875511</c:v>
                </c:pt>
                <c:pt idx="785">
                  <c:v>39.845095920810579</c:v>
                </c:pt>
                <c:pt idx="786">
                  <c:v>40.324087497181146</c:v>
                </c:pt>
                <c:pt idx="787">
                  <c:v>39.555007164464257</c:v>
                </c:pt>
                <c:pt idx="788">
                  <c:v>43.26702696584703</c:v>
                </c:pt>
                <c:pt idx="789">
                  <c:v>34.099277239874546</c:v>
                </c:pt>
                <c:pt idx="790">
                  <c:v>35.939561718972342</c:v>
                </c:pt>
                <c:pt idx="791">
                  <c:v>42.027077293687668</c:v>
                </c:pt>
                <c:pt idx="792">
                  <c:v>44.479912071465314</c:v>
                </c:pt>
                <c:pt idx="793">
                  <c:v>35.388006002649703</c:v>
                </c:pt>
                <c:pt idx="794">
                  <c:v>36.338489614392564</c:v>
                </c:pt>
                <c:pt idx="795">
                  <c:v>36.983883633100248</c:v>
                </c:pt>
                <c:pt idx="796">
                  <c:v>42.979795741339906</c:v>
                </c:pt>
                <c:pt idx="797">
                  <c:v>49.044621656735806</c:v>
                </c:pt>
                <c:pt idx="798">
                  <c:v>54.09642301710732</c:v>
                </c:pt>
                <c:pt idx="799">
                  <c:v>55.230120393301128</c:v>
                </c:pt>
                <c:pt idx="800">
                  <c:v>50.191906675934604</c:v>
                </c:pt>
                <c:pt idx="801">
                  <c:v>41.216074472269568</c:v>
                </c:pt>
                <c:pt idx="802">
                  <c:v>38.799629907274216</c:v>
                </c:pt>
                <c:pt idx="803">
                  <c:v>42.580996797909052</c:v>
                </c:pt>
                <c:pt idx="804">
                  <c:v>39.354986097877628</c:v>
                </c:pt>
                <c:pt idx="805">
                  <c:v>43.200906889266761</c:v>
                </c:pt>
                <c:pt idx="806">
                  <c:v>40.127974922393328</c:v>
                </c:pt>
                <c:pt idx="807">
                  <c:v>28.964989678190069</c:v>
                </c:pt>
                <c:pt idx="808">
                  <c:v>19.558872904775434</c:v>
                </c:pt>
                <c:pt idx="809">
                  <c:v>19.67690236553625</c:v>
                </c:pt>
                <c:pt idx="810">
                  <c:v>15.3969439052312</c:v>
                </c:pt>
                <c:pt idx="811">
                  <c:v>21.028375282053961</c:v>
                </c:pt>
                <c:pt idx="812">
                  <c:v>29.112778525976758</c:v>
                </c:pt>
                <c:pt idx="813">
                  <c:v>24.866364217149048</c:v>
                </c:pt>
                <c:pt idx="814">
                  <c:v>26.868398843030739</c:v>
                </c:pt>
                <c:pt idx="815">
                  <c:v>30.849456115585816</c:v>
                </c:pt>
                <c:pt idx="816">
                  <c:v>27.709717415844693</c:v>
                </c:pt>
                <c:pt idx="817">
                  <c:v>16.674115659235841</c:v>
                </c:pt>
                <c:pt idx="818">
                  <c:v>24.776076016060756</c:v>
                </c:pt>
                <c:pt idx="819">
                  <c:v>26.244658731847874</c:v>
                </c:pt>
                <c:pt idx="820">
                  <c:v>25.059621695890193</c:v>
                </c:pt>
                <c:pt idx="821">
                  <c:v>25.29970623163948</c:v>
                </c:pt>
                <c:pt idx="822">
                  <c:v>28.522616162904392</c:v>
                </c:pt>
                <c:pt idx="823">
                  <c:v>23.306404319427312</c:v>
                </c:pt>
                <c:pt idx="824">
                  <c:v>24.916699722332407</c:v>
                </c:pt>
                <c:pt idx="825">
                  <c:v>25.541769081327075</c:v>
                </c:pt>
                <c:pt idx="826">
                  <c:v>25.367405317612413</c:v>
                </c:pt>
                <c:pt idx="827">
                  <c:v>19.794186054216667</c:v>
                </c:pt>
                <c:pt idx="828">
                  <c:v>20.766579664585343</c:v>
                </c:pt>
                <c:pt idx="829">
                  <c:v>23.689522788833507</c:v>
                </c:pt>
                <c:pt idx="830">
                  <c:v>27.814950764604696</c:v>
                </c:pt>
                <c:pt idx="831">
                  <c:v>27.436983313891567</c:v>
                </c:pt>
                <c:pt idx="832">
                  <c:v>33.458891748075871</c:v>
                </c:pt>
                <c:pt idx="833">
                  <c:v>32.208099884351526</c:v>
                </c:pt>
                <c:pt idx="834">
                  <c:v>36.48482071756608</c:v>
                </c:pt>
                <c:pt idx="835">
                  <c:v>42.521698698078112</c:v>
                </c:pt>
                <c:pt idx="836">
                  <c:v>49.220099491132416</c:v>
                </c:pt>
                <c:pt idx="837">
                  <c:v>47.605672984843864</c:v>
                </c:pt>
                <c:pt idx="838">
                  <c:v>52.127885832172439</c:v>
                </c:pt>
                <c:pt idx="839">
                  <c:v>55.455819472575129</c:v>
                </c:pt>
                <c:pt idx="840">
                  <c:v>55.937900923927643</c:v>
                </c:pt>
                <c:pt idx="841">
                  <c:v>50.042598037043049</c:v>
                </c:pt>
                <c:pt idx="842">
                  <c:v>51.664909506237912</c:v>
                </c:pt>
                <c:pt idx="843">
                  <c:v>51.834768452630819</c:v>
                </c:pt>
                <c:pt idx="844">
                  <c:v>41.015194523292706</c:v>
                </c:pt>
                <c:pt idx="845">
                  <c:v>29.126176810441173</c:v>
                </c:pt>
                <c:pt idx="846">
                  <c:v>28.737613656247774</c:v>
                </c:pt>
                <c:pt idx="847">
                  <c:v>37.633351474400619</c:v>
                </c:pt>
                <c:pt idx="848">
                  <c:v>32.528261879519214</c:v>
                </c:pt>
                <c:pt idx="849">
                  <c:v>40.736518266867563</c:v>
                </c:pt>
                <c:pt idx="850">
                  <c:v>44.915991044841007</c:v>
                </c:pt>
                <c:pt idx="851">
                  <c:v>45.06796049688586</c:v>
                </c:pt>
                <c:pt idx="852">
                  <c:v>41.938893715609616</c:v>
                </c:pt>
                <c:pt idx="853">
                  <c:v>41.833580115357684</c:v>
                </c:pt>
                <c:pt idx="854">
                  <c:v>37.690979473018217</c:v>
                </c:pt>
                <c:pt idx="855">
                  <c:v>33.865879719141141</c:v>
                </c:pt>
                <c:pt idx="856">
                  <c:v>32.872076086025196</c:v>
                </c:pt>
                <c:pt idx="857">
                  <c:v>32.992577578076023</c:v>
                </c:pt>
                <c:pt idx="858">
                  <c:v>34.541725436405748</c:v>
                </c:pt>
                <c:pt idx="859">
                  <c:v>30.469018932874352</c:v>
                </c:pt>
                <c:pt idx="860">
                  <c:v>27.613430058683058</c:v>
                </c:pt>
                <c:pt idx="861">
                  <c:v>32.230998213931336</c:v>
                </c:pt>
                <c:pt idx="862">
                  <c:v>37.447705503238623</c:v>
                </c:pt>
                <c:pt idx="863">
                  <c:v>37.185812011756852</c:v>
                </c:pt>
                <c:pt idx="864">
                  <c:v>38.783867665196816</c:v>
                </c:pt>
                <c:pt idx="865">
                  <c:v>42.319757675519973</c:v>
                </c:pt>
                <c:pt idx="866">
                  <c:v>34.495041292069722</c:v>
                </c:pt>
                <c:pt idx="867">
                  <c:v>33.172948409516174</c:v>
                </c:pt>
                <c:pt idx="868">
                  <c:v>37.925990542704106</c:v>
                </c:pt>
                <c:pt idx="869">
                  <c:v>37.928869815326323</c:v>
                </c:pt>
                <c:pt idx="870">
                  <c:v>30.146875323363098</c:v>
                </c:pt>
                <c:pt idx="871">
                  <c:v>28.967481507284386</c:v>
                </c:pt>
                <c:pt idx="872">
                  <c:v>26.594426997179138</c:v>
                </c:pt>
                <c:pt idx="873">
                  <c:v>35.632613307360813</c:v>
                </c:pt>
                <c:pt idx="874">
                  <c:v>42.561496361339991</c:v>
                </c:pt>
                <c:pt idx="875">
                  <c:v>48.033197677640203</c:v>
                </c:pt>
                <c:pt idx="876">
                  <c:v>52.995281610225163</c:v>
                </c:pt>
                <c:pt idx="877">
                  <c:v>51.618747041186687</c:v>
                </c:pt>
                <c:pt idx="878">
                  <c:v>40.61033346351222</c:v>
                </c:pt>
                <c:pt idx="879">
                  <c:v>39.585771681621864</c:v>
                </c:pt>
                <c:pt idx="880">
                  <c:v>41.873639487004645</c:v>
                </c:pt>
                <c:pt idx="881">
                  <c:v>37.614741279662745</c:v>
                </c:pt>
                <c:pt idx="882">
                  <c:v>39.873504943026454</c:v>
                </c:pt>
                <c:pt idx="883">
                  <c:v>37.291065315164133</c:v>
                </c:pt>
                <c:pt idx="884">
                  <c:v>26.263523916794973</c:v>
                </c:pt>
                <c:pt idx="885">
                  <c:v>22.004473319842372</c:v>
                </c:pt>
                <c:pt idx="886">
                  <c:v>19.903792090960206</c:v>
                </c:pt>
                <c:pt idx="887">
                  <c:v>16.816654715962649</c:v>
                </c:pt>
                <c:pt idx="888">
                  <c:v>17.410062762674155</c:v>
                </c:pt>
                <c:pt idx="889">
                  <c:v>22.889127591321948</c:v>
                </c:pt>
                <c:pt idx="890">
                  <c:v>18.262473794549265</c:v>
                </c:pt>
                <c:pt idx="891">
                  <c:v>21.564920864375996</c:v>
                </c:pt>
                <c:pt idx="892">
                  <c:v>22.153737871399123</c:v>
                </c:pt>
                <c:pt idx="893">
                  <c:v>18.661838882380845</c:v>
                </c:pt>
                <c:pt idx="894">
                  <c:v>8.9831442564651827</c:v>
                </c:pt>
                <c:pt idx="895">
                  <c:v>17.024904993983672</c:v>
                </c:pt>
                <c:pt idx="896">
                  <c:v>20.762748335302543</c:v>
                </c:pt>
                <c:pt idx="897">
                  <c:v>29.253984819119356</c:v>
                </c:pt>
                <c:pt idx="898">
                  <c:v>34.522446207940341</c:v>
                </c:pt>
                <c:pt idx="899">
                  <c:v>38.102512722330786</c:v>
                </c:pt>
                <c:pt idx="900">
                  <c:v>33.215194431677652</c:v>
                </c:pt>
                <c:pt idx="901">
                  <c:v>34.412493943971043</c:v>
                </c:pt>
                <c:pt idx="902">
                  <c:v>31.641213505241296</c:v>
                </c:pt>
                <c:pt idx="903">
                  <c:v>30.083886916687174</c:v>
                </c:pt>
                <c:pt idx="904">
                  <c:v>22.904140909475824</c:v>
                </c:pt>
                <c:pt idx="905">
                  <c:v>22.671092693439789</c:v>
                </c:pt>
                <c:pt idx="906">
                  <c:v>18.942109508020433</c:v>
                </c:pt>
                <c:pt idx="907">
                  <c:v>18.632620684445119</c:v>
                </c:pt>
                <c:pt idx="908">
                  <c:v>17.708438496041076</c:v>
                </c:pt>
                <c:pt idx="909">
                  <c:v>21.156673527760699</c:v>
                </c:pt>
                <c:pt idx="910">
                  <c:v>22.050459185415317</c:v>
                </c:pt>
                <c:pt idx="911">
                  <c:v>30.989402666836398</c:v>
                </c:pt>
                <c:pt idx="912">
                  <c:v>35.563832903854546</c:v>
                </c:pt>
                <c:pt idx="913">
                  <c:v>39.339549843016435</c:v>
                </c:pt>
                <c:pt idx="914">
                  <c:v>42.458482841107745</c:v>
                </c:pt>
                <c:pt idx="915">
                  <c:v>45.763909982051629</c:v>
                </c:pt>
                <c:pt idx="916">
                  <c:v>48.707545388329862</c:v>
                </c:pt>
                <c:pt idx="917">
                  <c:v>51.019323646328814</c:v>
                </c:pt>
                <c:pt idx="918">
                  <c:v>47.288833437305051</c:v>
                </c:pt>
                <c:pt idx="919">
                  <c:v>45.568983617764104</c:v>
                </c:pt>
                <c:pt idx="920">
                  <c:v>44.511203788789146</c:v>
                </c:pt>
                <c:pt idx="921">
                  <c:v>35.015811361810734</c:v>
                </c:pt>
                <c:pt idx="922">
                  <c:v>27.441246804650778</c:v>
                </c:pt>
                <c:pt idx="923">
                  <c:v>29.046465790797011</c:v>
                </c:pt>
                <c:pt idx="924">
                  <c:v>43.543328360488196</c:v>
                </c:pt>
                <c:pt idx="925">
                  <c:v>35.488844816120434</c:v>
                </c:pt>
                <c:pt idx="926">
                  <c:v>40.708182103969591</c:v>
                </c:pt>
                <c:pt idx="927">
                  <c:v>40.794417606011812</c:v>
                </c:pt>
                <c:pt idx="928">
                  <c:v>35.920257935606926</c:v>
                </c:pt>
                <c:pt idx="929">
                  <c:v>34.327421251708465</c:v>
                </c:pt>
                <c:pt idx="930">
                  <c:v>40.105003088326129</c:v>
                </c:pt>
                <c:pt idx="931">
                  <c:v>33.889975532981403</c:v>
                </c:pt>
                <c:pt idx="932">
                  <c:v>34.356276388981968</c:v>
                </c:pt>
                <c:pt idx="933">
                  <c:v>33.646476851773059</c:v>
                </c:pt>
                <c:pt idx="934">
                  <c:v>32.41524968292525</c:v>
                </c:pt>
                <c:pt idx="935">
                  <c:v>29.519588635484634</c:v>
                </c:pt>
                <c:pt idx="936">
                  <c:v>27.751182932565921</c:v>
                </c:pt>
                <c:pt idx="937">
                  <c:v>23.868834842051061</c:v>
                </c:pt>
                <c:pt idx="938">
                  <c:v>28.382727198095399</c:v>
                </c:pt>
                <c:pt idx="939">
                  <c:v>34.233462771098644</c:v>
                </c:pt>
                <c:pt idx="940">
                  <c:v>37.892360698586195</c:v>
                </c:pt>
                <c:pt idx="941">
                  <c:v>41.624863458313911</c:v>
                </c:pt>
                <c:pt idx="942">
                  <c:v>44.004457932979882</c:v>
                </c:pt>
                <c:pt idx="943">
                  <c:v>39.554777048399714</c:v>
                </c:pt>
                <c:pt idx="944">
                  <c:v>39.045259628490982</c:v>
                </c:pt>
                <c:pt idx="945">
                  <c:v>40.52954162695022</c:v>
                </c:pt>
                <c:pt idx="946">
                  <c:v>37.658546997145223</c:v>
                </c:pt>
                <c:pt idx="947">
                  <c:v>31.480078609619799</c:v>
                </c:pt>
                <c:pt idx="948">
                  <c:v>25.477687452415452</c:v>
                </c:pt>
                <c:pt idx="949">
                  <c:v>20.456184239570302</c:v>
                </c:pt>
                <c:pt idx="950">
                  <c:v>28.928483213949548</c:v>
                </c:pt>
                <c:pt idx="951">
                  <c:v>32.703709764725133</c:v>
                </c:pt>
                <c:pt idx="952">
                  <c:v>36.99148902943702</c:v>
                </c:pt>
                <c:pt idx="953">
                  <c:v>43.744213539960406</c:v>
                </c:pt>
                <c:pt idx="954">
                  <c:v>43.525416822302972</c:v>
                </c:pt>
                <c:pt idx="955">
                  <c:v>33.209472739544161</c:v>
                </c:pt>
                <c:pt idx="956">
                  <c:v>39.202721409006571</c:v>
                </c:pt>
                <c:pt idx="957">
                  <c:v>45.703536922506906</c:v>
                </c:pt>
                <c:pt idx="958">
                  <c:v>43.280349344978163</c:v>
                </c:pt>
                <c:pt idx="959">
                  <c:v>45.6036942789083</c:v>
                </c:pt>
                <c:pt idx="960">
                  <c:v>44.291028519722509</c:v>
                </c:pt>
                <c:pt idx="961">
                  <c:v>34.340768951759159</c:v>
                </c:pt>
                <c:pt idx="962">
                  <c:v>24.915681295135307</c:v>
                </c:pt>
                <c:pt idx="963">
                  <c:v>22.493790274819013</c:v>
                </c:pt>
                <c:pt idx="964">
                  <c:v>21.99334688862864</c:v>
                </c:pt>
                <c:pt idx="965">
                  <c:v>19.188347352423371</c:v>
                </c:pt>
                <c:pt idx="966">
                  <c:v>21.580887333081428</c:v>
                </c:pt>
                <c:pt idx="967">
                  <c:v>20.981889417502899</c:v>
                </c:pt>
                <c:pt idx="968">
                  <c:v>23.229757595603267</c:v>
                </c:pt>
                <c:pt idx="969">
                  <c:v>20.180328482172918</c:v>
                </c:pt>
                <c:pt idx="970">
                  <c:v>17.674357629785003</c:v>
                </c:pt>
                <c:pt idx="971">
                  <c:v>9.8962806368501024</c:v>
                </c:pt>
                <c:pt idx="972">
                  <c:v>13.283284816914357</c:v>
                </c:pt>
                <c:pt idx="973">
                  <c:v>16.280194652908069</c:v>
                </c:pt>
                <c:pt idx="974">
                  <c:v>26.818370673399595</c:v>
                </c:pt>
                <c:pt idx="975">
                  <c:v>32.32699593737162</c:v>
                </c:pt>
                <c:pt idx="976">
                  <c:v>35.730271675314377</c:v>
                </c:pt>
                <c:pt idx="977">
                  <c:v>34.183723387601752</c:v>
                </c:pt>
                <c:pt idx="978">
                  <c:v>33.445389614818708</c:v>
                </c:pt>
                <c:pt idx="979">
                  <c:v>29.075850966935672</c:v>
                </c:pt>
                <c:pt idx="980">
                  <c:v>28.334560411811594</c:v>
                </c:pt>
                <c:pt idx="981">
                  <c:v>21.953615199671614</c:v>
                </c:pt>
                <c:pt idx="982">
                  <c:v>19.627516753564549</c:v>
                </c:pt>
                <c:pt idx="983">
                  <c:v>19.942287430611248</c:v>
                </c:pt>
                <c:pt idx="984">
                  <c:v>19.034331872121506</c:v>
                </c:pt>
                <c:pt idx="985">
                  <c:v>21.237934686935898</c:v>
                </c:pt>
                <c:pt idx="986">
                  <c:v>24.714670255720055</c:v>
                </c:pt>
                <c:pt idx="987">
                  <c:v>23.879594578092561</c:v>
                </c:pt>
                <c:pt idx="988">
                  <c:v>28.775278229095093</c:v>
                </c:pt>
                <c:pt idx="989">
                  <c:v>33.600130478905903</c:v>
                </c:pt>
                <c:pt idx="990">
                  <c:v>35.497049214574609</c:v>
                </c:pt>
                <c:pt idx="991">
                  <c:v>37.975041538515924</c:v>
                </c:pt>
                <c:pt idx="992">
                  <c:v>42.727087091175171</c:v>
                </c:pt>
                <c:pt idx="993">
                  <c:v>44.438393918851339</c:v>
                </c:pt>
                <c:pt idx="994">
                  <c:v>47.550946083307515</c:v>
                </c:pt>
                <c:pt idx="995">
                  <c:v>45.983115822544484</c:v>
                </c:pt>
                <c:pt idx="996">
                  <c:v>45.719031798766011</c:v>
                </c:pt>
                <c:pt idx="997">
                  <c:v>47.111175887051651</c:v>
                </c:pt>
                <c:pt idx="998">
                  <c:v>43.039044825745883</c:v>
                </c:pt>
                <c:pt idx="999">
                  <c:v>37.678444845731548</c:v>
                </c:pt>
                <c:pt idx="1000">
                  <c:v>40.447246857855625</c:v>
                </c:pt>
                <c:pt idx="1001">
                  <c:v>42.524607128245847</c:v>
                </c:pt>
                <c:pt idx="1002">
                  <c:v>38.71384884228921</c:v>
                </c:pt>
                <c:pt idx="1003">
                  <c:v>41.412320804039297</c:v>
                </c:pt>
                <c:pt idx="1004">
                  <c:v>39.450078489023994</c:v>
                </c:pt>
                <c:pt idx="1005">
                  <c:v>35.350272407309198</c:v>
                </c:pt>
                <c:pt idx="1006">
                  <c:v>33.7046579771648</c:v>
                </c:pt>
                <c:pt idx="1007">
                  <c:v>39.503252513305739</c:v>
                </c:pt>
                <c:pt idx="1008">
                  <c:v>32.338931485379753</c:v>
                </c:pt>
                <c:pt idx="1009">
                  <c:v>37.902801372372672</c:v>
                </c:pt>
                <c:pt idx="1010">
                  <c:v>36.907449833006709</c:v>
                </c:pt>
                <c:pt idx="1011">
                  <c:v>36.451502249843621</c:v>
                </c:pt>
                <c:pt idx="1012">
                  <c:v>34.148885512800163</c:v>
                </c:pt>
                <c:pt idx="1013">
                  <c:v>35.133097876634466</c:v>
                </c:pt>
                <c:pt idx="1014">
                  <c:v>29.536784366558294</c:v>
                </c:pt>
                <c:pt idx="1015">
                  <c:v>36.403908408708737</c:v>
                </c:pt>
                <c:pt idx="1016">
                  <c:v>40.659098076316617</c:v>
                </c:pt>
                <c:pt idx="1017">
                  <c:v>40.571394506624543</c:v>
                </c:pt>
                <c:pt idx="1018">
                  <c:v>44.414127919010973</c:v>
                </c:pt>
                <c:pt idx="1019">
                  <c:v>43.229661219299565</c:v>
                </c:pt>
                <c:pt idx="1020">
                  <c:v>37.561496212614202</c:v>
                </c:pt>
                <c:pt idx="1021">
                  <c:v>34.979326353458909</c:v>
                </c:pt>
                <c:pt idx="1022">
                  <c:v>39.396667530814739</c:v>
                </c:pt>
                <c:pt idx="1023">
                  <c:v>36.88876782171603</c:v>
                </c:pt>
                <c:pt idx="1024">
                  <c:v>32.818411274319665</c:v>
                </c:pt>
                <c:pt idx="1025">
                  <c:v>26.745136504822632</c:v>
                </c:pt>
                <c:pt idx="1026">
                  <c:v>24.173765384453457</c:v>
                </c:pt>
                <c:pt idx="1027">
                  <c:v>23.518595664602877</c:v>
                </c:pt>
                <c:pt idx="1028">
                  <c:v>25.666449399882808</c:v>
                </c:pt>
                <c:pt idx="1029">
                  <c:v>29.418377572783104</c:v>
                </c:pt>
                <c:pt idx="1030">
                  <c:v>36.171905232833126</c:v>
                </c:pt>
                <c:pt idx="1031">
                  <c:v>38.675452544455943</c:v>
                </c:pt>
                <c:pt idx="1032">
                  <c:v>30.316790541264165</c:v>
                </c:pt>
                <c:pt idx="1033">
                  <c:v>30.595757484579511</c:v>
                </c:pt>
                <c:pt idx="1034">
                  <c:v>36.144683485037262</c:v>
                </c:pt>
                <c:pt idx="1035">
                  <c:v>33.161125198473826</c:v>
                </c:pt>
                <c:pt idx="1036">
                  <c:v>32.368557022466902</c:v>
                </c:pt>
                <c:pt idx="1037">
                  <c:v>31.663573400932503</c:v>
                </c:pt>
                <c:pt idx="1038">
                  <c:v>30.118368764880827</c:v>
                </c:pt>
                <c:pt idx="1039">
                  <c:v>21.139210433614323</c:v>
                </c:pt>
                <c:pt idx="1040">
                  <c:v>20.555062915436086</c:v>
                </c:pt>
                <c:pt idx="1041">
                  <c:v>21.85440035190247</c:v>
                </c:pt>
                <c:pt idx="1042">
                  <c:v>21.538187127162704</c:v>
                </c:pt>
                <c:pt idx="1043">
                  <c:v>23.566776190506928</c:v>
                </c:pt>
                <c:pt idx="1044">
                  <c:v>24.629170440541063</c:v>
                </c:pt>
                <c:pt idx="1045">
                  <c:v>25.479613667778946</c:v>
                </c:pt>
                <c:pt idx="1046">
                  <c:v>21.277763063301677</c:v>
                </c:pt>
                <c:pt idx="1047">
                  <c:v>15.749687593501946</c:v>
                </c:pt>
                <c:pt idx="1048">
                  <c:v>5.5878568595393112</c:v>
                </c:pt>
                <c:pt idx="1049">
                  <c:v>9.6898999059798481</c:v>
                </c:pt>
                <c:pt idx="1050">
                  <c:v>14.217476627872113</c:v>
                </c:pt>
                <c:pt idx="1051">
                  <c:v>23.212392128373828</c:v>
                </c:pt>
                <c:pt idx="1052">
                  <c:v>30.041804328770816</c:v>
                </c:pt>
                <c:pt idx="1053">
                  <c:v>31.759880646742829</c:v>
                </c:pt>
                <c:pt idx="1054">
                  <c:v>28.88234364888071</c:v>
                </c:pt>
                <c:pt idx="1055">
                  <c:v>27.784454236584029</c:v>
                </c:pt>
                <c:pt idx="1056">
                  <c:v>23.984394650511884</c:v>
                </c:pt>
                <c:pt idx="1057">
                  <c:v>21.869742712286765</c:v>
                </c:pt>
                <c:pt idx="1058">
                  <c:v>19.236979166666664</c:v>
                </c:pt>
                <c:pt idx="1059">
                  <c:v>19.64558838392346</c:v>
                </c:pt>
                <c:pt idx="1060">
                  <c:v>22.025987334576925</c:v>
                </c:pt>
                <c:pt idx="1061">
                  <c:v>21.261357195609985</c:v>
                </c:pt>
                <c:pt idx="1062">
                  <c:v>23.931452790362009</c:v>
                </c:pt>
                <c:pt idx="1063">
                  <c:v>27.665842573539205</c:v>
                </c:pt>
                <c:pt idx="1064">
                  <c:v>26.85832993285603</c:v>
                </c:pt>
                <c:pt idx="1065">
                  <c:v>30.973537536618117</c:v>
                </c:pt>
                <c:pt idx="1066">
                  <c:v>35.294002198147275</c:v>
                </c:pt>
                <c:pt idx="1067">
                  <c:v>36.680130545771803</c:v>
                </c:pt>
                <c:pt idx="1068">
                  <c:v>39.14842978664975</c:v>
                </c:pt>
                <c:pt idx="1069">
                  <c:v>44.658231547669786</c:v>
                </c:pt>
                <c:pt idx="1070">
                  <c:v>47.575930850325591</c:v>
                </c:pt>
                <c:pt idx="1071">
                  <c:v>49.677993368473878</c:v>
                </c:pt>
                <c:pt idx="1072">
                  <c:v>49.770980476146434</c:v>
                </c:pt>
                <c:pt idx="1073">
                  <c:v>50.807859083466781</c:v>
                </c:pt>
                <c:pt idx="1074">
                  <c:v>52.552362619735085</c:v>
                </c:pt>
                <c:pt idx="1075">
                  <c:v>47.397672354275571</c:v>
                </c:pt>
                <c:pt idx="1076">
                  <c:v>42.298870332669033</c:v>
                </c:pt>
                <c:pt idx="1077">
                  <c:v>43.889467502825354</c:v>
                </c:pt>
                <c:pt idx="1078">
                  <c:v>42.924399718316259</c:v>
                </c:pt>
                <c:pt idx="1079">
                  <c:v>42.567886242769546</c:v>
                </c:pt>
                <c:pt idx="1080">
                  <c:v>43.036949196322688</c:v>
                </c:pt>
                <c:pt idx="1081">
                  <c:v>38.596758655171158</c:v>
                </c:pt>
                <c:pt idx="1082">
                  <c:v>35.39027349667267</c:v>
                </c:pt>
                <c:pt idx="1083">
                  <c:v>31.744629820197222</c:v>
                </c:pt>
                <c:pt idx="1084">
                  <c:v>35.273362923819271</c:v>
                </c:pt>
                <c:pt idx="1085">
                  <c:v>31.22070129383086</c:v>
                </c:pt>
                <c:pt idx="1086">
                  <c:v>38.762688543316287</c:v>
                </c:pt>
                <c:pt idx="1087">
                  <c:v>36.18649441656008</c:v>
                </c:pt>
                <c:pt idx="1088">
                  <c:v>36.802846573326484</c:v>
                </c:pt>
                <c:pt idx="1089">
                  <c:v>34.722669122460523</c:v>
                </c:pt>
                <c:pt idx="1090">
                  <c:v>35.732095817517262</c:v>
                </c:pt>
                <c:pt idx="1091">
                  <c:v>33.46610931378661</c:v>
                </c:pt>
                <c:pt idx="1092">
                  <c:v>40.949991282397264</c:v>
                </c:pt>
                <c:pt idx="1093">
                  <c:v>43.841475639911778</c:v>
                </c:pt>
                <c:pt idx="1094">
                  <c:v>44.607571953416461</c:v>
                </c:pt>
                <c:pt idx="1095">
                  <c:v>50.461243265848324</c:v>
                </c:pt>
                <c:pt idx="1096">
                  <c:v>48.650013485518855</c:v>
                </c:pt>
                <c:pt idx="1097">
                  <c:v>43.530784243177536</c:v>
                </c:pt>
                <c:pt idx="1098">
                  <c:v>39.309485039690614</c:v>
                </c:pt>
                <c:pt idx="1099">
                  <c:v>43.454555861897902</c:v>
                </c:pt>
                <c:pt idx="1100">
                  <c:v>38.262036219632016</c:v>
                </c:pt>
                <c:pt idx="1101">
                  <c:v>31.580598673749925</c:v>
                </c:pt>
                <c:pt idx="1102">
                  <c:v>25.672391533128643</c:v>
                </c:pt>
                <c:pt idx="1103">
                  <c:v>24.09665705161224</c:v>
                </c:pt>
                <c:pt idx="1104">
                  <c:v>15.706458696587896</c:v>
                </c:pt>
                <c:pt idx="1105">
                  <c:v>16.963798633993058</c:v>
                </c:pt>
                <c:pt idx="1106">
                  <c:v>23.16762815456061</c:v>
                </c:pt>
                <c:pt idx="1107">
                  <c:v>32.122650896994855</c:v>
                </c:pt>
                <c:pt idx="1108">
                  <c:v>35.99223858380735</c:v>
                </c:pt>
                <c:pt idx="1109">
                  <c:v>33.725939891029007</c:v>
                </c:pt>
                <c:pt idx="1110">
                  <c:v>35.15777184154922</c:v>
                </c:pt>
                <c:pt idx="1111">
                  <c:v>39.07990314769976</c:v>
                </c:pt>
                <c:pt idx="1112">
                  <c:v>34.832508632658147</c:v>
                </c:pt>
                <c:pt idx="1113">
                  <c:v>32.261821004876388</c:v>
                </c:pt>
                <c:pt idx="1114">
                  <c:v>30.869866135485069</c:v>
                </c:pt>
                <c:pt idx="1115">
                  <c:v>29.724922375996631</c:v>
                </c:pt>
                <c:pt idx="1116">
                  <c:v>23.253701787429186</c:v>
                </c:pt>
                <c:pt idx="1117">
                  <c:v>22.04969976659596</c:v>
                </c:pt>
                <c:pt idx="1118">
                  <c:v>23.090606530096977</c:v>
                </c:pt>
                <c:pt idx="1119">
                  <c:v>22.533981274654245</c:v>
                </c:pt>
                <c:pt idx="1120">
                  <c:v>24.497142788686158</c:v>
                </c:pt>
                <c:pt idx="1121">
                  <c:v>24.145182542957155</c:v>
                </c:pt>
                <c:pt idx="1122">
                  <c:v>24.134974124443374</c:v>
                </c:pt>
                <c:pt idx="1123">
                  <c:v>19.392036825376945</c:v>
                </c:pt>
                <c:pt idx="1124">
                  <c:v>13.857515204170287</c:v>
                </c:pt>
                <c:pt idx="1125">
                  <c:v>3.5552782263984737</c:v>
                </c:pt>
                <c:pt idx="1126">
                  <c:v>0.87341675937506491</c:v>
                </c:pt>
                <c:pt idx="1127">
                  <c:v>4.8611375671454145</c:v>
                </c:pt>
                <c:pt idx="1128">
                  <c:v>15.600260780478717</c:v>
                </c:pt>
                <c:pt idx="1129">
                  <c:v>23.085133418043199</c:v>
                </c:pt>
                <c:pt idx="1130">
                  <c:v>26.205617382087969</c:v>
                </c:pt>
                <c:pt idx="1131">
                  <c:v>28.031406876302427</c:v>
                </c:pt>
                <c:pt idx="1132">
                  <c:v>24.442746695217547</c:v>
                </c:pt>
                <c:pt idx="1133">
                  <c:v>18.758834604753375</c:v>
                </c:pt>
                <c:pt idx="1134">
                  <c:v>17.388365485269926</c:v>
                </c:pt>
                <c:pt idx="1135">
                  <c:v>14.011497738520006</c:v>
                </c:pt>
                <c:pt idx="1136">
                  <c:v>11.914017535897283</c:v>
                </c:pt>
                <c:pt idx="1137">
                  <c:v>12.729711796440007</c:v>
                </c:pt>
                <c:pt idx="1138">
                  <c:v>11.452408895308599</c:v>
                </c:pt>
                <c:pt idx="1139">
                  <c:v>12.299076970609818</c:v>
                </c:pt>
                <c:pt idx="1140">
                  <c:v>17.692563272853345</c:v>
                </c:pt>
                <c:pt idx="1141">
                  <c:v>19.898304596459386</c:v>
                </c:pt>
                <c:pt idx="1142">
                  <c:v>26.280451907712148</c:v>
                </c:pt>
                <c:pt idx="1143">
                  <c:v>26.111328835764073</c:v>
                </c:pt>
                <c:pt idx="1144">
                  <c:v>24.699592848291736</c:v>
                </c:pt>
                <c:pt idx="1145">
                  <c:v>27.712667010885323</c:v>
                </c:pt>
                <c:pt idx="1146">
                  <c:v>36.603583754664356</c:v>
                </c:pt>
                <c:pt idx="1147">
                  <c:v>44.298865865860272</c:v>
                </c:pt>
                <c:pt idx="1148">
                  <c:v>51.452682101618898</c:v>
                </c:pt>
                <c:pt idx="1149">
                  <c:v>54.138616823745792</c:v>
                </c:pt>
                <c:pt idx="1150">
                  <c:v>55.208694308868409</c:v>
                </c:pt>
                <c:pt idx="1151">
                  <c:v>55.402686627483021</c:v>
                </c:pt>
                <c:pt idx="1152">
                  <c:v>49.181976920740958</c:v>
                </c:pt>
                <c:pt idx="1153">
                  <c:v>43.864737771571725</c:v>
                </c:pt>
                <c:pt idx="1154">
                  <c:v>43.871107482630499</c:v>
                </c:pt>
                <c:pt idx="1155">
                  <c:v>43.911802230117459</c:v>
                </c:pt>
                <c:pt idx="1156">
                  <c:v>42.42450181469561</c:v>
                </c:pt>
                <c:pt idx="1157">
                  <c:v>38.791066184003817</c:v>
                </c:pt>
                <c:pt idx="1158">
                  <c:v>32.408459702094753</c:v>
                </c:pt>
                <c:pt idx="1159">
                  <c:v>33.339155842093568</c:v>
                </c:pt>
                <c:pt idx="1160">
                  <c:v>31.859925564309531</c:v>
                </c:pt>
                <c:pt idx="1161">
                  <c:v>36.141313495135833</c:v>
                </c:pt>
                <c:pt idx="1162">
                  <c:v>32.308870979623705</c:v>
                </c:pt>
                <c:pt idx="1163">
                  <c:v>38.292717685620637</c:v>
                </c:pt>
                <c:pt idx="1164">
                  <c:v>34.53115771676066</c:v>
                </c:pt>
                <c:pt idx="1165">
                  <c:v>35.63670950474463</c:v>
                </c:pt>
                <c:pt idx="1166">
                  <c:v>32.832465830818983</c:v>
                </c:pt>
                <c:pt idx="1167">
                  <c:v>34.094854924371035</c:v>
                </c:pt>
                <c:pt idx="1168">
                  <c:v>33.586325836655753</c:v>
                </c:pt>
                <c:pt idx="1169">
                  <c:v>38.313319340742524</c:v>
                </c:pt>
                <c:pt idx="1170">
                  <c:v>39.067042628463341</c:v>
                </c:pt>
                <c:pt idx="1171">
                  <c:v>40.791519326911349</c:v>
                </c:pt>
                <c:pt idx="1172">
                  <c:v>48.458172425093338</c:v>
                </c:pt>
                <c:pt idx="1173">
                  <c:v>43.792184329217484</c:v>
                </c:pt>
                <c:pt idx="1174">
                  <c:v>43.596330275229356</c:v>
                </c:pt>
                <c:pt idx="1175">
                  <c:v>40.508634476356725</c:v>
                </c:pt>
                <c:pt idx="1176">
                  <c:v>40.965567969464431</c:v>
                </c:pt>
                <c:pt idx="1177">
                  <c:v>37.23864473985207</c:v>
                </c:pt>
                <c:pt idx="1178">
                  <c:v>33.795691481333044</c:v>
                </c:pt>
                <c:pt idx="1179">
                  <c:v>25.238625517021951</c:v>
                </c:pt>
                <c:pt idx="1180">
                  <c:v>23.354392336909953</c:v>
                </c:pt>
                <c:pt idx="1181">
                  <c:v>15.113854492077234</c:v>
                </c:pt>
                <c:pt idx="1182">
                  <c:v>9.2621375577113021</c:v>
                </c:pt>
                <c:pt idx="1183">
                  <c:v>17.778902766315994</c:v>
                </c:pt>
                <c:pt idx="1184">
                  <c:v>31.338726601902312</c:v>
                </c:pt>
                <c:pt idx="1185">
                  <c:v>34.157596055447016</c:v>
                </c:pt>
                <c:pt idx="1186">
                  <c:v>33.351918194974971</c:v>
                </c:pt>
                <c:pt idx="1187">
                  <c:v>39.537395219674416</c:v>
                </c:pt>
                <c:pt idx="1188">
                  <c:v>42.502222402984117</c:v>
                </c:pt>
                <c:pt idx="1189">
                  <c:v>38.32955606789934</c:v>
                </c:pt>
                <c:pt idx="1190">
                  <c:v>37.343322719610413</c:v>
                </c:pt>
                <c:pt idx="1191">
                  <c:v>37.472833595973029</c:v>
                </c:pt>
                <c:pt idx="1192">
                  <c:v>33.556647755578524</c:v>
                </c:pt>
                <c:pt idx="1193">
                  <c:v>27.298518910144239</c:v>
                </c:pt>
                <c:pt idx="1194">
                  <c:v>23.192288931483887</c:v>
                </c:pt>
                <c:pt idx="1195">
                  <c:v>24.973036794841232</c:v>
                </c:pt>
                <c:pt idx="1196">
                  <c:v>26.364867827172013</c:v>
                </c:pt>
                <c:pt idx="1197">
                  <c:v>27.218524525980197</c:v>
                </c:pt>
                <c:pt idx="1198">
                  <c:v>26.77902090764232</c:v>
                </c:pt>
                <c:pt idx="1199">
                  <c:v>26.634459786678633</c:v>
                </c:pt>
                <c:pt idx="1200">
                  <c:v>21.546885694729635</c:v>
                </c:pt>
                <c:pt idx="1201">
                  <c:v>13.880652229589369</c:v>
                </c:pt>
                <c:pt idx="1202">
                  <c:v>6.90286017682772</c:v>
                </c:pt>
                <c:pt idx="1203">
                  <c:v>2.6004555808656034</c:v>
                </c:pt>
                <c:pt idx="1204">
                  <c:v>3.5500770416024654</c:v>
                </c:pt>
                <c:pt idx="1205">
                  <c:v>12.142696033308747</c:v>
                </c:pt>
                <c:pt idx="1206">
                  <c:v>21.359625824339556</c:v>
                </c:pt>
                <c:pt idx="1207">
                  <c:v>23.45977076535199</c:v>
                </c:pt>
                <c:pt idx="1208">
                  <c:v>24.601650242031507</c:v>
                </c:pt>
                <c:pt idx="1209">
                  <c:v>22.249106779431052</c:v>
                </c:pt>
                <c:pt idx="1210">
                  <c:v>16.557383737534462</c:v>
                </c:pt>
                <c:pt idx="1211">
                  <c:v>13.661366014231611</c:v>
                </c:pt>
                <c:pt idx="1212">
                  <c:v>11.802502085070891</c:v>
                </c:pt>
                <c:pt idx="1213">
                  <c:v>10.971996685998342</c:v>
                </c:pt>
                <c:pt idx="1214">
                  <c:v>10.636272244895242</c:v>
                </c:pt>
                <c:pt idx="1215">
                  <c:v>11.813551815766166</c:v>
                </c:pt>
                <c:pt idx="1216">
                  <c:v>14.630106735369894</c:v>
                </c:pt>
                <c:pt idx="1217">
                  <c:v>18.213484816171956</c:v>
                </c:pt>
                <c:pt idx="1218">
                  <c:v>19.392440121269971</c:v>
                </c:pt>
                <c:pt idx="1219">
                  <c:v>27.650637010996309</c:v>
                </c:pt>
                <c:pt idx="1220">
                  <c:v>28.85973039162878</c:v>
                </c:pt>
                <c:pt idx="1221">
                  <c:v>31.808386875016524</c:v>
                </c:pt>
                <c:pt idx="1222">
                  <c:v>36.662049515823099</c:v>
                </c:pt>
                <c:pt idx="1223">
                  <c:v>46.878156382422937</c:v>
                </c:pt>
                <c:pt idx="1224">
                  <c:v>53.186088367786446</c:v>
                </c:pt>
                <c:pt idx="1225">
                  <c:v>59.523896705449417</c:v>
                </c:pt>
                <c:pt idx="1226">
                  <c:v>60.971891417084748</c:v>
                </c:pt>
                <c:pt idx="1227">
                  <c:v>60.109929424008847</c:v>
                </c:pt>
                <c:pt idx="1228">
                  <c:v>58.647065090018103</c:v>
                </c:pt>
                <c:pt idx="1229">
                  <c:v>52.309956726036809</c:v>
                </c:pt>
                <c:pt idx="1230">
                  <c:v>45.210214161369983</c:v>
                </c:pt>
                <c:pt idx="1231">
                  <c:v>42.830764936689157</c:v>
                </c:pt>
                <c:pt idx="1232">
                  <c:v>45.606830634225929</c:v>
                </c:pt>
                <c:pt idx="1233">
                  <c:v>44.859146882295008</c:v>
                </c:pt>
                <c:pt idx="1234">
                  <c:v>40.754123161292938</c:v>
                </c:pt>
                <c:pt idx="1235">
                  <c:v>30.658525656887196</c:v>
                </c:pt>
                <c:pt idx="1236">
                  <c:v>26.01929103414594</c:v>
                </c:pt>
                <c:pt idx="1237">
                  <c:v>25.819658813972378</c:v>
                </c:pt>
                <c:pt idx="1238">
                  <c:v>29.154002267681722</c:v>
                </c:pt>
                <c:pt idx="1239">
                  <c:v>27.048053439435844</c:v>
                </c:pt>
                <c:pt idx="1240">
                  <c:v>37.204449625120525</c:v>
                </c:pt>
                <c:pt idx="1241">
                  <c:v>31.786855651240515</c:v>
                </c:pt>
                <c:pt idx="1242">
                  <c:v>33.048287598383325</c:v>
                </c:pt>
                <c:pt idx="1243">
                  <c:v>30.215099430398713</c:v>
                </c:pt>
                <c:pt idx="1244">
                  <c:v>31.962881098502155</c:v>
                </c:pt>
                <c:pt idx="1245">
                  <c:v>30.125275949299134</c:v>
                </c:pt>
                <c:pt idx="1246">
                  <c:v>37.394855107376138</c:v>
                </c:pt>
                <c:pt idx="1247">
                  <c:v>37.149639584220566</c:v>
                </c:pt>
                <c:pt idx="1248">
                  <c:v>41.804018040180402</c:v>
                </c:pt>
                <c:pt idx="1249">
                  <c:v>46.938801864741656</c:v>
                </c:pt>
                <c:pt idx="1250">
                  <c:v>43.620449343375576</c:v>
                </c:pt>
                <c:pt idx="1251">
                  <c:v>44.566308574593542</c:v>
                </c:pt>
                <c:pt idx="1252">
                  <c:v>42.909007792649611</c:v>
                </c:pt>
                <c:pt idx="1253">
                  <c:v>41.972474649088632</c:v>
                </c:pt>
                <c:pt idx="1254">
                  <c:v>39.950658675058911</c:v>
                </c:pt>
                <c:pt idx="1255">
                  <c:v>36.636006730229951</c:v>
                </c:pt>
                <c:pt idx="1256">
                  <c:v>27.695568872039455</c:v>
                </c:pt>
                <c:pt idx="1257">
                  <c:v>25.454219377267652</c:v>
                </c:pt>
                <c:pt idx="1258">
                  <c:v>17.823901940755874</c:v>
                </c:pt>
                <c:pt idx="1259">
                  <c:v>19.359788869696722</c:v>
                </c:pt>
                <c:pt idx="1260">
                  <c:v>29.309834313889571</c:v>
                </c:pt>
                <c:pt idx="1261">
                  <c:v>39.800058212403997</c:v>
                </c:pt>
                <c:pt idx="1262">
                  <c:v>40.164705757258382</c:v>
                </c:pt>
                <c:pt idx="1263">
                  <c:v>37.740259208870789</c:v>
                </c:pt>
                <c:pt idx="1264">
                  <c:v>38.978094539356462</c:v>
                </c:pt>
                <c:pt idx="1265">
                  <c:v>39.994514152947566</c:v>
                </c:pt>
                <c:pt idx="1266">
                  <c:v>37.711864406779661</c:v>
                </c:pt>
                <c:pt idx="1267">
                  <c:v>37.638201645723377</c:v>
                </c:pt>
                <c:pt idx="1268">
                  <c:v>36.715678940137927</c:v>
                </c:pt>
                <c:pt idx="1269">
                  <c:v>32.532258388520233</c:v>
                </c:pt>
                <c:pt idx="1270">
                  <c:v>26.000614187736716</c:v>
                </c:pt>
                <c:pt idx="1271">
                  <c:v>21.30562714625805</c:v>
                </c:pt>
                <c:pt idx="1272">
                  <c:v>24.100865832901654</c:v>
                </c:pt>
                <c:pt idx="1273">
                  <c:v>26.973458694481174</c:v>
                </c:pt>
                <c:pt idx="1274">
                  <c:v>25.85008733137612</c:v>
                </c:pt>
                <c:pt idx="1275">
                  <c:v>24.201453937058897</c:v>
                </c:pt>
                <c:pt idx="1276">
                  <c:v>21.948460494279377</c:v>
                </c:pt>
                <c:pt idx="1277">
                  <c:v>17.340732613998274</c:v>
                </c:pt>
                <c:pt idx="1278">
                  <c:v>11.380320836228513</c:v>
                </c:pt>
                <c:pt idx="1279">
                  <c:v>7.5711405693307965</c:v>
                </c:pt>
                <c:pt idx="1280">
                  <c:v>3.4939287544990054</c:v>
                </c:pt>
                <c:pt idx="1281">
                  <c:v>2.7777938966291615</c:v>
                </c:pt>
                <c:pt idx="1282">
                  <c:v>4.0431806597247499</c:v>
                </c:pt>
                <c:pt idx="1283">
                  <c:v>6.5100582568201961</c:v>
                </c:pt>
                <c:pt idx="1284">
                  <c:v>4.4022017024092399</c:v>
                </c:pt>
                <c:pt idx="1285">
                  <c:v>6.7633294094002121</c:v>
                </c:pt>
                <c:pt idx="1286">
                  <c:v>7.0285856877478041</c:v>
                </c:pt>
                <c:pt idx="1287">
                  <c:v>7.5283763114820088</c:v>
                </c:pt>
                <c:pt idx="1288">
                  <c:v>10.472017187466763</c:v>
                </c:pt>
                <c:pt idx="1289">
                  <c:v>12.908886906988117</c:v>
                </c:pt>
                <c:pt idx="1290">
                  <c:v>12.9768875192604</c:v>
                </c:pt>
                <c:pt idx="1291">
                  <c:v>12.450145521181417</c:v>
                </c:pt>
                <c:pt idx="1292">
                  <c:v>14.438509347777254</c:v>
                </c:pt>
                <c:pt idx="1293">
                  <c:v>17.565349745218715</c:v>
                </c:pt>
                <c:pt idx="1294">
                  <c:v>22.160370236649491</c:v>
                </c:pt>
                <c:pt idx="1295">
                  <c:v>21.332635504236045</c:v>
                </c:pt>
                <c:pt idx="1296">
                  <c:v>24.561463334788304</c:v>
                </c:pt>
                <c:pt idx="1297">
                  <c:v>23.674305521098411</c:v>
                </c:pt>
                <c:pt idx="1298">
                  <c:v>26.131812936944275</c:v>
                </c:pt>
                <c:pt idx="1299">
                  <c:v>32.029456467131745</c:v>
                </c:pt>
                <c:pt idx="1300">
                  <c:v>46.315092543877803</c:v>
                </c:pt>
                <c:pt idx="1301">
                  <c:v>56.351507216559114</c:v>
                </c:pt>
                <c:pt idx="1302">
                  <c:v>62.814485126797301</c:v>
                </c:pt>
                <c:pt idx="1303">
                  <c:v>65.662037137347511</c:v>
                </c:pt>
                <c:pt idx="1304">
                  <c:v>67.694644224372738</c:v>
                </c:pt>
                <c:pt idx="1305">
                  <c:v>68.359034041315098</c:v>
                </c:pt>
                <c:pt idx="1306">
                  <c:v>64.152274509985943</c:v>
                </c:pt>
                <c:pt idx="1307">
                  <c:v>57.54573285677661</c:v>
                </c:pt>
                <c:pt idx="1308">
                  <c:v>53.943206233335914</c:v>
                </c:pt>
                <c:pt idx="1309">
                  <c:v>44.235008945576269</c:v>
                </c:pt>
                <c:pt idx="1310">
                  <c:v>46.40807373648979</c:v>
                </c:pt>
                <c:pt idx="1311">
                  <c:v>42.749800484248404</c:v>
                </c:pt>
                <c:pt idx="1312">
                  <c:v>30.978274776734306</c:v>
                </c:pt>
                <c:pt idx="1313">
                  <c:v>26.889492027730949</c:v>
                </c:pt>
                <c:pt idx="1314">
                  <c:v>26.038828464308249</c:v>
                </c:pt>
                <c:pt idx="1315">
                  <c:v>19.206372896533711</c:v>
                </c:pt>
                <c:pt idx="1316">
                  <c:v>18.484153902106893</c:v>
                </c:pt>
                <c:pt idx="1317">
                  <c:v>31.490445059089765</c:v>
                </c:pt>
                <c:pt idx="1318">
                  <c:v>25.343897526479314</c:v>
                </c:pt>
                <c:pt idx="1319">
                  <c:v>27.326777511806949</c:v>
                </c:pt>
                <c:pt idx="1320">
                  <c:v>30.402398093199722</c:v>
                </c:pt>
                <c:pt idx="1321">
                  <c:v>33.332768505182301</c:v>
                </c:pt>
                <c:pt idx="1322">
                  <c:v>33.966390149984555</c:v>
                </c:pt>
                <c:pt idx="1323">
                  <c:v>43.258304732627259</c:v>
                </c:pt>
                <c:pt idx="1324">
                  <c:v>44.685327478960851</c:v>
                </c:pt>
                <c:pt idx="1325">
                  <c:v>45.345847811085946</c:v>
                </c:pt>
                <c:pt idx="1326">
                  <c:v>50.677638521645306</c:v>
                </c:pt>
                <c:pt idx="1327">
                  <c:v>49.719790837785602</c:v>
                </c:pt>
                <c:pt idx="1328">
                  <c:v>48.40050444012401</c:v>
                </c:pt>
                <c:pt idx="1329">
                  <c:v>44.791391113885744</c:v>
                </c:pt>
                <c:pt idx="1330">
                  <c:v>45.622139145663041</c:v>
                </c:pt>
                <c:pt idx="1331">
                  <c:v>42.773392152310194</c:v>
                </c:pt>
                <c:pt idx="1332">
                  <c:v>36.600768132355114</c:v>
                </c:pt>
                <c:pt idx="1333">
                  <c:v>29.486372222721958</c:v>
                </c:pt>
                <c:pt idx="1334">
                  <c:v>28.880237604305464</c:v>
                </c:pt>
                <c:pt idx="1335">
                  <c:v>19.163903493505778</c:v>
                </c:pt>
                <c:pt idx="1336">
                  <c:v>20.917715425950885</c:v>
                </c:pt>
                <c:pt idx="1337">
                  <c:v>30.964791288566239</c:v>
                </c:pt>
                <c:pt idx="1338">
                  <c:v>40.545466131396161</c:v>
                </c:pt>
                <c:pt idx="1339">
                  <c:v>40.507818599567244</c:v>
                </c:pt>
                <c:pt idx="1340">
                  <c:v>37.543625975794782</c:v>
                </c:pt>
                <c:pt idx="1341">
                  <c:v>36.856214255120804</c:v>
                </c:pt>
                <c:pt idx="1342">
                  <c:v>35.412263861777468</c:v>
                </c:pt>
                <c:pt idx="1343">
                  <c:v>33.517568341641173</c:v>
                </c:pt>
                <c:pt idx="1344">
                  <c:v>33.777481678880747</c:v>
                </c:pt>
                <c:pt idx="1345">
                  <c:v>32.247775214865904</c:v>
                </c:pt>
                <c:pt idx="1346">
                  <c:v>28.717836257309941</c:v>
                </c:pt>
                <c:pt idx="1347">
                  <c:v>24.868440286507816</c:v>
                </c:pt>
                <c:pt idx="1348">
                  <c:v>18.950583135670929</c:v>
                </c:pt>
                <c:pt idx="1349">
                  <c:v>20.426091430531471</c:v>
                </c:pt>
                <c:pt idx="1350">
                  <c:v>24.077152265955778</c:v>
                </c:pt>
                <c:pt idx="1351">
                  <c:v>19.410516226208411</c:v>
                </c:pt>
                <c:pt idx="1352">
                  <c:v>19.098796664714442</c:v>
                </c:pt>
                <c:pt idx="1353">
                  <c:v>18.633367179978219</c:v>
                </c:pt>
                <c:pt idx="1354">
                  <c:v>15.17650240480218</c:v>
                </c:pt>
                <c:pt idx="1355">
                  <c:v>10.021894385653965</c:v>
                </c:pt>
                <c:pt idx="1356">
                  <c:v>13.636451525581036</c:v>
                </c:pt>
                <c:pt idx="1357">
                  <c:v>12.533564269170064</c:v>
                </c:pt>
                <c:pt idx="1358">
                  <c:v>11.740081397602371</c:v>
                </c:pt>
                <c:pt idx="1359">
                  <c:v>15.303000860561305</c:v>
                </c:pt>
                <c:pt idx="1360">
                  <c:v>16.247432143013242</c:v>
                </c:pt>
                <c:pt idx="1361">
                  <c:v>9.6483553507480124</c:v>
                </c:pt>
                <c:pt idx="1362">
                  <c:v>9.5660650770649447</c:v>
                </c:pt>
                <c:pt idx="1363">
                  <c:v>12.143165867413094</c:v>
                </c:pt>
                <c:pt idx="1364">
                  <c:v>11.000267258747582</c:v>
                </c:pt>
                <c:pt idx="1365">
                  <c:v>14.704141859591523</c:v>
                </c:pt>
                <c:pt idx="1366">
                  <c:v>16.952291447841226</c:v>
                </c:pt>
                <c:pt idx="1367">
                  <c:v>17.278361596111946</c:v>
                </c:pt>
                <c:pt idx="1368">
                  <c:v>13.388986902522518</c:v>
                </c:pt>
                <c:pt idx="1369">
                  <c:v>14.720193213949104</c:v>
                </c:pt>
                <c:pt idx="1370">
                  <c:v>13.496483096171923</c:v>
                </c:pt>
                <c:pt idx="1371">
                  <c:v>20.692306162890109</c:v>
                </c:pt>
                <c:pt idx="1372">
                  <c:v>22.30920295252929</c:v>
                </c:pt>
                <c:pt idx="1373">
                  <c:v>26.111606058151775</c:v>
                </c:pt>
                <c:pt idx="1374">
                  <c:v>23.540222429426631</c:v>
                </c:pt>
                <c:pt idx="1375">
                  <c:v>28.731960895877517</c:v>
                </c:pt>
                <c:pt idx="1376">
                  <c:v>32.289753947851636</c:v>
                </c:pt>
                <c:pt idx="1377">
                  <c:v>43.199290191476578</c:v>
                </c:pt>
                <c:pt idx="1378">
                  <c:v>56.819521578604451</c:v>
                </c:pt>
                <c:pt idx="1379">
                  <c:v>66.14149849660204</c:v>
                </c:pt>
                <c:pt idx="1380">
                  <c:v>68.057089611599736</c:v>
                </c:pt>
                <c:pt idx="1381">
                  <c:v>70.348847596926916</c:v>
                </c:pt>
                <c:pt idx="1382">
                  <c:v>70.688368274227713</c:v>
                </c:pt>
                <c:pt idx="1383">
                  <c:v>64.921262325757425</c:v>
                </c:pt>
                <c:pt idx="1384">
                  <c:v>55.359347235215637</c:v>
                </c:pt>
                <c:pt idx="1385">
                  <c:v>47.763629150765759</c:v>
                </c:pt>
                <c:pt idx="1386">
                  <c:v>41.898050654077529</c:v>
                </c:pt>
                <c:pt idx="1387">
                  <c:v>45.240124338608126</c:v>
                </c:pt>
                <c:pt idx="1388">
                  <c:v>40.55441334843843</c:v>
                </c:pt>
                <c:pt idx="1389">
                  <c:v>32.061329205718529</c:v>
                </c:pt>
                <c:pt idx="1390">
                  <c:v>28.280371623734446</c:v>
                </c:pt>
                <c:pt idx="1391">
                  <c:v>27.618793716719171</c:v>
                </c:pt>
                <c:pt idx="1392">
                  <c:v>19.034686860773817</c:v>
                </c:pt>
                <c:pt idx="1393">
                  <c:v>22.535439762061106</c:v>
                </c:pt>
                <c:pt idx="1394">
                  <c:v>30.337613304834854</c:v>
                </c:pt>
                <c:pt idx="1395">
                  <c:v>26.657969391334312</c:v>
                </c:pt>
                <c:pt idx="1396">
                  <c:v>28.644093921800341</c:v>
                </c:pt>
                <c:pt idx="1397">
                  <c:v>32.435838273401721</c:v>
                </c:pt>
                <c:pt idx="1398">
                  <c:v>32.439728195103783</c:v>
                </c:pt>
                <c:pt idx="1399">
                  <c:v>34.739907884042267</c:v>
                </c:pt>
                <c:pt idx="1400">
                  <c:v>37.927275189599129</c:v>
                </c:pt>
                <c:pt idx="1401">
                  <c:v>39.556004673635016</c:v>
                </c:pt>
                <c:pt idx="1402">
                  <c:v>44.163348261234333</c:v>
                </c:pt>
                <c:pt idx="1403">
                  <c:v>51.536926621849545</c:v>
                </c:pt>
                <c:pt idx="1404">
                  <c:v>53.941828868648464</c:v>
                </c:pt>
                <c:pt idx="1405">
                  <c:v>54.334928651772117</c:v>
                </c:pt>
                <c:pt idx="1406">
                  <c:v>50.58382786150365</c:v>
                </c:pt>
                <c:pt idx="1407">
                  <c:v>45.670413611486907</c:v>
                </c:pt>
                <c:pt idx="1408">
                  <c:v>41.049873074871165</c:v>
                </c:pt>
                <c:pt idx="1409">
                  <c:v>33.279923959535616</c:v>
                </c:pt>
                <c:pt idx="1410">
                  <c:v>27.029593838603009</c:v>
                </c:pt>
                <c:pt idx="1411">
                  <c:v>24.372321935605996</c:v>
                </c:pt>
                <c:pt idx="1412">
                  <c:v>16.116908519288472</c:v>
                </c:pt>
                <c:pt idx="1413">
                  <c:v>16.987306624355416</c:v>
                </c:pt>
                <c:pt idx="1414">
                  <c:v>27.169095759927682</c:v>
                </c:pt>
                <c:pt idx="1415">
                  <c:v>35.113005372632593</c:v>
                </c:pt>
                <c:pt idx="1416">
                  <c:v>35.914636702863611</c:v>
                </c:pt>
                <c:pt idx="1417">
                  <c:v>33.580664913734111</c:v>
                </c:pt>
                <c:pt idx="1418">
                  <c:v>34.283959362642676</c:v>
                </c:pt>
                <c:pt idx="1419">
                  <c:v>34.407796101949025</c:v>
                </c:pt>
                <c:pt idx="1420">
                  <c:v>35.800097502089329</c:v>
                </c:pt>
                <c:pt idx="1421">
                  <c:v>36.517452704503064</c:v>
                </c:pt>
                <c:pt idx="1422">
                  <c:v>37.885780924067468</c:v>
                </c:pt>
                <c:pt idx="1423">
                  <c:v>33.332788933438948</c:v>
                </c:pt>
                <c:pt idx="1424">
                  <c:v>28.250895664253857</c:v>
                </c:pt>
                <c:pt idx="1425">
                  <c:v>21.600646725949879</c:v>
                </c:pt>
                <c:pt idx="1426">
                  <c:v>21.436859681892795</c:v>
                </c:pt>
                <c:pt idx="1427">
                  <c:v>23.735140493079037</c:v>
                </c:pt>
                <c:pt idx="1428">
                  <c:v>19.99777497589557</c:v>
                </c:pt>
                <c:pt idx="1429">
                  <c:v>20.460733237146016</c:v>
                </c:pt>
                <c:pt idx="1430">
                  <c:v>18.835786515073067</c:v>
                </c:pt>
                <c:pt idx="1431">
                  <c:v>16.107321216421802</c:v>
                </c:pt>
                <c:pt idx="1432">
                  <c:v>12.69105553558971</c:v>
                </c:pt>
                <c:pt idx="1433">
                  <c:v>20.683524390641221</c:v>
                </c:pt>
                <c:pt idx="1434">
                  <c:v>19.996140409908261</c:v>
                </c:pt>
                <c:pt idx="1435">
                  <c:v>20.400212208627604</c:v>
                </c:pt>
                <c:pt idx="1436">
                  <c:v>30.617762478116788</c:v>
                </c:pt>
                <c:pt idx="1437">
                  <c:v>30.972887526346042</c:v>
                </c:pt>
                <c:pt idx="1438">
                  <c:v>19.762201736653715</c:v>
                </c:pt>
                <c:pt idx="1439">
                  <c:v>19.471367769394469</c:v>
                </c:pt>
                <c:pt idx="1440">
                  <c:v>21.710166592257799</c:v>
                </c:pt>
                <c:pt idx="1441">
                  <c:v>13.965842972404177</c:v>
                </c:pt>
                <c:pt idx="1442">
                  <c:v>15.469754127334573</c:v>
                </c:pt>
                <c:pt idx="1443">
                  <c:v>17.848403067419053</c:v>
                </c:pt>
                <c:pt idx="1444">
                  <c:v>16.351368508878529</c:v>
                </c:pt>
                <c:pt idx="1445">
                  <c:v>12.991693923222586</c:v>
                </c:pt>
                <c:pt idx="1446">
                  <c:v>14.373336964947935</c:v>
                </c:pt>
                <c:pt idx="1447">
                  <c:v>13.456209684746071</c:v>
                </c:pt>
                <c:pt idx="1448">
                  <c:v>21.286605156631779</c:v>
                </c:pt>
                <c:pt idx="1449">
                  <c:v>26.343839072793511</c:v>
                </c:pt>
                <c:pt idx="1450">
                  <c:v>29.257425427919483</c:v>
                </c:pt>
                <c:pt idx="1451">
                  <c:v>27.459899599781355</c:v>
                </c:pt>
                <c:pt idx="1452">
                  <c:v>33.09781302571497</c:v>
                </c:pt>
                <c:pt idx="1453">
                  <c:v>33.991039885881136</c:v>
                </c:pt>
                <c:pt idx="1454">
                  <c:v>40.623541124128892</c:v>
                </c:pt>
                <c:pt idx="1455">
                  <c:v>52.60333917900396</c:v>
                </c:pt>
                <c:pt idx="1456">
                  <c:v>63.39283860923716</c:v>
                </c:pt>
                <c:pt idx="1457">
                  <c:v>64.622945246055323</c:v>
                </c:pt>
                <c:pt idx="1458">
                  <c:v>67.039451039953661</c:v>
                </c:pt>
                <c:pt idx="1459">
                  <c:v>66.654655398595807</c:v>
                </c:pt>
                <c:pt idx="1460">
                  <c:v>60.65339414680637</c:v>
                </c:pt>
                <c:pt idx="1461">
                  <c:v>48.223041593893527</c:v>
                </c:pt>
                <c:pt idx="1462">
                  <c:v>41.585923711414473</c:v>
                </c:pt>
                <c:pt idx="1463">
                  <c:v>36.29003577331018</c:v>
                </c:pt>
                <c:pt idx="1464">
                  <c:v>37.794121619796314</c:v>
                </c:pt>
                <c:pt idx="1465">
                  <c:v>31.714824512187516</c:v>
                </c:pt>
                <c:pt idx="1466">
                  <c:v>26.109733691234833</c:v>
                </c:pt>
                <c:pt idx="1467">
                  <c:v>25.142208821609525</c:v>
                </c:pt>
                <c:pt idx="1468">
                  <c:v>29.536604361370717</c:v>
                </c:pt>
                <c:pt idx="1469">
                  <c:v>28.089100951689446</c:v>
                </c:pt>
                <c:pt idx="1470">
                  <c:v>36.82902584493042</c:v>
                </c:pt>
                <c:pt idx="1471">
                  <c:v>42.924014569584187</c:v>
                </c:pt>
                <c:pt idx="1472">
                  <c:v>36.923947689832879</c:v>
                </c:pt>
                <c:pt idx="1473">
                  <c:v>39.962165272863075</c:v>
                </c:pt>
                <c:pt idx="1474">
                  <c:v>43.782529457801317</c:v>
                </c:pt>
                <c:pt idx="1475">
                  <c:v>40.38116326815792</c:v>
                </c:pt>
                <c:pt idx="1476">
                  <c:v>38.642931774225815</c:v>
                </c:pt>
                <c:pt idx="1477">
                  <c:v>39.616812465477146</c:v>
                </c:pt>
                <c:pt idx="1478">
                  <c:v>37.892406214522715</c:v>
                </c:pt>
                <c:pt idx="1479">
                  <c:v>38.130775603849344</c:v>
                </c:pt>
                <c:pt idx="1480">
                  <c:v>44.234201346637462</c:v>
                </c:pt>
                <c:pt idx="1481">
                  <c:v>49.501615317941848</c:v>
                </c:pt>
                <c:pt idx="1482">
                  <c:v>51.230353158047926</c:v>
                </c:pt>
                <c:pt idx="1483">
                  <c:v>49.772114387316634</c:v>
                </c:pt>
                <c:pt idx="1484">
                  <c:v>43.20491654059348</c:v>
                </c:pt>
                <c:pt idx="1485">
                  <c:v>39.862088268597098</c:v>
                </c:pt>
                <c:pt idx="1486">
                  <c:v>33.163218488166073</c:v>
                </c:pt>
                <c:pt idx="1487">
                  <c:v>28.070723621537169</c:v>
                </c:pt>
                <c:pt idx="1488">
                  <c:v>26.400284457086983</c:v>
                </c:pt>
                <c:pt idx="1489">
                  <c:v>23.103164333607808</c:v>
                </c:pt>
                <c:pt idx="1490">
                  <c:v>21.839519041060189</c:v>
                </c:pt>
                <c:pt idx="1491">
                  <c:v>31.952954048140043</c:v>
                </c:pt>
                <c:pt idx="1492">
                  <c:v>39.568964577953572</c:v>
                </c:pt>
                <c:pt idx="1493">
                  <c:v>39.095432899274734</c:v>
                </c:pt>
                <c:pt idx="1494">
                  <c:v>37.597062566499076</c:v>
                </c:pt>
                <c:pt idx="1495">
                  <c:v>37.472661206848016</c:v>
                </c:pt>
                <c:pt idx="1496">
                  <c:v>37.966790885446997</c:v>
                </c:pt>
                <c:pt idx="1497">
                  <c:v>39.69674543483125</c:v>
                </c:pt>
                <c:pt idx="1498">
                  <c:v>40.186751357327452</c:v>
                </c:pt>
                <c:pt idx="1499">
                  <c:v>38.87963764737227</c:v>
                </c:pt>
                <c:pt idx="1500">
                  <c:v>36.327320649040438</c:v>
                </c:pt>
                <c:pt idx="1501">
                  <c:v>28.110083464922177</c:v>
                </c:pt>
                <c:pt idx="1502">
                  <c:v>21.375536218824216</c:v>
                </c:pt>
                <c:pt idx="1503">
                  <c:v>21.31550095369689</c:v>
                </c:pt>
                <c:pt idx="1504">
                  <c:v>24.107254926572107</c:v>
                </c:pt>
                <c:pt idx="1505">
                  <c:v>19.686834543194824</c:v>
                </c:pt>
                <c:pt idx="1506">
                  <c:v>22.458178773069552</c:v>
                </c:pt>
                <c:pt idx="1507">
                  <c:v>21.320302147573706</c:v>
                </c:pt>
                <c:pt idx="1508">
                  <c:v>19.673596885362787</c:v>
                </c:pt>
                <c:pt idx="1509">
                  <c:v>17.218167955560396</c:v>
                </c:pt>
                <c:pt idx="1510">
                  <c:v>26.828436222214641</c:v>
                </c:pt>
                <c:pt idx="1511">
                  <c:v>26.97260817784835</c:v>
                </c:pt>
                <c:pt idx="1512">
                  <c:v>26.428612800463362</c:v>
                </c:pt>
                <c:pt idx="1513">
                  <c:v>37.032769958154446</c:v>
                </c:pt>
                <c:pt idx="1514">
                  <c:v>36.831764711719266</c:v>
                </c:pt>
                <c:pt idx="1515">
                  <c:v>24.080519556277164</c:v>
                </c:pt>
                <c:pt idx="1516">
                  <c:v>22.126920987449701</c:v>
                </c:pt>
                <c:pt idx="1517">
                  <c:v>24.177301464194223</c:v>
                </c:pt>
                <c:pt idx="1518">
                  <c:v>19.445570473404281</c:v>
                </c:pt>
                <c:pt idx="1519">
                  <c:v>19.991151626145914</c:v>
                </c:pt>
                <c:pt idx="1520">
                  <c:v>22.797422753343998</c:v>
                </c:pt>
                <c:pt idx="1521">
                  <c:v>23.267797261795423</c:v>
                </c:pt>
                <c:pt idx="1522">
                  <c:v>19.75163973976256</c:v>
                </c:pt>
                <c:pt idx="1523">
                  <c:v>17.122838996325935</c:v>
                </c:pt>
                <c:pt idx="1524">
                  <c:v>17.541183841631277</c:v>
                </c:pt>
                <c:pt idx="1525">
                  <c:v>26.966475434351121</c:v>
                </c:pt>
                <c:pt idx="1526">
                  <c:v>31.3999958006425</c:v>
                </c:pt>
                <c:pt idx="1527">
                  <c:v>31.598588544453399</c:v>
                </c:pt>
                <c:pt idx="1528">
                  <c:v>31.06123632329955</c:v>
                </c:pt>
                <c:pt idx="1529">
                  <c:v>37.067000029764564</c:v>
                </c:pt>
                <c:pt idx="1530">
                  <c:v>36.874737880144629</c:v>
                </c:pt>
                <c:pt idx="1531">
                  <c:v>41.495923762393573</c:v>
                </c:pt>
                <c:pt idx="1532">
                  <c:v>49.843269458244613</c:v>
                </c:pt>
                <c:pt idx="1533">
                  <c:v>55.43541143562615</c:v>
                </c:pt>
                <c:pt idx="1534">
                  <c:v>53.78174679358159</c:v>
                </c:pt>
                <c:pt idx="1535">
                  <c:v>55.789552269195006</c:v>
                </c:pt>
                <c:pt idx="1536">
                  <c:v>56.321086823232783</c:v>
                </c:pt>
                <c:pt idx="1537">
                  <c:v>50.056162137649565</c:v>
                </c:pt>
                <c:pt idx="1538">
                  <c:v>41.077647884662113</c:v>
                </c:pt>
                <c:pt idx="1539">
                  <c:v>41.995398876784627</c:v>
                </c:pt>
                <c:pt idx="1540">
                  <c:v>26.612933430212959</c:v>
                </c:pt>
                <c:pt idx="1541">
                  <c:v>28.976178474026394</c:v>
                </c:pt>
                <c:pt idx="1542">
                  <c:v>27.341379016932809</c:v>
                </c:pt>
                <c:pt idx="1543">
                  <c:v>22.373344748070309</c:v>
                </c:pt>
                <c:pt idx="1544">
                  <c:v>22.025893844452639</c:v>
                </c:pt>
                <c:pt idx="1545">
                  <c:v>28.013760774232573</c:v>
                </c:pt>
                <c:pt idx="1546">
                  <c:v>32.707984857821991</c:v>
                </c:pt>
                <c:pt idx="1547">
                  <c:v>46.147639328389104</c:v>
                </c:pt>
                <c:pt idx="1548">
                  <c:v>51.60215933256994</c:v>
                </c:pt>
                <c:pt idx="1549">
                  <c:v>44.86291885904182</c:v>
                </c:pt>
                <c:pt idx="1550">
                  <c:v>46.334895088290317</c:v>
                </c:pt>
                <c:pt idx="1551">
                  <c:v>48.413991023875234</c:v>
                </c:pt>
                <c:pt idx="1552">
                  <c:v>40.969039724609821</c:v>
                </c:pt>
                <c:pt idx="1553">
                  <c:v>38.644540310628472</c:v>
                </c:pt>
                <c:pt idx="1554">
                  <c:v>39.197960268222339</c:v>
                </c:pt>
                <c:pt idx="1555">
                  <c:v>38.624727864302976</c:v>
                </c:pt>
                <c:pt idx="1556">
                  <c:v>36.065012606231363</c:v>
                </c:pt>
                <c:pt idx="1557">
                  <c:v>40.011971098348276</c:v>
                </c:pt>
                <c:pt idx="1558">
                  <c:v>45.855016890349681</c:v>
                </c:pt>
                <c:pt idx="1559">
                  <c:v>46.840757615694542</c:v>
                </c:pt>
                <c:pt idx="1560">
                  <c:v>43.748123548622303</c:v>
                </c:pt>
                <c:pt idx="1561">
                  <c:v>36.518305553533729</c:v>
                </c:pt>
                <c:pt idx="1562">
                  <c:v>31.08844973853855</c:v>
                </c:pt>
                <c:pt idx="1563">
                  <c:v>22.848302486658337</c:v>
                </c:pt>
                <c:pt idx="1564">
                  <c:v>19.81752862046099</c:v>
                </c:pt>
                <c:pt idx="1565">
                  <c:v>21.015596160944998</c:v>
                </c:pt>
                <c:pt idx="1566">
                  <c:v>19.539338143387901</c:v>
                </c:pt>
                <c:pt idx="1567">
                  <c:v>26.276612978863096</c:v>
                </c:pt>
                <c:pt idx="1568">
                  <c:v>35.934916422348515</c:v>
                </c:pt>
                <c:pt idx="1569">
                  <c:v>43.538880072545915</c:v>
                </c:pt>
                <c:pt idx="1570">
                  <c:v>43.521139169410702</c:v>
                </c:pt>
                <c:pt idx="1571">
                  <c:v>39.933795432329163</c:v>
                </c:pt>
                <c:pt idx="1572">
                  <c:v>39.539916283781984</c:v>
                </c:pt>
                <c:pt idx="1573">
                  <c:v>41.13138510423186</c:v>
                </c:pt>
                <c:pt idx="1574">
                  <c:v>43.580193780485118</c:v>
                </c:pt>
                <c:pt idx="1575">
                  <c:v>43.495282838699822</c:v>
                </c:pt>
                <c:pt idx="1576">
                  <c:v>46.229674630336184</c:v>
                </c:pt>
                <c:pt idx="1577">
                  <c:v>40.45918367346939</c:v>
                </c:pt>
                <c:pt idx="1578">
                  <c:v>26.378921294175534</c:v>
                </c:pt>
                <c:pt idx="1579">
                  <c:v>17.439857439857441</c:v>
                </c:pt>
                <c:pt idx="1580">
                  <c:v>16.267700728609288</c:v>
                </c:pt>
                <c:pt idx="1581">
                  <c:v>15.639741020502546</c:v>
                </c:pt>
                <c:pt idx="1582">
                  <c:v>14.235643228994089</c:v>
                </c:pt>
                <c:pt idx="1583">
                  <c:v>17.783446331476135</c:v>
                </c:pt>
                <c:pt idx="1584">
                  <c:v>18.230539558009671</c:v>
                </c:pt>
                <c:pt idx="1585">
                  <c:v>18.590030881061868</c:v>
                </c:pt>
                <c:pt idx="1586">
                  <c:v>19.21956969544895</c:v>
                </c:pt>
                <c:pt idx="1587">
                  <c:v>28.58817798722189</c:v>
                </c:pt>
                <c:pt idx="1588">
                  <c:v>29.346345228419572</c:v>
                </c:pt>
                <c:pt idx="1589">
                  <c:v>28.046221050833399</c:v>
                </c:pt>
                <c:pt idx="1590">
                  <c:v>37.049088111533308</c:v>
                </c:pt>
                <c:pt idx="1591">
                  <c:v>34.777550912048497</c:v>
                </c:pt>
                <c:pt idx="1592">
                  <c:v>22.899349809745466</c:v>
                </c:pt>
                <c:pt idx="1593">
                  <c:v>21.625569709010168</c:v>
                </c:pt>
                <c:pt idx="1594">
                  <c:v>23.834237309912538</c:v>
                </c:pt>
                <c:pt idx="1595">
                  <c:v>22.096168440716884</c:v>
                </c:pt>
                <c:pt idx="1596">
                  <c:v>25.972974911128638</c:v>
                </c:pt>
                <c:pt idx="1597">
                  <c:v>30.228163493840988</c:v>
                </c:pt>
                <c:pt idx="1598">
                  <c:v>30.363522321306828</c:v>
                </c:pt>
                <c:pt idx="1599">
                  <c:v>28.019307440756169</c:v>
                </c:pt>
                <c:pt idx="1600">
                  <c:v>23.841095299698146</c:v>
                </c:pt>
                <c:pt idx="1601">
                  <c:v>21.450864669279543</c:v>
                </c:pt>
                <c:pt idx="1602">
                  <c:v>31.543018107567168</c:v>
                </c:pt>
                <c:pt idx="1603">
                  <c:v>36.443685874435111</c:v>
                </c:pt>
                <c:pt idx="1604">
                  <c:v>34.931928081324536</c:v>
                </c:pt>
                <c:pt idx="1605">
                  <c:v>33.509958952364542</c:v>
                </c:pt>
                <c:pt idx="1606">
                  <c:v>36.02147150363529</c:v>
                </c:pt>
                <c:pt idx="1607">
                  <c:v>31.740494174881579</c:v>
                </c:pt>
                <c:pt idx="1608">
                  <c:v>33.801580333625985</c:v>
                </c:pt>
                <c:pt idx="1609">
                  <c:v>37.852008954872154</c:v>
                </c:pt>
                <c:pt idx="1610">
                  <c:v>37.101819109766325</c:v>
                </c:pt>
                <c:pt idx="1611">
                  <c:v>33.373734543034296</c:v>
                </c:pt>
                <c:pt idx="1612">
                  <c:v>35.792521353636438</c:v>
                </c:pt>
                <c:pt idx="1613">
                  <c:v>41.412238055322717</c:v>
                </c:pt>
                <c:pt idx="1614">
                  <c:v>39.36943871424613</c:v>
                </c:pt>
                <c:pt idx="1615">
                  <c:v>36.713047033781102</c:v>
                </c:pt>
                <c:pt idx="1616">
                  <c:v>43.993498758516992</c:v>
                </c:pt>
                <c:pt idx="1617">
                  <c:v>18.209142665773612</c:v>
                </c:pt>
                <c:pt idx="1618">
                  <c:v>23.339023795422079</c:v>
                </c:pt>
                <c:pt idx="1619">
                  <c:v>24.427755027198824</c:v>
                </c:pt>
                <c:pt idx="1620">
                  <c:v>23.786429872495447</c:v>
                </c:pt>
                <c:pt idx="1621">
                  <c:v>26.927264454483407</c:v>
                </c:pt>
                <c:pt idx="1622">
                  <c:v>32.491427749314624</c:v>
                </c:pt>
                <c:pt idx="1623">
                  <c:v>36.846545905365382</c:v>
                </c:pt>
                <c:pt idx="1624">
                  <c:v>51.979877974867669</c:v>
                </c:pt>
                <c:pt idx="1625">
                  <c:v>56.939950312064482</c:v>
                </c:pt>
                <c:pt idx="1626">
                  <c:v>52.572621363467462</c:v>
                </c:pt>
                <c:pt idx="1627">
                  <c:v>54.146351616444917</c:v>
                </c:pt>
                <c:pt idx="1628">
                  <c:v>56.008265619945639</c:v>
                </c:pt>
                <c:pt idx="1629">
                  <c:v>47.400712391532892</c:v>
                </c:pt>
                <c:pt idx="1630">
                  <c:v>43.759691664606606</c:v>
                </c:pt>
                <c:pt idx="1631">
                  <c:v>43.06123294073106</c:v>
                </c:pt>
                <c:pt idx="1632">
                  <c:v>40.643559415082095</c:v>
                </c:pt>
                <c:pt idx="1633">
                  <c:v>39.065276381217373</c:v>
                </c:pt>
                <c:pt idx="1634">
                  <c:v>47.113874259163929</c:v>
                </c:pt>
                <c:pt idx="1635">
                  <c:v>51.669181674252918</c:v>
                </c:pt>
                <c:pt idx="1636">
                  <c:v>50.568300468363113</c:v>
                </c:pt>
                <c:pt idx="1637">
                  <c:v>48.981670640588632</c:v>
                </c:pt>
                <c:pt idx="1638">
                  <c:v>41.572398816712273</c:v>
                </c:pt>
                <c:pt idx="1639">
                  <c:v>33.150455541968256</c:v>
                </c:pt>
                <c:pt idx="1640">
                  <c:v>25.268768849795237</c:v>
                </c:pt>
                <c:pt idx="1641">
                  <c:v>22.686014201914169</c:v>
                </c:pt>
                <c:pt idx="1642">
                  <c:v>21.898907437733726</c:v>
                </c:pt>
                <c:pt idx="1643">
                  <c:v>19.177969359178519</c:v>
                </c:pt>
                <c:pt idx="1644">
                  <c:v>15.974094761171035</c:v>
                </c:pt>
                <c:pt idx="1645">
                  <c:v>21.157867224255096</c:v>
                </c:pt>
                <c:pt idx="1646">
                  <c:v>31.133934616500625</c:v>
                </c:pt>
                <c:pt idx="1647">
                  <c:v>31.900981733576302</c:v>
                </c:pt>
                <c:pt idx="1648">
                  <c:v>34.55890854434039</c:v>
                </c:pt>
                <c:pt idx="1649">
                  <c:v>41.865504052773787</c:v>
                </c:pt>
                <c:pt idx="1650">
                  <c:v>47.515516951328571</c:v>
                </c:pt>
                <c:pt idx="1651">
                  <c:v>51.752659508208978</c:v>
                </c:pt>
                <c:pt idx="1652">
                  <c:v>53.975671265390886</c:v>
                </c:pt>
                <c:pt idx="1653">
                  <c:v>58.538743229935989</c:v>
                </c:pt>
                <c:pt idx="1654">
                  <c:v>51.643808926801583</c:v>
                </c:pt>
                <c:pt idx="1655">
                  <c:v>35.727258015212271</c:v>
                </c:pt>
                <c:pt idx="1656">
                  <c:v>25.329062521879159</c:v>
                </c:pt>
                <c:pt idx="1657">
                  <c:v>22.345574621317045</c:v>
                </c:pt>
                <c:pt idx="1658">
                  <c:v>19.66903217446319</c:v>
                </c:pt>
                <c:pt idx="1659">
                  <c:v>16.158898591676309</c:v>
                </c:pt>
                <c:pt idx="1660">
                  <c:v>19.153557608196063</c:v>
                </c:pt>
                <c:pt idx="1661">
                  <c:v>20.45395037068624</c:v>
                </c:pt>
                <c:pt idx="1662">
                  <c:v>21.0785498489426</c:v>
                </c:pt>
                <c:pt idx="1663">
                  <c:v>22.280008777704634</c:v>
                </c:pt>
                <c:pt idx="1664">
                  <c:v>31.901988351074518</c:v>
                </c:pt>
                <c:pt idx="1665">
                  <c:v>31.993830862822374</c:v>
                </c:pt>
                <c:pt idx="1666">
                  <c:v>31.587367084589747</c:v>
                </c:pt>
                <c:pt idx="1667">
                  <c:v>42.034437700219193</c:v>
                </c:pt>
                <c:pt idx="1668">
                  <c:v>39.515876831448402</c:v>
                </c:pt>
                <c:pt idx="1669">
                  <c:v>30.402874291523347</c:v>
                </c:pt>
                <c:pt idx="1670">
                  <c:v>30.447790001930127</c:v>
                </c:pt>
                <c:pt idx="1671">
                  <c:v>31.688362342157866</c:v>
                </c:pt>
                <c:pt idx="1672">
                  <c:v>27.272469488680191</c:v>
                </c:pt>
                <c:pt idx="1673">
                  <c:v>30.964740571881659</c:v>
                </c:pt>
                <c:pt idx="1674">
                  <c:v>33.783187849388455</c:v>
                </c:pt>
                <c:pt idx="1675">
                  <c:v>31.027740361636489</c:v>
                </c:pt>
                <c:pt idx="1676">
                  <c:v>27.743081141807906</c:v>
                </c:pt>
                <c:pt idx="1677">
                  <c:v>23.001005902560305</c:v>
                </c:pt>
                <c:pt idx="1678">
                  <c:v>20.280945903526209</c:v>
                </c:pt>
                <c:pt idx="1679">
                  <c:v>29.145443878503425</c:v>
                </c:pt>
                <c:pt idx="1680">
                  <c:v>35.293792302427356</c:v>
                </c:pt>
                <c:pt idx="1681">
                  <c:v>34.995177033234626</c:v>
                </c:pt>
                <c:pt idx="1682">
                  <c:v>33.983771629680312</c:v>
                </c:pt>
                <c:pt idx="1683">
                  <c:v>34.908477905942632</c:v>
                </c:pt>
                <c:pt idx="1684">
                  <c:v>25.204878978463885</c:v>
                </c:pt>
                <c:pt idx="1685">
                  <c:v>22.382930290309229</c:v>
                </c:pt>
                <c:pt idx="1686">
                  <c:v>25.571665254204941</c:v>
                </c:pt>
                <c:pt idx="1687">
                  <c:v>29.546437234798795</c:v>
                </c:pt>
                <c:pt idx="1688">
                  <c:v>33.920893950674419</c:v>
                </c:pt>
                <c:pt idx="1689">
                  <c:v>41.258783376831964</c:v>
                </c:pt>
                <c:pt idx="1690">
                  <c:v>44.341792747470592</c:v>
                </c:pt>
                <c:pt idx="1691">
                  <c:v>41.086961759957589</c:v>
                </c:pt>
                <c:pt idx="1692">
                  <c:v>35.56247017039292</c:v>
                </c:pt>
                <c:pt idx="1693">
                  <c:v>38.400027106698751</c:v>
                </c:pt>
                <c:pt idx="1694">
                  <c:v>19.328334868938235</c:v>
                </c:pt>
                <c:pt idx="1695">
                  <c:v>24.599019423513589</c:v>
                </c:pt>
                <c:pt idx="1696">
                  <c:v>23.701358527229175</c:v>
                </c:pt>
                <c:pt idx="1697">
                  <c:v>24.21415424591288</c:v>
                </c:pt>
                <c:pt idx="1698">
                  <c:v>31.16266532177422</c:v>
                </c:pt>
                <c:pt idx="1699">
                  <c:v>38.229566389206155</c:v>
                </c:pt>
                <c:pt idx="1700">
                  <c:v>41.86380712126774</c:v>
                </c:pt>
                <c:pt idx="1701">
                  <c:v>53.301177355298101</c:v>
                </c:pt>
                <c:pt idx="1702">
                  <c:v>56.564623554879532</c:v>
                </c:pt>
                <c:pt idx="1703">
                  <c:v>58.196140098692304</c:v>
                </c:pt>
                <c:pt idx="1704">
                  <c:v>59.492798566604641</c:v>
                </c:pt>
                <c:pt idx="1705">
                  <c:v>62.032579489476049</c:v>
                </c:pt>
                <c:pt idx="1706">
                  <c:v>55.006044267573841</c:v>
                </c:pt>
                <c:pt idx="1707">
                  <c:v>50.858509551568687</c:v>
                </c:pt>
                <c:pt idx="1708">
                  <c:v>44.271792485598382</c:v>
                </c:pt>
                <c:pt idx="1709">
                  <c:v>35.988590919783583</c:v>
                </c:pt>
                <c:pt idx="1710">
                  <c:v>35.261386758491156</c:v>
                </c:pt>
                <c:pt idx="1711">
                  <c:v>39.926776553113918</c:v>
                </c:pt>
                <c:pt idx="1712">
                  <c:v>39.023030463927789</c:v>
                </c:pt>
                <c:pt idx="1713">
                  <c:v>35.559228440796893</c:v>
                </c:pt>
                <c:pt idx="1714">
                  <c:v>36.913164576784972</c:v>
                </c:pt>
                <c:pt idx="1715">
                  <c:v>30.618801434901876</c:v>
                </c:pt>
                <c:pt idx="1716">
                  <c:v>26.606826186088334</c:v>
                </c:pt>
                <c:pt idx="1717">
                  <c:v>23.570939250210483</c:v>
                </c:pt>
                <c:pt idx="1718">
                  <c:v>23.162865635156535</c:v>
                </c:pt>
                <c:pt idx="1719">
                  <c:v>24.038419654135989</c:v>
                </c:pt>
                <c:pt idx="1720">
                  <c:v>20.90102219781388</c:v>
                </c:pt>
                <c:pt idx="1721">
                  <c:v>19.701131518530669</c:v>
                </c:pt>
                <c:pt idx="1722">
                  <c:v>26.441095446443043</c:v>
                </c:pt>
                <c:pt idx="1723">
                  <c:v>36.327564013914447</c:v>
                </c:pt>
                <c:pt idx="1724">
                  <c:v>37.318689156733925</c:v>
                </c:pt>
                <c:pt idx="1725">
                  <c:v>40.756724800472952</c:v>
                </c:pt>
                <c:pt idx="1726">
                  <c:v>47.818824154056642</c:v>
                </c:pt>
                <c:pt idx="1727">
                  <c:v>51.722550980096685</c:v>
                </c:pt>
                <c:pt idx="1728">
                  <c:v>53.753596891552583</c:v>
                </c:pt>
                <c:pt idx="1729">
                  <c:v>55.058141694839691</c:v>
                </c:pt>
                <c:pt idx="1730">
                  <c:v>59.545981264048478</c:v>
                </c:pt>
                <c:pt idx="1731">
                  <c:v>51.023479576911036</c:v>
                </c:pt>
                <c:pt idx="1732">
                  <c:v>35.308734004224128</c:v>
                </c:pt>
                <c:pt idx="1733">
                  <c:v>27.952453677890638</c:v>
                </c:pt>
                <c:pt idx="1734">
                  <c:v>23.945886084602552</c:v>
                </c:pt>
                <c:pt idx="1735">
                  <c:v>19.613329941490715</c:v>
                </c:pt>
                <c:pt idx="1736">
                  <c:v>18.150021302035373</c:v>
                </c:pt>
                <c:pt idx="1737">
                  <c:v>18.763037052870544</c:v>
                </c:pt>
                <c:pt idx="1738">
                  <c:v>15.99929327486789</c:v>
                </c:pt>
                <c:pt idx="1739">
                  <c:v>18.492386479479215</c:v>
                </c:pt>
                <c:pt idx="1740">
                  <c:v>18.599814487376442</c:v>
                </c:pt>
                <c:pt idx="1741">
                  <c:v>24.984257689513196</c:v>
                </c:pt>
                <c:pt idx="1742">
                  <c:v>24.900153087259735</c:v>
                </c:pt>
                <c:pt idx="1743">
                  <c:v>28.116509006742476</c:v>
                </c:pt>
                <c:pt idx="1744">
                  <c:v>37.53440341722262</c:v>
                </c:pt>
                <c:pt idx="1745">
                  <c:v>37.370196615887409</c:v>
                </c:pt>
                <c:pt idx="1746">
                  <c:v>30.937933472222966</c:v>
                </c:pt>
                <c:pt idx="1747">
                  <c:v>30.69451829078907</c:v>
                </c:pt>
                <c:pt idx="1748">
                  <c:v>27.675475272942045</c:v>
                </c:pt>
                <c:pt idx="1749">
                  <c:v>22.524855823177891</c:v>
                </c:pt>
                <c:pt idx="1750">
                  <c:v>25.511208599536197</c:v>
                </c:pt>
                <c:pt idx="1751">
                  <c:v>27.252200359430446</c:v>
                </c:pt>
                <c:pt idx="1752">
                  <c:v>25.91491036783864</c:v>
                </c:pt>
                <c:pt idx="1753">
                  <c:v>25.949849646532115</c:v>
                </c:pt>
                <c:pt idx="1754">
                  <c:v>21.011783827712314</c:v>
                </c:pt>
                <c:pt idx="1755">
                  <c:v>16.210464255156992</c:v>
                </c:pt>
                <c:pt idx="1756">
                  <c:v>18.223283458513219</c:v>
                </c:pt>
                <c:pt idx="1757">
                  <c:v>21.967421698155079</c:v>
                </c:pt>
                <c:pt idx="1758">
                  <c:v>22.997318585553881</c:v>
                </c:pt>
                <c:pt idx="1759">
                  <c:v>25.429375465340787</c:v>
                </c:pt>
                <c:pt idx="1760">
                  <c:v>27.024552441992146</c:v>
                </c:pt>
                <c:pt idx="1761">
                  <c:v>24.061569256369754</c:v>
                </c:pt>
                <c:pt idx="1762">
                  <c:v>26.144322762138504</c:v>
                </c:pt>
                <c:pt idx="1763">
                  <c:v>25.1977705861201</c:v>
                </c:pt>
                <c:pt idx="1764">
                  <c:v>25.135177662070145</c:v>
                </c:pt>
                <c:pt idx="1765">
                  <c:v>32.48421587875535</c:v>
                </c:pt>
                <c:pt idx="1766">
                  <c:v>40.329502680506444</c:v>
                </c:pt>
                <c:pt idx="1767">
                  <c:v>38.877258483898927</c:v>
                </c:pt>
                <c:pt idx="1768">
                  <c:v>36.237876806046984</c:v>
                </c:pt>
                <c:pt idx="1769">
                  <c:v>31.969589397704411</c:v>
                </c:pt>
                <c:pt idx="1770">
                  <c:v>34.915659302487143</c:v>
                </c:pt>
                <c:pt idx="1771">
                  <c:v>31.262453338104574</c:v>
                </c:pt>
                <c:pt idx="1772">
                  <c:v>26.026152177565955</c:v>
                </c:pt>
                <c:pt idx="1773">
                  <c:v>25.384305623643112</c:v>
                </c:pt>
                <c:pt idx="1774">
                  <c:v>19.399742777783779</c:v>
                </c:pt>
                <c:pt idx="1775">
                  <c:v>28.949607064733048</c:v>
                </c:pt>
                <c:pt idx="1776">
                  <c:v>35.341303509448515</c:v>
                </c:pt>
                <c:pt idx="1777">
                  <c:v>42.795916719872601</c:v>
                </c:pt>
                <c:pt idx="1778">
                  <c:v>51.70687275738338</c:v>
                </c:pt>
                <c:pt idx="1779">
                  <c:v>56.061433131331817</c:v>
                </c:pt>
                <c:pt idx="1780">
                  <c:v>57.258309402139496</c:v>
                </c:pt>
                <c:pt idx="1781">
                  <c:v>58.435663229859735</c:v>
                </c:pt>
                <c:pt idx="1782">
                  <c:v>60.578839577961851</c:v>
                </c:pt>
                <c:pt idx="1783">
                  <c:v>55.438963511486719</c:v>
                </c:pt>
                <c:pt idx="1784">
                  <c:v>50.380548171353922</c:v>
                </c:pt>
                <c:pt idx="1785">
                  <c:v>45.594976537282662</c:v>
                </c:pt>
                <c:pt idx="1786">
                  <c:v>38.143654891099843</c:v>
                </c:pt>
                <c:pt idx="1787">
                  <c:v>36.458708677253107</c:v>
                </c:pt>
                <c:pt idx="1788">
                  <c:v>42.510684972956611</c:v>
                </c:pt>
                <c:pt idx="1789">
                  <c:v>44.081272645358617</c:v>
                </c:pt>
                <c:pt idx="1790">
                  <c:v>42.018586254572185</c:v>
                </c:pt>
                <c:pt idx="1791">
                  <c:v>41.962228167297965</c:v>
                </c:pt>
                <c:pt idx="1792">
                  <c:v>40.467833588169519</c:v>
                </c:pt>
                <c:pt idx="1793">
                  <c:v>37.850075325401569</c:v>
                </c:pt>
                <c:pt idx="1794">
                  <c:v>31.932321618015997</c:v>
                </c:pt>
                <c:pt idx="1795">
                  <c:v>28.047820672478206</c:v>
                </c:pt>
                <c:pt idx="1796">
                  <c:v>29.80176221706083</c:v>
                </c:pt>
                <c:pt idx="1797">
                  <c:v>26.935107948969584</c:v>
                </c:pt>
                <c:pt idx="1798">
                  <c:v>22.802455806346504</c:v>
                </c:pt>
                <c:pt idx="1799">
                  <c:v>28.995093087966005</c:v>
                </c:pt>
                <c:pt idx="1800">
                  <c:v>41.816195077064641</c:v>
                </c:pt>
                <c:pt idx="1801">
                  <c:v>43.919617550816838</c:v>
                </c:pt>
                <c:pt idx="1802">
                  <c:v>45.218543869277525</c:v>
                </c:pt>
                <c:pt idx="1803">
                  <c:v>51.750370179180308</c:v>
                </c:pt>
                <c:pt idx="1804">
                  <c:v>53.181440952763928</c:v>
                </c:pt>
                <c:pt idx="1805">
                  <c:v>51.854576833117605</c:v>
                </c:pt>
                <c:pt idx="1806">
                  <c:v>51.945353028188087</c:v>
                </c:pt>
                <c:pt idx="1807">
                  <c:v>53.765480661861744</c:v>
                </c:pt>
                <c:pt idx="1808">
                  <c:v>45.900448104638485</c:v>
                </c:pt>
                <c:pt idx="1809">
                  <c:v>38.72434601918534</c:v>
                </c:pt>
                <c:pt idx="1810">
                  <c:v>33.287695278216603</c:v>
                </c:pt>
                <c:pt idx="1811">
                  <c:v>29.762025252397461</c:v>
                </c:pt>
                <c:pt idx="1812">
                  <c:v>24.914169372438387</c:v>
                </c:pt>
                <c:pt idx="1813">
                  <c:v>20.270783752974818</c:v>
                </c:pt>
                <c:pt idx="1814">
                  <c:v>17.226678718035625</c:v>
                </c:pt>
                <c:pt idx="1815">
                  <c:v>13.77690434619209</c:v>
                </c:pt>
                <c:pt idx="1816">
                  <c:v>17.385272145144079</c:v>
                </c:pt>
                <c:pt idx="1817">
                  <c:v>17.702409917332194</c:v>
                </c:pt>
                <c:pt idx="1818">
                  <c:v>18.849899742194214</c:v>
                </c:pt>
                <c:pt idx="1819">
                  <c:v>16.48165190383067</c:v>
                </c:pt>
                <c:pt idx="1820">
                  <c:v>19.976702389669175</c:v>
                </c:pt>
                <c:pt idx="1821">
                  <c:v>22.787204117664661</c:v>
                </c:pt>
                <c:pt idx="1822">
                  <c:v>21.125304415751504</c:v>
                </c:pt>
                <c:pt idx="1823">
                  <c:v>18.885732710150872</c:v>
                </c:pt>
                <c:pt idx="1824">
                  <c:v>19.633330099912698</c:v>
                </c:pt>
                <c:pt idx="1825">
                  <c:v>19.427393256081011</c:v>
                </c:pt>
                <c:pt idx="1826">
                  <c:v>21.179173471364905</c:v>
                </c:pt>
                <c:pt idx="1827">
                  <c:v>26.587970130224935</c:v>
                </c:pt>
                <c:pt idx="1828">
                  <c:v>30.042952351443791</c:v>
                </c:pt>
                <c:pt idx="1829">
                  <c:v>30.632774676454151</c:v>
                </c:pt>
                <c:pt idx="1830">
                  <c:v>27.217676281274034</c:v>
                </c:pt>
                <c:pt idx="1831">
                  <c:v>21.513959616409988</c:v>
                </c:pt>
                <c:pt idx="1832">
                  <c:v>16.127715580434494</c:v>
                </c:pt>
                <c:pt idx="1833">
                  <c:v>16.869178457472522</c:v>
                </c:pt>
                <c:pt idx="1834">
                  <c:v>16.840421139554088</c:v>
                </c:pt>
                <c:pt idx="1835">
                  <c:v>22.533510759144463</c:v>
                </c:pt>
                <c:pt idx="1836">
                  <c:v>27.01077336084311</c:v>
                </c:pt>
                <c:pt idx="1837">
                  <c:v>27.449324324324326</c:v>
                </c:pt>
                <c:pt idx="1838">
                  <c:v>27.646478865212654</c:v>
                </c:pt>
                <c:pt idx="1839">
                  <c:v>32.974103830804665</c:v>
                </c:pt>
                <c:pt idx="1840">
                  <c:v>30.534983150391646</c:v>
                </c:pt>
                <c:pt idx="1841">
                  <c:v>28.63525976860948</c:v>
                </c:pt>
                <c:pt idx="1842">
                  <c:v>35.293308079980598</c:v>
                </c:pt>
                <c:pt idx="1843">
                  <c:v>39.384199953897323</c:v>
                </c:pt>
                <c:pt idx="1844">
                  <c:v>37.31110562492691</c:v>
                </c:pt>
                <c:pt idx="1845">
                  <c:v>37.246104060039933</c:v>
                </c:pt>
                <c:pt idx="1846">
                  <c:v>36.497270514984756</c:v>
                </c:pt>
                <c:pt idx="1847">
                  <c:v>38.786395449643706</c:v>
                </c:pt>
                <c:pt idx="1848">
                  <c:v>43.707175354930655</c:v>
                </c:pt>
                <c:pt idx="1849">
                  <c:v>35.676890551742993</c:v>
                </c:pt>
                <c:pt idx="1850">
                  <c:v>35.820852115748146</c:v>
                </c:pt>
                <c:pt idx="1851">
                  <c:v>27.109296932445936</c:v>
                </c:pt>
                <c:pt idx="1852">
                  <c:v>33.19939817682981</c:v>
                </c:pt>
                <c:pt idx="1853">
                  <c:v>35.791795392016724</c:v>
                </c:pt>
                <c:pt idx="1854">
                  <c:v>42.276868510471232</c:v>
                </c:pt>
                <c:pt idx="1855">
                  <c:v>45.709005630545434</c:v>
                </c:pt>
                <c:pt idx="1856">
                  <c:v>51.455875156326456</c:v>
                </c:pt>
                <c:pt idx="1857">
                  <c:v>53.377697376922086</c:v>
                </c:pt>
                <c:pt idx="1858">
                  <c:v>55.765363495333695</c:v>
                </c:pt>
                <c:pt idx="1859">
                  <c:v>57.676171732569529</c:v>
                </c:pt>
                <c:pt idx="1860">
                  <c:v>55.209403355589792</c:v>
                </c:pt>
                <c:pt idx="1861">
                  <c:v>52.112822520461464</c:v>
                </c:pt>
                <c:pt idx="1862">
                  <c:v>47.646876913076134</c:v>
                </c:pt>
                <c:pt idx="1863">
                  <c:v>41.357258076028153</c:v>
                </c:pt>
                <c:pt idx="1864">
                  <c:v>41.802193063512597</c:v>
                </c:pt>
                <c:pt idx="1865">
                  <c:v>48.146145424443908</c:v>
                </c:pt>
                <c:pt idx="1866">
                  <c:v>47.636380417289175</c:v>
                </c:pt>
                <c:pt idx="1867">
                  <c:v>46.261709617463637</c:v>
                </c:pt>
                <c:pt idx="1868">
                  <c:v>45.143344492424724</c:v>
                </c:pt>
                <c:pt idx="1869">
                  <c:v>44.020701502598556</c:v>
                </c:pt>
                <c:pt idx="1870">
                  <c:v>40.765443796733067</c:v>
                </c:pt>
                <c:pt idx="1871">
                  <c:v>34.738928214148565</c:v>
                </c:pt>
                <c:pt idx="1872">
                  <c:v>28.708126518660048</c:v>
                </c:pt>
                <c:pt idx="1873">
                  <c:v>28.505335974221772</c:v>
                </c:pt>
                <c:pt idx="1874">
                  <c:v>25.052556100581779</c:v>
                </c:pt>
                <c:pt idx="1875">
                  <c:v>20.521605693611221</c:v>
                </c:pt>
                <c:pt idx="1876">
                  <c:v>25.853409324637237</c:v>
                </c:pt>
                <c:pt idx="1877">
                  <c:v>36.294247287157383</c:v>
                </c:pt>
                <c:pt idx="1878">
                  <c:v>41.213520197856546</c:v>
                </c:pt>
                <c:pt idx="1879">
                  <c:v>42.375598389238085</c:v>
                </c:pt>
                <c:pt idx="1880">
                  <c:v>49.932045711222983</c:v>
                </c:pt>
                <c:pt idx="1881">
                  <c:v>51.383888340325711</c:v>
                </c:pt>
                <c:pt idx="1882">
                  <c:v>50.566246931179215</c:v>
                </c:pt>
                <c:pt idx="1883">
                  <c:v>49.787516666583436</c:v>
                </c:pt>
                <c:pt idx="1884">
                  <c:v>52.46932729915995</c:v>
                </c:pt>
                <c:pt idx="1885">
                  <c:v>46.386175323209848</c:v>
                </c:pt>
                <c:pt idx="1886">
                  <c:v>40.074733000590342</c:v>
                </c:pt>
                <c:pt idx="1887">
                  <c:v>35.961767471012223</c:v>
                </c:pt>
                <c:pt idx="1888">
                  <c:v>32.169524809901127</c:v>
                </c:pt>
                <c:pt idx="1889">
                  <c:v>26.805081565922773</c:v>
                </c:pt>
                <c:pt idx="1890">
                  <c:v>20.336664440219906</c:v>
                </c:pt>
                <c:pt idx="1891">
                  <c:v>15.534108937070334</c:v>
                </c:pt>
                <c:pt idx="1892">
                  <c:v>9.0979795138256847</c:v>
                </c:pt>
                <c:pt idx="1893">
                  <c:v>12.719855384014073</c:v>
                </c:pt>
                <c:pt idx="1894">
                  <c:v>11.856440468712771</c:v>
                </c:pt>
                <c:pt idx="1895">
                  <c:v>10.584644478589457</c:v>
                </c:pt>
                <c:pt idx="1896">
                  <c:v>8.4320142433538479</c:v>
                </c:pt>
                <c:pt idx="1897">
                  <c:v>13.139453398738613</c:v>
                </c:pt>
                <c:pt idx="1898">
                  <c:v>16.973679372633061</c:v>
                </c:pt>
                <c:pt idx="1899">
                  <c:v>17.146602057433373</c:v>
                </c:pt>
                <c:pt idx="1900">
                  <c:v>17.218377818575529</c:v>
                </c:pt>
                <c:pt idx="1901">
                  <c:v>19.8220603340054</c:v>
                </c:pt>
                <c:pt idx="1902">
                  <c:v>20.5711966526388</c:v>
                </c:pt>
                <c:pt idx="1903">
                  <c:v>17.785835820479207</c:v>
                </c:pt>
                <c:pt idx="1904">
                  <c:v>23.158248987211564</c:v>
                </c:pt>
                <c:pt idx="1905">
                  <c:v>27.773576674180177</c:v>
                </c:pt>
                <c:pt idx="1906">
                  <c:v>26.868375554386226</c:v>
                </c:pt>
                <c:pt idx="1907">
                  <c:v>28.317291102251787</c:v>
                </c:pt>
                <c:pt idx="1908">
                  <c:v>28.516210181180927</c:v>
                </c:pt>
                <c:pt idx="1909">
                  <c:v>25.580093231594571</c:v>
                </c:pt>
                <c:pt idx="1910">
                  <c:v>24.229995782473424</c:v>
                </c:pt>
                <c:pt idx="1911">
                  <c:v>23.462909463678301</c:v>
                </c:pt>
                <c:pt idx="1912">
                  <c:v>23.223796259904187</c:v>
                </c:pt>
                <c:pt idx="1913">
                  <c:v>24.894589297110041</c:v>
                </c:pt>
                <c:pt idx="1914">
                  <c:v>23.420287118606062</c:v>
                </c:pt>
                <c:pt idx="1915">
                  <c:v>26.481782316082619</c:v>
                </c:pt>
                <c:pt idx="1916">
                  <c:v>32.786775572760504</c:v>
                </c:pt>
                <c:pt idx="1917">
                  <c:v>29.990657116163188</c:v>
                </c:pt>
                <c:pt idx="1918">
                  <c:v>30.064720967151061</c:v>
                </c:pt>
                <c:pt idx="1919">
                  <c:v>35.885400199430897</c:v>
                </c:pt>
                <c:pt idx="1920">
                  <c:v>37.410111670143579</c:v>
                </c:pt>
                <c:pt idx="1921">
                  <c:v>36.448243437673469</c:v>
                </c:pt>
                <c:pt idx="1922">
                  <c:v>38.260603292574061</c:v>
                </c:pt>
                <c:pt idx="1923">
                  <c:v>38.731517059760414</c:v>
                </c:pt>
                <c:pt idx="1924">
                  <c:v>38.201940375224879</c:v>
                </c:pt>
                <c:pt idx="1925">
                  <c:v>56.287444313584921</c:v>
                </c:pt>
                <c:pt idx="1926">
                  <c:v>48.097824411715742</c:v>
                </c:pt>
                <c:pt idx="1927">
                  <c:v>45.97579187298593</c:v>
                </c:pt>
                <c:pt idx="1928">
                  <c:v>35.613163242652455</c:v>
                </c:pt>
                <c:pt idx="1929">
                  <c:v>36.188608684140853</c:v>
                </c:pt>
                <c:pt idx="1930">
                  <c:v>36.048979259751448</c:v>
                </c:pt>
                <c:pt idx="1931">
                  <c:v>38.337169823926338</c:v>
                </c:pt>
                <c:pt idx="1932">
                  <c:v>39.359553506729775</c:v>
                </c:pt>
                <c:pt idx="1933">
                  <c:v>44.377248684204758</c:v>
                </c:pt>
                <c:pt idx="1934">
                  <c:v>46.73123094550769</c:v>
                </c:pt>
                <c:pt idx="1935">
                  <c:v>53.183638432825674</c:v>
                </c:pt>
                <c:pt idx="1936">
                  <c:v>57.598991088505258</c:v>
                </c:pt>
                <c:pt idx="1937">
                  <c:v>57.872553789330503</c:v>
                </c:pt>
                <c:pt idx="1938">
                  <c:v>56.280782023020926</c:v>
                </c:pt>
                <c:pt idx="1939">
                  <c:v>51.621439195283514</c:v>
                </c:pt>
                <c:pt idx="1940">
                  <c:v>42.76836731243872</c:v>
                </c:pt>
                <c:pt idx="1941">
                  <c:v>43.166470522304415</c:v>
                </c:pt>
                <c:pt idx="1942">
                  <c:v>50.498506887583083</c:v>
                </c:pt>
                <c:pt idx="1943">
                  <c:v>50.037136395885064</c:v>
                </c:pt>
                <c:pt idx="1944">
                  <c:v>48.85252757593183</c:v>
                </c:pt>
                <c:pt idx="1945">
                  <c:v>48.384896188636212</c:v>
                </c:pt>
                <c:pt idx="1946">
                  <c:v>48.472617327713323</c:v>
                </c:pt>
                <c:pt idx="1947">
                  <c:v>43.824224029706443</c:v>
                </c:pt>
                <c:pt idx="1948">
                  <c:v>38.046433572529978</c:v>
                </c:pt>
                <c:pt idx="1949">
                  <c:v>33.179950797288441</c:v>
                </c:pt>
                <c:pt idx="1950">
                  <c:v>31.195159334996021</c:v>
                </c:pt>
                <c:pt idx="1951">
                  <c:v>26.253813100665852</c:v>
                </c:pt>
                <c:pt idx="1952">
                  <c:v>20.90964510058576</c:v>
                </c:pt>
                <c:pt idx="1953">
                  <c:v>29.312108307142985</c:v>
                </c:pt>
                <c:pt idx="1954">
                  <c:v>36.113906593611389</c:v>
                </c:pt>
                <c:pt idx="1955">
                  <c:v>42.328633963798552</c:v>
                </c:pt>
                <c:pt idx="1956">
                  <c:v>46.357938958460075</c:v>
                </c:pt>
                <c:pt idx="1957">
                  <c:v>51.480370284893716</c:v>
                </c:pt>
                <c:pt idx="1958">
                  <c:v>51.722044061557149</c:v>
                </c:pt>
                <c:pt idx="1959">
                  <c:v>51.178246595731657</c:v>
                </c:pt>
                <c:pt idx="1960">
                  <c:v>49.778415930302231</c:v>
                </c:pt>
                <c:pt idx="1961">
                  <c:v>50.165910195181496</c:v>
                </c:pt>
                <c:pt idx="1962">
                  <c:v>46.914186343633183</c:v>
                </c:pt>
                <c:pt idx="1963">
                  <c:v>41.762675767217495</c:v>
                </c:pt>
                <c:pt idx="1964">
                  <c:v>39.802809206472226</c:v>
                </c:pt>
                <c:pt idx="1965">
                  <c:v>36.017391712532124</c:v>
                </c:pt>
                <c:pt idx="1966">
                  <c:v>29.087680037471213</c:v>
                </c:pt>
                <c:pt idx="1967">
                  <c:v>21.001663362727001</c:v>
                </c:pt>
                <c:pt idx="1968">
                  <c:v>15.016562384983438</c:v>
                </c:pt>
                <c:pt idx="1969">
                  <c:v>6.7491892207754267</c:v>
                </c:pt>
                <c:pt idx="1970">
                  <c:v>14.546506395834674</c:v>
                </c:pt>
                <c:pt idx="1971">
                  <c:v>16.107377359803866</c:v>
                </c:pt>
                <c:pt idx="1972">
                  <c:v>15.452613178125185</c:v>
                </c:pt>
                <c:pt idx="1973">
                  <c:v>12.520197644193617</c:v>
                </c:pt>
                <c:pt idx="1974">
                  <c:v>16.494140520676428</c:v>
                </c:pt>
                <c:pt idx="1975">
                  <c:v>18.369499847183743</c:v>
                </c:pt>
                <c:pt idx="1976">
                  <c:v>17.334195078334567</c:v>
                </c:pt>
                <c:pt idx="1977">
                  <c:v>21.703248544567153</c:v>
                </c:pt>
                <c:pt idx="1978">
                  <c:v>26.459843758781542</c:v>
                </c:pt>
                <c:pt idx="1979">
                  <c:v>27.148458145546446</c:v>
                </c:pt>
                <c:pt idx="1980">
                  <c:v>22.748802396822917</c:v>
                </c:pt>
                <c:pt idx="1981">
                  <c:v>24.257603304762966</c:v>
                </c:pt>
                <c:pt idx="1982">
                  <c:v>19.686482371681915</c:v>
                </c:pt>
                <c:pt idx="1983">
                  <c:v>16.126229426469436</c:v>
                </c:pt>
                <c:pt idx="1984">
                  <c:v>18.628295248966953</c:v>
                </c:pt>
                <c:pt idx="1985">
                  <c:v>19.535609287814243</c:v>
                </c:pt>
                <c:pt idx="1986">
                  <c:v>25.236943628721136</c:v>
                </c:pt>
                <c:pt idx="1987">
                  <c:v>28.330318163599138</c:v>
                </c:pt>
                <c:pt idx="1988">
                  <c:v>28.345694250843273</c:v>
                </c:pt>
                <c:pt idx="1989">
                  <c:v>27.332567129871489</c:v>
                </c:pt>
                <c:pt idx="1990">
                  <c:v>29.357817211723614</c:v>
                </c:pt>
                <c:pt idx="1991">
                  <c:v>25.202972081586978</c:v>
                </c:pt>
                <c:pt idx="1992">
                  <c:v>25.360990403766063</c:v>
                </c:pt>
                <c:pt idx="1993">
                  <c:v>28.011856609133297</c:v>
                </c:pt>
                <c:pt idx="1994">
                  <c:v>25.934019978820562</c:v>
                </c:pt>
                <c:pt idx="1995">
                  <c:v>28.430563995717222</c:v>
                </c:pt>
                <c:pt idx="1996">
                  <c:v>35.695216322110504</c:v>
                </c:pt>
                <c:pt idx="1997">
                  <c:v>39.836613671636719</c:v>
                </c:pt>
                <c:pt idx="1998">
                  <c:v>37.669525907036046</c:v>
                </c:pt>
                <c:pt idx="1999">
                  <c:v>40.42901621446768</c:v>
                </c:pt>
                <c:pt idx="2000">
                  <c:v>40.32373979917385</c:v>
                </c:pt>
                <c:pt idx="2001">
                  <c:v>35.715468643388512</c:v>
                </c:pt>
                <c:pt idx="2002">
                  <c:v>62.197639812455549</c:v>
                </c:pt>
                <c:pt idx="2003">
                  <c:v>52.829636456478148</c:v>
                </c:pt>
                <c:pt idx="2004">
                  <c:v>48.399445457497563</c:v>
                </c:pt>
                <c:pt idx="2005">
                  <c:v>36.627975697974044</c:v>
                </c:pt>
                <c:pt idx="2006">
                  <c:v>35.62317117776152</c:v>
                </c:pt>
                <c:pt idx="2007">
                  <c:v>37.432965181016584</c:v>
                </c:pt>
                <c:pt idx="2008">
                  <c:v>40.430566330488752</c:v>
                </c:pt>
                <c:pt idx="2009">
                  <c:v>39.825412888203338</c:v>
                </c:pt>
                <c:pt idx="2010">
                  <c:v>42.364117211467253</c:v>
                </c:pt>
                <c:pt idx="2011">
                  <c:v>44.870350371736336</c:v>
                </c:pt>
                <c:pt idx="2012">
                  <c:v>52.790264017646663</c:v>
                </c:pt>
                <c:pt idx="2013">
                  <c:v>57.183459395654303</c:v>
                </c:pt>
                <c:pt idx="2014">
                  <c:v>57.904671789578309</c:v>
                </c:pt>
                <c:pt idx="2015">
                  <c:v>59.544027584787194</c:v>
                </c:pt>
                <c:pt idx="2016">
                  <c:v>55.226157131368048</c:v>
                </c:pt>
                <c:pt idx="2017">
                  <c:v>43.969250138298072</c:v>
                </c:pt>
                <c:pt idx="2018">
                  <c:v>40.068466832011737</c:v>
                </c:pt>
                <c:pt idx="2019">
                  <c:v>45.741095490113317</c:v>
                </c:pt>
                <c:pt idx="2020">
                  <c:v>44.603642456020602</c:v>
                </c:pt>
                <c:pt idx="2021">
                  <c:v>45.235031737862414</c:v>
                </c:pt>
                <c:pt idx="2022">
                  <c:v>43.334393486419437</c:v>
                </c:pt>
                <c:pt idx="2023">
                  <c:v>44.564256569665673</c:v>
                </c:pt>
                <c:pt idx="2024">
                  <c:v>41.486296733481396</c:v>
                </c:pt>
                <c:pt idx="2025">
                  <c:v>36.395315192914921</c:v>
                </c:pt>
                <c:pt idx="2026">
                  <c:v>30.585477826790381</c:v>
                </c:pt>
                <c:pt idx="2027">
                  <c:v>31.575441112091013</c:v>
                </c:pt>
                <c:pt idx="2028">
                  <c:v>27.649517704858972</c:v>
                </c:pt>
                <c:pt idx="2029">
                  <c:v>23.347375356599635</c:v>
                </c:pt>
                <c:pt idx="2030">
                  <c:v>32.301812748876245</c:v>
                </c:pt>
                <c:pt idx="2031">
                  <c:v>38.420398647263781</c:v>
                </c:pt>
                <c:pt idx="2032">
                  <c:v>43.464494548425812</c:v>
                </c:pt>
                <c:pt idx="2033">
                  <c:v>44.29879917781544</c:v>
                </c:pt>
                <c:pt idx="2034">
                  <c:v>46.341378388742342</c:v>
                </c:pt>
                <c:pt idx="2035">
                  <c:v>45.467780246724395</c:v>
                </c:pt>
                <c:pt idx="2036">
                  <c:v>43.997161405629882</c:v>
                </c:pt>
                <c:pt idx="2037">
                  <c:v>40.577834766548634</c:v>
                </c:pt>
                <c:pt idx="2038">
                  <c:v>43.030636885965194</c:v>
                </c:pt>
                <c:pt idx="2039">
                  <c:v>41.457555532696375</c:v>
                </c:pt>
                <c:pt idx="2040">
                  <c:v>35.311916728776097</c:v>
                </c:pt>
                <c:pt idx="2041">
                  <c:v>35.400380113542006</c:v>
                </c:pt>
                <c:pt idx="2042">
                  <c:v>32.125570776255707</c:v>
                </c:pt>
                <c:pt idx="2043">
                  <c:v>25.164524666777936</c:v>
                </c:pt>
                <c:pt idx="2044">
                  <c:v>20.400335202381843</c:v>
                </c:pt>
                <c:pt idx="2045">
                  <c:v>16.949247923851786</c:v>
                </c:pt>
                <c:pt idx="2046">
                  <c:v>6.0766899811324349</c:v>
                </c:pt>
                <c:pt idx="2047">
                  <c:v>14.055947864287399</c:v>
                </c:pt>
                <c:pt idx="2048">
                  <c:v>17.279021698980674</c:v>
                </c:pt>
                <c:pt idx="2049">
                  <c:v>16.388251128176709</c:v>
                </c:pt>
                <c:pt idx="2050">
                  <c:v>13.153981574854292</c:v>
                </c:pt>
                <c:pt idx="2051">
                  <c:v>15.433023057172113</c:v>
                </c:pt>
                <c:pt idx="2052">
                  <c:v>14.715760786120068</c:v>
                </c:pt>
                <c:pt idx="2053">
                  <c:v>14.234931816381774</c:v>
                </c:pt>
                <c:pt idx="2054">
                  <c:v>18.38690071860141</c:v>
                </c:pt>
                <c:pt idx="2055">
                  <c:v>22.482844724374235</c:v>
                </c:pt>
                <c:pt idx="2056">
                  <c:v>24.207614206069461</c:v>
                </c:pt>
                <c:pt idx="2057">
                  <c:v>22.28243431138365</c:v>
                </c:pt>
                <c:pt idx="2058">
                  <c:v>23.13564839622261</c:v>
                </c:pt>
                <c:pt idx="2059">
                  <c:v>18.617083376857991</c:v>
                </c:pt>
                <c:pt idx="2060">
                  <c:v>15.186039549912836</c:v>
                </c:pt>
                <c:pt idx="2061">
                  <c:v>17.12703333449441</c:v>
                </c:pt>
                <c:pt idx="2062">
                  <c:v>16.826947568617015</c:v>
                </c:pt>
                <c:pt idx="2063">
                  <c:v>21.417015201983521</c:v>
                </c:pt>
                <c:pt idx="2064">
                  <c:v>26.69521736237202</c:v>
                </c:pt>
                <c:pt idx="2065">
                  <c:v>29.109288299155605</c:v>
                </c:pt>
                <c:pt idx="2066">
                  <c:v>28.824438369190535</c:v>
                </c:pt>
                <c:pt idx="2067">
                  <c:v>32.010088613588707</c:v>
                </c:pt>
                <c:pt idx="2068">
                  <c:v>29.910981095278537</c:v>
                </c:pt>
                <c:pt idx="2069">
                  <c:v>28.840673461894852</c:v>
                </c:pt>
                <c:pt idx="2070">
                  <c:v>29.386893471210911</c:v>
                </c:pt>
                <c:pt idx="2071">
                  <c:v>24.972728534877721</c:v>
                </c:pt>
                <c:pt idx="2072">
                  <c:v>21.964470119879671</c:v>
                </c:pt>
                <c:pt idx="2073">
                  <c:v>20.42003285173142</c:v>
                </c:pt>
                <c:pt idx="2074">
                  <c:v>18.227464580733063</c:v>
                </c:pt>
                <c:pt idx="2075">
                  <c:v>16.300981998276534</c:v>
                </c:pt>
                <c:pt idx="2076">
                  <c:v>21.8098996354171</c:v>
                </c:pt>
                <c:pt idx="2077">
                  <c:v>27.090024067295559</c:v>
                </c:pt>
                <c:pt idx="2078">
                  <c:v>31.667694415895852</c:v>
                </c:pt>
                <c:pt idx="2079">
                  <c:v>60.784959159770658</c:v>
                </c:pt>
                <c:pt idx="2080">
                  <c:v>52.834837056313653</c:v>
                </c:pt>
                <c:pt idx="2081">
                  <c:v>50.733343090030992</c:v>
                </c:pt>
                <c:pt idx="2082">
                  <c:v>41.045502899180434</c:v>
                </c:pt>
                <c:pt idx="2083">
                  <c:v>41.259010375808529</c:v>
                </c:pt>
                <c:pt idx="2084">
                  <c:v>43.625047907240145</c:v>
                </c:pt>
                <c:pt idx="2085">
                  <c:v>46.053169501919186</c:v>
                </c:pt>
                <c:pt idx="2086">
                  <c:v>47.7655176575906</c:v>
                </c:pt>
                <c:pt idx="2087">
                  <c:v>50.10129720903511</c:v>
                </c:pt>
                <c:pt idx="2088">
                  <c:v>48.900047627650309</c:v>
                </c:pt>
                <c:pt idx="2089">
                  <c:v>55.601583318665405</c:v>
                </c:pt>
                <c:pt idx="2090">
                  <c:v>58.983111281177173</c:v>
                </c:pt>
                <c:pt idx="2091">
                  <c:v>57.819426044167308</c:v>
                </c:pt>
                <c:pt idx="2092">
                  <c:v>58.13354027155215</c:v>
                </c:pt>
                <c:pt idx="2093">
                  <c:v>55.915476344273252</c:v>
                </c:pt>
                <c:pt idx="2094">
                  <c:v>45.987014694557324</c:v>
                </c:pt>
                <c:pt idx="2095">
                  <c:v>40.923845697968858</c:v>
                </c:pt>
                <c:pt idx="2096">
                  <c:v>44.938716565659064</c:v>
                </c:pt>
                <c:pt idx="2097">
                  <c:v>44.545899959912703</c:v>
                </c:pt>
                <c:pt idx="2098">
                  <c:v>47.046755418354877</c:v>
                </c:pt>
                <c:pt idx="2099">
                  <c:v>45.10160645673384</c:v>
                </c:pt>
                <c:pt idx="2100">
                  <c:v>47.992954419684438</c:v>
                </c:pt>
                <c:pt idx="2101">
                  <c:v>45.754491702710162</c:v>
                </c:pt>
                <c:pt idx="2102">
                  <c:v>42.155061352932485</c:v>
                </c:pt>
                <c:pt idx="2103">
                  <c:v>34.636757434768029</c:v>
                </c:pt>
                <c:pt idx="2104">
                  <c:v>36.123306095518451</c:v>
                </c:pt>
                <c:pt idx="2105">
                  <c:v>34.332967661928834</c:v>
                </c:pt>
                <c:pt idx="2106">
                  <c:v>29.795438986553112</c:v>
                </c:pt>
                <c:pt idx="2107">
                  <c:v>32.651890574919278</c:v>
                </c:pt>
                <c:pt idx="2108">
                  <c:v>36.347648736283524</c:v>
                </c:pt>
                <c:pt idx="2109">
                  <c:v>38.817795984410211</c:v>
                </c:pt>
                <c:pt idx="2110">
                  <c:v>37.286703730161193</c:v>
                </c:pt>
                <c:pt idx="2111">
                  <c:v>37.454120140612076</c:v>
                </c:pt>
                <c:pt idx="2112">
                  <c:v>38.487935334595392</c:v>
                </c:pt>
                <c:pt idx="2113">
                  <c:v>39.096549135628017</c:v>
                </c:pt>
                <c:pt idx="2114">
                  <c:v>36.648577616625701</c:v>
                </c:pt>
                <c:pt idx="2115">
                  <c:v>36.093508142934631</c:v>
                </c:pt>
                <c:pt idx="2116">
                  <c:v>37.256457318873728</c:v>
                </c:pt>
                <c:pt idx="2117">
                  <c:v>31.527958225064967</c:v>
                </c:pt>
                <c:pt idx="2118">
                  <c:v>31.215891297653915</c:v>
                </c:pt>
                <c:pt idx="2119">
                  <c:v>28.632019489037418</c:v>
                </c:pt>
                <c:pt idx="2120">
                  <c:v>23.790251405804778</c:v>
                </c:pt>
                <c:pt idx="2121">
                  <c:v>17.854297053294445</c:v>
                </c:pt>
                <c:pt idx="2122">
                  <c:v>15.594120500795794</c:v>
                </c:pt>
                <c:pt idx="2123">
                  <c:v>11.726331679965494</c:v>
                </c:pt>
                <c:pt idx="2124">
                  <c:v>18.811252046826503</c:v>
                </c:pt>
                <c:pt idx="2125">
                  <c:v>22.526446324735915</c:v>
                </c:pt>
                <c:pt idx="2126">
                  <c:v>19.003081615147568</c:v>
                </c:pt>
                <c:pt idx="2127">
                  <c:v>17.169602371336797</c:v>
                </c:pt>
                <c:pt idx="2128">
                  <c:v>18.476624041429144</c:v>
                </c:pt>
                <c:pt idx="2129">
                  <c:v>17.810166128102335</c:v>
                </c:pt>
                <c:pt idx="2130">
                  <c:v>18.219804245153608</c:v>
                </c:pt>
                <c:pt idx="2131">
                  <c:v>22.745555884305052</c:v>
                </c:pt>
                <c:pt idx="2132">
                  <c:v>26.037978622307818</c:v>
                </c:pt>
                <c:pt idx="2133">
                  <c:v>27.601959142593131</c:v>
                </c:pt>
                <c:pt idx="2134">
                  <c:v>27.309350519197661</c:v>
                </c:pt>
                <c:pt idx="2135">
                  <c:v>27.719961619912226</c:v>
                </c:pt>
                <c:pt idx="2136">
                  <c:v>23.445779940263993</c:v>
                </c:pt>
                <c:pt idx="2137">
                  <c:v>19.546677763906228</c:v>
                </c:pt>
                <c:pt idx="2138">
                  <c:v>19.057108064082492</c:v>
                </c:pt>
                <c:pt idx="2139">
                  <c:v>19.883518808925501</c:v>
                </c:pt>
                <c:pt idx="2140">
                  <c:v>23.227669813377155</c:v>
                </c:pt>
                <c:pt idx="2141">
                  <c:v>29.064286930414308</c:v>
                </c:pt>
                <c:pt idx="2142">
                  <c:v>31.951511523495956</c:v>
                </c:pt>
                <c:pt idx="2143">
                  <c:v>31.668145605601111</c:v>
                </c:pt>
                <c:pt idx="2144">
                  <c:v>32.71435601578942</c:v>
                </c:pt>
                <c:pt idx="2145">
                  <c:v>35.170125636593532</c:v>
                </c:pt>
                <c:pt idx="2146">
                  <c:v>33.756287831040183</c:v>
                </c:pt>
                <c:pt idx="2147">
                  <c:v>30.852215283972644</c:v>
                </c:pt>
                <c:pt idx="2148">
                  <c:v>27.96948970826632</c:v>
                </c:pt>
                <c:pt idx="2149">
                  <c:v>25.943059001640101</c:v>
                </c:pt>
                <c:pt idx="2150">
                  <c:v>17.226907392010137</c:v>
                </c:pt>
                <c:pt idx="2151">
                  <c:v>7.8032264097087563</c:v>
                </c:pt>
                <c:pt idx="2152">
                  <c:v>9.1824213099216827</c:v>
                </c:pt>
                <c:pt idx="2153">
                  <c:v>16.744331369398321</c:v>
                </c:pt>
                <c:pt idx="2154">
                  <c:v>24.455713836718399</c:v>
                </c:pt>
                <c:pt idx="2155">
                  <c:v>32.023690417941623</c:v>
                </c:pt>
                <c:pt idx="2156">
                  <c:v>56.151795451791408</c:v>
                </c:pt>
                <c:pt idx="2157">
                  <c:v>52.195286235073759</c:v>
                </c:pt>
                <c:pt idx="2158">
                  <c:v>50.061350427657366</c:v>
                </c:pt>
                <c:pt idx="2159">
                  <c:v>39.962069899756173</c:v>
                </c:pt>
                <c:pt idx="2160">
                  <c:v>37.474043310590332</c:v>
                </c:pt>
                <c:pt idx="2161">
                  <c:v>42.344114306211516</c:v>
                </c:pt>
                <c:pt idx="2162">
                  <c:v>46.040493733112733</c:v>
                </c:pt>
                <c:pt idx="2163">
                  <c:v>50.302599712698829</c:v>
                </c:pt>
                <c:pt idx="2164">
                  <c:v>52.832234126516141</c:v>
                </c:pt>
                <c:pt idx="2165">
                  <c:v>51.706051721413651</c:v>
                </c:pt>
                <c:pt idx="2166">
                  <c:v>57.911491920719229</c:v>
                </c:pt>
                <c:pt idx="2167">
                  <c:v>60.127391464311998</c:v>
                </c:pt>
                <c:pt idx="2168">
                  <c:v>56.359888380680637</c:v>
                </c:pt>
                <c:pt idx="2169">
                  <c:v>53.74127855397137</c:v>
                </c:pt>
                <c:pt idx="2170">
                  <c:v>50.413822883805736</c:v>
                </c:pt>
                <c:pt idx="2171">
                  <c:v>40.220983064849236</c:v>
                </c:pt>
                <c:pt idx="2172">
                  <c:v>35.26535505864679</c:v>
                </c:pt>
                <c:pt idx="2173">
                  <c:v>37.658243163826185</c:v>
                </c:pt>
                <c:pt idx="2174">
                  <c:v>34.008271766410978</c:v>
                </c:pt>
                <c:pt idx="2175">
                  <c:v>36.433959544515446</c:v>
                </c:pt>
                <c:pt idx="2176">
                  <c:v>33.15214566300579</c:v>
                </c:pt>
                <c:pt idx="2177">
                  <c:v>30.748115126854959</c:v>
                </c:pt>
                <c:pt idx="2178">
                  <c:v>27.361804544073781</c:v>
                </c:pt>
                <c:pt idx="2179">
                  <c:v>29.341591732872956</c:v>
                </c:pt>
                <c:pt idx="2180">
                  <c:v>25.810273690579226</c:v>
                </c:pt>
                <c:pt idx="2181">
                  <c:v>34.616302295301004</c:v>
                </c:pt>
                <c:pt idx="2182">
                  <c:v>38.240529936058905</c:v>
                </c:pt>
                <c:pt idx="2183">
                  <c:v>37.210992907801419</c:v>
                </c:pt>
                <c:pt idx="2184">
                  <c:v>39.742977911098997</c:v>
                </c:pt>
                <c:pt idx="2185">
                  <c:v>40.135852483062095</c:v>
                </c:pt>
                <c:pt idx="2186">
                  <c:v>37.327741935483871</c:v>
                </c:pt>
                <c:pt idx="2187">
                  <c:v>36.412448453777216</c:v>
                </c:pt>
                <c:pt idx="2188">
                  <c:v>37.11808822715448</c:v>
                </c:pt>
                <c:pt idx="2189">
                  <c:v>36.421656733831547</c:v>
                </c:pt>
                <c:pt idx="2190">
                  <c:v>38.900645280984207</c:v>
                </c:pt>
                <c:pt idx="2191">
                  <c:v>36.937265052875297</c:v>
                </c:pt>
                <c:pt idx="2192">
                  <c:v>35.951170707796429</c:v>
                </c:pt>
                <c:pt idx="2193">
                  <c:v>37.562827134389408</c:v>
                </c:pt>
                <c:pt idx="2194">
                  <c:v>30.600928252730913</c:v>
                </c:pt>
                <c:pt idx="2195">
                  <c:v>27.288757565648385</c:v>
                </c:pt>
                <c:pt idx="2196">
                  <c:v>24.574628059510477</c:v>
                </c:pt>
                <c:pt idx="2197">
                  <c:v>19.546556939259343</c:v>
                </c:pt>
                <c:pt idx="2198">
                  <c:v>12.293904067073118</c:v>
                </c:pt>
                <c:pt idx="2199">
                  <c:v>18.473336839783503</c:v>
                </c:pt>
                <c:pt idx="2200">
                  <c:v>22.540539110652595</c:v>
                </c:pt>
                <c:pt idx="2201">
                  <c:v>30.15230309165231</c:v>
                </c:pt>
                <c:pt idx="2202">
                  <c:v>32.327938474863963</c:v>
                </c:pt>
                <c:pt idx="2203">
                  <c:v>27.023072458160009</c:v>
                </c:pt>
                <c:pt idx="2204">
                  <c:v>24.092294432531503</c:v>
                </c:pt>
                <c:pt idx="2205">
                  <c:v>24.403308425285037</c:v>
                </c:pt>
                <c:pt idx="2206">
                  <c:v>23.800788971660893</c:v>
                </c:pt>
                <c:pt idx="2207">
                  <c:v>24.376137530082548</c:v>
                </c:pt>
                <c:pt idx="2208">
                  <c:v>30.851910665518211</c:v>
                </c:pt>
                <c:pt idx="2209">
                  <c:v>35.029948089977367</c:v>
                </c:pt>
                <c:pt idx="2210">
                  <c:v>35.597379760777571</c:v>
                </c:pt>
                <c:pt idx="2211">
                  <c:v>35.181258421417112</c:v>
                </c:pt>
                <c:pt idx="2212">
                  <c:v>34.68810993151844</c:v>
                </c:pt>
                <c:pt idx="2213">
                  <c:v>27.086652633537629</c:v>
                </c:pt>
                <c:pt idx="2214">
                  <c:v>25.899298929515368</c:v>
                </c:pt>
                <c:pt idx="2215">
                  <c:v>27.230420029137608</c:v>
                </c:pt>
                <c:pt idx="2216">
                  <c:v>26.825484992491099</c:v>
                </c:pt>
                <c:pt idx="2217">
                  <c:v>29.362894356871927</c:v>
                </c:pt>
                <c:pt idx="2218">
                  <c:v>34.219209378101532</c:v>
                </c:pt>
                <c:pt idx="2219">
                  <c:v>33.453136805546855</c:v>
                </c:pt>
                <c:pt idx="2220">
                  <c:v>29.986701819580297</c:v>
                </c:pt>
                <c:pt idx="2221">
                  <c:v>28.524230184231996</c:v>
                </c:pt>
                <c:pt idx="2222">
                  <c:v>31.741650865745591</c:v>
                </c:pt>
                <c:pt idx="2223">
                  <c:v>31.065129923588003</c:v>
                </c:pt>
                <c:pt idx="2224">
                  <c:v>28.837212166747754</c:v>
                </c:pt>
                <c:pt idx="2225">
                  <c:v>26.351822378891711</c:v>
                </c:pt>
                <c:pt idx="2226">
                  <c:v>25.734463276836156</c:v>
                </c:pt>
                <c:pt idx="2227">
                  <c:v>13.962604868138895</c:v>
                </c:pt>
                <c:pt idx="2228">
                  <c:v>5.8573535443446696</c:v>
                </c:pt>
                <c:pt idx="2229">
                  <c:v>10.251450676982591</c:v>
                </c:pt>
                <c:pt idx="2230">
                  <c:v>14.814503045700816</c:v>
                </c:pt>
                <c:pt idx="2231">
                  <c:v>17.365678875579864</c:v>
                </c:pt>
                <c:pt idx="2232">
                  <c:v>24.649257062687326</c:v>
                </c:pt>
                <c:pt idx="2233">
                  <c:v>52.002930576420702</c:v>
                </c:pt>
                <c:pt idx="2234">
                  <c:v>50.375476241473081</c:v>
                </c:pt>
                <c:pt idx="2235">
                  <c:v>48.229008945868571</c:v>
                </c:pt>
                <c:pt idx="2236">
                  <c:v>40.327022874206357</c:v>
                </c:pt>
                <c:pt idx="2237">
                  <c:v>34.633405604683837</c:v>
                </c:pt>
                <c:pt idx="2238">
                  <c:v>43.448516218972266</c:v>
                </c:pt>
                <c:pt idx="2239">
                  <c:v>49.527163399632279</c:v>
                </c:pt>
                <c:pt idx="2240">
                  <c:v>55.796205242677452</c:v>
                </c:pt>
                <c:pt idx="2241">
                  <c:v>56.231574356737902</c:v>
                </c:pt>
                <c:pt idx="2242">
                  <c:v>57.024873025113919</c:v>
                </c:pt>
                <c:pt idx="2243">
                  <c:v>61.342340921728599</c:v>
                </c:pt>
                <c:pt idx="2244">
                  <c:v>60.608051492992075</c:v>
                </c:pt>
                <c:pt idx="2245">
                  <c:v>54.839557845031116</c:v>
                </c:pt>
                <c:pt idx="2246">
                  <c:v>53.130319540568408</c:v>
                </c:pt>
                <c:pt idx="2247">
                  <c:v>46.415648043372833</c:v>
                </c:pt>
                <c:pt idx="2248">
                  <c:v>34.210039686490944</c:v>
                </c:pt>
                <c:pt idx="2249">
                  <c:v>31.91452517836116</c:v>
                </c:pt>
                <c:pt idx="2250">
                  <c:v>33.360837959111308</c:v>
                </c:pt>
                <c:pt idx="2251">
                  <c:v>29.160887414356708</c:v>
                </c:pt>
                <c:pt idx="2252">
                  <c:v>29.558269621020944</c:v>
                </c:pt>
                <c:pt idx="2253">
                  <c:v>25.463498961191377</c:v>
                </c:pt>
                <c:pt idx="2254">
                  <c:v>21.727679944776668</c:v>
                </c:pt>
                <c:pt idx="2255">
                  <c:v>18.407041614605301</c:v>
                </c:pt>
                <c:pt idx="2256">
                  <c:v>24.425850525153788</c:v>
                </c:pt>
                <c:pt idx="2257">
                  <c:v>28.162505277124421</c:v>
                </c:pt>
                <c:pt idx="2258">
                  <c:v>39.95210400273691</c:v>
                </c:pt>
                <c:pt idx="2259">
                  <c:v>45.167405160770556</c:v>
                </c:pt>
                <c:pt idx="2260">
                  <c:v>44.638680710859212</c:v>
                </c:pt>
                <c:pt idx="2261">
                  <c:v>44.457652639563456</c:v>
                </c:pt>
                <c:pt idx="2262">
                  <c:v>42.369735421166311</c:v>
                </c:pt>
                <c:pt idx="2263">
                  <c:v>33.924503015412114</c:v>
                </c:pt>
                <c:pt idx="2264">
                  <c:v>30.23182807733517</c:v>
                </c:pt>
                <c:pt idx="2265">
                  <c:v>29.389569253674708</c:v>
                </c:pt>
                <c:pt idx="2266">
                  <c:v>30.070254416479091</c:v>
                </c:pt>
                <c:pt idx="2267">
                  <c:v>36.64631807922747</c:v>
                </c:pt>
                <c:pt idx="2268">
                  <c:v>38.354730924390367</c:v>
                </c:pt>
                <c:pt idx="2269">
                  <c:v>41.130265680256336</c:v>
                </c:pt>
                <c:pt idx="2270">
                  <c:v>42.430360727323944</c:v>
                </c:pt>
                <c:pt idx="2271">
                  <c:v>36.359216468992692</c:v>
                </c:pt>
                <c:pt idx="2272">
                  <c:v>27.111944013352463</c:v>
                </c:pt>
                <c:pt idx="2273">
                  <c:v>24.815971676383541</c:v>
                </c:pt>
                <c:pt idx="2274">
                  <c:v>18.462899464091187</c:v>
                </c:pt>
                <c:pt idx="2275">
                  <c:v>12.886339494370089</c:v>
                </c:pt>
                <c:pt idx="2276">
                  <c:v>25.270674065737897</c:v>
                </c:pt>
                <c:pt idx="2277">
                  <c:v>32.425308224641256</c:v>
                </c:pt>
                <c:pt idx="2278">
                  <c:v>37.529123195386745</c:v>
                </c:pt>
                <c:pt idx="2279">
                  <c:v>45.218816874616742</c:v>
                </c:pt>
                <c:pt idx="2280">
                  <c:v>42.005521196180176</c:v>
                </c:pt>
                <c:pt idx="2281">
                  <c:v>38.715253009668245</c:v>
                </c:pt>
                <c:pt idx="2282">
                  <c:v>37.333243270627172</c:v>
                </c:pt>
                <c:pt idx="2283">
                  <c:v>34.534854737308549</c:v>
                </c:pt>
                <c:pt idx="2284">
                  <c:v>30.032317636195753</c:v>
                </c:pt>
                <c:pt idx="2285">
                  <c:v>34.968285860615374</c:v>
                </c:pt>
                <c:pt idx="2286">
                  <c:v>36.589820317219477</c:v>
                </c:pt>
                <c:pt idx="2287">
                  <c:v>39.774594742198943</c:v>
                </c:pt>
                <c:pt idx="2288">
                  <c:v>41.935207577589686</c:v>
                </c:pt>
                <c:pt idx="2289">
                  <c:v>41.679019208202078</c:v>
                </c:pt>
                <c:pt idx="2290">
                  <c:v>35.055261646981627</c:v>
                </c:pt>
                <c:pt idx="2291">
                  <c:v>32.563589862822603</c:v>
                </c:pt>
                <c:pt idx="2292">
                  <c:v>27.058037206193607</c:v>
                </c:pt>
                <c:pt idx="2293">
                  <c:v>24.92452303061436</c:v>
                </c:pt>
                <c:pt idx="2294">
                  <c:v>26.260481683335669</c:v>
                </c:pt>
                <c:pt idx="2295">
                  <c:v>31.303471133751305</c:v>
                </c:pt>
                <c:pt idx="2296">
                  <c:v>32.941981273248103</c:v>
                </c:pt>
                <c:pt idx="2297">
                  <c:v>34.663877326546896</c:v>
                </c:pt>
                <c:pt idx="2298">
                  <c:v>34.76620868887624</c:v>
                </c:pt>
                <c:pt idx="2299">
                  <c:v>39.198149239398496</c:v>
                </c:pt>
                <c:pt idx="2300">
                  <c:v>37.473135975527114</c:v>
                </c:pt>
                <c:pt idx="2301">
                  <c:v>36.010585544558467</c:v>
                </c:pt>
                <c:pt idx="2302">
                  <c:v>30.191374987683243</c:v>
                </c:pt>
                <c:pt idx="2303">
                  <c:v>28.650489050515898</c:v>
                </c:pt>
                <c:pt idx="2304">
                  <c:v>23.908663082989136</c:v>
                </c:pt>
                <c:pt idx="2305">
                  <c:v>20.154998935850109</c:v>
                </c:pt>
                <c:pt idx="2306">
                  <c:v>13.694297361885571</c:v>
                </c:pt>
                <c:pt idx="2307">
                  <c:v>17.290623577605828</c:v>
                </c:pt>
                <c:pt idx="2308">
                  <c:v>17.566580270321982</c:v>
                </c:pt>
                <c:pt idx="2309">
                  <c:v>17.707919830403974</c:v>
                </c:pt>
                <c:pt idx="2310">
                  <c:v>38.305513281960849</c:v>
                </c:pt>
                <c:pt idx="2311">
                  <c:v>41.389006151248338</c:v>
                </c:pt>
                <c:pt idx="2312">
                  <c:v>40.772551692797101</c:v>
                </c:pt>
                <c:pt idx="2313">
                  <c:v>36.221376446904884</c:v>
                </c:pt>
                <c:pt idx="2314">
                  <c:v>35.598588761118791</c:v>
                </c:pt>
                <c:pt idx="2315">
                  <c:v>49.9219914710675</c:v>
                </c:pt>
                <c:pt idx="2316">
                  <c:v>57.076739416572288</c:v>
                </c:pt>
                <c:pt idx="2317">
                  <c:v>64.518336138398766</c:v>
                </c:pt>
                <c:pt idx="2318">
                  <c:v>66.344555712388612</c:v>
                </c:pt>
                <c:pt idx="2319">
                  <c:v>66.361251953497984</c:v>
                </c:pt>
                <c:pt idx="2320">
                  <c:v>66.39320885130941</c:v>
                </c:pt>
                <c:pt idx="2321">
                  <c:v>62.895599605821708</c:v>
                </c:pt>
                <c:pt idx="2322">
                  <c:v>55.651542063620205</c:v>
                </c:pt>
                <c:pt idx="2323">
                  <c:v>52.496623782784845</c:v>
                </c:pt>
                <c:pt idx="2324">
                  <c:v>48.190227227025936</c:v>
                </c:pt>
                <c:pt idx="2325">
                  <c:v>38.679402525802935</c:v>
                </c:pt>
                <c:pt idx="2326">
                  <c:v>36.109627343528466</c:v>
                </c:pt>
                <c:pt idx="2327">
                  <c:v>34.205788003173403</c:v>
                </c:pt>
                <c:pt idx="2328">
                  <c:v>28.578616173927834</c:v>
                </c:pt>
                <c:pt idx="2329">
                  <c:v>24.926719620916423</c:v>
                </c:pt>
                <c:pt idx="2330">
                  <c:v>27.728810605950599</c:v>
                </c:pt>
                <c:pt idx="2331">
                  <c:v>24.782888284086699</c:v>
                </c:pt>
                <c:pt idx="2332">
                  <c:v>24.976106217549663</c:v>
                </c:pt>
                <c:pt idx="2333">
                  <c:v>27.33271734333627</c:v>
                </c:pt>
                <c:pt idx="2334">
                  <c:v>29.548676914438133</c:v>
                </c:pt>
                <c:pt idx="2335">
                  <c:v>37.689718929991884</c:v>
                </c:pt>
                <c:pt idx="2336">
                  <c:v>44.313604778340284</c:v>
                </c:pt>
                <c:pt idx="2337">
                  <c:v>46.541284295592959</c:v>
                </c:pt>
                <c:pt idx="2338">
                  <c:v>46.799746702096805</c:v>
                </c:pt>
                <c:pt idx="2339">
                  <c:v>46.473959492543955</c:v>
                </c:pt>
                <c:pt idx="2340">
                  <c:v>39.919238368129768</c:v>
                </c:pt>
                <c:pt idx="2341">
                  <c:v>36.910013639882521</c:v>
                </c:pt>
                <c:pt idx="2342">
                  <c:v>33.063598516793164</c:v>
                </c:pt>
                <c:pt idx="2343">
                  <c:v>31.840200568192557</c:v>
                </c:pt>
                <c:pt idx="2344">
                  <c:v>36.597504892955342</c:v>
                </c:pt>
                <c:pt idx="2345">
                  <c:v>36.524693605145011</c:v>
                </c:pt>
                <c:pt idx="2346">
                  <c:v>38.191607872261422</c:v>
                </c:pt>
                <c:pt idx="2347">
                  <c:v>43.330107656949316</c:v>
                </c:pt>
                <c:pt idx="2348">
                  <c:v>38.143192766204066</c:v>
                </c:pt>
                <c:pt idx="2349">
                  <c:v>29.276448229505736</c:v>
                </c:pt>
                <c:pt idx="2350">
                  <c:v>27.516035311903149</c:v>
                </c:pt>
                <c:pt idx="2351">
                  <c:v>23.419095995288576</c:v>
                </c:pt>
                <c:pt idx="2352">
                  <c:v>14.928033996478105</c:v>
                </c:pt>
                <c:pt idx="2353">
                  <c:v>27.321884680180425</c:v>
                </c:pt>
                <c:pt idx="2354">
                  <c:v>33.957527008380175</c:v>
                </c:pt>
                <c:pt idx="2355">
                  <c:v>36.74144161215915</c:v>
                </c:pt>
                <c:pt idx="2356">
                  <c:v>45.843093173240561</c:v>
                </c:pt>
                <c:pt idx="2357">
                  <c:v>46.319164507847262</c:v>
                </c:pt>
                <c:pt idx="2358">
                  <c:v>43.142566688815812</c:v>
                </c:pt>
                <c:pt idx="2359">
                  <c:v>40.434124179707212</c:v>
                </c:pt>
                <c:pt idx="2360">
                  <c:v>39.672746656777989</c:v>
                </c:pt>
                <c:pt idx="2361">
                  <c:v>36.480178359924757</c:v>
                </c:pt>
                <c:pt idx="2362">
                  <c:v>35.962097178928751</c:v>
                </c:pt>
                <c:pt idx="2363">
                  <c:v>37.310370734244522</c:v>
                </c:pt>
                <c:pt idx="2364">
                  <c:v>41.426277255770337</c:v>
                </c:pt>
                <c:pt idx="2365">
                  <c:v>43.076423207332603</c:v>
                </c:pt>
                <c:pt idx="2366">
                  <c:v>41.388618703620729</c:v>
                </c:pt>
                <c:pt idx="2367">
                  <c:v>39.02817705018763</c:v>
                </c:pt>
                <c:pt idx="2368">
                  <c:v>35.647510911667943</c:v>
                </c:pt>
                <c:pt idx="2369">
                  <c:v>28.239989401516908</c:v>
                </c:pt>
                <c:pt idx="2370">
                  <c:v>25.280913295450457</c:v>
                </c:pt>
                <c:pt idx="2371">
                  <c:v>24.730020583287128</c:v>
                </c:pt>
                <c:pt idx="2372">
                  <c:v>29.185496822057861</c:v>
                </c:pt>
                <c:pt idx="2373">
                  <c:v>30.025806512266318</c:v>
                </c:pt>
                <c:pt idx="2374">
                  <c:v>32.050173399990996</c:v>
                </c:pt>
                <c:pt idx="2375">
                  <c:v>34.369416851282779</c:v>
                </c:pt>
                <c:pt idx="2376">
                  <c:v>42.134111739721078</c:v>
                </c:pt>
                <c:pt idx="2377">
                  <c:v>41.114345958465783</c:v>
                </c:pt>
                <c:pt idx="2378">
                  <c:v>42.284773114220151</c:v>
                </c:pt>
                <c:pt idx="2379">
                  <c:v>40.190266867209004</c:v>
                </c:pt>
                <c:pt idx="2380">
                  <c:v>37.830231410090029</c:v>
                </c:pt>
                <c:pt idx="2381">
                  <c:v>32.651081579202632</c:v>
                </c:pt>
                <c:pt idx="2382">
                  <c:v>28.773690415016777</c:v>
                </c:pt>
                <c:pt idx="2383">
                  <c:v>21.02230326469958</c:v>
                </c:pt>
                <c:pt idx="2384">
                  <c:v>17.703236802280305</c:v>
                </c:pt>
                <c:pt idx="2385">
                  <c:v>19.116647791619481</c:v>
                </c:pt>
                <c:pt idx="2386">
                  <c:v>22.670949011577758</c:v>
                </c:pt>
                <c:pt idx="2387">
                  <c:v>36.646104796229551</c:v>
                </c:pt>
                <c:pt idx="2388">
                  <c:v>37.776604131744314</c:v>
                </c:pt>
                <c:pt idx="2389">
                  <c:v>39.569742219044755</c:v>
                </c:pt>
                <c:pt idx="2390">
                  <c:v>32.659059335576458</c:v>
                </c:pt>
                <c:pt idx="2391">
                  <c:v>31.72593737920371</c:v>
                </c:pt>
                <c:pt idx="2392">
                  <c:v>46.30734493689814</c:v>
                </c:pt>
                <c:pt idx="2393">
                  <c:v>53.994988694004775</c:v>
                </c:pt>
                <c:pt idx="2394">
                  <c:v>63.233855910855588</c:v>
                </c:pt>
                <c:pt idx="2395">
                  <c:v>68.674280879864639</c:v>
                </c:pt>
                <c:pt idx="2396">
                  <c:v>67.703725682339027</c:v>
                </c:pt>
                <c:pt idx="2397">
                  <c:v>66.68479039695184</c:v>
                </c:pt>
                <c:pt idx="2398">
                  <c:v>64.94567583296292</c:v>
                </c:pt>
                <c:pt idx="2399">
                  <c:v>58.464919377991684</c:v>
                </c:pt>
                <c:pt idx="2400">
                  <c:v>53.476954027806059</c:v>
                </c:pt>
                <c:pt idx="2401">
                  <c:v>48.735251702253244</c:v>
                </c:pt>
                <c:pt idx="2402">
                  <c:v>42.05244128690741</c:v>
                </c:pt>
                <c:pt idx="2403">
                  <c:v>34.184844230873061</c:v>
                </c:pt>
                <c:pt idx="2404">
                  <c:v>28.532027063910476</c:v>
                </c:pt>
                <c:pt idx="2405">
                  <c:v>28.366187993901747</c:v>
                </c:pt>
                <c:pt idx="2406">
                  <c:v>29.076161108988703</c:v>
                </c:pt>
                <c:pt idx="2407">
                  <c:v>34.154834910189606</c:v>
                </c:pt>
                <c:pt idx="2408">
                  <c:v>31.554265032880728</c:v>
                </c:pt>
                <c:pt idx="2409">
                  <c:v>32.639556552600034</c:v>
                </c:pt>
                <c:pt idx="2410">
                  <c:v>30.97309993471838</c:v>
                </c:pt>
                <c:pt idx="2411">
                  <c:v>30.854407427107006</c:v>
                </c:pt>
                <c:pt idx="2412">
                  <c:v>34.68413895413525</c:v>
                </c:pt>
                <c:pt idx="2413">
                  <c:v>39.59734369548741</c:v>
                </c:pt>
                <c:pt idx="2414">
                  <c:v>44.597771644689772</c:v>
                </c:pt>
                <c:pt idx="2415">
                  <c:v>47.47172545873341</c:v>
                </c:pt>
                <c:pt idx="2416">
                  <c:v>48.498055017357913</c:v>
                </c:pt>
                <c:pt idx="2417">
                  <c:v>44.984323463726618</c:v>
                </c:pt>
                <c:pt idx="2418">
                  <c:v>43.680979398972639</c:v>
                </c:pt>
                <c:pt idx="2419">
                  <c:v>39.168355830653049</c:v>
                </c:pt>
                <c:pt idx="2420">
                  <c:v>34.165521267926003</c:v>
                </c:pt>
                <c:pt idx="2421">
                  <c:v>36.260446920751576</c:v>
                </c:pt>
                <c:pt idx="2422">
                  <c:v>35.385641253611915</c:v>
                </c:pt>
                <c:pt idx="2423">
                  <c:v>37.543998471991053</c:v>
                </c:pt>
                <c:pt idx="2424">
                  <c:v>41.847313277372713</c:v>
                </c:pt>
                <c:pt idx="2425">
                  <c:v>38.443860358538892</c:v>
                </c:pt>
                <c:pt idx="2426">
                  <c:v>29.941526775190098</c:v>
                </c:pt>
                <c:pt idx="2427">
                  <c:v>30.076268981665315</c:v>
                </c:pt>
                <c:pt idx="2428">
                  <c:v>27.708351519953801</c:v>
                </c:pt>
                <c:pt idx="2429">
                  <c:v>18.898770104068117</c:v>
                </c:pt>
                <c:pt idx="2430">
                  <c:v>29.78334655881784</c:v>
                </c:pt>
                <c:pt idx="2431">
                  <c:v>36.688981229757431</c:v>
                </c:pt>
                <c:pt idx="2432">
                  <c:v>37.832362623448979</c:v>
                </c:pt>
                <c:pt idx="2433">
                  <c:v>43.08191948037404</c:v>
                </c:pt>
                <c:pt idx="2434">
                  <c:v>45.126815355531029</c:v>
                </c:pt>
                <c:pt idx="2435">
                  <c:v>43.973591364021559</c:v>
                </c:pt>
                <c:pt idx="2436">
                  <c:v>43.510028281570285</c:v>
                </c:pt>
                <c:pt idx="2437">
                  <c:v>43.993241340467478</c:v>
                </c:pt>
                <c:pt idx="2438">
                  <c:v>44.030028535579483</c:v>
                </c:pt>
                <c:pt idx="2439">
                  <c:v>43.285381420322153</c:v>
                </c:pt>
                <c:pt idx="2440">
                  <c:v>44.459307642064012</c:v>
                </c:pt>
                <c:pt idx="2441">
                  <c:v>49.357919497642676</c:v>
                </c:pt>
                <c:pt idx="2442">
                  <c:v>51.1165267534913</c:v>
                </c:pt>
                <c:pt idx="2443">
                  <c:v>47.449661428706271</c:v>
                </c:pt>
                <c:pt idx="2444">
                  <c:v>45.760094949505557</c:v>
                </c:pt>
                <c:pt idx="2445">
                  <c:v>43.681006017117404</c:v>
                </c:pt>
                <c:pt idx="2446">
                  <c:v>33.590254435367186</c:v>
                </c:pt>
                <c:pt idx="2447">
                  <c:v>28.669235015025397</c:v>
                </c:pt>
                <c:pt idx="2448">
                  <c:v>28.198479298006475</c:v>
                </c:pt>
                <c:pt idx="2449">
                  <c:v>31.081157848529443</c:v>
                </c:pt>
                <c:pt idx="2450">
                  <c:v>29.835904099253916</c:v>
                </c:pt>
                <c:pt idx="2451">
                  <c:v>32.231604466496137</c:v>
                </c:pt>
                <c:pt idx="2452">
                  <c:v>34.556453258252738</c:v>
                </c:pt>
                <c:pt idx="2453">
                  <c:v>42.340113351937624</c:v>
                </c:pt>
                <c:pt idx="2454">
                  <c:v>42.023579828681683</c:v>
                </c:pt>
                <c:pt idx="2455">
                  <c:v>44.594189278358762</c:v>
                </c:pt>
                <c:pt idx="2456">
                  <c:v>45.795196356748313</c:v>
                </c:pt>
                <c:pt idx="2457">
                  <c:v>46.336310183300441</c:v>
                </c:pt>
                <c:pt idx="2458">
                  <c:v>42.135130047722917</c:v>
                </c:pt>
                <c:pt idx="2459">
                  <c:v>38.58519219712764</c:v>
                </c:pt>
                <c:pt idx="2460">
                  <c:v>31.662247781221602</c:v>
                </c:pt>
                <c:pt idx="2461">
                  <c:v>25.49669617534591</c:v>
                </c:pt>
                <c:pt idx="2462">
                  <c:v>21.451242292496651</c:v>
                </c:pt>
                <c:pt idx="2463">
                  <c:v>20.55211390066297</c:v>
                </c:pt>
                <c:pt idx="2464">
                  <c:v>36.503262827053042</c:v>
                </c:pt>
                <c:pt idx="2465">
                  <c:v>31.356574167117568</c:v>
                </c:pt>
                <c:pt idx="2466">
                  <c:v>33.725714639277314</c:v>
                </c:pt>
                <c:pt idx="2467">
                  <c:v>31.587665096717508</c:v>
                </c:pt>
                <c:pt idx="2468">
                  <c:v>29.032387333595146</c:v>
                </c:pt>
                <c:pt idx="2469">
                  <c:v>40.354884434880326</c:v>
                </c:pt>
                <c:pt idx="2470">
                  <c:v>52.995399879379882</c:v>
                </c:pt>
                <c:pt idx="2471">
                  <c:v>59.20641046473839</c:v>
                </c:pt>
                <c:pt idx="2472">
                  <c:v>63.497251802694976</c:v>
                </c:pt>
                <c:pt idx="2473">
                  <c:v>64.514991333370602</c:v>
                </c:pt>
                <c:pt idx="2474">
                  <c:v>65.328418812202258</c:v>
                </c:pt>
                <c:pt idx="2475">
                  <c:v>65.493380745296847</c:v>
                </c:pt>
                <c:pt idx="2476">
                  <c:v>62.555187200270709</c:v>
                </c:pt>
                <c:pt idx="2477">
                  <c:v>59.605181238670859</c:v>
                </c:pt>
                <c:pt idx="2478">
                  <c:v>54.49004469727754</c:v>
                </c:pt>
                <c:pt idx="2479">
                  <c:v>46.717851831008574</c:v>
                </c:pt>
                <c:pt idx="2480">
                  <c:v>34.065708944713322</c:v>
                </c:pt>
                <c:pt idx="2481">
                  <c:v>26.189351314979454</c:v>
                </c:pt>
                <c:pt idx="2482">
                  <c:v>25.987931106734273</c:v>
                </c:pt>
                <c:pt idx="2483">
                  <c:v>27.226871323476274</c:v>
                </c:pt>
                <c:pt idx="2484">
                  <c:v>32.905269522470064</c:v>
                </c:pt>
                <c:pt idx="2485">
                  <c:v>29.600359227660526</c:v>
                </c:pt>
                <c:pt idx="2486">
                  <c:v>30.260762283496629</c:v>
                </c:pt>
                <c:pt idx="2487">
                  <c:v>24.715222409085648</c:v>
                </c:pt>
                <c:pt idx="2488">
                  <c:v>27.573731093754084</c:v>
                </c:pt>
                <c:pt idx="2489">
                  <c:v>33.794362468037257</c:v>
                </c:pt>
                <c:pt idx="2490">
                  <c:v>41.243293846541604</c:v>
                </c:pt>
                <c:pt idx="2491">
                  <c:v>47.924265207053175</c:v>
                </c:pt>
                <c:pt idx="2492">
                  <c:v>52.961689373032705</c:v>
                </c:pt>
                <c:pt idx="2493">
                  <c:v>53.268445621815772</c:v>
                </c:pt>
                <c:pt idx="2494">
                  <c:v>49.384551441908044</c:v>
                </c:pt>
                <c:pt idx="2495">
                  <c:v>48.406336510064783</c:v>
                </c:pt>
                <c:pt idx="2496">
                  <c:v>43.602357951915067</c:v>
                </c:pt>
                <c:pt idx="2497">
                  <c:v>42.206380648054079</c:v>
                </c:pt>
                <c:pt idx="2498">
                  <c:v>44.889732554397334</c:v>
                </c:pt>
                <c:pt idx="2499">
                  <c:v>44.851635566438681</c:v>
                </c:pt>
                <c:pt idx="2500">
                  <c:v>47.754968784771492</c:v>
                </c:pt>
                <c:pt idx="2501">
                  <c:v>51.46505566184306</c:v>
                </c:pt>
                <c:pt idx="2502">
                  <c:v>43.640349184541407</c:v>
                </c:pt>
                <c:pt idx="2503">
                  <c:v>31.816769334820037</c:v>
                </c:pt>
                <c:pt idx="2504">
                  <c:v>34.224222500131049</c:v>
                </c:pt>
                <c:pt idx="2505">
                  <c:v>33.246139624062728</c:v>
                </c:pt>
                <c:pt idx="2506">
                  <c:v>25.692144419040293</c:v>
                </c:pt>
                <c:pt idx="2507">
                  <c:v>34.719222462203028</c:v>
                </c:pt>
                <c:pt idx="2508">
                  <c:v>39.321710288781048</c:v>
                </c:pt>
                <c:pt idx="2509">
                  <c:v>40.51552787167509</c:v>
                </c:pt>
                <c:pt idx="2510">
                  <c:v>44.375402426750519</c:v>
                </c:pt>
                <c:pt idx="2511">
                  <c:v>46.624367203734188</c:v>
                </c:pt>
                <c:pt idx="2512">
                  <c:v>43.220452844191655</c:v>
                </c:pt>
                <c:pt idx="2513">
                  <c:v>41.547905752662814</c:v>
                </c:pt>
                <c:pt idx="2514">
                  <c:v>40.619757042120263</c:v>
                </c:pt>
                <c:pt idx="2515">
                  <c:v>38.672498604747744</c:v>
                </c:pt>
                <c:pt idx="2516">
                  <c:v>38.500599905469443</c:v>
                </c:pt>
                <c:pt idx="2517">
                  <c:v>39.934060179013528</c:v>
                </c:pt>
                <c:pt idx="2518">
                  <c:v>48.108859034682453</c:v>
                </c:pt>
                <c:pt idx="2519">
                  <c:v>50.556481270069519</c:v>
                </c:pt>
                <c:pt idx="2520">
                  <c:v>48.031990661971271</c:v>
                </c:pt>
                <c:pt idx="2521">
                  <c:v>46.334392479189098</c:v>
                </c:pt>
                <c:pt idx="2522">
                  <c:v>48.584971348699987</c:v>
                </c:pt>
                <c:pt idx="2523">
                  <c:v>41.012313311084263</c:v>
                </c:pt>
                <c:pt idx="2524">
                  <c:v>32.25409936819333</c:v>
                </c:pt>
                <c:pt idx="2525">
                  <c:v>33.68877234305473</c:v>
                </c:pt>
                <c:pt idx="2526">
                  <c:v>40.284463894967168</c:v>
                </c:pt>
                <c:pt idx="2527">
                  <c:v>37.141460319441627</c:v>
                </c:pt>
                <c:pt idx="2528">
                  <c:v>39.112212138830607</c:v>
                </c:pt>
                <c:pt idx="2529">
                  <c:v>45.927519118308588</c:v>
                </c:pt>
                <c:pt idx="2530">
                  <c:v>49.809884248500545</c:v>
                </c:pt>
                <c:pt idx="2531">
                  <c:v>47.193074757158584</c:v>
                </c:pt>
                <c:pt idx="2532">
                  <c:v>52.312524459875775</c:v>
                </c:pt>
                <c:pt idx="2533">
                  <c:v>53.108559226640516</c:v>
                </c:pt>
                <c:pt idx="2534">
                  <c:v>51.450663079584956</c:v>
                </c:pt>
                <c:pt idx="2535">
                  <c:v>49.408217278624846</c:v>
                </c:pt>
                <c:pt idx="2536">
                  <c:v>47.036989707009916</c:v>
                </c:pt>
                <c:pt idx="2537">
                  <c:v>38.902854736177098</c:v>
                </c:pt>
                <c:pt idx="2538">
                  <c:v>31.477086778098577</c:v>
                </c:pt>
                <c:pt idx="2539">
                  <c:v>26.418431054529112</c:v>
                </c:pt>
                <c:pt idx="2540">
                  <c:v>23.000500321635336</c:v>
                </c:pt>
                <c:pt idx="2541">
                  <c:v>31.130113242431246</c:v>
                </c:pt>
                <c:pt idx="2542">
                  <c:v>29.041530379621371</c:v>
                </c:pt>
                <c:pt idx="2543">
                  <c:v>33.163143322098733</c:v>
                </c:pt>
                <c:pt idx="2544">
                  <c:v>36.936071143356031</c:v>
                </c:pt>
                <c:pt idx="2545">
                  <c:v>36.680097806247204</c:v>
                </c:pt>
                <c:pt idx="2546">
                  <c:v>45.833172799075321</c:v>
                </c:pt>
                <c:pt idx="2547">
                  <c:v>54.559140024755507</c:v>
                </c:pt>
                <c:pt idx="2548">
                  <c:v>58.512110555007169</c:v>
                </c:pt>
                <c:pt idx="2549">
                  <c:v>61.136070849744428</c:v>
                </c:pt>
                <c:pt idx="2550">
                  <c:v>61.980079782503751</c:v>
                </c:pt>
                <c:pt idx="2551">
                  <c:v>62.491652980562719</c:v>
                </c:pt>
                <c:pt idx="2552">
                  <c:v>65.285241741809784</c:v>
                </c:pt>
                <c:pt idx="2553">
                  <c:v>67.4132523265164</c:v>
                </c:pt>
                <c:pt idx="2554">
                  <c:v>68.399451473920692</c:v>
                </c:pt>
                <c:pt idx="2555">
                  <c:v>66.484742110560902</c:v>
                </c:pt>
                <c:pt idx="2556">
                  <c:v>58.221139007439419</c:v>
                </c:pt>
                <c:pt idx="2557">
                  <c:v>43.736906717808075</c:v>
                </c:pt>
                <c:pt idx="2558">
                  <c:v>32.040637373778893</c:v>
                </c:pt>
                <c:pt idx="2559">
                  <c:v>28.01350962314892</c:v>
                </c:pt>
                <c:pt idx="2560">
                  <c:v>26.878257981603682</c:v>
                </c:pt>
                <c:pt idx="2561">
                  <c:v>32.97742859902759</c:v>
                </c:pt>
                <c:pt idx="2562">
                  <c:v>29.863830907188198</c:v>
                </c:pt>
                <c:pt idx="2563">
                  <c:v>29.271385674768226</c:v>
                </c:pt>
                <c:pt idx="2564">
                  <c:v>24.477176258231914</c:v>
                </c:pt>
                <c:pt idx="2565">
                  <c:v>28.533570111331191</c:v>
                </c:pt>
                <c:pt idx="2566">
                  <c:v>29.339082616378636</c:v>
                </c:pt>
                <c:pt idx="2567">
                  <c:v>34.991357274905397</c:v>
                </c:pt>
                <c:pt idx="2568">
                  <c:v>43.481884926751853</c:v>
                </c:pt>
                <c:pt idx="2569">
                  <c:v>49.757948180889457</c:v>
                </c:pt>
                <c:pt idx="2570">
                  <c:v>51.009781775226401</c:v>
                </c:pt>
                <c:pt idx="2571">
                  <c:v>51.673904706626175</c:v>
                </c:pt>
                <c:pt idx="2572">
                  <c:v>50.918844758377844</c:v>
                </c:pt>
                <c:pt idx="2573">
                  <c:v>47.067467269039277</c:v>
                </c:pt>
                <c:pt idx="2574">
                  <c:v>46.86219968780442</c:v>
                </c:pt>
                <c:pt idx="2575">
                  <c:v>47.080252744952737</c:v>
                </c:pt>
                <c:pt idx="2576">
                  <c:v>45.773949469099584</c:v>
                </c:pt>
                <c:pt idx="2577">
                  <c:v>48.946745562130175</c:v>
                </c:pt>
                <c:pt idx="2578">
                  <c:v>51.560728417058101</c:v>
                </c:pt>
                <c:pt idx="2579">
                  <c:v>38.794532460121204</c:v>
                </c:pt>
                <c:pt idx="2580">
                  <c:v>27.582908872528307</c:v>
                </c:pt>
                <c:pt idx="2581">
                  <c:v>33.463615152000138</c:v>
                </c:pt>
                <c:pt idx="2582">
                  <c:v>35.777990923797113</c:v>
                </c:pt>
                <c:pt idx="2583">
                  <c:v>29.637911085556905</c:v>
                </c:pt>
                <c:pt idx="2584">
                  <c:v>35.24277031990917</c:v>
                </c:pt>
                <c:pt idx="2585">
                  <c:v>37.00969021373357</c:v>
                </c:pt>
                <c:pt idx="2586">
                  <c:v>33.681241984283886</c:v>
                </c:pt>
                <c:pt idx="2587">
                  <c:v>34.899805303887597</c:v>
                </c:pt>
                <c:pt idx="2588">
                  <c:v>40.517871119227763</c:v>
                </c:pt>
                <c:pt idx="2589">
                  <c:v>39.563767137480866</c:v>
                </c:pt>
                <c:pt idx="2590">
                  <c:v>38.063744916388394</c:v>
                </c:pt>
                <c:pt idx="2591">
                  <c:v>37.948367045461815</c:v>
                </c:pt>
                <c:pt idx="2592">
                  <c:v>37.915219349028696</c:v>
                </c:pt>
                <c:pt idx="2593">
                  <c:v>37.281983234877579</c:v>
                </c:pt>
                <c:pt idx="2594">
                  <c:v>39.582202138032102</c:v>
                </c:pt>
                <c:pt idx="2595">
                  <c:v>47.582585409736609</c:v>
                </c:pt>
                <c:pt idx="2596">
                  <c:v>51.463560627618762</c:v>
                </c:pt>
                <c:pt idx="2597">
                  <c:v>48.296902953116053</c:v>
                </c:pt>
                <c:pt idx="2598">
                  <c:v>44.810109188537851</c:v>
                </c:pt>
                <c:pt idx="2599">
                  <c:v>43.5805499315696</c:v>
                </c:pt>
                <c:pt idx="2600">
                  <c:v>33.780803469386491</c:v>
                </c:pt>
                <c:pt idx="2601">
                  <c:v>23.077418523766585</c:v>
                </c:pt>
                <c:pt idx="2602">
                  <c:v>23.637354321174509</c:v>
                </c:pt>
                <c:pt idx="2603">
                  <c:v>34.220075243204739</c:v>
                </c:pt>
                <c:pt idx="2604">
                  <c:v>39.145301814320959</c:v>
                </c:pt>
                <c:pt idx="2605">
                  <c:v>47.322328753583079</c:v>
                </c:pt>
                <c:pt idx="2606">
                  <c:v>58.36839361840758</c:v>
                </c:pt>
                <c:pt idx="2607">
                  <c:v>63.224685542335926</c:v>
                </c:pt>
                <c:pt idx="2608">
                  <c:v>59.960919417007361</c:v>
                </c:pt>
                <c:pt idx="2609">
                  <c:v>62.19613354022114</c:v>
                </c:pt>
                <c:pt idx="2610">
                  <c:v>63.728859241291026</c:v>
                </c:pt>
                <c:pt idx="2611">
                  <c:v>62.180514116903538</c:v>
                </c:pt>
                <c:pt idx="2612">
                  <c:v>63.553064430492675</c:v>
                </c:pt>
                <c:pt idx="2613">
                  <c:v>61.512739603447464</c:v>
                </c:pt>
                <c:pt idx="2614">
                  <c:v>54.77062121038783</c:v>
                </c:pt>
                <c:pt idx="2615">
                  <c:v>39.048419376596378</c:v>
                </c:pt>
                <c:pt idx="2616">
                  <c:v>27.132698594506881</c:v>
                </c:pt>
                <c:pt idx="2617">
                  <c:v>21.653342203109968</c:v>
                </c:pt>
                <c:pt idx="2618">
                  <c:v>36.048389021005164</c:v>
                </c:pt>
                <c:pt idx="2619">
                  <c:v>36.728781194442618</c:v>
                </c:pt>
                <c:pt idx="2620">
                  <c:v>40.112701068952568</c:v>
                </c:pt>
                <c:pt idx="2621">
                  <c:v>42.672605233361899</c:v>
                </c:pt>
                <c:pt idx="2622">
                  <c:v>39.631188150664656</c:v>
                </c:pt>
                <c:pt idx="2623">
                  <c:v>45.015869897536334</c:v>
                </c:pt>
                <c:pt idx="2624">
                  <c:v>52.749205784995446</c:v>
                </c:pt>
                <c:pt idx="2625">
                  <c:v>56.841237356262596</c:v>
                </c:pt>
                <c:pt idx="2626">
                  <c:v>59.923914348239592</c:v>
                </c:pt>
                <c:pt idx="2627">
                  <c:v>60.37886164468442</c:v>
                </c:pt>
                <c:pt idx="2628">
                  <c:v>59.662908498289291</c:v>
                </c:pt>
                <c:pt idx="2629">
                  <c:v>63.26425852875753</c:v>
                </c:pt>
                <c:pt idx="2630">
                  <c:v>65.950192129967405</c:v>
                </c:pt>
                <c:pt idx="2631">
                  <c:v>67.332900513201011</c:v>
                </c:pt>
                <c:pt idx="2632">
                  <c:v>69.300634855621553</c:v>
                </c:pt>
                <c:pt idx="2633">
                  <c:v>62.101143419224215</c:v>
                </c:pt>
                <c:pt idx="2634">
                  <c:v>48.713401163695195</c:v>
                </c:pt>
                <c:pt idx="2635">
                  <c:v>38.686793585397297</c:v>
                </c:pt>
                <c:pt idx="2636">
                  <c:v>34.227635528627353</c:v>
                </c:pt>
                <c:pt idx="2637">
                  <c:v>29.768710559603139</c:v>
                </c:pt>
                <c:pt idx="2638">
                  <c:v>36.067174639447828</c:v>
                </c:pt>
                <c:pt idx="2639">
                  <c:v>32.198550111193974</c:v>
                </c:pt>
                <c:pt idx="2640">
                  <c:v>29.750844288551008</c:v>
                </c:pt>
                <c:pt idx="2641">
                  <c:v>23.789652764960316</c:v>
                </c:pt>
                <c:pt idx="2642">
                  <c:v>24.982657394717698</c:v>
                </c:pt>
                <c:pt idx="2643">
                  <c:v>21.796337240832671</c:v>
                </c:pt>
                <c:pt idx="2644">
                  <c:v>27.517141686571893</c:v>
                </c:pt>
                <c:pt idx="2645">
                  <c:v>40.372748084005174</c:v>
                </c:pt>
                <c:pt idx="2646">
                  <c:v>49.344212169490987</c:v>
                </c:pt>
                <c:pt idx="2647">
                  <c:v>52.069971476664442</c:v>
                </c:pt>
                <c:pt idx="2648">
                  <c:v>56.644419333470644</c:v>
                </c:pt>
                <c:pt idx="2649">
                  <c:v>56.61321419626163</c:v>
                </c:pt>
                <c:pt idx="2650">
                  <c:v>50.44595469255664</c:v>
                </c:pt>
                <c:pt idx="2651">
                  <c:v>48.06192327014093</c:v>
                </c:pt>
                <c:pt idx="2652">
                  <c:v>47.696859299473772</c:v>
                </c:pt>
                <c:pt idx="2653">
                  <c:v>43.945086002763759</c:v>
                </c:pt>
                <c:pt idx="2654">
                  <c:v>44.302929138179401</c:v>
                </c:pt>
                <c:pt idx="2655">
                  <c:v>45.56697639996711</c:v>
                </c:pt>
                <c:pt idx="2656">
                  <c:v>31.135552451893233</c:v>
                </c:pt>
                <c:pt idx="2657">
                  <c:v>17.855480637269526</c:v>
                </c:pt>
                <c:pt idx="2658">
                  <c:v>29.916465725111951</c:v>
                </c:pt>
                <c:pt idx="2659">
                  <c:v>35.972156348519931</c:v>
                </c:pt>
                <c:pt idx="2660">
                  <c:v>34.834404762669301</c:v>
                </c:pt>
                <c:pt idx="2661">
                  <c:v>37.38465411972053</c:v>
                </c:pt>
                <c:pt idx="2662">
                  <c:v>37.941660339154645</c:v>
                </c:pt>
                <c:pt idx="2663">
                  <c:v>35.63672584059082</c:v>
                </c:pt>
                <c:pt idx="2664">
                  <c:v>33.421613373753942</c:v>
                </c:pt>
                <c:pt idx="2665">
                  <c:v>36.448336345629279</c:v>
                </c:pt>
                <c:pt idx="2666">
                  <c:v>35.604903648581107</c:v>
                </c:pt>
                <c:pt idx="2667">
                  <c:v>33.184951177484209</c:v>
                </c:pt>
                <c:pt idx="2668">
                  <c:v>31.697374437310426</c:v>
                </c:pt>
                <c:pt idx="2669">
                  <c:v>40.137437681443473</c:v>
                </c:pt>
                <c:pt idx="2670">
                  <c:v>42.723564480702855</c:v>
                </c:pt>
                <c:pt idx="2671">
                  <c:v>46.369626066150886</c:v>
                </c:pt>
                <c:pt idx="2672">
                  <c:v>51.221685708335549</c:v>
                </c:pt>
                <c:pt idx="2673">
                  <c:v>53.586716376691527</c:v>
                </c:pt>
                <c:pt idx="2674">
                  <c:v>46.150469481054813</c:v>
                </c:pt>
                <c:pt idx="2675">
                  <c:v>38.701657296962111</c:v>
                </c:pt>
                <c:pt idx="2676">
                  <c:v>35.275139813832631</c:v>
                </c:pt>
                <c:pt idx="2677">
                  <c:v>28.820630707291361</c:v>
                </c:pt>
                <c:pt idx="2678">
                  <c:v>20.386515729564074</c:v>
                </c:pt>
                <c:pt idx="2679">
                  <c:v>22.620608057163409</c:v>
                </c:pt>
                <c:pt idx="2680">
                  <c:v>32.762143535596735</c:v>
                </c:pt>
                <c:pt idx="2681">
                  <c:v>35.373564948893829</c:v>
                </c:pt>
                <c:pt idx="2682">
                  <c:v>44.61880468860948</c:v>
                </c:pt>
                <c:pt idx="2683">
                  <c:v>59.72673153342388</c:v>
                </c:pt>
                <c:pt idx="2684">
                  <c:v>66.3865130521244</c:v>
                </c:pt>
                <c:pt idx="2685">
                  <c:v>63.305248144528662</c:v>
                </c:pt>
                <c:pt idx="2686">
                  <c:v>66.818765077246837</c:v>
                </c:pt>
                <c:pt idx="2687">
                  <c:v>72.583505830478344</c:v>
                </c:pt>
                <c:pt idx="2688">
                  <c:v>69.950634243725503</c:v>
                </c:pt>
                <c:pt idx="2689">
                  <c:v>68.811502874542953</c:v>
                </c:pt>
                <c:pt idx="2690">
                  <c:v>69.010310952342294</c:v>
                </c:pt>
                <c:pt idx="2691">
                  <c:v>69.097610006700918</c:v>
                </c:pt>
                <c:pt idx="2692">
                  <c:v>54.292709035404187</c:v>
                </c:pt>
                <c:pt idx="2693">
                  <c:v>43.913575392144011</c:v>
                </c:pt>
                <c:pt idx="2694">
                  <c:v>43.634987417426863</c:v>
                </c:pt>
                <c:pt idx="2695">
                  <c:v>48.941601020991939</c:v>
                </c:pt>
                <c:pt idx="2696">
                  <c:v>47.842253369053964</c:v>
                </c:pt>
                <c:pt idx="2697">
                  <c:v>48.160992279458299</c:v>
                </c:pt>
                <c:pt idx="2698">
                  <c:v>47.11858246251704</c:v>
                </c:pt>
                <c:pt idx="2699">
                  <c:v>41.593552959577693</c:v>
                </c:pt>
                <c:pt idx="2700">
                  <c:v>44.973585755874282</c:v>
                </c:pt>
                <c:pt idx="2701">
                  <c:v>53.527244763819823</c:v>
                </c:pt>
                <c:pt idx="2702">
                  <c:v>57.651982568926087</c:v>
                </c:pt>
                <c:pt idx="2703">
                  <c:v>57.481904502471103</c:v>
                </c:pt>
                <c:pt idx="2704">
                  <c:v>57.91915468730803</c:v>
                </c:pt>
                <c:pt idx="2705">
                  <c:v>58.127969708315973</c:v>
                </c:pt>
                <c:pt idx="2706">
                  <c:v>60.216062866419641</c:v>
                </c:pt>
                <c:pt idx="2707">
                  <c:v>63.185331655581514</c:v>
                </c:pt>
                <c:pt idx="2708">
                  <c:v>64.982267035616246</c:v>
                </c:pt>
                <c:pt idx="2709">
                  <c:v>66.167481502784383</c:v>
                </c:pt>
                <c:pt idx="2710">
                  <c:v>59.758557488506391</c:v>
                </c:pt>
                <c:pt idx="2711">
                  <c:v>47.901023591172184</c:v>
                </c:pt>
                <c:pt idx="2712">
                  <c:v>39.230410656245411</c:v>
                </c:pt>
                <c:pt idx="2713">
                  <c:v>34.558753937886181</c:v>
                </c:pt>
                <c:pt idx="2714">
                  <c:v>30.448829833852002</c:v>
                </c:pt>
                <c:pt idx="2715">
                  <c:v>28.66384654656845</c:v>
                </c:pt>
                <c:pt idx="2716">
                  <c:v>23.081999550369495</c:v>
                </c:pt>
                <c:pt idx="2717">
                  <c:v>20.916903325050288</c:v>
                </c:pt>
                <c:pt idx="2718">
                  <c:v>18.753332543397121</c:v>
                </c:pt>
                <c:pt idx="2719">
                  <c:v>19.432379756629899</c:v>
                </c:pt>
                <c:pt idx="2720">
                  <c:v>22.635816327989815</c:v>
                </c:pt>
                <c:pt idx="2721">
                  <c:v>28.650447601214772</c:v>
                </c:pt>
                <c:pt idx="2722">
                  <c:v>39.007402761093786</c:v>
                </c:pt>
                <c:pt idx="2723">
                  <c:v>45.536355260108422</c:v>
                </c:pt>
                <c:pt idx="2724">
                  <c:v>46.012720008245573</c:v>
                </c:pt>
                <c:pt idx="2725">
                  <c:v>48.321779430179575</c:v>
                </c:pt>
                <c:pt idx="2726">
                  <c:v>48.043244741675039</c:v>
                </c:pt>
                <c:pt idx="2727">
                  <c:v>41.321653018472674</c:v>
                </c:pt>
                <c:pt idx="2728">
                  <c:v>41.376538521102354</c:v>
                </c:pt>
                <c:pt idx="2729">
                  <c:v>46.403598546363767</c:v>
                </c:pt>
                <c:pt idx="2730">
                  <c:v>45.700992426402578</c:v>
                </c:pt>
                <c:pt idx="2731">
                  <c:v>46.129699816308964</c:v>
                </c:pt>
                <c:pt idx="2732">
                  <c:v>42.393864415138296</c:v>
                </c:pt>
                <c:pt idx="2733">
                  <c:v>28.941848390446523</c:v>
                </c:pt>
                <c:pt idx="2734">
                  <c:v>7.8947746711708469</c:v>
                </c:pt>
                <c:pt idx="2735">
                  <c:v>28.898609178099051</c:v>
                </c:pt>
                <c:pt idx="2736">
                  <c:v>37.261565944047469</c:v>
                </c:pt>
                <c:pt idx="2737">
                  <c:v>42.140388825872485</c:v>
                </c:pt>
                <c:pt idx="2738">
                  <c:v>44.335408893362825</c:v>
                </c:pt>
                <c:pt idx="2739">
                  <c:v>42.820931706267764</c:v>
                </c:pt>
                <c:pt idx="2740">
                  <c:v>39.390678474402847</c:v>
                </c:pt>
                <c:pt idx="2741">
                  <c:v>34.988716109685598</c:v>
                </c:pt>
                <c:pt idx="2742">
                  <c:v>31.959461272234595</c:v>
                </c:pt>
                <c:pt idx="2743">
                  <c:v>31.356749311294767</c:v>
                </c:pt>
                <c:pt idx="2744">
                  <c:v>33.021252265890475</c:v>
                </c:pt>
                <c:pt idx="2745">
                  <c:v>34.692875962184218</c:v>
                </c:pt>
                <c:pt idx="2746">
                  <c:v>44.358780820933077</c:v>
                </c:pt>
                <c:pt idx="2747">
                  <c:v>47.932992913714045</c:v>
                </c:pt>
                <c:pt idx="2748">
                  <c:v>49.356772576476395</c:v>
                </c:pt>
                <c:pt idx="2749">
                  <c:v>52.76012880280674</c:v>
                </c:pt>
                <c:pt idx="2750">
                  <c:v>52.848730647740119</c:v>
                </c:pt>
                <c:pt idx="2751">
                  <c:v>44.831484237932287</c:v>
                </c:pt>
                <c:pt idx="2752">
                  <c:v>41.232861262828877</c:v>
                </c:pt>
                <c:pt idx="2753">
                  <c:v>40.364903872338111</c:v>
                </c:pt>
                <c:pt idx="2754">
                  <c:v>35.835297048717443</c:v>
                </c:pt>
                <c:pt idx="2755">
                  <c:v>29.991378248552781</c:v>
                </c:pt>
                <c:pt idx="2756">
                  <c:v>32.970007504593326</c:v>
                </c:pt>
                <c:pt idx="2757">
                  <c:v>36.376399419844027</c:v>
                </c:pt>
                <c:pt idx="2758">
                  <c:v>38.652674589425899</c:v>
                </c:pt>
                <c:pt idx="2759">
                  <c:v>47.86006231821581</c:v>
                </c:pt>
                <c:pt idx="2760">
                  <c:v>60.664885907152033</c:v>
                </c:pt>
                <c:pt idx="2761">
                  <c:v>66.86007746611493</c:v>
                </c:pt>
                <c:pt idx="2762">
                  <c:v>67.543418271955431</c:v>
                </c:pt>
                <c:pt idx="2763">
                  <c:v>68.419907138711551</c:v>
                </c:pt>
                <c:pt idx="2764">
                  <c:v>74.24331899177939</c:v>
                </c:pt>
                <c:pt idx="2765">
                  <c:v>71.259325122502915</c:v>
                </c:pt>
                <c:pt idx="2766">
                  <c:v>67.908166730817129</c:v>
                </c:pt>
                <c:pt idx="2767">
                  <c:v>67.544376635804227</c:v>
                </c:pt>
                <c:pt idx="2768">
                  <c:v>72.870405851467908</c:v>
                </c:pt>
                <c:pt idx="2769">
                  <c:v>64.442630812852855</c:v>
                </c:pt>
                <c:pt idx="2770">
                  <c:v>57.849405160473665</c:v>
                </c:pt>
                <c:pt idx="2771">
                  <c:v>58.681866160016895</c:v>
                </c:pt>
                <c:pt idx="2772">
                  <c:v>58.272392118941141</c:v>
                </c:pt>
                <c:pt idx="2773">
                  <c:v>55.215497551968404</c:v>
                </c:pt>
                <c:pt idx="2774">
                  <c:v>53.138213454119985</c:v>
                </c:pt>
                <c:pt idx="2775">
                  <c:v>53.008088375644199</c:v>
                </c:pt>
                <c:pt idx="2776">
                  <c:v>49.39182346984434</c:v>
                </c:pt>
                <c:pt idx="2777">
                  <c:v>51.367446472426238</c:v>
                </c:pt>
                <c:pt idx="2778">
                  <c:v>58.892402312339719</c:v>
                </c:pt>
                <c:pt idx="2779">
                  <c:v>59.517800713969869</c:v>
                </c:pt>
                <c:pt idx="2780">
                  <c:v>56.615201172321186</c:v>
                </c:pt>
                <c:pt idx="2781">
                  <c:v>56.8405960811574</c:v>
                </c:pt>
                <c:pt idx="2782">
                  <c:v>56.022342961689851</c:v>
                </c:pt>
                <c:pt idx="2783">
                  <c:v>55.552009531712088</c:v>
                </c:pt>
                <c:pt idx="2784">
                  <c:v>61.901327790268525</c:v>
                </c:pt>
                <c:pt idx="2785">
                  <c:v>63.021628657971817</c:v>
                </c:pt>
                <c:pt idx="2786">
                  <c:v>65.548563755562</c:v>
                </c:pt>
                <c:pt idx="2787">
                  <c:v>61.663568995255545</c:v>
                </c:pt>
                <c:pt idx="2788">
                  <c:v>54.211203332210346</c:v>
                </c:pt>
                <c:pt idx="2789">
                  <c:v>46.907763843247714</c:v>
                </c:pt>
                <c:pt idx="2790">
                  <c:v>39.659223319516343</c:v>
                </c:pt>
                <c:pt idx="2791">
                  <c:v>28.217976379741089</c:v>
                </c:pt>
                <c:pt idx="2792">
                  <c:v>20.360190236396697</c:v>
                </c:pt>
                <c:pt idx="2793">
                  <c:v>14.715643539965923</c:v>
                </c:pt>
                <c:pt idx="2794">
                  <c:v>14.302252730789137</c:v>
                </c:pt>
                <c:pt idx="2795">
                  <c:v>21.775541255113243</c:v>
                </c:pt>
                <c:pt idx="2796">
                  <c:v>25.092428660695688</c:v>
                </c:pt>
                <c:pt idx="2797">
                  <c:v>30.581008295919641</c:v>
                </c:pt>
                <c:pt idx="2798">
                  <c:v>38.294023915820908</c:v>
                </c:pt>
                <c:pt idx="2799">
                  <c:v>44.553922470478412</c:v>
                </c:pt>
                <c:pt idx="2800">
                  <c:v>44.037786275819911</c:v>
                </c:pt>
                <c:pt idx="2801">
                  <c:v>40.036801236521548</c:v>
                </c:pt>
                <c:pt idx="2802">
                  <c:v>39.30799028297551</c:v>
                </c:pt>
                <c:pt idx="2803">
                  <c:v>38.027669665789517</c:v>
                </c:pt>
                <c:pt idx="2804">
                  <c:v>30.208666925112503</c:v>
                </c:pt>
                <c:pt idx="2805">
                  <c:v>36.73032900563102</c:v>
                </c:pt>
                <c:pt idx="2806">
                  <c:v>50.737092659319849</c:v>
                </c:pt>
                <c:pt idx="2807">
                  <c:v>51.425638258810494</c:v>
                </c:pt>
                <c:pt idx="2808">
                  <c:v>50.47913667920507</c:v>
                </c:pt>
                <c:pt idx="2809">
                  <c:v>52.663148947089866</c:v>
                </c:pt>
                <c:pt idx="2810">
                  <c:v>41.785324544938668</c:v>
                </c:pt>
                <c:pt idx="2811">
                  <c:v>18.265425351475635</c:v>
                </c:pt>
                <c:pt idx="2812">
                  <c:v>31.737043971424939</c:v>
                </c:pt>
                <c:pt idx="2813">
                  <c:v>40.614634506704093</c:v>
                </c:pt>
                <c:pt idx="2814">
                  <c:v>46.034606831899488</c:v>
                </c:pt>
                <c:pt idx="2815">
                  <c:v>51.975051975051969</c:v>
                </c:pt>
                <c:pt idx="2816">
                  <c:v>51.058708767614227</c:v>
                </c:pt>
                <c:pt idx="2817">
                  <c:v>48.151868971598041</c:v>
                </c:pt>
                <c:pt idx="2818">
                  <c:v>43.571676363036644</c:v>
                </c:pt>
                <c:pt idx="2819">
                  <c:v>38.027158812148528</c:v>
                </c:pt>
                <c:pt idx="2820">
                  <c:v>34.93907142722751</c:v>
                </c:pt>
                <c:pt idx="2821">
                  <c:v>34.107356951614207</c:v>
                </c:pt>
                <c:pt idx="2822">
                  <c:v>36.433254332235521</c:v>
                </c:pt>
                <c:pt idx="2823">
                  <c:v>43.421013891097097</c:v>
                </c:pt>
                <c:pt idx="2824">
                  <c:v>46.702298296187458</c:v>
                </c:pt>
                <c:pt idx="2825">
                  <c:v>46.567692364915494</c:v>
                </c:pt>
                <c:pt idx="2826">
                  <c:v>50.207979223192311</c:v>
                </c:pt>
                <c:pt idx="2827">
                  <c:v>50.666797512550879</c:v>
                </c:pt>
                <c:pt idx="2828">
                  <c:v>44.779957841788168</c:v>
                </c:pt>
                <c:pt idx="2829">
                  <c:v>41.936675922171638</c:v>
                </c:pt>
                <c:pt idx="2830">
                  <c:v>41.236605229318478</c:v>
                </c:pt>
                <c:pt idx="2831">
                  <c:v>38.95476816019314</c:v>
                </c:pt>
                <c:pt idx="2832">
                  <c:v>33.260760520389759</c:v>
                </c:pt>
                <c:pt idx="2833">
                  <c:v>35.66614906832298</c:v>
                </c:pt>
                <c:pt idx="2834">
                  <c:v>40.167836185317412</c:v>
                </c:pt>
                <c:pt idx="2835">
                  <c:v>42.321801456064108</c:v>
                </c:pt>
                <c:pt idx="2836">
                  <c:v>48.93310250381127</c:v>
                </c:pt>
                <c:pt idx="2837">
                  <c:v>59.833510295308322</c:v>
                </c:pt>
                <c:pt idx="2838">
                  <c:v>67.265746377593885</c:v>
                </c:pt>
                <c:pt idx="2839">
                  <c:v>70.451529099483238</c:v>
                </c:pt>
                <c:pt idx="2840">
                  <c:v>71.737614018562866</c:v>
                </c:pt>
                <c:pt idx="2841">
                  <c:v>76.744829936319292</c:v>
                </c:pt>
                <c:pt idx="2842">
                  <c:v>72.907709550582439</c:v>
                </c:pt>
                <c:pt idx="2843">
                  <c:v>68.243900000555428</c:v>
                </c:pt>
                <c:pt idx="2844">
                  <c:v>63.089225037062299</c:v>
                </c:pt>
                <c:pt idx="2845">
                  <c:v>67.386980042132464</c:v>
                </c:pt>
                <c:pt idx="2846">
                  <c:v>58.48859405906385</c:v>
                </c:pt>
                <c:pt idx="2847">
                  <c:v>56.011346097693234</c:v>
                </c:pt>
                <c:pt idx="2848">
                  <c:v>57.077463458851085</c:v>
                </c:pt>
                <c:pt idx="2849">
                  <c:v>59.44617266820341</c:v>
                </c:pt>
                <c:pt idx="2850">
                  <c:v>58.444677976279849</c:v>
                </c:pt>
                <c:pt idx="2851">
                  <c:v>56.988751013355575</c:v>
                </c:pt>
                <c:pt idx="2852">
                  <c:v>53.68795472918351</c:v>
                </c:pt>
                <c:pt idx="2853">
                  <c:v>49.713061645465842</c:v>
                </c:pt>
                <c:pt idx="2854">
                  <c:v>52.012800296818483</c:v>
                </c:pt>
                <c:pt idx="2855">
                  <c:v>57.629398212368677</c:v>
                </c:pt>
                <c:pt idx="2856">
                  <c:v>58.618661866186628</c:v>
                </c:pt>
                <c:pt idx="2857">
                  <c:v>56.751836273463496</c:v>
                </c:pt>
                <c:pt idx="2858">
                  <c:v>53.658270371223793</c:v>
                </c:pt>
                <c:pt idx="2859">
                  <c:v>49.421684213293375</c:v>
                </c:pt>
                <c:pt idx="2860">
                  <c:v>44.98992021352111</c:v>
                </c:pt>
                <c:pt idx="2861">
                  <c:v>45.762985701591404</c:v>
                </c:pt>
                <c:pt idx="2862">
                  <c:v>50.039076513093839</c:v>
                </c:pt>
                <c:pt idx="2863">
                  <c:v>58.967895286618777</c:v>
                </c:pt>
                <c:pt idx="2864">
                  <c:v>58.968609865470853</c:v>
                </c:pt>
                <c:pt idx="2865">
                  <c:v>55.045113962784143</c:v>
                </c:pt>
                <c:pt idx="2866">
                  <c:v>50.15346969173072</c:v>
                </c:pt>
                <c:pt idx="2867">
                  <c:v>42.492279638834148</c:v>
                </c:pt>
                <c:pt idx="2868">
                  <c:v>29.46500530900996</c:v>
                </c:pt>
                <c:pt idx="2869">
                  <c:v>26.075002814531278</c:v>
                </c:pt>
                <c:pt idx="2870">
                  <c:v>23.650260567458016</c:v>
                </c:pt>
                <c:pt idx="2871">
                  <c:v>23.343702039832298</c:v>
                </c:pt>
                <c:pt idx="2872">
                  <c:v>30.092845115848888</c:v>
                </c:pt>
                <c:pt idx="2873">
                  <c:v>30.24153577661431</c:v>
                </c:pt>
                <c:pt idx="2874">
                  <c:v>24.707904703070025</c:v>
                </c:pt>
                <c:pt idx="2875">
                  <c:v>26.407413822968994</c:v>
                </c:pt>
                <c:pt idx="2876">
                  <c:v>30.179521615694544</c:v>
                </c:pt>
                <c:pt idx="2877">
                  <c:v>26.526041980689229</c:v>
                </c:pt>
                <c:pt idx="2878">
                  <c:v>25.304820083820356</c:v>
                </c:pt>
                <c:pt idx="2879">
                  <c:v>29.347495021281585</c:v>
                </c:pt>
                <c:pt idx="2880">
                  <c:v>28.849955565228431</c:v>
                </c:pt>
                <c:pt idx="2881">
                  <c:v>23.730048109347599</c:v>
                </c:pt>
                <c:pt idx="2882">
                  <c:v>27.90092459382932</c:v>
                </c:pt>
                <c:pt idx="2883">
                  <c:v>45.042198658299071</c:v>
                </c:pt>
                <c:pt idx="2884">
                  <c:v>45.295338441890173</c:v>
                </c:pt>
                <c:pt idx="2885">
                  <c:v>45.864543502173802</c:v>
                </c:pt>
                <c:pt idx="2886">
                  <c:v>49.017931468940539</c:v>
                </c:pt>
                <c:pt idx="2887">
                  <c:v>42.166106031174486</c:v>
                </c:pt>
                <c:pt idx="2888">
                  <c:v>23.006394277663375</c:v>
                </c:pt>
                <c:pt idx="2889">
                  <c:v>31.015375355173358</c:v>
                </c:pt>
                <c:pt idx="2890">
                  <c:v>37.833693236941762</c:v>
                </c:pt>
                <c:pt idx="2891">
                  <c:v>44.965821184909707</c:v>
                </c:pt>
                <c:pt idx="2892">
                  <c:v>50.554860004552694</c:v>
                </c:pt>
                <c:pt idx="2893">
                  <c:v>51.549413521876318</c:v>
                </c:pt>
                <c:pt idx="2894">
                  <c:v>49.427567556897806</c:v>
                </c:pt>
                <c:pt idx="2895">
                  <c:v>43.719968821840496</c:v>
                </c:pt>
                <c:pt idx="2896">
                  <c:v>37.624124786262222</c:v>
                </c:pt>
                <c:pt idx="2897">
                  <c:v>36.594127617693694</c:v>
                </c:pt>
                <c:pt idx="2898">
                  <c:v>33.278895529926764</c:v>
                </c:pt>
                <c:pt idx="2899">
                  <c:v>35.567124624374877</c:v>
                </c:pt>
                <c:pt idx="2900">
                  <c:v>42.541661394233152</c:v>
                </c:pt>
                <c:pt idx="2901">
                  <c:v>46.569982700360548</c:v>
                </c:pt>
                <c:pt idx="2902">
                  <c:v>50.279051776537557</c:v>
                </c:pt>
                <c:pt idx="2903">
                  <c:v>53.143596248038548</c:v>
                </c:pt>
                <c:pt idx="2904">
                  <c:v>55.018576471105163</c:v>
                </c:pt>
                <c:pt idx="2905">
                  <c:v>53.286098789282669</c:v>
                </c:pt>
                <c:pt idx="2906">
                  <c:v>51.635824977210575</c:v>
                </c:pt>
                <c:pt idx="2907">
                  <c:v>44.631604217096452</c:v>
                </c:pt>
                <c:pt idx="2908">
                  <c:v>43.805215816309683</c:v>
                </c:pt>
                <c:pt idx="2909">
                  <c:v>40.85680979211191</c:v>
                </c:pt>
                <c:pt idx="2910">
                  <c:v>38.917653881202881</c:v>
                </c:pt>
                <c:pt idx="2911">
                  <c:v>37.546112551010694</c:v>
                </c:pt>
                <c:pt idx="2912">
                  <c:v>42.558695545619415</c:v>
                </c:pt>
                <c:pt idx="2913">
                  <c:v>49.900371293866577</c:v>
                </c:pt>
                <c:pt idx="2914">
                  <c:v>55.254325498401499</c:v>
                </c:pt>
                <c:pt idx="2915">
                  <c:v>63.260452068554542</c:v>
                </c:pt>
                <c:pt idx="2916">
                  <c:v>70.677017242666267</c:v>
                </c:pt>
                <c:pt idx="2917">
                  <c:v>71.979294629544526</c:v>
                </c:pt>
                <c:pt idx="2918">
                  <c:v>74.307771348223469</c:v>
                </c:pt>
                <c:pt idx="2919">
                  <c:v>70.727198124820191</c:v>
                </c:pt>
                <c:pt idx="2920">
                  <c:v>65.403451555917925</c:v>
                </c:pt>
                <c:pt idx="2921">
                  <c:v>57.298158149840738</c:v>
                </c:pt>
                <c:pt idx="2922">
                  <c:v>57.788559584663467</c:v>
                </c:pt>
                <c:pt idx="2923">
                  <c:v>51.035663989647162</c:v>
                </c:pt>
                <c:pt idx="2924">
                  <c:v>53.102606218294412</c:v>
                </c:pt>
                <c:pt idx="2925">
                  <c:v>53.352083033191974</c:v>
                </c:pt>
                <c:pt idx="2926">
                  <c:v>64.422080916988648</c:v>
                </c:pt>
                <c:pt idx="2927">
                  <c:v>61.237632540161002</c:v>
                </c:pt>
                <c:pt idx="2928">
                  <c:v>59.413355917634711</c:v>
                </c:pt>
                <c:pt idx="2929">
                  <c:v>53.646377132268043</c:v>
                </c:pt>
                <c:pt idx="2930">
                  <c:v>46.383083782331497</c:v>
                </c:pt>
                <c:pt idx="2931">
                  <c:v>48.304752785515319</c:v>
                </c:pt>
                <c:pt idx="2932">
                  <c:v>55.122219170557528</c:v>
                </c:pt>
                <c:pt idx="2933">
                  <c:v>59.645589046351574</c:v>
                </c:pt>
                <c:pt idx="2934">
                  <c:v>56.732679017364539</c:v>
                </c:pt>
                <c:pt idx="2935">
                  <c:v>58.399698633846008</c:v>
                </c:pt>
                <c:pt idx="2936">
                  <c:v>55.443426554833096</c:v>
                </c:pt>
                <c:pt idx="2937">
                  <c:v>49.381441290498543</c:v>
                </c:pt>
                <c:pt idx="2938">
                  <c:v>41.534414859225301</c:v>
                </c:pt>
                <c:pt idx="2939">
                  <c:v>46.261074078233698</c:v>
                </c:pt>
                <c:pt idx="2940">
                  <c:v>51.227976051185173</c:v>
                </c:pt>
                <c:pt idx="2941">
                  <c:v>52.986630501887511</c:v>
                </c:pt>
                <c:pt idx="2942">
                  <c:v>52.097102568474249</c:v>
                </c:pt>
                <c:pt idx="2943">
                  <c:v>49.997236944563056</c:v>
                </c:pt>
                <c:pt idx="2944">
                  <c:v>43.900656244998132</c:v>
                </c:pt>
                <c:pt idx="2945">
                  <c:v>33.45393658376657</c:v>
                </c:pt>
                <c:pt idx="2946">
                  <c:v>29.129413129877285</c:v>
                </c:pt>
                <c:pt idx="2947">
                  <c:v>25.880536920629893</c:v>
                </c:pt>
                <c:pt idx="2948">
                  <c:v>26.566983038465391</c:v>
                </c:pt>
                <c:pt idx="2949">
                  <c:v>34.269524230541791</c:v>
                </c:pt>
                <c:pt idx="2950">
                  <c:v>32.210835509138377</c:v>
                </c:pt>
                <c:pt idx="2951">
                  <c:v>27.205847603144345</c:v>
                </c:pt>
                <c:pt idx="2952">
                  <c:v>28.16584529676452</c:v>
                </c:pt>
                <c:pt idx="2953">
                  <c:v>29.193230255527563</c:v>
                </c:pt>
                <c:pt idx="2954">
                  <c:v>21.270285300214017</c:v>
                </c:pt>
                <c:pt idx="2955">
                  <c:v>20.104475839962006</c:v>
                </c:pt>
                <c:pt idx="2956">
                  <c:v>20.654834520483252</c:v>
                </c:pt>
                <c:pt idx="2957">
                  <c:v>20.774887648100229</c:v>
                </c:pt>
                <c:pt idx="2958">
                  <c:v>20.859856093397841</c:v>
                </c:pt>
                <c:pt idx="2959">
                  <c:v>29.924793490321782</c:v>
                </c:pt>
                <c:pt idx="2960">
                  <c:v>49.036003185380778</c:v>
                </c:pt>
                <c:pt idx="2961">
                  <c:v>53.089070943001559</c:v>
                </c:pt>
                <c:pt idx="2962">
                  <c:v>51.186640621036069</c:v>
                </c:pt>
                <c:pt idx="2963">
                  <c:v>52.056201309532376</c:v>
                </c:pt>
                <c:pt idx="2964">
                  <c:v>45.880305222417249</c:v>
                </c:pt>
                <c:pt idx="2965">
                  <c:v>28.298453139217468</c:v>
                </c:pt>
                <c:pt idx="2966">
                  <c:v>30.002807362307653</c:v>
                </c:pt>
                <c:pt idx="2967">
                  <c:v>34.178750753163293</c:v>
                </c:pt>
                <c:pt idx="2968">
                  <c:v>40.221976185786183</c:v>
                </c:pt>
                <c:pt idx="2969">
                  <c:v>45.503816969948574</c:v>
                </c:pt>
                <c:pt idx="2970">
                  <c:v>46.618130340259867</c:v>
                </c:pt>
                <c:pt idx="2971">
                  <c:v>48.643538155474644</c:v>
                </c:pt>
                <c:pt idx="2972">
                  <c:v>45.779451825059034</c:v>
                </c:pt>
                <c:pt idx="2973">
                  <c:v>39.667811502813052</c:v>
                </c:pt>
                <c:pt idx="2974">
                  <c:v>39.753135965031213</c:v>
                </c:pt>
                <c:pt idx="2975">
                  <c:v>35.89816171573198</c:v>
                </c:pt>
                <c:pt idx="2976">
                  <c:v>32.87671232876712</c:v>
                </c:pt>
                <c:pt idx="2977">
                  <c:v>34.714953821127772</c:v>
                </c:pt>
                <c:pt idx="2978">
                  <c:v>36.631065952970737</c:v>
                </c:pt>
                <c:pt idx="2979">
                  <c:v>39.614755411434047</c:v>
                </c:pt>
                <c:pt idx="2980">
                  <c:v>45.189803865357511</c:v>
                </c:pt>
                <c:pt idx="2981">
                  <c:v>49.346742389910418</c:v>
                </c:pt>
                <c:pt idx="2982">
                  <c:v>54.594440755146564</c:v>
                </c:pt>
                <c:pt idx="2983">
                  <c:v>60.333259077745602</c:v>
                </c:pt>
                <c:pt idx="2984">
                  <c:v>55.625962123653025</c:v>
                </c:pt>
                <c:pt idx="2985">
                  <c:v>54.741160886533955</c:v>
                </c:pt>
                <c:pt idx="2986">
                  <c:v>53.99668810122521</c:v>
                </c:pt>
                <c:pt idx="2987">
                  <c:v>50.25290442928668</c:v>
                </c:pt>
                <c:pt idx="2988">
                  <c:v>42.818499814416988</c:v>
                </c:pt>
                <c:pt idx="2989">
                  <c:v>42.642311815538065</c:v>
                </c:pt>
                <c:pt idx="2990">
                  <c:v>45.873875832744446</c:v>
                </c:pt>
                <c:pt idx="2991">
                  <c:v>49.321633368036615</c:v>
                </c:pt>
                <c:pt idx="2992">
                  <c:v>54.413857687810498</c:v>
                </c:pt>
                <c:pt idx="2993">
                  <c:v>62.374643986308179</c:v>
                </c:pt>
                <c:pt idx="2994">
                  <c:v>65.805232259233321</c:v>
                </c:pt>
                <c:pt idx="2995">
                  <c:v>65.723555223601906</c:v>
                </c:pt>
                <c:pt idx="2996">
                  <c:v>60.989573171021881</c:v>
                </c:pt>
                <c:pt idx="2997">
                  <c:v>54.694415820862055</c:v>
                </c:pt>
                <c:pt idx="2998">
                  <c:v>47.583471516123346</c:v>
                </c:pt>
                <c:pt idx="2999">
                  <c:v>48.703943421841942</c:v>
                </c:pt>
                <c:pt idx="3000">
                  <c:v>48.349250218914186</c:v>
                </c:pt>
                <c:pt idx="3001">
                  <c:v>52.137927184161128</c:v>
                </c:pt>
                <c:pt idx="3002">
                  <c:v>55.667271627344221</c:v>
                </c:pt>
                <c:pt idx="3003">
                  <c:v>59.260041506731064</c:v>
                </c:pt>
                <c:pt idx="3004">
                  <c:v>55.566708420781943</c:v>
                </c:pt>
                <c:pt idx="3005">
                  <c:v>58.317450558458852</c:v>
                </c:pt>
                <c:pt idx="3006">
                  <c:v>51.942336874051598</c:v>
                </c:pt>
                <c:pt idx="3007">
                  <c:v>47.362371112732475</c:v>
                </c:pt>
                <c:pt idx="3008">
                  <c:v>49.810081936079001</c:v>
                </c:pt>
                <c:pt idx="3009">
                  <c:v>54.805059719515548</c:v>
                </c:pt>
                <c:pt idx="3010">
                  <c:v>58.544224031457162</c:v>
                </c:pt>
                <c:pt idx="3011">
                  <c:v>53.849932457325302</c:v>
                </c:pt>
                <c:pt idx="3012">
                  <c:v>56.374805102098321</c:v>
                </c:pt>
                <c:pt idx="3013">
                  <c:v>56.031043605126307</c:v>
                </c:pt>
                <c:pt idx="3014">
                  <c:v>54.593061584963863</c:v>
                </c:pt>
                <c:pt idx="3015">
                  <c:v>47.200874475247787</c:v>
                </c:pt>
                <c:pt idx="3016">
                  <c:v>50.830769614009739</c:v>
                </c:pt>
                <c:pt idx="3017">
                  <c:v>52.543664692398082</c:v>
                </c:pt>
                <c:pt idx="3018">
                  <c:v>54.574669777907417</c:v>
                </c:pt>
                <c:pt idx="3019">
                  <c:v>53.248181841878896</c:v>
                </c:pt>
                <c:pt idx="3020">
                  <c:v>52.689755298938934</c:v>
                </c:pt>
                <c:pt idx="3021">
                  <c:v>49.089743520093002</c:v>
                </c:pt>
                <c:pt idx="3022">
                  <c:v>42.293095074041851</c:v>
                </c:pt>
                <c:pt idx="3023">
                  <c:v>36.921583724637529</c:v>
                </c:pt>
                <c:pt idx="3024">
                  <c:v>31.16823541404737</c:v>
                </c:pt>
                <c:pt idx="3025">
                  <c:v>28.986802192236116</c:v>
                </c:pt>
                <c:pt idx="3026">
                  <c:v>35.245503912783136</c:v>
                </c:pt>
                <c:pt idx="3027">
                  <c:v>31.438401137393434</c:v>
                </c:pt>
                <c:pt idx="3028">
                  <c:v>27.056054237999383</c:v>
                </c:pt>
                <c:pt idx="3029">
                  <c:v>28.713176732794825</c:v>
                </c:pt>
                <c:pt idx="3030">
                  <c:v>29.299023957409048</c:v>
                </c:pt>
                <c:pt idx="3031">
                  <c:v>19.299143415002835</c:v>
                </c:pt>
                <c:pt idx="3032">
                  <c:v>18.935293942728002</c:v>
                </c:pt>
                <c:pt idx="3033">
                  <c:v>18.474970479836834</c:v>
                </c:pt>
                <c:pt idx="3034">
                  <c:v>16.739476657798974</c:v>
                </c:pt>
                <c:pt idx="3035">
                  <c:v>18.84792474079963</c:v>
                </c:pt>
                <c:pt idx="3036">
                  <c:v>30.606618290216716</c:v>
                </c:pt>
                <c:pt idx="3037">
                  <c:v>47.264806327261233</c:v>
                </c:pt>
                <c:pt idx="3038">
                  <c:v>51.841800749393876</c:v>
                </c:pt>
                <c:pt idx="3039">
                  <c:v>50.370425156860577</c:v>
                </c:pt>
                <c:pt idx="3040">
                  <c:v>53.020791482523101</c:v>
                </c:pt>
                <c:pt idx="3041">
                  <c:v>47.942077535360475</c:v>
                </c:pt>
                <c:pt idx="3042">
                  <c:v>37.462607617102002</c:v>
                </c:pt>
                <c:pt idx="3043">
                  <c:v>36.72232562739967</c:v>
                </c:pt>
                <c:pt idx="3044">
                  <c:v>39.010456062291432</c:v>
                </c:pt>
                <c:pt idx="3045">
                  <c:v>38.454026117693836</c:v>
                </c:pt>
                <c:pt idx="3046">
                  <c:v>41.654583135870759</c:v>
                </c:pt>
                <c:pt idx="3047">
                  <c:v>41.971048691848331</c:v>
                </c:pt>
                <c:pt idx="3048">
                  <c:v>45.320644262526024</c:v>
                </c:pt>
                <c:pt idx="3049">
                  <c:v>41.49297735555465</c:v>
                </c:pt>
                <c:pt idx="3050">
                  <c:v>36.947020518364113</c:v>
                </c:pt>
                <c:pt idx="3051">
                  <c:v>42.108473303931689</c:v>
                </c:pt>
                <c:pt idx="3052">
                  <c:v>39.893728588408031</c:v>
                </c:pt>
                <c:pt idx="3053">
                  <c:v>35.893205416112885</c:v>
                </c:pt>
                <c:pt idx="3054">
                  <c:v>35.678341529153698</c:v>
                </c:pt>
                <c:pt idx="3055">
                  <c:v>33.983347736797597</c:v>
                </c:pt>
                <c:pt idx="3056">
                  <c:v>31.753224615034942</c:v>
                </c:pt>
                <c:pt idx="3057">
                  <c:v>35.992542914558271</c:v>
                </c:pt>
                <c:pt idx="3058">
                  <c:v>43.631240585962928</c:v>
                </c:pt>
                <c:pt idx="3059">
                  <c:v>52.335275210928089</c:v>
                </c:pt>
                <c:pt idx="3060">
                  <c:v>62.845165723032494</c:v>
                </c:pt>
                <c:pt idx="3061">
                  <c:v>63.119098749020011</c:v>
                </c:pt>
                <c:pt idx="3062">
                  <c:v>63.164511120453902</c:v>
                </c:pt>
                <c:pt idx="3063">
                  <c:v>62.502563828174459</c:v>
                </c:pt>
                <c:pt idx="3064">
                  <c:v>60.974748916513121</c:v>
                </c:pt>
                <c:pt idx="3065">
                  <c:v>54.406220811811444</c:v>
                </c:pt>
                <c:pt idx="3066">
                  <c:v>49.857527161757233</c:v>
                </c:pt>
                <c:pt idx="3067">
                  <c:v>49.838304451459123</c:v>
                </c:pt>
                <c:pt idx="3068">
                  <c:v>49.877924295154578</c:v>
                </c:pt>
                <c:pt idx="3069">
                  <c:v>51.98064300347005</c:v>
                </c:pt>
                <c:pt idx="3070">
                  <c:v>57.021739693726836</c:v>
                </c:pt>
                <c:pt idx="3071">
                  <c:v>59.249847478735262</c:v>
                </c:pt>
                <c:pt idx="3072">
                  <c:v>55.530761109511474</c:v>
                </c:pt>
                <c:pt idx="3073">
                  <c:v>53.957965036338642</c:v>
                </c:pt>
                <c:pt idx="3074">
                  <c:v>48.747781294933709</c:v>
                </c:pt>
                <c:pt idx="3075">
                  <c:v>39.593475315935002</c:v>
                </c:pt>
                <c:pt idx="3076">
                  <c:v>38.392720501963986</c:v>
                </c:pt>
                <c:pt idx="3077">
                  <c:v>41.476019942419775</c:v>
                </c:pt>
                <c:pt idx="3078">
                  <c:v>42.715747766371457</c:v>
                </c:pt>
                <c:pt idx="3079">
                  <c:v>51.662987344457491</c:v>
                </c:pt>
                <c:pt idx="3080">
                  <c:v>43.601172894536163</c:v>
                </c:pt>
                <c:pt idx="3081">
                  <c:v>41.722977696172094</c:v>
                </c:pt>
                <c:pt idx="3082">
                  <c:v>49.515546128433854</c:v>
                </c:pt>
                <c:pt idx="3083">
                  <c:v>45.795895137480883</c:v>
                </c:pt>
                <c:pt idx="3084">
                  <c:v>43.975876298009339</c:v>
                </c:pt>
                <c:pt idx="3085">
                  <c:v>45.199964757948095</c:v>
                </c:pt>
                <c:pt idx="3086">
                  <c:v>51.935975057100379</c:v>
                </c:pt>
                <c:pt idx="3087">
                  <c:v>53.067627756583533</c:v>
                </c:pt>
                <c:pt idx="3088">
                  <c:v>50.357423690042182</c:v>
                </c:pt>
                <c:pt idx="3089">
                  <c:v>52.073807968647948</c:v>
                </c:pt>
                <c:pt idx="3090">
                  <c:v>52.807515370394263</c:v>
                </c:pt>
                <c:pt idx="3091">
                  <c:v>51.969333972208908</c:v>
                </c:pt>
                <c:pt idx="3092">
                  <c:v>46.576839254856083</c:v>
                </c:pt>
                <c:pt idx="3093">
                  <c:v>50.332753581177393</c:v>
                </c:pt>
                <c:pt idx="3094">
                  <c:v>51.561673797048499</c:v>
                </c:pt>
                <c:pt idx="3095">
                  <c:v>52.472490904250598</c:v>
                </c:pt>
                <c:pt idx="3096">
                  <c:v>50.636435738015869</c:v>
                </c:pt>
                <c:pt idx="3097">
                  <c:v>50.499958952466962</c:v>
                </c:pt>
                <c:pt idx="3098">
                  <c:v>47.35225192664187</c:v>
                </c:pt>
                <c:pt idx="3099">
                  <c:v>42.791934708384808</c:v>
                </c:pt>
                <c:pt idx="3100">
                  <c:v>40.235397952606853</c:v>
                </c:pt>
                <c:pt idx="3101">
                  <c:v>33.156273049561023</c:v>
                </c:pt>
                <c:pt idx="3102">
                  <c:v>30.409209098023375</c:v>
                </c:pt>
                <c:pt idx="3103">
                  <c:v>36.107990200645624</c:v>
                </c:pt>
                <c:pt idx="3104">
                  <c:v>33.155155973300644</c:v>
                </c:pt>
                <c:pt idx="3105">
                  <c:v>28.031004605021121</c:v>
                </c:pt>
                <c:pt idx="3106">
                  <c:v>31.33066424487394</c:v>
                </c:pt>
                <c:pt idx="3107">
                  <c:v>29.526392323125723</c:v>
                </c:pt>
                <c:pt idx="3108">
                  <c:v>20.975120725198384</c:v>
                </c:pt>
                <c:pt idx="3109">
                  <c:v>21.654685835995739</c:v>
                </c:pt>
                <c:pt idx="3110">
                  <c:v>22.745057326576561</c:v>
                </c:pt>
                <c:pt idx="3111">
                  <c:v>22.434560512634508</c:v>
                </c:pt>
                <c:pt idx="3112">
                  <c:v>25.99164538299441</c:v>
                </c:pt>
                <c:pt idx="3113">
                  <c:v>35.666066606660671</c:v>
                </c:pt>
                <c:pt idx="3114">
                  <c:v>48.884379836637372</c:v>
                </c:pt>
                <c:pt idx="3115">
                  <c:v>51.596410913752052</c:v>
                </c:pt>
                <c:pt idx="3116">
                  <c:v>50.077787604335455</c:v>
                </c:pt>
                <c:pt idx="3117">
                  <c:v>52.344283129550682</c:v>
                </c:pt>
                <c:pt idx="3118">
                  <c:v>48.06486799955816</c:v>
                </c:pt>
                <c:pt idx="3119">
                  <c:v>40.271884005015821</c:v>
                </c:pt>
                <c:pt idx="3120">
                  <c:v>37.460305872905792</c:v>
                </c:pt>
                <c:pt idx="3121">
                  <c:v>38.393657225230839</c:v>
                </c:pt>
                <c:pt idx="3122">
                  <c:v>32.932428001003068</c:v>
                </c:pt>
                <c:pt idx="3123">
                  <c:v>33.908817074362688</c:v>
                </c:pt>
                <c:pt idx="3124">
                  <c:v>37.30993424191508</c:v>
                </c:pt>
                <c:pt idx="3125">
                  <c:v>41.862131592115105</c:v>
                </c:pt>
                <c:pt idx="3126">
                  <c:v>38.793477098355766</c:v>
                </c:pt>
                <c:pt idx="3127">
                  <c:v>39.685333164214448</c:v>
                </c:pt>
                <c:pt idx="3128">
                  <c:v>44.394449940492038</c:v>
                </c:pt>
                <c:pt idx="3129">
                  <c:v>41.624572428605525</c:v>
                </c:pt>
                <c:pt idx="3130">
                  <c:v>35.790095155509846</c:v>
                </c:pt>
                <c:pt idx="3131">
                  <c:v>34.967171096520488</c:v>
                </c:pt>
                <c:pt idx="3132">
                  <c:v>32.059587829790303</c:v>
                </c:pt>
                <c:pt idx="3133">
                  <c:v>30.608831145024173</c:v>
                </c:pt>
                <c:pt idx="3134">
                  <c:v>33.339428635730663</c:v>
                </c:pt>
                <c:pt idx="3135">
                  <c:v>43.38147009384079</c:v>
                </c:pt>
                <c:pt idx="3136">
                  <c:v>52.708702165327523</c:v>
                </c:pt>
                <c:pt idx="3137">
                  <c:v>58.838186783953461</c:v>
                </c:pt>
                <c:pt idx="3138">
                  <c:v>59.510293689374762</c:v>
                </c:pt>
                <c:pt idx="3139">
                  <c:v>60.66607374010443</c:v>
                </c:pt>
                <c:pt idx="3140">
                  <c:v>60.277742743373985</c:v>
                </c:pt>
                <c:pt idx="3141">
                  <c:v>55.55574009178833</c:v>
                </c:pt>
                <c:pt idx="3142">
                  <c:v>52.973751638308677</c:v>
                </c:pt>
                <c:pt idx="3143">
                  <c:v>48.395000465217265</c:v>
                </c:pt>
                <c:pt idx="3144">
                  <c:v>48.545325646410468</c:v>
                </c:pt>
                <c:pt idx="3145">
                  <c:v>47.012891994853291</c:v>
                </c:pt>
                <c:pt idx="3146">
                  <c:v>48.477886903616913</c:v>
                </c:pt>
                <c:pt idx="3147">
                  <c:v>51.091715391351009</c:v>
                </c:pt>
                <c:pt idx="3148">
                  <c:v>53.349995401701911</c:v>
                </c:pt>
                <c:pt idx="3149">
                  <c:v>46.398866580471299</c:v>
                </c:pt>
                <c:pt idx="3150">
                  <c:v>45.020416637829605</c:v>
                </c:pt>
                <c:pt idx="3151">
                  <c:v>42.505510857917038</c:v>
                </c:pt>
                <c:pt idx="3152">
                  <c:v>37.550576796989901</c:v>
                </c:pt>
                <c:pt idx="3153">
                  <c:v>33.339169114452638</c:v>
                </c:pt>
                <c:pt idx="3154">
                  <c:v>41.563830790548536</c:v>
                </c:pt>
                <c:pt idx="3155">
                  <c:v>43.125376095760082</c:v>
                </c:pt>
                <c:pt idx="3156">
                  <c:v>48.736086993651966</c:v>
                </c:pt>
                <c:pt idx="3157">
                  <c:v>27.476735281149196</c:v>
                </c:pt>
                <c:pt idx="3158">
                  <c:v>33.972299270407092</c:v>
                </c:pt>
                <c:pt idx="3159">
                  <c:v>45.194029850746269</c:v>
                </c:pt>
                <c:pt idx="3160">
                  <c:v>48.902451225612801</c:v>
                </c:pt>
                <c:pt idx="3161">
                  <c:v>50.232131354747757</c:v>
                </c:pt>
                <c:pt idx="3162">
                  <c:v>50.615020953297908</c:v>
                </c:pt>
                <c:pt idx="3163">
                  <c:v>55.733377330473523</c:v>
                </c:pt>
                <c:pt idx="3164">
                  <c:v>59.10751509681301</c:v>
                </c:pt>
                <c:pt idx="3165">
                  <c:v>54.969251126782702</c:v>
                </c:pt>
                <c:pt idx="3166">
                  <c:v>54.620239521558446</c:v>
                </c:pt>
                <c:pt idx="3167">
                  <c:v>55.793971738512468</c:v>
                </c:pt>
                <c:pt idx="3168">
                  <c:v>53.854264969281438</c:v>
                </c:pt>
                <c:pt idx="3169">
                  <c:v>46.621310826567395</c:v>
                </c:pt>
                <c:pt idx="3170">
                  <c:v>51.056958475214877</c:v>
                </c:pt>
                <c:pt idx="3171">
                  <c:v>50.564980209225318</c:v>
                </c:pt>
                <c:pt idx="3172">
                  <c:v>48.806949404853064</c:v>
                </c:pt>
                <c:pt idx="3173">
                  <c:v>46.731349888073296</c:v>
                </c:pt>
                <c:pt idx="3174">
                  <c:v>49.044871952569565</c:v>
                </c:pt>
                <c:pt idx="3175">
                  <c:v>43.675999203794333</c:v>
                </c:pt>
                <c:pt idx="3176">
                  <c:v>42.384215246636778</c:v>
                </c:pt>
                <c:pt idx="3177">
                  <c:v>43.763462182805327</c:v>
                </c:pt>
                <c:pt idx="3178">
                  <c:v>38.830428255000577</c:v>
                </c:pt>
                <c:pt idx="3179">
                  <c:v>34.896689363700403</c:v>
                </c:pt>
                <c:pt idx="3180">
                  <c:v>40.360018091361376</c:v>
                </c:pt>
                <c:pt idx="3181">
                  <c:v>39.011769314898551</c:v>
                </c:pt>
                <c:pt idx="3182">
                  <c:v>34.833391951532207</c:v>
                </c:pt>
                <c:pt idx="3183">
                  <c:v>36.565587313005068</c:v>
                </c:pt>
                <c:pt idx="3184">
                  <c:v>35.576456795715544</c:v>
                </c:pt>
                <c:pt idx="3185">
                  <c:v>32.220390781269245</c:v>
                </c:pt>
                <c:pt idx="3186">
                  <c:v>34.00813507740029</c:v>
                </c:pt>
                <c:pt idx="3187">
                  <c:v>34.95062207940488</c:v>
                </c:pt>
                <c:pt idx="3188">
                  <c:v>34.828086682348228</c:v>
                </c:pt>
                <c:pt idx="3189">
                  <c:v>39.263402998636984</c:v>
                </c:pt>
                <c:pt idx="3190">
                  <c:v>45.42908785417886</c:v>
                </c:pt>
                <c:pt idx="3191">
                  <c:v>52.549982758499347</c:v>
                </c:pt>
                <c:pt idx="3192">
                  <c:v>54.539331896551737</c:v>
                </c:pt>
                <c:pt idx="3193">
                  <c:v>54.481019394870366</c:v>
                </c:pt>
                <c:pt idx="3194">
                  <c:v>55.139680729760556</c:v>
                </c:pt>
                <c:pt idx="3195">
                  <c:v>49.422315320917754</c:v>
                </c:pt>
                <c:pt idx="3196">
                  <c:v>42.451469940959527</c:v>
                </c:pt>
                <c:pt idx="3197">
                  <c:v>39.727472598271738</c:v>
                </c:pt>
                <c:pt idx="3198">
                  <c:v>32.993611480600258</c:v>
                </c:pt>
                <c:pt idx="3199">
                  <c:v>20.414869807303894</c:v>
                </c:pt>
                <c:pt idx="3200">
                  <c:v>13.563331916897317</c:v>
                </c:pt>
                <c:pt idx="3201">
                  <c:v>21.480330310999943</c:v>
                </c:pt>
                <c:pt idx="3202">
                  <c:v>31.963963683850505</c:v>
                </c:pt>
                <c:pt idx="3203">
                  <c:v>34.055666135442358</c:v>
                </c:pt>
                <c:pt idx="3204">
                  <c:v>37.928855715517344</c:v>
                </c:pt>
                <c:pt idx="3205">
                  <c:v>44.934355880353493</c:v>
                </c:pt>
                <c:pt idx="3206">
                  <c:v>42.785394395050808</c:v>
                </c:pt>
                <c:pt idx="3207">
                  <c:v>38.082585375300049</c:v>
                </c:pt>
                <c:pt idx="3208">
                  <c:v>38.854466829089326</c:v>
                </c:pt>
                <c:pt idx="3209">
                  <c:v>38.401237095370035</c:v>
                </c:pt>
                <c:pt idx="3210">
                  <c:v>40.382978058630094</c:v>
                </c:pt>
                <c:pt idx="3211">
                  <c:v>40.800399965627953</c:v>
                </c:pt>
                <c:pt idx="3212">
                  <c:v>45.405962077996932</c:v>
                </c:pt>
                <c:pt idx="3213">
                  <c:v>51.247718406642562</c:v>
                </c:pt>
                <c:pt idx="3214">
                  <c:v>57.229589108889009</c:v>
                </c:pt>
                <c:pt idx="3215">
                  <c:v>55.601634498348119</c:v>
                </c:pt>
                <c:pt idx="3216">
                  <c:v>59.36681002988314</c:v>
                </c:pt>
                <c:pt idx="3217">
                  <c:v>63.463946888940093</c:v>
                </c:pt>
                <c:pt idx="3218">
                  <c:v>61.278362261789688</c:v>
                </c:pt>
                <c:pt idx="3219">
                  <c:v>58.415308945588684</c:v>
                </c:pt>
                <c:pt idx="3220">
                  <c:v>55.936437331786173</c:v>
                </c:pt>
                <c:pt idx="3221">
                  <c:v>56.909360213473505</c:v>
                </c:pt>
                <c:pt idx="3222">
                  <c:v>51.882989817559732</c:v>
                </c:pt>
                <c:pt idx="3223">
                  <c:v>47.909184977783184</c:v>
                </c:pt>
                <c:pt idx="3224">
                  <c:v>46.095498409553414</c:v>
                </c:pt>
                <c:pt idx="3225">
                  <c:v>45.151948151361275</c:v>
                </c:pt>
                <c:pt idx="3226">
                  <c:v>38.178452741015754</c:v>
                </c:pt>
                <c:pt idx="3227">
                  <c:v>36.202362894887393</c:v>
                </c:pt>
                <c:pt idx="3228">
                  <c:v>36.088708511831463</c:v>
                </c:pt>
                <c:pt idx="3229">
                  <c:v>37.631096442977629</c:v>
                </c:pt>
                <c:pt idx="3230">
                  <c:v>35.538122429144174</c:v>
                </c:pt>
                <c:pt idx="3231">
                  <c:v>45.864899806076274</c:v>
                </c:pt>
                <c:pt idx="3232">
                  <c:v>51.52974624458966</c:v>
                </c:pt>
                <c:pt idx="3233">
                  <c:v>56.122620537632393</c:v>
                </c:pt>
                <c:pt idx="3234">
                  <c:v>29.707363453885975</c:v>
                </c:pt>
                <c:pt idx="3235">
                  <c:v>38.418365531718081</c:v>
                </c:pt>
                <c:pt idx="3236">
                  <c:v>46.155852478929283</c:v>
                </c:pt>
                <c:pt idx="3237">
                  <c:v>53.837517674974663</c:v>
                </c:pt>
                <c:pt idx="3238">
                  <c:v>56.641517412807033</c:v>
                </c:pt>
                <c:pt idx="3239">
                  <c:v>55.850207145244781</c:v>
                </c:pt>
                <c:pt idx="3240">
                  <c:v>58.401135699696283</c:v>
                </c:pt>
                <c:pt idx="3241">
                  <c:v>62.259665081662185</c:v>
                </c:pt>
                <c:pt idx="3242">
                  <c:v>56.265578971221387</c:v>
                </c:pt>
                <c:pt idx="3243">
                  <c:v>56.327298259692057</c:v>
                </c:pt>
                <c:pt idx="3244">
                  <c:v>60.496978824220825</c:v>
                </c:pt>
                <c:pt idx="3245">
                  <c:v>58.314679212353447</c:v>
                </c:pt>
                <c:pt idx="3246">
                  <c:v>54.222063426564283</c:v>
                </c:pt>
                <c:pt idx="3247">
                  <c:v>58.155830845327749</c:v>
                </c:pt>
                <c:pt idx="3248">
                  <c:v>54.672864643035822</c:v>
                </c:pt>
                <c:pt idx="3249">
                  <c:v>49.946797042889237</c:v>
                </c:pt>
                <c:pt idx="3250">
                  <c:v>48.984202162465337</c:v>
                </c:pt>
                <c:pt idx="3251">
                  <c:v>48.211599593932704</c:v>
                </c:pt>
                <c:pt idx="3252">
                  <c:v>43.654292152573312</c:v>
                </c:pt>
                <c:pt idx="3253">
                  <c:v>45.273005464480867</c:v>
                </c:pt>
                <c:pt idx="3254">
                  <c:v>41.780946365689267</c:v>
                </c:pt>
                <c:pt idx="3255">
                  <c:v>34.383109816330972</c:v>
                </c:pt>
                <c:pt idx="3256">
                  <c:v>31.356934838005095</c:v>
                </c:pt>
                <c:pt idx="3257">
                  <c:v>41.318664290694969</c:v>
                </c:pt>
                <c:pt idx="3258">
                  <c:v>40.265836545113153</c:v>
                </c:pt>
                <c:pt idx="3259">
                  <c:v>39.31787819253438</c:v>
                </c:pt>
                <c:pt idx="3260">
                  <c:v>41.309628694088943</c:v>
                </c:pt>
                <c:pt idx="3261">
                  <c:v>39.526446626793664</c:v>
                </c:pt>
                <c:pt idx="3262">
                  <c:v>33.922040039652252</c:v>
                </c:pt>
                <c:pt idx="3263">
                  <c:v>35.651296550702</c:v>
                </c:pt>
                <c:pt idx="3264">
                  <c:v>37.51665271571899</c:v>
                </c:pt>
                <c:pt idx="3265">
                  <c:v>39.328745282447677</c:v>
                </c:pt>
                <c:pt idx="3266">
                  <c:v>42.990148682546874</c:v>
                </c:pt>
                <c:pt idx="3267">
                  <c:v>50.124842094025965</c:v>
                </c:pt>
                <c:pt idx="3268">
                  <c:v>58.049745095010039</c:v>
                </c:pt>
                <c:pt idx="3269">
                  <c:v>59.29201861312022</c:v>
                </c:pt>
                <c:pt idx="3270">
                  <c:v>59.409316809081133</c:v>
                </c:pt>
                <c:pt idx="3271">
                  <c:v>63.604981968402264</c:v>
                </c:pt>
                <c:pt idx="3272">
                  <c:v>59.089924882159927</c:v>
                </c:pt>
                <c:pt idx="3273">
                  <c:v>52.351478704571484</c:v>
                </c:pt>
                <c:pt idx="3274">
                  <c:v>51.314137469392286</c:v>
                </c:pt>
                <c:pt idx="3275">
                  <c:v>43.571374581125227</c:v>
                </c:pt>
                <c:pt idx="3276">
                  <c:v>20.324211260240546</c:v>
                </c:pt>
                <c:pt idx="3277">
                  <c:v>2.8468441959688096</c:v>
                </c:pt>
                <c:pt idx="3278">
                  <c:v>7.8751032790321975</c:v>
                </c:pt>
                <c:pt idx="3279">
                  <c:v>21.857908038172834</c:v>
                </c:pt>
                <c:pt idx="3280">
                  <c:v>28.633358788636137</c:v>
                </c:pt>
                <c:pt idx="3281">
                  <c:v>36.822618876843528</c:v>
                </c:pt>
                <c:pt idx="3282">
                  <c:v>43.699010588439506</c:v>
                </c:pt>
                <c:pt idx="3283">
                  <c:v>41.814615756896508</c:v>
                </c:pt>
                <c:pt idx="3284">
                  <c:v>38.999607104632098</c:v>
                </c:pt>
                <c:pt idx="3285">
                  <c:v>41.685092659328845</c:v>
                </c:pt>
                <c:pt idx="3286">
                  <c:v>42.908234278356275</c:v>
                </c:pt>
                <c:pt idx="3287">
                  <c:v>44.938813414615879</c:v>
                </c:pt>
                <c:pt idx="3288">
                  <c:v>47.961023015230282</c:v>
                </c:pt>
                <c:pt idx="3289">
                  <c:v>50.281037689986704</c:v>
                </c:pt>
                <c:pt idx="3290">
                  <c:v>49.583290506047213</c:v>
                </c:pt>
                <c:pt idx="3291">
                  <c:v>51.204408969296587</c:v>
                </c:pt>
                <c:pt idx="3292">
                  <c:v>50.25444538526672</c:v>
                </c:pt>
                <c:pt idx="3293">
                  <c:v>52.257958803516843</c:v>
                </c:pt>
                <c:pt idx="3294">
                  <c:v>58.200072216250319</c:v>
                </c:pt>
                <c:pt idx="3295">
                  <c:v>59.879778051787923</c:v>
                </c:pt>
                <c:pt idx="3296">
                  <c:v>59.232797366156198</c:v>
                </c:pt>
                <c:pt idx="3297">
                  <c:v>59.016865026158094</c:v>
                </c:pt>
                <c:pt idx="3298">
                  <c:v>57.644613560955015</c:v>
                </c:pt>
                <c:pt idx="3299">
                  <c:v>53.92094486731601</c:v>
                </c:pt>
                <c:pt idx="3300">
                  <c:v>48.411826666891976</c:v>
                </c:pt>
                <c:pt idx="3301">
                  <c:v>45.972258698931753</c:v>
                </c:pt>
                <c:pt idx="3302">
                  <c:v>41.347093187167673</c:v>
                </c:pt>
                <c:pt idx="3303">
                  <c:v>38.069624649237348</c:v>
                </c:pt>
                <c:pt idx="3304">
                  <c:v>37.07404373437965</c:v>
                </c:pt>
                <c:pt idx="3305">
                  <c:v>36.677781838114385</c:v>
                </c:pt>
                <c:pt idx="3306">
                  <c:v>37.447193896560222</c:v>
                </c:pt>
                <c:pt idx="3307">
                  <c:v>37.612470494753317</c:v>
                </c:pt>
                <c:pt idx="3308">
                  <c:v>51.268570067581656</c:v>
                </c:pt>
                <c:pt idx="3309">
                  <c:v>55.59398687388358</c:v>
                </c:pt>
                <c:pt idx="3310">
                  <c:v>61.965261155097281</c:v>
                </c:pt>
                <c:pt idx="3311">
                  <c:v>20.151148657592934</c:v>
                </c:pt>
                <c:pt idx="3312">
                  <c:v>34.275173380159274</c:v>
                </c:pt>
                <c:pt idx="3313">
                  <c:v>42.845128332918016</c:v>
                </c:pt>
                <c:pt idx="3314">
                  <c:v>54.247735036387944</c:v>
                </c:pt>
                <c:pt idx="3315">
                  <c:v>59.033690944832159</c:v>
                </c:pt>
                <c:pt idx="3316">
                  <c:v>58.889791148829985</c:v>
                </c:pt>
                <c:pt idx="3317">
                  <c:v>61.697385734248613</c:v>
                </c:pt>
                <c:pt idx="3318">
                  <c:v>61.105373758548232</c:v>
                </c:pt>
                <c:pt idx="3319">
                  <c:v>52.838842576201358</c:v>
                </c:pt>
                <c:pt idx="3320">
                  <c:v>50.283377655771922</c:v>
                </c:pt>
                <c:pt idx="3321">
                  <c:v>54.109106061091708</c:v>
                </c:pt>
                <c:pt idx="3322">
                  <c:v>49.632130182636544</c:v>
                </c:pt>
                <c:pt idx="3323">
                  <c:v>48.97156133931577</c:v>
                </c:pt>
                <c:pt idx="3324">
                  <c:v>53.193223039733461</c:v>
                </c:pt>
                <c:pt idx="3325">
                  <c:v>51.867321699906654</c:v>
                </c:pt>
                <c:pt idx="3326">
                  <c:v>45.74042565893555</c:v>
                </c:pt>
                <c:pt idx="3327">
                  <c:v>44.128930542173947</c:v>
                </c:pt>
                <c:pt idx="3328">
                  <c:v>45.735259371511901</c:v>
                </c:pt>
                <c:pt idx="3329">
                  <c:v>39.004611225950072</c:v>
                </c:pt>
                <c:pt idx="3330">
                  <c:v>36.867126455110828</c:v>
                </c:pt>
                <c:pt idx="3331">
                  <c:v>34.353510610040431</c:v>
                </c:pt>
                <c:pt idx="3332">
                  <c:v>28.891223176533938</c:v>
                </c:pt>
                <c:pt idx="3333">
                  <c:v>23.994139856839457</c:v>
                </c:pt>
                <c:pt idx="3334">
                  <c:v>38.387219418373206</c:v>
                </c:pt>
                <c:pt idx="3335">
                  <c:v>41.005684407454488</c:v>
                </c:pt>
                <c:pt idx="3336">
                  <c:v>43.718398371375152</c:v>
                </c:pt>
                <c:pt idx="3337">
                  <c:v>46.304239294399324</c:v>
                </c:pt>
                <c:pt idx="3338">
                  <c:v>45.040970690198549</c:v>
                </c:pt>
                <c:pt idx="3339">
                  <c:v>39.084085778781045</c:v>
                </c:pt>
                <c:pt idx="3340">
                  <c:v>40.452848479253099</c:v>
                </c:pt>
                <c:pt idx="3341">
                  <c:v>41.307131392433973</c:v>
                </c:pt>
                <c:pt idx="3342">
                  <c:v>45.702872019133963</c:v>
                </c:pt>
                <c:pt idx="3343">
                  <c:v>45.54826616682287</c:v>
                </c:pt>
                <c:pt idx="3344">
                  <c:v>53.582899742808721</c:v>
                </c:pt>
                <c:pt idx="3345">
                  <c:v>59.078998529237737</c:v>
                </c:pt>
                <c:pt idx="3346">
                  <c:v>56.650160871697338</c:v>
                </c:pt>
                <c:pt idx="3347">
                  <c:v>56.741994871823387</c:v>
                </c:pt>
                <c:pt idx="3348">
                  <c:v>65.46007678006616</c:v>
                </c:pt>
                <c:pt idx="3349">
                  <c:v>61.902798261274548</c:v>
                </c:pt>
                <c:pt idx="3350">
                  <c:v>57.763560023992454</c:v>
                </c:pt>
                <c:pt idx="3351">
                  <c:v>58.437306128076102</c:v>
                </c:pt>
                <c:pt idx="3352">
                  <c:v>51.2947081046797</c:v>
                </c:pt>
                <c:pt idx="3353">
                  <c:v>31.057980264126861</c:v>
                </c:pt>
                <c:pt idx="3354">
                  <c:v>13.065714065431369</c:v>
                </c:pt>
                <c:pt idx="3355">
                  <c:v>10.947084272303298</c:v>
                </c:pt>
                <c:pt idx="3356">
                  <c:v>16.342166150085127</c:v>
                </c:pt>
                <c:pt idx="3357">
                  <c:v>21.908834251569225</c:v>
                </c:pt>
                <c:pt idx="3358">
                  <c:v>29.755162110333139</c:v>
                </c:pt>
                <c:pt idx="3359">
                  <c:v>37.520224919561727</c:v>
                </c:pt>
                <c:pt idx="3360">
                  <c:v>38.033905829471983</c:v>
                </c:pt>
                <c:pt idx="3361">
                  <c:v>39.011996839156147</c:v>
                </c:pt>
                <c:pt idx="3362">
                  <c:v>44.960902448404049</c:v>
                </c:pt>
                <c:pt idx="3363">
                  <c:v>48.543909900114407</c:v>
                </c:pt>
                <c:pt idx="3364">
                  <c:v>50.213963687539376</c:v>
                </c:pt>
                <c:pt idx="3365">
                  <c:v>50.350144758097962</c:v>
                </c:pt>
                <c:pt idx="3366">
                  <c:v>51.251597084847504</c:v>
                </c:pt>
                <c:pt idx="3367">
                  <c:v>45.072608218417628</c:v>
                </c:pt>
                <c:pt idx="3368">
                  <c:v>39.756530911323132</c:v>
                </c:pt>
                <c:pt idx="3369">
                  <c:v>38.312477349762304</c:v>
                </c:pt>
                <c:pt idx="3370">
                  <c:v>43.478763833606827</c:v>
                </c:pt>
                <c:pt idx="3371">
                  <c:v>49.704425823590178</c:v>
                </c:pt>
                <c:pt idx="3372">
                  <c:v>53.825640938398458</c:v>
                </c:pt>
                <c:pt idx="3373">
                  <c:v>58.996508702572271</c:v>
                </c:pt>
                <c:pt idx="3374">
                  <c:v>61.001379273404119</c:v>
                </c:pt>
                <c:pt idx="3375">
                  <c:v>57.214245358374413</c:v>
                </c:pt>
                <c:pt idx="3376">
                  <c:v>50.11612932897944</c:v>
                </c:pt>
                <c:pt idx="3377">
                  <c:v>45.211311481084074</c:v>
                </c:pt>
                <c:pt idx="3378">
                  <c:v>43.319820935557338</c:v>
                </c:pt>
                <c:pt idx="3379">
                  <c:v>38.218765711812743</c:v>
                </c:pt>
                <c:pt idx="3380">
                  <c:v>36.680324275669392</c:v>
                </c:pt>
                <c:pt idx="3381">
                  <c:v>38.589353822342595</c:v>
                </c:pt>
                <c:pt idx="3382">
                  <c:v>41.118723492600175</c:v>
                </c:pt>
                <c:pt idx="3383">
                  <c:v>39.146943578421265</c:v>
                </c:pt>
                <c:pt idx="3384">
                  <c:v>39.743582055541232</c:v>
                </c:pt>
                <c:pt idx="3385">
                  <c:v>52.762061758558765</c:v>
                </c:pt>
                <c:pt idx="3386">
                  <c:v>56.315947040745876</c:v>
                </c:pt>
                <c:pt idx="3387">
                  <c:v>57.830779418427689</c:v>
                </c:pt>
                <c:pt idx="3388">
                  <c:v>22.938510898686861</c:v>
                </c:pt>
                <c:pt idx="3389">
                  <c:v>32.367850697813608</c:v>
                </c:pt>
                <c:pt idx="3390">
                  <c:v>33.751413412194488</c:v>
                </c:pt>
                <c:pt idx="3391">
                  <c:v>47.527226180942016</c:v>
                </c:pt>
                <c:pt idx="3392">
                  <c:v>55.764188882960717</c:v>
                </c:pt>
                <c:pt idx="3393">
                  <c:v>53.285203977644521</c:v>
                </c:pt>
                <c:pt idx="3394">
                  <c:v>54.375081218819034</c:v>
                </c:pt>
                <c:pt idx="3395">
                  <c:v>53.847010851400434</c:v>
                </c:pt>
                <c:pt idx="3396">
                  <c:v>45.991877501387194</c:v>
                </c:pt>
                <c:pt idx="3397">
                  <c:v>41.804272608957881</c:v>
                </c:pt>
                <c:pt idx="3398">
                  <c:v>47.841337675544167</c:v>
                </c:pt>
                <c:pt idx="3399">
                  <c:v>40.540341971680469</c:v>
                </c:pt>
                <c:pt idx="3400">
                  <c:v>41.003663100195013</c:v>
                </c:pt>
                <c:pt idx="3401">
                  <c:v>45.193077196083479</c:v>
                </c:pt>
                <c:pt idx="3402">
                  <c:v>45.323457568355529</c:v>
                </c:pt>
                <c:pt idx="3403">
                  <c:v>40.795464757511304</c:v>
                </c:pt>
                <c:pt idx="3404">
                  <c:v>39.750337381916331</c:v>
                </c:pt>
                <c:pt idx="3405">
                  <c:v>38.665476093838791</c:v>
                </c:pt>
                <c:pt idx="3406">
                  <c:v>28.10197921283018</c:v>
                </c:pt>
                <c:pt idx="3407">
                  <c:v>20.817977528089891</c:v>
                </c:pt>
                <c:pt idx="3408">
                  <c:v>17.333660692364347</c:v>
                </c:pt>
                <c:pt idx="3409">
                  <c:v>21.752727032691386</c:v>
                </c:pt>
                <c:pt idx="3410">
                  <c:v>22.760206278109056</c:v>
                </c:pt>
                <c:pt idx="3411">
                  <c:v>38.884548646803893</c:v>
                </c:pt>
                <c:pt idx="3412">
                  <c:v>43.202905243713005</c:v>
                </c:pt>
                <c:pt idx="3413">
                  <c:v>46.980851326502105</c:v>
                </c:pt>
                <c:pt idx="3414">
                  <c:v>47.420293406021266</c:v>
                </c:pt>
                <c:pt idx="3415">
                  <c:v>43.766653923621604</c:v>
                </c:pt>
                <c:pt idx="3416">
                  <c:v>37.736001757367646</c:v>
                </c:pt>
                <c:pt idx="3417">
                  <c:v>40.079331204935151</c:v>
                </c:pt>
                <c:pt idx="3418">
                  <c:v>41.436516388593056</c:v>
                </c:pt>
                <c:pt idx="3419">
                  <c:v>48.498298564876457</c:v>
                </c:pt>
                <c:pt idx="3420">
                  <c:v>53.300477531529324</c:v>
                </c:pt>
                <c:pt idx="3421">
                  <c:v>59.780565229451099</c:v>
                </c:pt>
                <c:pt idx="3422">
                  <c:v>60.273101342831225</c:v>
                </c:pt>
                <c:pt idx="3423">
                  <c:v>57.012696475783727</c:v>
                </c:pt>
                <c:pt idx="3424">
                  <c:v>57.302891762264039</c:v>
                </c:pt>
                <c:pt idx="3425">
                  <c:v>64.592833098574744</c:v>
                </c:pt>
                <c:pt idx="3426">
                  <c:v>64.27987619417685</c:v>
                </c:pt>
                <c:pt idx="3427">
                  <c:v>63.576275432695631</c:v>
                </c:pt>
                <c:pt idx="3428">
                  <c:v>64.678467060969908</c:v>
                </c:pt>
                <c:pt idx="3429">
                  <c:v>56.439066551426095</c:v>
                </c:pt>
                <c:pt idx="3430">
                  <c:v>40.138966818597574</c:v>
                </c:pt>
                <c:pt idx="3431">
                  <c:v>21.446588538152529</c:v>
                </c:pt>
                <c:pt idx="3432">
                  <c:v>14.01425930815949</c:v>
                </c:pt>
                <c:pt idx="3433">
                  <c:v>15.188045331461236</c:v>
                </c:pt>
                <c:pt idx="3434">
                  <c:v>20.291095102720504</c:v>
                </c:pt>
                <c:pt idx="3435">
                  <c:v>24.531418554476804</c:v>
                </c:pt>
                <c:pt idx="3436">
                  <c:v>32.173511516731857</c:v>
                </c:pt>
                <c:pt idx="3437">
                  <c:v>34.49933827903984</c:v>
                </c:pt>
                <c:pt idx="3438">
                  <c:v>37.475256907008088</c:v>
                </c:pt>
                <c:pt idx="3439">
                  <c:v>43.955837512102768</c:v>
                </c:pt>
                <c:pt idx="3440">
                  <c:v>50.822360989363538</c:v>
                </c:pt>
                <c:pt idx="3441">
                  <c:v>55.080966600455149</c:v>
                </c:pt>
                <c:pt idx="3442">
                  <c:v>54.326360731895832</c:v>
                </c:pt>
                <c:pt idx="3443">
                  <c:v>53.741507648699901</c:v>
                </c:pt>
                <c:pt idx="3444">
                  <c:v>45.973853148834976</c:v>
                </c:pt>
                <c:pt idx="3445">
                  <c:v>36.763108563184879</c:v>
                </c:pt>
                <c:pt idx="3446">
                  <c:v>32.468321877776219</c:v>
                </c:pt>
                <c:pt idx="3447">
                  <c:v>37.104921028127691</c:v>
                </c:pt>
                <c:pt idx="3448">
                  <c:v>45.669461880476007</c:v>
                </c:pt>
                <c:pt idx="3449">
                  <c:v>51.596993025100588</c:v>
                </c:pt>
                <c:pt idx="3450">
                  <c:v>57.702310441450358</c:v>
                </c:pt>
                <c:pt idx="3451">
                  <c:v>59.320703956955491</c:v>
                </c:pt>
                <c:pt idx="3452">
                  <c:v>55.881865475806826</c:v>
                </c:pt>
                <c:pt idx="3453">
                  <c:v>45.286929512666468</c:v>
                </c:pt>
                <c:pt idx="3454">
                  <c:v>37.86092357372118</c:v>
                </c:pt>
                <c:pt idx="3455">
                  <c:v>36.980610300817517</c:v>
                </c:pt>
                <c:pt idx="3456">
                  <c:v>33.852369440672916</c:v>
                </c:pt>
                <c:pt idx="3457">
                  <c:v>37.837346990665068</c:v>
                </c:pt>
                <c:pt idx="3458">
                  <c:v>39.749683143219258</c:v>
                </c:pt>
                <c:pt idx="3459">
                  <c:v>43.780234968901169</c:v>
                </c:pt>
                <c:pt idx="3460">
                  <c:v>42.87603976965103</c:v>
                </c:pt>
                <c:pt idx="3461">
                  <c:v>42.335183043314409</c:v>
                </c:pt>
                <c:pt idx="3462">
                  <c:v>49.322254556593663</c:v>
                </c:pt>
                <c:pt idx="3463">
                  <c:v>54.323219521892554</c:v>
                </c:pt>
                <c:pt idx="3464">
                  <c:v>53.062381506836786</c:v>
                </c:pt>
                <c:pt idx="3465">
                  <c:v>29.549051490514906</c:v>
                </c:pt>
                <c:pt idx="3466">
                  <c:v>36.431093065296203</c:v>
                </c:pt>
                <c:pt idx="3467">
                  <c:v>37.511761938367442</c:v>
                </c:pt>
                <c:pt idx="3468">
                  <c:v>51.514773913178921</c:v>
                </c:pt>
                <c:pt idx="3469">
                  <c:v>61.749072693204852</c:v>
                </c:pt>
                <c:pt idx="3470">
                  <c:v>60.471934740362457</c:v>
                </c:pt>
                <c:pt idx="3471">
                  <c:v>57.614041733750035</c:v>
                </c:pt>
                <c:pt idx="3472">
                  <c:v>54.537010789913332</c:v>
                </c:pt>
                <c:pt idx="3473">
                  <c:v>45.646502797894442</c:v>
                </c:pt>
                <c:pt idx="3474">
                  <c:v>38.944037582567205</c:v>
                </c:pt>
                <c:pt idx="3475">
                  <c:v>41.860786224821311</c:v>
                </c:pt>
                <c:pt idx="3476">
                  <c:v>37.325015781070142</c:v>
                </c:pt>
                <c:pt idx="3477">
                  <c:v>39.517398146529118</c:v>
                </c:pt>
                <c:pt idx="3478">
                  <c:v>45.286721418707756</c:v>
                </c:pt>
                <c:pt idx="3479">
                  <c:v>46.95134496558773</c:v>
                </c:pt>
                <c:pt idx="3480">
                  <c:v>45.44100347345487</c:v>
                </c:pt>
                <c:pt idx="3481">
                  <c:v>46.401725446339412</c:v>
                </c:pt>
                <c:pt idx="3482">
                  <c:v>43.823410287565821</c:v>
                </c:pt>
                <c:pt idx="3483">
                  <c:v>30.667810221823704</c:v>
                </c:pt>
                <c:pt idx="3484">
                  <c:v>21.000590192539622</c:v>
                </c:pt>
                <c:pt idx="3485">
                  <c:v>14.6144750254842</c:v>
                </c:pt>
                <c:pt idx="3486">
                  <c:v>20.198510438658221</c:v>
                </c:pt>
                <c:pt idx="3487">
                  <c:v>22.002798421489196</c:v>
                </c:pt>
                <c:pt idx="3488">
                  <c:v>38.453506215212514</c:v>
                </c:pt>
                <c:pt idx="3489">
                  <c:v>44.914413296948645</c:v>
                </c:pt>
                <c:pt idx="3490">
                  <c:v>51.349053648932838</c:v>
                </c:pt>
                <c:pt idx="3491">
                  <c:v>48.383460108071688</c:v>
                </c:pt>
                <c:pt idx="3492">
                  <c:v>46.256547663540651</c:v>
                </c:pt>
                <c:pt idx="3493">
                  <c:v>39.880640532106327</c:v>
                </c:pt>
                <c:pt idx="3494">
                  <c:v>40.285666648140939</c:v>
                </c:pt>
                <c:pt idx="3495">
                  <c:v>40.739051358295562</c:v>
                </c:pt>
                <c:pt idx="3496">
                  <c:v>47.386014905743089</c:v>
                </c:pt>
                <c:pt idx="3497">
                  <c:v>49.315635624584417</c:v>
                </c:pt>
                <c:pt idx="3498">
                  <c:v>55.013264549648632</c:v>
                </c:pt>
                <c:pt idx="3499">
                  <c:v>55.998009234937932</c:v>
                </c:pt>
                <c:pt idx="3500">
                  <c:v>52.409179641003668</c:v>
                </c:pt>
                <c:pt idx="3501">
                  <c:v>53.960118995022235</c:v>
                </c:pt>
                <c:pt idx="3502">
                  <c:v>65.325011593754837</c:v>
                </c:pt>
                <c:pt idx="3503">
                  <c:v>66.198290753704882</c:v>
                </c:pt>
                <c:pt idx="3504">
                  <c:v>66.840467133090371</c:v>
                </c:pt>
                <c:pt idx="3505">
                  <c:v>69.426481555262697</c:v>
                </c:pt>
                <c:pt idx="3506">
                  <c:v>61.229650537493377</c:v>
                </c:pt>
                <c:pt idx="3507">
                  <c:v>44.076594376649297</c:v>
                </c:pt>
                <c:pt idx="3508">
                  <c:v>28.807504813403796</c:v>
                </c:pt>
                <c:pt idx="3509">
                  <c:v>23.723704308331385</c:v>
                </c:pt>
                <c:pt idx="3510">
                  <c:v>17.8288038087681</c:v>
                </c:pt>
                <c:pt idx="3511">
                  <c:v>15.535560798083431</c:v>
                </c:pt>
                <c:pt idx="3512">
                  <c:v>13.388634280476627</c:v>
                </c:pt>
                <c:pt idx="3513">
                  <c:v>25.98186639802071</c:v>
                </c:pt>
                <c:pt idx="3514">
                  <c:v>27.369288158749505</c:v>
                </c:pt>
                <c:pt idx="3515">
                  <c:v>31.25058407939742</c:v>
                </c:pt>
                <c:pt idx="3516">
                  <c:v>39.819389739914762</c:v>
                </c:pt>
                <c:pt idx="3517">
                  <c:v>49.814023517933947</c:v>
                </c:pt>
                <c:pt idx="3518">
                  <c:v>53.822813328972707</c:v>
                </c:pt>
                <c:pt idx="3519">
                  <c:v>55.051492795959788</c:v>
                </c:pt>
                <c:pt idx="3520">
                  <c:v>54.097604849254402</c:v>
                </c:pt>
                <c:pt idx="3521">
                  <c:v>46.556473829201103</c:v>
                </c:pt>
                <c:pt idx="3522">
                  <c:v>38.452516363149755</c:v>
                </c:pt>
                <c:pt idx="3523">
                  <c:v>34.223761847969364</c:v>
                </c:pt>
                <c:pt idx="3524">
                  <c:v>37.149849731799797</c:v>
                </c:pt>
                <c:pt idx="3525">
                  <c:v>44.797326061208928</c:v>
                </c:pt>
                <c:pt idx="3526">
                  <c:v>52.399216823908013</c:v>
                </c:pt>
                <c:pt idx="3527">
                  <c:v>58.424297706277926</c:v>
                </c:pt>
                <c:pt idx="3528">
                  <c:v>59.810928707295318</c:v>
                </c:pt>
                <c:pt idx="3529">
                  <c:v>55.487699513437313</c:v>
                </c:pt>
                <c:pt idx="3530">
                  <c:v>44.323545621722502</c:v>
                </c:pt>
                <c:pt idx="3531">
                  <c:v>36.068526869713814</c:v>
                </c:pt>
                <c:pt idx="3532">
                  <c:v>36.726282688617083</c:v>
                </c:pt>
                <c:pt idx="3533">
                  <c:v>36.202325610071888</c:v>
                </c:pt>
                <c:pt idx="3534">
                  <c:v>43.984990881494383</c:v>
                </c:pt>
                <c:pt idx="3535">
                  <c:v>45.484831686612104</c:v>
                </c:pt>
                <c:pt idx="3536">
                  <c:v>49.466583848224296</c:v>
                </c:pt>
                <c:pt idx="3537">
                  <c:v>45.934001924732812</c:v>
                </c:pt>
                <c:pt idx="3538">
                  <c:v>42.111438962464831</c:v>
                </c:pt>
                <c:pt idx="3539">
                  <c:v>39.886221748341029</c:v>
                </c:pt>
                <c:pt idx="3540">
                  <c:v>45.07244024473723</c:v>
                </c:pt>
                <c:pt idx="3541">
                  <c:v>45.920888765888471</c:v>
                </c:pt>
                <c:pt idx="3542">
                  <c:v>36.325142814905547</c:v>
                </c:pt>
                <c:pt idx="3543">
                  <c:v>38.520958994373764</c:v>
                </c:pt>
                <c:pt idx="3544">
                  <c:v>36.311021104242165</c:v>
                </c:pt>
                <c:pt idx="3545">
                  <c:v>45.868528362338893</c:v>
                </c:pt>
                <c:pt idx="3546">
                  <c:v>55.516151414694313</c:v>
                </c:pt>
                <c:pt idx="3547">
                  <c:v>54.423844168035671</c:v>
                </c:pt>
                <c:pt idx="3548">
                  <c:v>49.644067373258842</c:v>
                </c:pt>
                <c:pt idx="3549">
                  <c:v>46.389728217746395</c:v>
                </c:pt>
                <c:pt idx="3550">
                  <c:v>35.413881123131155</c:v>
                </c:pt>
                <c:pt idx="3551">
                  <c:v>31.72038096630898</c:v>
                </c:pt>
                <c:pt idx="3552">
                  <c:v>39.162471180539214</c:v>
                </c:pt>
                <c:pt idx="3553">
                  <c:v>40.468383003385902</c:v>
                </c:pt>
                <c:pt idx="3554">
                  <c:v>47.685603409886127</c:v>
                </c:pt>
                <c:pt idx="3555">
                  <c:v>50.991939426323626</c:v>
                </c:pt>
                <c:pt idx="3556">
                  <c:v>51.380522227712611</c:v>
                </c:pt>
                <c:pt idx="3557">
                  <c:v>46.518983668589605</c:v>
                </c:pt>
                <c:pt idx="3558">
                  <c:v>46.124095845405456</c:v>
                </c:pt>
                <c:pt idx="3559">
                  <c:v>38.578943258534643</c:v>
                </c:pt>
                <c:pt idx="3560">
                  <c:v>29.45973496432212</c:v>
                </c:pt>
                <c:pt idx="3561">
                  <c:v>20.649066487790073</c:v>
                </c:pt>
                <c:pt idx="3562">
                  <c:v>13.872630660639226</c:v>
                </c:pt>
                <c:pt idx="3563">
                  <c:v>14.649523952320262</c:v>
                </c:pt>
                <c:pt idx="3564">
                  <c:v>15.021845395163732</c:v>
                </c:pt>
                <c:pt idx="3565">
                  <c:v>24.823055194083853</c:v>
                </c:pt>
                <c:pt idx="3566">
                  <c:v>28.852545296829462</c:v>
                </c:pt>
                <c:pt idx="3567">
                  <c:v>39.180412924464171</c:v>
                </c:pt>
                <c:pt idx="3568">
                  <c:v>41.794151467955345</c:v>
                </c:pt>
                <c:pt idx="3569">
                  <c:v>42.231055650598776</c:v>
                </c:pt>
                <c:pt idx="3570">
                  <c:v>36.39669892566387</c:v>
                </c:pt>
                <c:pt idx="3571">
                  <c:v>36.609219708183552</c:v>
                </c:pt>
                <c:pt idx="3572">
                  <c:v>38.594831761588644</c:v>
                </c:pt>
                <c:pt idx="3573">
                  <c:v>44.462662793966089</c:v>
                </c:pt>
                <c:pt idx="3574">
                  <c:v>45.078450447753745</c:v>
                </c:pt>
                <c:pt idx="3575">
                  <c:v>51.262831804652855</c:v>
                </c:pt>
                <c:pt idx="3576">
                  <c:v>53.859546655541656</c:v>
                </c:pt>
                <c:pt idx="3577">
                  <c:v>48.820164889734485</c:v>
                </c:pt>
                <c:pt idx="3578">
                  <c:v>46.997526609098848</c:v>
                </c:pt>
                <c:pt idx="3579">
                  <c:v>59.633862222385837</c:v>
                </c:pt>
                <c:pt idx="3580">
                  <c:v>63.405299682169527</c:v>
                </c:pt>
                <c:pt idx="3581">
                  <c:v>64.021189605058865</c:v>
                </c:pt>
                <c:pt idx="3582">
                  <c:v>69.047065329178238</c:v>
                </c:pt>
                <c:pt idx="3583">
                  <c:v>64.933479015360888</c:v>
                </c:pt>
                <c:pt idx="3584">
                  <c:v>51.10114803491269</c:v>
                </c:pt>
                <c:pt idx="3585">
                  <c:v>37.578771717436119</c:v>
                </c:pt>
                <c:pt idx="3586">
                  <c:v>32.947950313821266</c:v>
                </c:pt>
                <c:pt idx="3587">
                  <c:v>25.139810026978417</c:v>
                </c:pt>
                <c:pt idx="3588">
                  <c:v>16.507557677008752</c:v>
                </c:pt>
                <c:pt idx="3589">
                  <c:v>11.495284362029839</c:v>
                </c:pt>
                <c:pt idx="3590">
                  <c:v>24.134543311040442</c:v>
                </c:pt>
                <c:pt idx="3591">
                  <c:v>24.262401518272963</c:v>
                </c:pt>
                <c:pt idx="3592">
                  <c:v>22.59713250354498</c:v>
                </c:pt>
                <c:pt idx="3593">
                  <c:v>29.881625379141042</c:v>
                </c:pt>
                <c:pt idx="3594">
                  <c:v>43.704965944773399</c:v>
                </c:pt>
                <c:pt idx="3595">
                  <c:v>47.65444646098004</c:v>
                </c:pt>
                <c:pt idx="3596">
                  <c:v>52.988148627180834</c:v>
                </c:pt>
                <c:pt idx="3597">
                  <c:v>56.036549986407366</c:v>
                </c:pt>
                <c:pt idx="3598">
                  <c:v>52.586872876461641</c:v>
                </c:pt>
                <c:pt idx="3599">
                  <c:v>45.251715137812148</c:v>
                </c:pt>
                <c:pt idx="3600">
                  <c:v>42.350464598670797</c:v>
                </c:pt>
                <c:pt idx="3601">
                  <c:v>43.959743839235919</c:v>
                </c:pt>
                <c:pt idx="3602">
                  <c:v>46.406385237549088</c:v>
                </c:pt>
                <c:pt idx="3603">
                  <c:v>49.363730765599925</c:v>
                </c:pt>
                <c:pt idx="3604">
                  <c:v>53.843358784543241</c:v>
                </c:pt>
                <c:pt idx="3605">
                  <c:v>54.280159501656513</c:v>
                </c:pt>
                <c:pt idx="3606">
                  <c:v>50.39761125419416</c:v>
                </c:pt>
                <c:pt idx="3607">
                  <c:v>40.714553804035859</c:v>
                </c:pt>
                <c:pt idx="3608">
                  <c:v>35.131511856405439</c:v>
                </c:pt>
                <c:pt idx="3609">
                  <c:v>37.123466513031666</c:v>
                </c:pt>
                <c:pt idx="3610">
                  <c:v>37.774036848156769</c:v>
                </c:pt>
                <c:pt idx="3611">
                  <c:v>43.29397632085886</c:v>
                </c:pt>
                <c:pt idx="3612">
                  <c:v>46.242806098791704</c:v>
                </c:pt>
                <c:pt idx="3613">
                  <c:v>50.68289159304328</c:v>
                </c:pt>
                <c:pt idx="3614">
                  <c:v>45.060014056731887</c:v>
                </c:pt>
                <c:pt idx="3615">
                  <c:v>43.804903255440088</c:v>
                </c:pt>
                <c:pt idx="3616">
                  <c:v>45.366557413788271</c:v>
                </c:pt>
                <c:pt idx="3617">
                  <c:v>49.343498226414056</c:v>
                </c:pt>
                <c:pt idx="3618">
                  <c:v>48.85336592583063</c:v>
                </c:pt>
                <c:pt idx="3619">
                  <c:v>45.442560547591192</c:v>
                </c:pt>
                <c:pt idx="3620">
                  <c:v>45.330370448753563</c:v>
                </c:pt>
                <c:pt idx="3621">
                  <c:v>47.398959221047662</c:v>
                </c:pt>
                <c:pt idx="3622">
                  <c:v>49.248110514304564</c:v>
                </c:pt>
                <c:pt idx="3623">
                  <c:v>53.400953154707565</c:v>
                </c:pt>
                <c:pt idx="3624">
                  <c:v>48.362882030817374</c:v>
                </c:pt>
                <c:pt idx="3625">
                  <c:v>44.878500202759611</c:v>
                </c:pt>
                <c:pt idx="3626">
                  <c:v>35.453626350236789</c:v>
                </c:pt>
                <c:pt idx="3627">
                  <c:v>28.54846904389121</c:v>
                </c:pt>
                <c:pt idx="3628">
                  <c:v>27.766063820537347</c:v>
                </c:pt>
                <c:pt idx="3629">
                  <c:v>33.323604032421024</c:v>
                </c:pt>
                <c:pt idx="3630">
                  <c:v>39.277956523869413</c:v>
                </c:pt>
                <c:pt idx="3631">
                  <c:v>50.704142706255126</c:v>
                </c:pt>
                <c:pt idx="3632">
                  <c:v>56.918999503064441</c:v>
                </c:pt>
                <c:pt idx="3633">
                  <c:v>57.088720463664735</c:v>
                </c:pt>
                <c:pt idx="3634">
                  <c:v>54.783247810834453</c:v>
                </c:pt>
                <c:pt idx="3635">
                  <c:v>55.636857049526341</c:v>
                </c:pt>
                <c:pt idx="3636">
                  <c:v>49.232213169834999</c:v>
                </c:pt>
                <c:pt idx="3637">
                  <c:v>39.030305857111202</c:v>
                </c:pt>
                <c:pt idx="3638">
                  <c:v>30.182487594045142</c:v>
                </c:pt>
                <c:pt idx="3639">
                  <c:v>19.312658208190332</c:v>
                </c:pt>
                <c:pt idx="3640">
                  <c:v>13.206907695096673</c:v>
                </c:pt>
                <c:pt idx="3641">
                  <c:v>14.395278724367353</c:v>
                </c:pt>
                <c:pt idx="3642">
                  <c:v>19.410534360356372</c:v>
                </c:pt>
                <c:pt idx="3643">
                  <c:v>22.678479994148198</c:v>
                </c:pt>
                <c:pt idx="3644">
                  <c:v>33.357718307250671</c:v>
                </c:pt>
                <c:pt idx="3645">
                  <c:v>37.860743324384067</c:v>
                </c:pt>
                <c:pt idx="3646">
                  <c:v>38.170870537245058</c:v>
                </c:pt>
                <c:pt idx="3647">
                  <c:v>35.852402708279769</c:v>
                </c:pt>
                <c:pt idx="3648">
                  <c:v>37.846191736962012</c:v>
                </c:pt>
                <c:pt idx="3649">
                  <c:v>39.283650056922667</c:v>
                </c:pt>
                <c:pt idx="3650">
                  <c:v>43.225852365391809</c:v>
                </c:pt>
                <c:pt idx="3651">
                  <c:v>46.865678865945071</c:v>
                </c:pt>
                <c:pt idx="3652">
                  <c:v>51.816933969079614</c:v>
                </c:pt>
                <c:pt idx="3653">
                  <c:v>53.503206209922368</c:v>
                </c:pt>
                <c:pt idx="3654">
                  <c:v>49.439654159716191</c:v>
                </c:pt>
                <c:pt idx="3655">
                  <c:v>47.975988032373962</c:v>
                </c:pt>
                <c:pt idx="3656">
                  <c:v>55.869378821724311</c:v>
                </c:pt>
                <c:pt idx="3657">
                  <c:v>59.827320636523339</c:v>
                </c:pt>
                <c:pt idx="3658">
                  <c:v>59.378793120635166</c:v>
                </c:pt>
                <c:pt idx="3659">
                  <c:v>62.472802586714991</c:v>
                </c:pt>
                <c:pt idx="3660">
                  <c:v>58.377833069002484</c:v>
                </c:pt>
                <c:pt idx="3661">
                  <c:v>45.669635425337106</c:v>
                </c:pt>
                <c:pt idx="3662">
                  <c:v>33.958710911441578</c:v>
                </c:pt>
                <c:pt idx="3663">
                  <c:v>29.902321436048357</c:v>
                </c:pt>
                <c:pt idx="3664">
                  <c:v>23.853398018671779</c:v>
                </c:pt>
                <c:pt idx="3665">
                  <c:v>16.540795738199105</c:v>
                </c:pt>
                <c:pt idx="3666">
                  <c:v>13.58320584735679</c:v>
                </c:pt>
                <c:pt idx="3667">
                  <c:v>24.502490399604575</c:v>
                </c:pt>
                <c:pt idx="3668">
                  <c:v>25.124312139494791</c:v>
                </c:pt>
                <c:pt idx="3669">
                  <c:v>21.006350440642819</c:v>
                </c:pt>
                <c:pt idx="3670">
                  <c:v>25.0333071856362</c:v>
                </c:pt>
                <c:pt idx="3671">
                  <c:v>36.76578016208196</c:v>
                </c:pt>
                <c:pt idx="3672">
                  <c:v>42.079534391977468</c:v>
                </c:pt>
                <c:pt idx="3673">
                  <c:v>48.296398614697807</c:v>
                </c:pt>
                <c:pt idx="3674">
                  <c:v>53.958731941933337</c:v>
                </c:pt>
                <c:pt idx="3675">
                  <c:v>54.542068948947019</c:v>
                </c:pt>
                <c:pt idx="3676">
                  <c:v>51.968177804174708</c:v>
                </c:pt>
                <c:pt idx="3677">
                  <c:v>49.294782504875229</c:v>
                </c:pt>
                <c:pt idx="3678">
                  <c:v>47.892797319933003</c:v>
                </c:pt>
                <c:pt idx="3679">
                  <c:v>48.601947172730995</c:v>
                </c:pt>
                <c:pt idx="3680">
                  <c:v>47.625672808016077</c:v>
                </c:pt>
                <c:pt idx="3681">
                  <c:v>46.377823050356909</c:v>
                </c:pt>
                <c:pt idx="3682">
                  <c:v>43.803512447489659</c:v>
                </c:pt>
                <c:pt idx="3683">
                  <c:v>43.928792692838918</c:v>
                </c:pt>
                <c:pt idx="3684">
                  <c:v>35.508344109858982</c:v>
                </c:pt>
                <c:pt idx="3685">
                  <c:v>32.511046324861958</c:v>
                </c:pt>
                <c:pt idx="3686">
                  <c:v>33.794851689339787</c:v>
                </c:pt>
                <c:pt idx="3687">
                  <c:v>35.168153003115933</c:v>
                </c:pt>
                <c:pt idx="3688">
                  <c:v>39.68174221529565</c:v>
                </c:pt>
                <c:pt idx="3689">
                  <c:v>42.00126784927636</c:v>
                </c:pt>
                <c:pt idx="3690">
                  <c:v>45.022143540560208</c:v>
                </c:pt>
                <c:pt idx="3691">
                  <c:v>42.912519571530062</c:v>
                </c:pt>
                <c:pt idx="3692">
                  <c:v>46.482902381691581</c:v>
                </c:pt>
                <c:pt idx="3693">
                  <c:v>44.944624167459565</c:v>
                </c:pt>
                <c:pt idx="3694">
                  <c:v>46.518285467287399</c:v>
                </c:pt>
                <c:pt idx="3695">
                  <c:v>45.095188087352234</c:v>
                </c:pt>
                <c:pt idx="3696">
                  <c:v>54.711817786322747</c:v>
                </c:pt>
                <c:pt idx="3697">
                  <c:v>53.114804130303661</c:v>
                </c:pt>
                <c:pt idx="3698">
                  <c:v>56.647957503472178</c:v>
                </c:pt>
                <c:pt idx="3699">
                  <c:v>57.487381634641956</c:v>
                </c:pt>
                <c:pt idx="3700">
                  <c:v>57.372207558102097</c:v>
                </c:pt>
                <c:pt idx="3701">
                  <c:v>44.324863354563163</c:v>
                </c:pt>
                <c:pt idx="3702">
                  <c:v>43.5815519200669</c:v>
                </c:pt>
                <c:pt idx="3703">
                  <c:v>31.51600288545503</c:v>
                </c:pt>
                <c:pt idx="3704">
                  <c:v>27.242467577296715</c:v>
                </c:pt>
                <c:pt idx="3705">
                  <c:v>17.60460179415189</c:v>
                </c:pt>
                <c:pt idx="3706">
                  <c:v>27.021636822773189</c:v>
                </c:pt>
                <c:pt idx="3707">
                  <c:v>38.433994997175823</c:v>
                </c:pt>
                <c:pt idx="3708">
                  <c:v>54.12407672569006</c:v>
                </c:pt>
                <c:pt idx="3709">
                  <c:v>58.645406025318692</c:v>
                </c:pt>
                <c:pt idx="3710">
                  <c:v>59.208404615034141</c:v>
                </c:pt>
                <c:pt idx="3711">
                  <c:v>57.713315806937395</c:v>
                </c:pt>
                <c:pt idx="3712">
                  <c:v>57.449363244832007</c:v>
                </c:pt>
                <c:pt idx="3713">
                  <c:v>47.546046750632968</c:v>
                </c:pt>
                <c:pt idx="3714">
                  <c:v>37.414024639458162</c:v>
                </c:pt>
                <c:pt idx="3715">
                  <c:v>30.821833638144529</c:v>
                </c:pt>
                <c:pt idx="3716">
                  <c:v>19.597876765295474</c:v>
                </c:pt>
                <c:pt idx="3717">
                  <c:v>13.687942199304473</c:v>
                </c:pt>
                <c:pt idx="3718">
                  <c:v>17.137906653302565</c:v>
                </c:pt>
                <c:pt idx="3719">
                  <c:v>24.225971499852005</c:v>
                </c:pt>
                <c:pt idx="3720">
                  <c:v>24.159095910219737</c:v>
                </c:pt>
                <c:pt idx="3721">
                  <c:v>28.094310729385128</c:v>
                </c:pt>
                <c:pt idx="3722">
                  <c:v>31.948427237141825</c:v>
                </c:pt>
                <c:pt idx="3723">
                  <c:v>33.12441096414048</c:v>
                </c:pt>
                <c:pt idx="3724">
                  <c:v>29.793335447313641</c:v>
                </c:pt>
                <c:pt idx="3725">
                  <c:v>33.321068265139544</c:v>
                </c:pt>
                <c:pt idx="3726">
                  <c:v>39.761761069672872</c:v>
                </c:pt>
                <c:pt idx="3727">
                  <c:v>43.401447548178936</c:v>
                </c:pt>
                <c:pt idx="3728">
                  <c:v>51.244198040226919</c:v>
                </c:pt>
                <c:pt idx="3729">
                  <c:v>56.321245537176765</c:v>
                </c:pt>
                <c:pt idx="3730">
                  <c:v>57.969026548672574</c:v>
                </c:pt>
                <c:pt idx="3731">
                  <c:v>54.832252677080263</c:v>
                </c:pt>
                <c:pt idx="3732">
                  <c:v>52.64953502448688</c:v>
                </c:pt>
                <c:pt idx="3733">
                  <c:v>55.102996254681649</c:v>
                </c:pt>
                <c:pt idx="3734">
                  <c:v>57.532212373206612</c:v>
                </c:pt>
                <c:pt idx="3735">
                  <c:v>56.234606553955338</c:v>
                </c:pt>
                <c:pt idx="3736">
                  <c:v>59.567626662665198</c:v>
                </c:pt>
                <c:pt idx="3737">
                  <c:v>57.164276720605436</c:v>
                </c:pt>
                <c:pt idx="3738">
                  <c:v>46.738203164268029</c:v>
                </c:pt>
                <c:pt idx="3739">
                  <c:v>37.515719706169683</c:v>
                </c:pt>
                <c:pt idx="3740">
                  <c:v>33.177039551969955</c:v>
                </c:pt>
                <c:pt idx="3741">
                  <c:v>25.883717756244028</c:v>
                </c:pt>
                <c:pt idx="3742">
                  <c:v>18.322256682912418</c:v>
                </c:pt>
                <c:pt idx="3743">
                  <c:v>20.035974512972167</c:v>
                </c:pt>
                <c:pt idx="3744">
                  <c:v>28.774263237007009</c:v>
                </c:pt>
                <c:pt idx="3745">
                  <c:v>28.414449994192125</c:v>
                </c:pt>
                <c:pt idx="3746">
                  <c:v>25.422835765846465</c:v>
                </c:pt>
                <c:pt idx="3747">
                  <c:v>28.473403895888495</c:v>
                </c:pt>
                <c:pt idx="3748">
                  <c:v>37.633210909747724</c:v>
                </c:pt>
                <c:pt idx="3749">
                  <c:v>44.815582406290233</c:v>
                </c:pt>
                <c:pt idx="3750">
                  <c:v>53.908674107349611</c:v>
                </c:pt>
                <c:pt idx="3751">
                  <c:v>60.002504069112305</c:v>
                </c:pt>
                <c:pt idx="3752">
                  <c:v>59.673161751936362</c:v>
                </c:pt>
                <c:pt idx="3753">
                  <c:v>57.799621022554717</c:v>
                </c:pt>
                <c:pt idx="3754">
                  <c:v>55.710230768251655</c:v>
                </c:pt>
                <c:pt idx="3755">
                  <c:v>51.462551678553993</c:v>
                </c:pt>
                <c:pt idx="3756">
                  <c:v>53.413772807533846</c:v>
                </c:pt>
                <c:pt idx="3757">
                  <c:v>54.635245920805886</c:v>
                </c:pt>
                <c:pt idx="3758">
                  <c:v>49.61387613632909</c:v>
                </c:pt>
                <c:pt idx="3759">
                  <c:v>44.72438374054525</c:v>
                </c:pt>
                <c:pt idx="3760">
                  <c:v>45.700060912695953</c:v>
                </c:pt>
                <c:pt idx="3761">
                  <c:v>34.294371754068464</c:v>
                </c:pt>
                <c:pt idx="3762">
                  <c:v>27.216783418582676</c:v>
                </c:pt>
                <c:pt idx="3763">
                  <c:v>29.885006126199716</c:v>
                </c:pt>
                <c:pt idx="3764">
                  <c:v>31.196119997430461</c:v>
                </c:pt>
                <c:pt idx="3765">
                  <c:v>37.450685868250169</c:v>
                </c:pt>
                <c:pt idx="3766">
                  <c:v>39.809000905347389</c:v>
                </c:pt>
                <c:pt idx="3767">
                  <c:v>40.411939920147027</c:v>
                </c:pt>
                <c:pt idx="3768">
                  <c:v>40.522910003885585</c:v>
                </c:pt>
                <c:pt idx="3769">
                  <c:v>42.457726944560555</c:v>
                </c:pt>
                <c:pt idx="3770">
                  <c:v>40.865615776664917</c:v>
                </c:pt>
                <c:pt idx="3771">
                  <c:v>46.004337274043664</c:v>
                </c:pt>
                <c:pt idx="3772">
                  <c:v>51.52692020879941</c:v>
                </c:pt>
                <c:pt idx="3773">
                  <c:v>64.621582700257136</c:v>
                </c:pt>
                <c:pt idx="3774">
                  <c:v>62.201403664771824</c:v>
                </c:pt>
                <c:pt idx="3775">
                  <c:v>65.276432445105286</c:v>
                </c:pt>
                <c:pt idx="3776">
                  <c:v>63.770680017315698</c:v>
                </c:pt>
                <c:pt idx="3777">
                  <c:v>58.249777183600713</c:v>
                </c:pt>
                <c:pt idx="3778">
                  <c:v>45.339365698598471</c:v>
                </c:pt>
                <c:pt idx="3779">
                  <c:v>44.883237814871649</c:v>
                </c:pt>
                <c:pt idx="3780">
                  <c:v>35.241628592219691</c:v>
                </c:pt>
                <c:pt idx="3781">
                  <c:v>35.000112241003883</c:v>
                </c:pt>
                <c:pt idx="3782">
                  <c:v>29.666423179936697</c:v>
                </c:pt>
                <c:pt idx="3783">
                  <c:v>37.121458808205801</c:v>
                </c:pt>
                <c:pt idx="3784">
                  <c:v>43.238581026428299</c:v>
                </c:pt>
                <c:pt idx="3785">
                  <c:v>55.262848624676032</c:v>
                </c:pt>
                <c:pt idx="3786">
                  <c:v>58.62437018317663</c:v>
                </c:pt>
                <c:pt idx="3787">
                  <c:v>58.198223209328148</c:v>
                </c:pt>
                <c:pt idx="3788">
                  <c:v>55.369958832744359</c:v>
                </c:pt>
                <c:pt idx="3789">
                  <c:v>57.077691625197701</c:v>
                </c:pt>
                <c:pt idx="3790">
                  <c:v>48.807184042218196</c:v>
                </c:pt>
                <c:pt idx="3791">
                  <c:v>41.883509083163617</c:v>
                </c:pt>
                <c:pt idx="3792">
                  <c:v>38.654666362511492</c:v>
                </c:pt>
                <c:pt idx="3793">
                  <c:v>30.093856655290104</c:v>
                </c:pt>
                <c:pt idx="3794">
                  <c:v>19.195220836205422</c:v>
                </c:pt>
                <c:pt idx="3795">
                  <c:v>17.007683474749342</c:v>
                </c:pt>
                <c:pt idx="3796">
                  <c:v>21.863336204421476</c:v>
                </c:pt>
                <c:pt idx="3797">
                  <c:v>25.913072106118694</c:v>
                </c:pt>
                <c:pt idx="3798">
                  <c:v>30.118877324520298</c:v>
                </c:pt>
                <c:pt idx="3799">
                  <c:v>35.903655308216948</c:v>
                </c:pt>
                <c:pt idx="3800">
                  <c:v>38.480354490036369</c:v>
                </c:pt>
                <c:pt idx="3801">
                  <c:v>34.434001846102205</c:v>
                </c:pt>
                <c:pt idx="3802">
                  <c:v>33.411993546344185</c:v>
                </c:pt>
                <c:pt idx="3803">
                  <c:v>40.956662541797215</c:v>
                </c:pt>
                <c:pt idx="3804">
                  <c:v>40.902280130293157</c:v>
                </c:pt>
                <c:pt idx="3805">
                  <c:v>46.829891255272763</c:v>
                </c:pt>
                <c:pt idx="3806">
                  <c:v>52.799379319055276</c:v>
                </c:pt>
                <c:pt idx="3807">
                  <c:v>57.928362513114784</c:v>
                </c:pt>
                <c:pt idx="3808">
                  <c:v>54.966756762088899</c:v>
                </c:pt>
                <c:pt idx="3809">
                  <c:v>54.837575748313093</c:v>
                </c:pt>
                <c:pt idx="3810">
                  <c:v>55.77193160264671</c:v>
                </c:pt>
                <c:pt idx="3811">
                  <c:v>55.108188432108228</c:v>
                </c:pt>
                <c:pt idx="3812">
                  <c:v>50.746473933584099</c:v>
                </c:pt>
                <c:pt idx="3813">
                  <c:v>55.717586589017522</c:v>
                </c:pt>
                <c:pt idx="3814">
                  <c:v>56.00854405349979</c:v>
                </c:pt>
                <c:pt idx="3815">
                  <c:v>49.239428692042502</c:v>
                </c:pt>
                <c:pt idx="3816">
                  <c:v>45.609371572013856</c:v>
                </c:pt>
                <c:pt idx="3817">
                  <c:v>41.570227639642837</c:v>
                </c:pt>
                <c:pt idx="3818">
                  <c:v>32.685710305274831</c:v>
                </c:pt>
                <c:pt idx="3819">
                  <c:v>23.672188455885276</c:v>
                </c:pt>
                <c:pt idx="3820">
                  <c:v>26.536680795565697</c:v>
                </c:pt>
                <c:pt idx="3821">
                  <c:v>30.873980567934208</c:v>
                </c:pt>
                <c:pt idx="3822">
                  <c:v>33.379189722713747</c:v>
                </c:pt>
                <c:pt idx="3823">
                  <c:v>34.779900332225914</c:v>
                </c:pt>
                <c:pt idx="3824">
                  <c:v>37.63446838082001</c:v>
                </c:pt>
                <c:pt idx="3825">
                  <c:v>40.257352941176471</c:v>
                </c:pt>
                <c:pt idx="3826">
                  <c:v>44.331395348837212</c:v>
                </c:pt>
                <c:pt idx="3827">
                  <c:v>51.332125657226179</c:v>
                </c:pt>
                <c:pt idx="3828">
                  <c:v>56.623647640365604</c:v>
                </c:pt>
                <c:pt idx="3829">
                  <c:v>59.230734035901108</c:v>
                </c:pt>
                <c:pt idx="3830">
                  <c:v>59.258786068087112</c:v>
                </c:pt>
                <c:pt idx="3831">
                  <c:v>56.390085625922048</c:v>
                </c:pt>
                <c:pt idx="3832">
                  <c:v>51.130668803831071</c:v>
                </c:pt>
                <c:pt idx="3833">
                  <c:v>51.417641305676675</c:v>
                </c:pt>
                <c:pt idx="3834">
                  <c:v>50.613481612199706</c:v>
                </c:pt>
                <c:pt idx="3835">
                  <c:v>45.008580460635251</c:v>
                </c:pt>
                <c:pt idx="3836">
                  <c:v>43.398389774756431</c:v>
                </c:pt>
                <c:pt idx="3837">
                  <c:v>43.039617729914774</c:v>
                </c:pt>
                <c:pt idx="3838">
                  <c:v>33.048029464831572</c:v>
                </c:pt>
                <c:pt idx="3839">
                  <c:v>27.951836188959582</c:v>
                </c:pt>
                <c:pt idx="3840">
                  <c:v>30.774649375532722</c:v>
                </c:pt>
                <c:pt idx="3841">
                  <c:v>29.401612716092355</c:v>
                </c:pt>
                <c:pt idx="3842">
                  <c:v>32.5982800982801</c:v>
                </c:pt>
                <c:pt idx="3843">
                  <c:v>35.309030206897503</c:v>
                </c:pt>
                <c:pt idx="3844">
                  <c:v>37.279955363370064</c:v>
                </c:pt>
                <c:pt idx="3845">
                  <c:v>38.099686145568675</c:v>
                </c:pt>
                <c:pt idx="3846">
                  <c:v>42.413059289389324</c:v>
                </c:pt>
                <c:pt idx="3847">
                  <c:v>45.692805614141754</c:v>
                </c:pt>
                <c:pt idx="3848">
                  <c:v>53.761796599007717</c:v>
                </c:pt>
                <c:pt idx="3849">
                  <c:v>60.449785780997509</c:v>
                </c:pt>
                <c:pt idx="3850">
                  <c:v>64.836748940130875</c:v>
                </c:pt>
                <c:pt idx="3851">
                  <c:v>61.346701340475619</c:v>
                </c:pt>
                <c:pt idx="3852">
                  <c:v>63.12631016482387</c:v>
                </c:pt>
                <c:pt idx="3853">
                  <c:v>60.700224017378325</c:v>
                </c:pt>
                <c:pt idx="3854">
                  <c:v>53.02048892412202</c:v>
                </c:pt>
                <c:pt idx="3855">
                  <c:v>36.997454626858243</c:v>
                </c:pt>
                <c:pt idx="3856">
                  <c:v>34.575407483719047</c:v>
                </c:pt>
                <c:pt idx="3857">
                  <c:v>26.450541072586791</c:v>
                </c:pt>
                <c:pt idx="3858">
                  <c:v>27.734217482862135</c:v>
                </c:pt>
                <c:pt idx="3859">
                  <c:v>31.632903211428314</c:v>
                </c:pt>
                <c:pt idx="3860">
                  <c:v>42.373928564423444</c:v>
                </c:pt>
                <c:pt idx="3861">
                  <c:v>48.988595042603841</c:v>
                </c:pt>
                <c:pt idx="3862">
                  <c:v>58.525007789161151</c:v>
                </c:pt>
                <c:pt idx="3863">
                  <c:v>60.874174477913058</c:v>
                </c:pt>
                <c:pt idx="3864">
                  <c:v>59.316674527620826</c:v>
                </c:pt>
                <c:pt idx="3865">
                  <c:v>55.242868894798256</c:v>
                </c:pt>
                <c:pt idx="3866">
                  <c:v>55.669448700973469</c:v>
                </c:pt>
                <c:pt idx="3867">
                  <c:v>48.334809372300761</c:v>
                </c:pt>
                <c:pt idx="3868">
                  <c:v>43.482152710507279</c:v>
                </c:pt>
                <c:pt idx="3869">
                  <c:v>41.358322151133905</c:v>
                </c:pt>
                <c:pt idx="3870">
                  <c:v>37.657143287561858</c:v>
                </c:pt>
                <c:pt idx="3871">
                  <c:v>32.33316585884856</c:v>
                </c:pt>
                <c:pt idx="3872">
                  <c:v>30.061184464946688</c:v>
                </c:pt>
                <c:pt idx="3873">
                  <c:v>32.7187085623058</c:v>
                </c:pt>
                <c:pt idx="3874">
                  <c:v>33.756108274309561</c:v>
                </c:pt>
                <c:pt idx="3875">
                  <c:v>34.006580210381379</c:v>
                </c:pt>
                <c:pt idx="3876">
                  <c:v>37.17534530617705</c:v>
                </c:pt>
                <c:pt idx="3877">
                  <c:v>36.661163726938341</c:v>
                </c:pt>
                <c:pt idx="3878">
                  <c:v>32.048988578505572</c:v>
                </c:pt>
                <c:pt idx="3879">
                  <c:v>31.234294550758257</c:v>
                </c:pt>
                <c:pt idx="3880">
                  <c:v>43.445588445588442</c:v>
                </c:pt>
                <c:pt idx="3881">
                  <c:v>42.352776612113587</c:v>
                </c:pt>
                <c:pt idx="3882">
                  <c:v>50.611167269631842</c:v>
                </c:pt>
                <c:pt idx="3883">
                  <c:v>56.810505680341997</c:v>
                </c:pt>
                <c:pt idx="3884">
                  <c:v>62.485486923651948</c:v>
                </c:pt>
                <c:pt idx="3885">
                  <c:v>59.714558012024796</c:v>
                </c:pt>
                <c:pt idx="3886">
                  <c:v>57.972799314628396</c:v>
                </c:pt>
                <c:pt idx="3887">
                  <c:v>56.205501168094344</c:v>
                </c:pt>
                <c:pt idx="3888">
                  <c:v>53.704071227664365</c:v>
                </c:pt>
                <c:pt idx="3889">
                  <c:v>46.042165071770334</c:v>
                </c:pt>
                <c:pt idx="3890">
                  <c:v>46.509292802016063</c:v>
                </c:pt>
                <c:pt idx="3891">
                  <c:v>49.479931864154146</c:v>
                </c:pt>
                <c:pt idx="3892">
                  <c:v>47.10790811784026</c:v>
                </c:pt>
                <c:pt idx="3893">
                  <c:v>45.313267157647566</c:v>
                </c:pt>
                <c:pt idx="3894">
                  <c:v>40.94480487725361</c:v>
                </c:pt>
                <c:pt idx="3895">
                  <c:v>36.490038655961939</c:v>
                </c:pt>
                <c:pt idx="3896">
                  <c:v>28.421134160352153</c:v>
                </c:pt>
                <c:pt idx="3897">
                  <c:v>28.551432291666668</c:v>
                </c:pt>
                <c:pt idx="3898">
                  <c:v>32.510038007410849</c:v>
                </c:pt>
                <c:pt idx="3899">
                  <c:v>37.067256942200395</c:v>
                </c:pt>
                <c:pt idx="3900">
                  <c:v>38.15049577864864</c:v>
                </c:pt>
                <c:pt idx="3901">
                  <c:v>41.896522087893203</c:v>
                </c:pt>
                <c:pt idx="3902">
                  <c:v>42.683384038597467</c:v>
                </c:pt>
                <c:pt idx="3903">
                  <c:v>44.534953552855185</c:v>
                </c:pt>
                <c:pt idx="3904">
                  <c:v>48.599163108817095</c:v>
                </c:pt>
                <c:pt idx="3905">
                  <c:v>54.751253704125837</c:v>
                </c:pt>
                <c:pt idx="3906">
                  <c:v>58.64953557630902</c:v>
                </c:pt>
                <c:pt idx="3907">
                  <c:v>59.500481328585018</c:v>
                </c:pt>
                <c:pt idx="3908">
                  <c:v>57.322273183316618</c:v>
                </c:pt>
                <c:pt idx="3909">
                  <c:v>51.586104485290676</c:v>
                </c:pt>
                <c:pt idx="3910">
                  <c:v>49.999433870401603</c:v>
                </c:pt>
                <c:pt idx="3911">
                  <c:v>46.44980050484488</c:v>
                </c:pt>
                <c:pt idx="3912">
                  <c:v>38.511139401654994</c:v>
                </c:pt>
                <c:pt idx="3913">
                  <c:v>36.20706324323578</c:v>
                </c:pt>
                <c:pt idx="3914">
                  <c:v>35.384554705371926</c:v>
                </c:pt>
                <c:pt idx="3915">
                  <c:v>28.10133239831697</c:v>
                </c:pt>
                <c:pt idx="3916">
                  <c:v>24.010769067271244</c:v>
                </c:pt>
                <c:pt idx="3917">
                  <c:v>26.017520547271022</c:v>
                </c:pt>
                <c:pt idx="3918">
                  <c:v>23.111287681006662</c:v>
                </c:pt>
                <c:pt idx="3919">
                  <c:v>21.683568243195918</c:v>
                </c:pt>
                <c:pt idx="3920">
                  <c:v>24.320820696663915</c:v>
                </c:pt>
                <c:pt idx="3921">
                  <c:v>27.517995992644934</c:v>
                </c:pt>
                <c:pt idx="3922">
                  <c:v>32.27422854702791</c:v>
                </c:pt>
                <c:pt idx="3923">
                  <c:v>42.105225214833617</c:v>
                </c:pt>
                <c:pt idx="3924">
                  <c:v>50.912735160917947</c:v>
                </c:pt>
                <c:pt idx="3925">
                  <c:v>58.536663515916622</c:v>
                </c:pt>
                <c:pt idx="3926">
                  <c:v>65.387888209092154</c:v>
                </c:pt>
                <c:pt idx="3927">
                  <c:v>63.242048956334671</c:v>
                </c:pt>
                <c:pt idx="3928">
                  <c:v>60.1919092353805</c:v>
                </c:pt>
                <c:pt idx="3929">
                  <c:v>65.17766554686267</c:v>
                </c:pt>
                <c:pt idx="3930">
                  <c:v>65.089913995308834</c:v>
                </c:pt>
                <c:pt idx="3931">
                  <c:v>57.443185612215373</c:v>
                </c:pt>
                <c:pt idx="3932">
                  <c:v>48.397743408680974</c:v>
                </c:pt>
                <c:pt idx="3933">
                  <c:v>47.837841464069122</c:v>
                </c:pt>
                <c:pt idx="3934">
                  <c:v>37.855433707333155</c:v>
                </c:pt>
                <c:pt idx="3935">
                  <c:v>33.345020705601414</c:v>
                </c:pt>
                <c:pt idx="3936">
                  <c:v>37.184626978146198</c:v>
                </c:pt>
                <c:pt idx="3937">
                  <c:v>38.526172025771203</c:v>
                </c:pt>
                <c:pt idx="3938">
                  <c:v>40.782628364623392</c:v>
                </c:pt>
                <c:pt idx="3939">
                  <c:v>49.783431455004205</c:v>
                </c:pt>
                <c:pt idx="3940">
                  <c:v>54.135877569315483</c:v>
                </c:pt>
                <c:pt idx="3941">
                  <c:v>53.95208647300317</c:v>
                </c:pt>
                <c:pt idx="3942">
                  <c:v>52.817906914879174</c:v>
                </c:pt>
                <c:pt idx="3943">
                  <c:v>54.120227711913095</c:v>
                </c:pt>
                <c:pt idx="3944">
                  <c:v>49.929680345383979</c:v>
                </c:pt>
                <c:pt idx="3945">
                  <c:v>45.429280510539016</c:v>
                </c:pt>
                <c:pt idx="3946">
                  <c:v>42.726462841501835</c:v>
                </c:pt>
                <c:pt idx="3947">
                  <c:v>38.890014575830271</c:v>
                </c:pt>
                <c:pt idx="3948">
                  <c:v>37.187677693414059</c:v>
                </c:pt>
                <c:pt idx="3949">
                  <c:v>34.960044328430953</c:v>
                </c:pt>
                <c:pt idx="3950">
                  <c:v>37.374289025348659</c:v>
                </c:pt>
                <c:pt idx="3951">
                  <c:v>37.988798109038591</c:v>
                </c:pt>
                <c:pt idx="3952">
                  <c:v>38.061349337928142</c:v>
                </c:pt>
                <c:pt idx="3953">
                  <c:v>36.299177665457201</c:v>
                </c:pt>
                <c:pt idx="3954">
                  <c:v>35.264047657382065</c:v>
                </c:pt>
                <c:pt idx="3955">
                  <c:v>32.448526361173705</c:v>
                </c:pt>
                <c:pt idx="3956">
                  <c:v>33.386004120543355</c:v>
                </c:pt>
                <c:pt idx="3957">
                  <c:v>43.520878854090803</c:v>
                </c:pt>
                <c:pt idx="3958">
                  <c:v>42.816709028310726</c:v>
                </c:pt>
                <c:pt idx="3959">
                  <c:v>51.646657482122947</c:v>
                </c:pt>
                <c:pt idx="3960">
                  <c:v>57.301362372185729</c:v>
                </c:pt>
                <c:pt idx="3961">
                  <c:v>61.86094948259214</c:v>
                </c:pt>
                <c:pt idx="3962">
                  <c:v>60.941797958034158</c:v>
                </c:pt>
                <c:pt idx="3963">
                  <c:v>61.137851247850136</c:v>
                </c:pt>
                <c:pt idx="3964">
                  <c:v>59.089121843615253</c:v>
                </c:pt>
                <c:pt idx="3965">
                  <c:v>55.227461221580199</c:v>
                </c:pt>
                <c:pt idx="3966">
                  <c:v>47.646630005863614</c:v>
                </c:pt>
                <c:pt idx="3967">
                  <c:v>43.559659130146535</c:v>
                </c:pt>
                <c:pt idx="3968">
                  <c:v>42.985037811899112</c:v>
                </c:pt>
                <c:pt idx="3969">
                  <c:v>39.825616898805762</c:v>
                </c:pt>
                <c:pt idx="3970">
                  <c:v>38.786207212259235</c:v>
                </c:pt>
                <c:pt idx="3971">
                  <c:v>35.21836226912783</c:v>
                </c:pt>
                <c:pt idx="3972">
                  <c:v>30.508897003419694</c:v>
                </c:pt>
                <c:pt idx="3973">
                  <c:v>25.31936297086343</c:v>
                </c:pt>
                <c:pt idx="3974">
                  <c:v>27.395931923887613</c:v>
                </c:pt>
                <c:pt idx="3975">
                  <c:v>32.22826261094319</c:v>
                </c:pt>
                <c:pt idx="3976">
                  <c:v>40.384200951230639</c:v>
                </c:pt>
                <c:pt idx="3977">
                  <c:v>46.427075358592496</c:v>
                </c:pt>
                <c:pt idx="3978">
                  <c:v>53.394225842543896</c:v>
                </c:pt>
                <c:pt idx="3979">
                  <c:v>51.912970423925785</c:v>
                </c:pt>
                <c:pt idx="3980">
                  <c:v>49.0062393251769</c:v>
                </c:pt>
                <c:pt idx="3981">
                  <c:v>45.230326826300946</c:v>
                </c:pt>
                <c:pt idx="3982">
                  <c:v>44.237444640139529</c:v>
                </c:pt>
                <c:pt idx="3983">
                  <c:v>41.659630435488587</c:v>
                </c:pt>
                <c:pt idx="3984">
                  <c:v>43.540379564204059</c:v>
                </c:pt>
                <c:pt idx="3985">
                  <c:v>41.920978698735006</c:v>
                </c:pt>
                <c:pt idx="3986">
                  <c:v>36.799321358757794</c:v>
                </c:pt>
                <c:pt idx="3987">
                  <c:v>38.806919185012987</c:v>
                </c:pt>
                <c:pt idx="3988">
                  <c:v>39.970663015841971</c:v>
                </c:pt>
                <c:pt idx="3989">
                  <c:v>34.381791147203479</c:v>
                </c:pt>
                <c:pt idx="3990">
                  <c:v>31.057757907418964</c:v>
                </c:pt>
                <c:pt idx="3991">
                  <c:v>29.04268654746982</c:v>
                </c:pt>
                <c:pt idx="3992">
                  <c:v>23.440936981437886</c:v>
                </c:pt>
                <c:pt idx="3993">
                  <c:v>23.722918285725118</c:v>
                </c:pt>
                <c:pt idx="3994">
                  <c:v>28.167244367417677</c:v>
                </c:pt>
                <c:pt idx="3995">
                  <c:v>31.277491956416998</c:v>
                </c:pt>
                <c:pt idx="3996">
                  <c:v>34.358277474229709</c:v>
                </c:pt>
                <c:pt idx="3997">
                  <c:v>35.526191663409833</c:v>
                </c:pt>
                <c:pt idx="3998">
                  <c:v>35.884010429809074</c:v>
                </c:pt>
                <c:pt idx="3999">
                  <c:v>40.055471838214416</c:v>
                </c:pt>
                <c:pt idx="4000">
                  <c:v>42.085017253185462</c:v>
                </c:pt>
                <c:pt idx="4001">
                  <c:v>41.355322299877884</c:v>
                </c:pt>
                <c:pt idx="4002">
                  <c:v>47.782133029870607</c:v>
                </c:pt>
                <c:pt idx="4003">
                  <c:v>57.047555717625855</c:v>
                </c:pt>
                <c:pt idx="4004">
                  <c:v>61.036428355043924</c:v>
                </c:pt>
                <c:pt idx="4005">
                  <c:v>60.28490474698863</c:v>
                </c:pt>
                <c:pt idx="4006">
                  <c:v>65.905037637521716</c:v>
                </c:pt>
                <c:pt idx="4007">
                  <c:v>67.78878424831683</c:v>
                </c:pt>
                <c:pt idx="4008">
                  <c:v>61.767001349983119</c:v>
                </c:pt>
                <c:pt idx="4009">
                  <c:v>54.449489886182704</c:v>
                </c:pt>
                <c:pt idx="4010">
                  <c:v>52.448432456092355</c:v>
                </c:pt>
                <c:pt idx="4011">
                  <c:v>44.396415702218533</c:v>
                </c:pt>
                <c:pt idx="4012">
                  <c:v>37.470125581193237</c:v>
                </c:pt>
                <c:pt idx="4013">
                  <c:v>42.082001213625212</c:v>
                </c:pt>
                <c:pt idx="4014">
                  <c:v>44.732827074447798</c:v>
                </c:pt>
                <c:pt idx="4015">
                  <c:v>43.494376494936304</c:v>
                </c:pt>
                <c:pt idx="4016">
                  <c:v>45.75444868773868</c:v>
                </c:pt>
                <c:pt idx="4017">
                  <c:v>44.051922224163185</c:v>
                </c:pt>
                <c:pt idx="4018">
                  <c:v>39.51159804157637</c:v>
                </c:pt>
                <c:pt idx="4019">
                  <c:v>35.519456145472738</c:v>
                </c:pt>
                <c:pt idx="4020">
                  <c:v>38.358933703299975</c:v>
                </c:pt>
                <c:pt idx="4021">
                  <c:v>38.917178661672843</c:v>
                </c:pt>
                <c:pt idx="4022">
                  <c:v>42.985368252797251</c:v>
                </c:pt>
                <c:pt idx="4023">
                  <c:v>42.939038205380378</c:v>
                </c:pt>
                <c:pt idx="4024">
                  <c:v>42.741847529719713</c:v>
                </c:pt>
                <c:pt idx="4025">
                  <c:v>43.082213926692333</c:v>
                </c:pt>
                <c:pt idx="4026">
                  <c:v>38.421257868642414</c:v>
                </c:pt>
                <c:pt idx="4027">
                  <c:v>35.654975565454308</c:v>
                </c:pt>
                <c:pt idx="4028">
                  <c:v>36.625644977298307</c:v>
                </c:pt>
                <c:pt idx="4029">
                  <c:v>34.574359058449275</c:v>
                </c:pt>
                <c:pt idx="4030">
                  <c:v>33.571838530705946</c:v>
                </c:pt>
                <c:pt idx="4031">
                  <c:v>37.312598938448637</c:v>
                </c:pt>
                <c:pt idx="4032">
                  <c:v>33.916448608391732</c:v>
                </c:pt>
                <c:pt idx="4033">
                  <c:v>32.404530041276644</c:v>
                </c:pt>
                <c:pt idx="4034">
                  <c:v>46.347739366763854</c:v>
                </c:pt>
                <c:pt idx="4035">
                  <c:v>46.680031915678235</c:v>
                </c:pt>
                <c:pt idx="4036">
                  <c:v>52.075270866048605</c:v>
                </c:pt>
                <c:pt idx="4037">
                  <c:v>56.968954248366011</c:v>
                </c:pt>
                <c:pt idx="4038">
                  <c:v>63.219680316146409</c:v>
                </c:pt>
                <c:pt idx="4039">
                  <c:v>62.187778959158969</c:v>
                </c:pt>
                <c:pt idx="4040">
                  <c:v>59.392603477834925</c:v>
                </c:pt>
                <c:pt idx="4041">
                  <c:v>58.236926879672588</c:v>
                </c:pt>
                <c:pt idx="4042">
                  <c:v>54.152331927882258</c:v>
                </c:pt>
                <c:pt idx="4043">
                  <c:v>46.41238186467141</c:v>
                </c:pt>
                <c:pt idx="4044">
                  <c:v>43.080232817199516</c:v>
                </c:pt>
                <c:pt idx="4045">
                  <c:v>44.631029715455853</c:v>
                </c:pt>
                <c:pt idx="4046">
                  <c:v>45.326802261863733</c:v>
                </c:pt>
                <c:pt idx="4047">
                  <c:v>47.389867540625424</c:v>
                </c:pt>
                <c:pt idx="4048">
                  <c:v>44.617231631171464</c:v>
                </c:pt>
                <c:pt idx="4049">
                  <c:v>39.058744620200102</c:v>
                </c:pt>
                <c:pt idx="4050">
                  <c:v>34.03960531653172</c:v>
                </c:pt>
                <c:pt idx="4051">
                  <c:v>33.151105585838295</c:v>
                </c:pt>
                <c:pt idx="4052">
                  <c:v>34.832956890944381</c:v>
                </c:pt>
                <c:pt idx="4053">
                  <c:v>42.383348697102043</c:v>
                </c:pt>
                <c:pt idx="4054">
                  <c:v>49.440061401366577</c:v>
                </c:pt>
                <c:pt idx="4055">
                  <c:v>55.349698444609032</c:v>
                </c:pt>
                <c:pt idx="4056">
                  <c:v>50.174113492569518</c:v>
                </c:pt>
                <c:pt idx="4057">
                  <c:v>42.043151209404982</c:v>
                </c:pt>
                <c:pt idx="4058">
                  <c:v>29.668450377889332</c:v>
                </c:pt>
                <c:pt idx="4059">
                  <c:v>24.191767695704705</c:v>
                </c:pt>
                <c:pt idx="4060">
                  <c:v>18.015397057124552</c:v>
                </c:pt>
                <c:pt idx="4061">
                  <c:v>16.547177326373603</c:v>
                </c:pt>
                <c:pt idx="4062">
                  <c:v>20.540692875978824</c:v>
                </c:pt>
                <c:pt idx="4063">
                  <c:v>22.855080243599946</c:v>
                </c:pt>
                <c:pt idx="4064">
                  <c:v>26.298628675648239</c:v>
                </c:pt>
                <c:pt idx="4065">
                  <c:v>32.266885637041106</c:v>
                </c:pt>
                <c:pt idx="4066">
                  <c:v>33.858932026124776</c:v>
                </c:pt>
                <c:pt idx="4067">
                  <c:v>31.132010709137091</c:v>
                </c:pt>
                <c:pt idx="4068">
                  <c:v>26.833700621649175</c:v>
                </c:pt>
                <c:pt idx="4069">
                  <c:v>23.623213970717941</c:v>
                </c:pt>
                <c:pt idx="4070">
                  <c:v>21.733532375443183</c:v>
                </c:pt>
                <c:pt idx="4071">
                  <c:v>27.241999280834232</c:v>
                </c:pt>
                <c:pt idx="4072">
                  <c:v>34.234106883417759</c:v>
                </c:pt>
                <c:pt idx="4073">
                  <c:v>39.784093596538817</c:v>
                </c:pt>
                <c:pt idx="4074">
                  <c:v>45.374383031564946</c:v>
                </c:pt>
                <c:pt idx="4075">
                  <c:v>46.131339201567044</c:v>
                </c:pt>
                <c:pt idx="4076">
                  <c:v>48.294370594838639</c:v>
                </c:pt>
                <c:pt idx="4077">
                  <c:v>45.829688128059018</c:v>
                </c:pt>
                <c:pt idx="4078">
                  <c:v>43.158210637203268</c:v>
                </c:pt>
                <c:pt idx="4079">
                  <c:v>47.490953245410502</c:v>
                </c:pt>
                <c:pt idx="4080">
                  <c:v>61.013304173501005</c:v>
                </c:pt>
                <c:pt idx="4081">
                  <c:v>60.612342753991086</c:v>
                </c:pt>
                <c:pt idx="4082">
                  <c:v>61.834189748088733</c:v>
                </c:pt>
                <c:pt idx="4083">
                  <c:v>66.611459672914805</c:v>
                </c:pt>
                <c:pt idx="4084">
                  <c:v>67.424050881835711</c:v>
                </c:pt>
                <c:pt idx="4085">
                  <c:v>63.274743590441908</c:v>
                </c:pt>
                <c:pt idx="4086">
                  <c:v>57.457042715071374</c:v>
                </c:pt>
                <c:pt idx="4087">
                  <c:v>53.106488653968832</c:v>
                </c:pt>
                <c:pt idx="4088">
                  <c:v>47.722405766157301</c:v>
                </c:pt>
                <c:pt idx="4089">
                  <c:v>43.433116393965513</c:v>
                </c:pt>
                <c:pt idx="4090">
                  <c:v>47.013815241606579</c:v>
                </c:pt>
                <c:pt idx="4091">
                  <c:v>47.542163644608884</c:v>
                </c:pt>
                <c:pt idx="4092">
                  <c:v>44.854506225034264</c:v>
                </c:pt>
                <c:pt idx="4093">
                  <c:v>40.455857235408445</c:v>
                </c:pt>
                <c:pt idx="4094">
                  <c:v>37.305608828774261</c:v>
                </c:pt>
                <c:pt idx="4095">
                  <c:v>32.516324341935572</c:v>
                </c:pt>
                <c:pt idx="4096">
                  <c:v>26.591705713890125</c:v>
                </c:pt>
                <c:pt idx="4097">
                  <c:v>29.372923702056397</c:v>
                </c:pt>
                <c:pt idx="4098">
                  <c:v>36.010403262593876</c:v>
                </c:pt>
                <c:pt idx="4099">
                  <c:v>43.445737670068027</c:v>
                </c:pt>
                <c:pt idx="4100">
                  <c:v>42.39712149793894</c:v>
                </c:pt>
                <c:pt idx="4101">
                  <c:v>43.381513639686546</c:v>
                </c:pt>
                <c:pt idx="4102">
                  <c:v>46.053270216017012</c:v>
                </c:pt>
                <c:pt idx="4103">
                  <c:v>42.555438225976765</c:v>
                </c:pt>
                <c:pt idx="4104">
                  <c:v>35.076645036243512</c:v>
                </c:pt>
                <c:pt idx="4105">
                  <c:v>36.626897899498452</c:v>
                </c:pt>
                <c:pt idx="4106">
                  <c:v>34.43499118620057</c:v>
                </c:pt>
                <c:pt idx="4107">
                  <c:v>31.007791833499741</c:v>
                </c:pt>
                <c:pt idx="4108">
                  <c:v>33.558550911621907</c:v>
                </c:pt>
                <c:pt idx="4109">
                  <c:v>35.108342307343925</c:v>
                </c:pt>
                <c:pt idx="4110">
                  <c:v>35.774983658245866</c:v>
                </c:pt>
                <c:pt idx="4111">
                  <c:v>48.115369971794649</c:v>
                </c:pt>
                <c:pt idx="4112">
                  <c:v>46.999918142377688</c:v>
                </c:pt>
                <c:pt idx="4113">
                  <c:v>47.393522626441886</c:v>
                </c:pt>
                <c:pt idx="4114">
                  <c:v>51.707120489409775</c:v>
                </c:pt>
                <c:pt idx="4115">
                  <c:v>59.261521906053659</c:v>
                </c:pt>
                <c:pt idx="4116">
                  <c:v>58.958989227038529</c:v>
                </c:pt>
                <c:pt idx="4117">
                  <c:v>58.173347735902823</c:v>
                </c:pt>
                <c:pt idx="4118">
                  <c:v>59.26543454730033</c:v>
                </c:pt>
                <c:pt idx="4119">
                  <c:v>56.89882702447229</c:v>
                </c:pt>
                <c:pt idx="4120">
                  <c:v>47.100653206650833</c:v>
                </c:pt>
                <c:pt idx="4121">
                  <c:v>38.248653851938755</c:v>
                </c:pt>
                <c:pt idx="4122">
                  <c:v>39.060805850938451</c:v>
                </c:pt>
                <c:pt idx="4123">
                  <c:v>43.865795759315013</c:v>
                </c:pt>
                <c:pt idx="4124">
                  <c:v>48.508158508158509</c:v>
                </c:pt>
                <c:pt idx="4125">
                  <c:v>48.226019902492673</c:v>
                </c:pt>
                <c:pt idx="4126">
                  <c:v>43.907763377672914</c:v>
                </c:pt>
                <c:pt idx="4127">
                  <c:v>39.149140379561068</c:v>
                </c:pt>
                <c:pt idx="4128">
                  <c:v>34.329941483381852</c:v>
                </c:pt>
                <c:pt idx="4129">
                  <c:v>33.157468471595507</c:v>
                </c:pt>
                <c:pt idx="4130">
                  <c:v>41.335664256280438</c:v>
                </c:pt>
                <c:pt idx="4131">
                  <c:v>49.314311803531865</c:v>
                </c:pt>
                <c:pt idx="4132">
                  <c:v>54.576120420269511</c:v>
                </c:pt>
                <c:pt idx="4133">
                  <c:v>48.670021567217823</c:v>
                </c:pt>
                <c:pt idx="4134">
                  <c:v>37.88668453976765</c:v>
                </c:pt>
                <c:pt idx="4135">
                  <c:v>21.983142199909331</c:v>
                </c:pt>
                <c:pt idx="4136">
                  <c:v>10.431615079007676</c:v>
                </c:pt>
                <c:pt idx="4137">
                  <c:v>3.2649001610828225</c:v>
                </c:pt>
                <c:pt idx="4138">
                  <c:v>6.2554935454150735</c:v>
                </c:pt>
                <c:pt idx="4139">
                  <c:v>15.258939898713811</c:v>
                </c:pt>
                <c:pt idx="4140">
                  <c:v>26.049910973142786</c:v>
                </c:pt>
                <c:pt idx="4141">
                  <c:v>31.605510620109158</c:v>
                </c:pt>
                <c:pt idx="4142">
                  <c:v>32.451687116564422</c:v>
                </c:pt>
                <c:pt idx="4143">
                  <c:v>34.756789321732867</c:v>
                </c:pt>
                <c:pt idx="4144">
                  <c:v>32.482719476258232</c:v>
                </c:pt>
                <c:pt idx="4145">
                  <c:v>24.473684210526315</c:v>
                </c:pt>
                <c:pt idx="4146">
                  <c:v>25.982442988077675</c:v>
                </c:pt>
                <c:pt idx="4147">
                  <c:v>29.257846135574102</c:v>
                </c:pt>
                <c:pt idx="4148">
                  <c:v>32.017971703822901</c:v>
                </c:pt>
                <c:pt idx="4149">
                  <c:v>36.072816057842765</c:v>
                </c:pt>
                <c:pt idx="4150">
                  <c:v>40.683023287292322</c:v>
                </c:pt>
                <c:pt idx="4151">
                  <c:v>47.591069330199765</c:v>
                </c:pt>
                <c:pt idx="4152">
                  <c:v>52.125666132316631</c:v>
                </c:pt>
                <c:pt idx="4153">
                  <c:v>54.405157048784915</c:v>
                </c:pt>
                <c:pt idx="4154">
                  <c:v>54.824356831033526</c:v>
                </c:pt>
                <c:pt idx="4155">
                  <c:v>54.223249380050262</c:v>
                </c:pt>
                <c:pt idx="4156">
                  <c:v>56.079273683494655</c:v>
                </c:pt>
                <c:pt idx="4157">
                  <c:v>64.409679784893669</c:v>
                </c:pt>
                <c:pt idx="4158">
                  <c:v>51.849756194977445</c:v>
                </c:pt>
                <c:pt idx="4159">
                  <c:v>55.674235740532943</c:v>
                </c:pt>
                <c:pt idx="4160">
                  <c:v>62.834682440846819</c:v>
                </c:pt>
                <c:pt idx="4161">
                  <c:v>65.375646229965341</c:v>
                </c:pt>
                <c:pt idx="4162">
                  <c:v>65.91623342484958</c:v>
                </c:pt>
                <c:pt idx="4163">
                  <c:v>65.138182694836502</c:v>
                </c:pt>
                <c:pt idx="4164">
                  <c:v>60.630564619431425</c:v>
                </c:pt>
                <c:pt idx="4165">
                  <c:v>54.990483723459469</c:v>
                </c:pt>
                <c:pt idx="4166">
                  <c:v>53.78680109870659</c:v>
                </c:pt>
                <c:pt idx="4167">
                  <c:v>53.978208664933412</c:v>
                </c:pt>
                <c:pt idx="4168">
                  <c:v>47.899292461300867</c:v>
                </c:pt>
                <c:pt idx="4169">
                  <c:v>45.615142441480074</c:v>
                </c:pt>
                <c:pt idx="4170">
                  <c:v>40.827805604440229</c:v>
                </c:pt>
                <c:pt idx="4171">
                  <c:v>34.123577900401934</c:v>
                </c:pt>
                <c:pt idx="4172">
                  <c:v>32.290669894360619</c:v>
                </c:pt>
                <c:pt idx="4173">
                  <c:v>28.069401461776522</c:v>
                </c:pt>
                <c:pt idx="4174">
                  <c:v>26.350654605735464</c:v>
                </c:pt>
                <c:pt idx="4175">
                  <c:v>29.028930592709244</c:v>
                </c:pt>
                <c:pt idx="4176">
                  <c:v>34.45699126352487</c:v>
                </c:pt>
                <c:pt idx="4177">
                  <c:v>29.892329217105662</c:v>
                </c:pt>
                <c:pt idx="4178">
                  <c:v>32.178178823360902</c:v>
                </c:pt>
                <c:pt idx="4179">
                  <c:v>40.215330910182864</c:v>
                </c:pt>
                <c:pt idx="4180">
                  <c:v>43.529583539242552</c:v>
                </c:pt>
                <c:pt idx="4181">
                  <c:v>38.36068805756814</c:v>
                </c:pt>
                <c:pt idx="4182">
                  <c:v>39.327575784946532</c:v>
                </c:pt>
                <c:pt idx="4183">
                  <c:v>36.605860384946851</c:v>
                </c:pt>
                <c:pt idx="4184">
                  <c:v>28.923784756951388</c:v>
                </c:pt>
                <c:pt idx="4185">
                  <c:v>22.053956019043298</c:v>
                </c:pt>
                <c:pt idx="4186">
                  <c:v>31.29593233916113</c:v>
                </c:pt>
                <c:pt idx="4187">
                  <c:v>34.778397515113049</c:v>
                </c:pt>
                <c:pt idx="4188">
                  <c:v>45.440110797123758</c:v>
                </c:pt>
                <c:pt idx="4189">
                  <c:v>46.358697997915911</c:v>
                </c:pt>
                <c:pt idx="4190">
                  <c:v>47.019220127642313</c:v>
                </c:pt>
                <c:pt idx="4191">
                  <c:v>49.885849344136915</c:v>
                </c:pt>
                <c:pt idx="4192">
                  <c:v>57.681539197321754</c:v>
                </c:pt>
                <c:pt idx="4193">
                  <c:v>58.589925785567651</c:v>
                </c:pt>
                <c:pt idx="4194">
                  <c:v>59.565712284388404</c:v>
                </c:pt>
                <c:pt idx="4195">
                  <c:v>60.947513198277456</c:v>
                </c:pt>
                <c:pt idx="4196">
                  <c:v>57.021462477066898</c:v>
                </c:pt>
                <c:pt idx="4197">
                  <c:v>46.010705722998473</c:v>
                </c:pt>
                <c:pt idx="4198">
                  <c:v>35.20408940624381</c:v>
                </c:pt>
                <c:pt idx="4199">
                  <c:v>33.244217994386474</c:v>
                </c:pt>
                <c:pt idx="4200">
                  <c:v>36.21141695360793</c:v>
                </c:pt>
                <c:pt idx="4201">
                  <c:v>37.889950678175097</c:v>
                </c:pt>
                <c:pt idx="4202">
                  <c:v>40.936468120686477</c:v>
                </c:pt>
                <c:pt idx="4203">
                  <c:v>39.270917369723648</c:v>
                </c:pt>
                <c:pt idx="4204">
                  <c:v>35.734584450402146</c:v>
                </c:pt>
                <c:pt idx="4205">
                  <c:v>29.984079249955776</c:v>
                </c:pt>
                <c:pt idx="4206">
                  <c:v>26.678968688658365</c:v>
                </c:pt>
                <c:pt idx="4207">
                  <c:v>29.652477442866239</c:v>
                </c:pt>
                <c:pt idx="4208">
                  <c:v>34.193465836390004</c:v>
                </c:pt>
                <c:pt idx="4209">
                  <c:v>39.570497269988479</c:v>
                </c:pt>
                <c:pt idx="4210">
                  <c:v>35.542619418173118</c:v>
                </c:pt>
                <c:pt idx="4211">
                  <c:v>28.002477067771025</c:v>
                </c:pt>
                <c:pt idx="4212">
                  <c:v>17.944744424804476</c:v>
                </c:pt>
                <c:pt idx="4213">
                  <c:v>12.097255746280581</c:v>
                </c:pt>
                <c:pt idx="4214">
                  <c:v>6.4114090292100769</c:v>
                </c:pt>
                <c:pt idx="4215">
                  <c:v>12.652142614825786</c:v>
                </c:pt>
                <c:pt idx="4216">
                  <c:v>24.821105198918257</c:v>
                </c:pt>
                <c:pt idx="4217">
                  <c:v>35.482383324109939</c:v>
                </c:pt>
                <c:pt idx="4218">
                  <c:v>41.824775748927983</c:v>
                </c:pt>
                <c:pt idx="4219">
                  <c:v>43.428102255806508</c:v>
                </c:pt>
                <c:pt idx="4220">
                  <c:v>41.740180671408289</c:v>
                </c:pt>
                <c:pt idx="4221">
                  <c:v>39.160404936824548</c:v>
                </c:pt>
                <c:pt idx="4222">
                  <c:v>33.631148965756999</c:v>
                </c:pt>
                <c:pt idx="4223">
                  <c:v>35.785562429373115</c:v>
                </c:pt>
                <c:pt idx="4224">
                  <c:v>36.231775052071278</c:v>
                </c:pt>
                <c:pt idx="4225">
                  <c:v>38.594394714888047</c:v>
                </c:pt>
                <c:pt idx="4226">
                  <c:v>38.941791919661128</c:v>
                </c:pt>
                <c:pt idx="4227">
                  <c:v>41.454336793783824</c:v>
                </c:pt>
                <c:pt idx="4228">
                  <c:v>48.978042634057665</c:v>
                </c:pt>
                <c:pt idx="4229">
                  <c:v>56.105034212322778</c:v>
                </c:pt>
                <c:pt idx="4230">
                  <c:v>59.566716681144541</c:v>
                </c:pt>
                <c:pt idx="4231">
                  <c:v>61.602971382352635</c:v>
                </c:pt>
                <c:pt idx="4232">
                  <c:v>60.914214151534132</c:v>
                </c:pt>
                <c:pt idx="4233">
                  <c:v>60.925913701674482</c:v>
                </c:pt>
                <c:pt idx="4234">
                  <c:v>63.931933421215291</c:v>
                </c:pt>
                <c:pt idx="4235">
                  <c:v>50.301229745609824</c:v>
                </c:pt>
                <c:pt idx="4236">
                  <c:v>58.360874978863386</c:v>
                </c:pt>
                <c:pt idx="4237">
                  <c:v>64.489993629897015</c:v>
                </c:pt>
                <c:pt idx="4238">
                  <c:v>67.77595281645452</c:v>
                </c:pt>
                <c:pt idx="4239">
                  <c:v>67.368675565254605</c:v>
                </c:pt>
                <c:pt idx="4240">
                  <c:v>67.298842236601573</c:v>
                </c:pt>
                <c:pt idx="4241">
                  <c:v>62.205747393328238</c:v>
                </c:pt>
                <c:pt idx="4242">
                  <c:v>55.813279398124294</c:v>
                </c:pt>
                <c:pt idx="4243">
                  <c:v>52.242472163531964</c:v>
                </c:pt>
                <c:pt idx="4244">
                  <c:v>50.235969427939544</c:v>
                </c:pt>
                <c:pt idx="4245">
                  <c:v>44.581397049535617</c:v>
                </c:pt>
                <c:pt idx="4246">
                  <c:v>42.070462463019176</c:v>
                </c:pt>
                <c:pt idx="4247">
                  <c:v>38.524428294956351</c:v>
                </c:pt>
                <c:pt idx="4248">
                  <c:v>32.172376184281418</c:v>
                </c:pt>
                <c:pt idx="4249">
                  <c:v>31.761064685855771</c:v>
                </c:pt>
                <c:pt idx="4250">
                  <c:v>25.795564127290259</c:v>
                </c:pt>
                <c:pt idx="4251">
                  <c:v>23.667452302936237</c:v>
                </c:pt>
                <c:pt idx="4252">
                  <c:v>24.328672359936185</c:v>
                </c:pt>
                <c:pt idx="4253">
                  <c:v>33.128180245289883</c:v>
                </c:pt>
                <c:pt idx="4254">
                  <c:v>28.623202601575048</c:v>
                </c:pt>
                <c:pt idx="4255">
                  <c:v>30.028079393581514</c:v>
                </c:pt>
                <c:pt idx="4256">
                  <c:v>33.885853996131218</c:v>
                </c:pt>
                <c:pt idx="4257">
                  <c:v>38.224475372706571</c:v>
                </c:pt>
                <c:pt idx="4258">
                  <c:v>32.07386868813267</c:v>
                </c:pt>
                <c:pt idx="4259">
                  <c:v>33.221421488635741</c:v>
                </c:pt>
                <c:pt idx="4260">
                  <c:v>30.95945860476883</c:v>
                </c:pt>
                <c:pt idx="4261">
                  <c:v>26.48960353709149</c:v>
                </c:pt>
                <c:pt idx="4262">
                  <c:v>21.466774122646346</c:v>
                </c:pt>
                <c:pt idx="4263">
                  <c:v>32.29410838972592</c:v>
                </c:pt>
                <c:pt idx="4264">
                  <c:v>38.296069356626035</c:v>
                </c:pt>
                <c:pt idx="4265">
                  <c:v>43.603186536356326</c:v>
                </c:pt>
                <c:pt idx="4266">
                  <c:v>45.874838967212824</c:v>
                </c:pt>
                <c:pt idx="4267">
                  <c:v>48.161595311376914</c:v>
                </c:pt>
                <c:pt idx="4268">
                  <c:v>50.268617894084336</c:v>
                </c:pt>
                <c:pt idx="4269">
                  <c:v>57.908555466533862</c:v>
                </c:pt>
                <c:pt idx="4270">
                  <c:v>61.752840573801279</c:v>
                </c:pt>
                <c:pt idx="4271">
                  <c:v>63.726837393295867</c:v>
                </c:pt>
                <c:pt idx="4272">
                  <c:v>64.71274316617864</c:v>
                </c:pt>
                <c:pt idx="4273">
                  <c:v>60.775871836124274</c:v>
                </c:pt>
                <c:pt idx="4274">
                  <c:v>49.809640915038692</c:v>
                </c:pt>
                <c:pt idx="4275">
                  <c:v>40.706728885405909</c:v>
                </c:pt>
                <c:pt idx="4276">
                  <c:v>38.436544473250379</c:v>
                </c:pt>
                <c:pt idx="4277">
                  <c:v>38.642750490646741</c:v>
                </c:pt>
                <c:pt idx="4278">
                  <c:v>37.652541521435026</c:v>
                </c:pt>
                <c:pt idx="4279">
                  <c:v>41.385350068332841</c:v>
                </c:pt>
                <c:pt idx="4280">
                  <c:v>37.872672625785555</c:v>
                </c:pt>
                <c:pt idx="4281">
                  <c:v>34.173913043478258</c:v>
                </c:pt>
                <c:pt idx="4282">
                  <c:v>29.37071098454787</c:v>
                </c:pt>
                <c:pt idx="4283">
                  <c:v>25.317876130849658</c:v>
                </c:pt>
                <c:pt idx="4284">
                  <c:v>23.825887743413517</c:v>
                </c:pt>
                <c:pt idx="4285">
                  <c:v>28.011785754667411</c:v>
                </c:pt>
                <c:pt idx="4286">
                  <c:v>32.55400037952402</c:v>
                </c:pt>
                <c:pt idx="4287">
                  <c:v>28.927796286824176</c:v>
                </c:pt>
                <c:pt idx="4288">
                  <c:v>25.810238738147689</c:v>
                </c:pt>
                <c:pt idx="4289">
                  <c:v>27.363299509359031</c:v>
                </c:pt>
                <c:pt idx="4290">
                  <c:v>22.821661506028065</c:v>
                </c:pt>
                <c:pt idx="4291">
                  <c:v>20.070116839307843</c:v>
                </c:pt>
                <c:pt idx="4292">
                  <c:v>25.393808057382554</c:v>
                </c:pt>
                <c:pt idx="4293">
                  <c:v>32.756903983400889</c:v>
                </c:pt>
                <c:pt idx="4294">
                  <c:v>36.290848026868176</c:v>
                </c:pt>
                <c:pt idx="4295">
                  <c:v>44.389146205934935</c:v>
                </c:pt>
                <c:pt idx="4296">
                  <c:v>49.158858242376205</c:v>
                </c:pt>
                <c:pt idx="4297">
                  <c:v>51.035213617065814</c:v>
                </c:pt>
                <c:pt idx="4298">
                  <c:v>47.179267695094197</c:v>
                </c:pt>
                <c:pt idx="4299">
                  <c:v>43.768502246806698</c:v>
                </c:pt>
                <c:pt idx="4300">
                  <c:v>46.078326581656107</c:v>
                </c:pt>
                <c:pt idx="4301">
                  <c:v>46.423031082691693</c:v>
                </c:pt>
                <c:pt idx="4302">
                  <c:v>46.127233068691417</c:v>
                </c:pt>
                <c:pt idx="4303">
                  <c:v>48.418726894639555</c:v>
                </c:pt>
                <c:pt idx="4304">
                  <c:v>50.685929742741088</c:v>
                </c:pt>
                <c:pt idx="4305">
                  <c:v>55.640498829375495</c:v>
                </c:pt>
                <c:pt idx="4306">
                  <c:v>60.135013176419619</c:v>
                </c:pt>
                <c:pt idx="4307">
                  <c:v>63.9919542602576</c:v>
                </c:pt>
                <c:pt idx="4308">
                  <c:v>65.084693444457301</c:v>
                </c:pt>
                <c:pt idx="4309">
                  <c:v>62.025894744240453</c:v>
                </c:pt>
                <c:pt idx="4310">
                  <c:v>61.362704379370157</c:v>
                </c:pt>
                <c:pt idx="4311">
                  <c:v>61.772776572668107</c:v>
                </c:pt>
                <c:pt idx="4312">
                  <c:v>58.417281910134612</c:v>
                </c:pt>
                <c:pt idx="4313">
                  <c:v>64.542636066262929</c:v>
                </c:pt>
                <c:pt idx="4314">
                  <c:v>65.995805064677043</c:v>
                </c:pt>
                <c:pt idx="4315">
                  <c:v>62.65450053270412</c:v>
                </c:pt>
                <c:pt idx="4316">
                  <c:v>60.761934140510533</c:v>
                </c:pt>
                <c:pt idx="4317">
                  <c:v>61.55348679968197</c:v>
                </c:pt>
                <c:pt idx="4318">
                  <c:v>56.194354991475656</c:v>
                </c:pt>
                <c:pt idx="4319">
                  <c:v>52.824274048092853</c:v>
                </c:pt>
                <c:pt idx="4320">
                  <c:v>51.746909680418639</c:v>
                </c:pt>
                <c:pt idx="4321">
                  <c:v>47.769222537020035</c:v>
                </c:pt>
                <c:pt idx="4322">
                  <c:v>41.377979290484653</c:v>
                </c:pt>
                <c:pt idx="4323">
                  <c:v>42.540339436501966</c:v>
                </c:pt>
                <c:pt idx="4324">
                  <c:v>38.265386233882062</c:v>
                </c:pt>
                <c:pt idx="4325">
                  <c:v>32.929079351397945</c:v>
                </c:pt>
                <c:pt idx="4326">
                  <c:v>33.382711803879303</c:v>
                </c:pt>
                <c:pt idx="4327">
                  <c:v>26.5853640520317</c:v>
                </c:pt>
                <c:pt idx="4328">
                  <c:v>21.260755204850433</c:v>
                </c:pt>
                <c:pt idx="4329">
                  <c:v>21.847988760269999</c:v>
                </c:pt>
                <c:pt idx="4330">
                  <c:v>31.299325998041361</c:v>
                </c:pt>
                <c:pt idx="4331">
                  <c:v>28.907842206650102</c:v>
                </c:pt>
                <c:pt idx="4332">
                  <c:v>30.922772782348062</c:v>
                </c:pt>
                <c:pt idx="4333">
                  <c:v>32.585133276888065</c:v>
                </c:pt>
                <c:pt idx="4334">
                  <c:v>38.452031875761477</c:v>
                </c:pt>
                <c:pt idx="4335">
                  <c:v>31.219956003367642</c:v>
                </c:pt>
                <c:pt idx="4336">
                  <c:v>30.184468908063078</c:v>
                </c:pt>
                <c:pt idx="4337">
                  <c:v>27.198051796000559</c:v>
                </c:pt>
                <c:pt idx="4338">
                  <c:v>25.389265242313709</c:v>
                </c:pt>
                <c:pt idx="4339">
                  <c:v>16.19307564243406</c:v>
                </c:pt>
                <c:pt idx="4340">
                  <c:v>25.234928085226553</c:v>
                </c:pt>
                <c:pt idx="4341">
                  <c:v>36.049688448633965</c:v>
                </c:pt>
                <c:pt idx="4342">
                  <c:v>45.102676550284144</c:v>
                </c:pt>
                <c:pt idx="4343">
                  <c:v>47.747025902932819</c:v>
                </c:pt>
                <c:pt idx="4344">
                  <c:v>49.58790785410028</c:v>
                </c:pt>
                <c:pt idx="4345">
                  <c:v>52.981075974850569</c:v>
                </c:pt>
                <c:pt idx="4346">
                  <c:v>59.425668161224998</c:v>
                </c:pt>
                <c:pt idx="4347">
                  <c:v>63.964600736024302</c:v>
                </c:pt>
                <c:pt idx="4348">
                  <c:v>66.814400021231151</c:v>
                </c:pt>
                <c:pt idx="4349">
                  <c:v>67.923082095071592</c:v>
                </c:pt>
                <c:pt idx="4350">
                  <c:v>64.162879854978385</c:v>
                </c:pt>
                <c:pt idx="4351">
                  <c:v>51.720680920459031</c:v>
                </c:pt>
                <c:pt idx="4352">
                  <c:v>39.898204330551025</c:v>
                </c:pt>
                <c:pt idx="4353">
                  <c:v>38.733470713031046</c:v>
                </c:pt>
                <c:pt idx="4354">
                  <c:v>39.546539211476599</c:v>
                </c:pt>
                <c:pt idx="4355">
                  <c:v>36.03460329899125</c:v>
                </c:pt>
                <c:pt idx="4356">
                  <c:v>37.107203911237377</c:v>
                </c:pt>
                <c:pt idx="4357">
                  <c:v>34.583502713020735</c:v>
                </c:pt>
                <c:pt idx="4358">
                  <c:v>31.468966906580221</c:v>
                </c:pt>
                <c:pt idx="4359">
                  <c:v>25.485824413562462</c:v>
                </c:pt>
                <c:pt idx="4360">
                  <c:v>21.16524852731683</c:v>
                </c:pt>
                <c:pt idx="4361">
                  <c:v>15.693589504445688</c:v>
                </c:pt>
                <c:pt idx="4362">
                  <c:v>16.615659870992044</c:v>
                </c:pt>
                <c:pt idx="4363">
                  <c:v>21.723912669761042</c:v>
                </c:pt>
                <c:pt idx="4364">
                  <c:v>19.861048389898215</c:v>
                </c:pt>
                <c:pt idx="4365">
                  <c:v>19.724872420678945</c:v>
                </c:pt>
                <c:pt idx="4366">
                  <c:v>33.718419802385093</c:v>
                </c:pt>
                <c:pt idx="4367">
                  <c:v>35.475736890922924</c:v>
                </c:pt>
                <c:pt idx="4368">
                  <c:v>33.113398690902294</c:v>
                </c:pt>
                <c:pt idx="4369">
                  <c:v>37.4744194453028</c:v>
                </c:pt>
                <c:pt idx="4370">
                  <c:v>44.151830620629475</c:v>
                </c:pt>
                <c:pt idx="4371">
                  <c:v>42.270123287309588</c:v>
                </c:pt>
                <c:pt idx="4372">
                  <c:v>47.852144438673704</c:v>
                </c:pt>
                <c:pt idx="4373">
                  <c:v>51.872404031852696</c:v>
                </c:pt>
                <c:pt idx="4374">
                  <c:v>54.260901144588878</c:v>
                </c:pt>
                <c:pt idx="4375">
                  <c:v>52.33673925213035</c:v>
                </c:pt>
                <c:pt idx="4376">
                  <c:v>48.637879961969446</c:v>
                </c:pt>
                <c:pt idx="4377">
                  <c:v>47.297234391405766</c:v>
                </c:pt>
                <c:pt idx="4378">
                  <c:v>45.935846112883567</c:v>
                </c:pt>
                <c:pt idx="4379">
                  <c:v>43.454442478585783</c:v>
                </c:pt>
                <c:pt idx="4380">
                  <c:v>43.744577204921548</c:v>
                </c:pt>
                <c:pt idx="4381">
                  <c:v>47.797686944690255</c:v>
                </c:pt>
                <c:pt idx="4382">
                  <c:v>58.443767415567329</c:v>
                </c:pt>
                <c:pt idx="4383">
                  <c:v>64.932836050288429</c:v>
                </c:pt>
                <c:pt idx="4384">
                  <c:v>68.5123116669334</c:v>
                </c:pt>
                <c:pt idx="4385">
                  <c:v>70.024505946626505</c:v>
                </c:pt>
                <c:pt idx="4386">
                  <c:v>66.959793042670739</c:v>
                </c:pt>
                <c:pt idx="4387">
                  <c:v>63.971599277748695</c:v>
                </c:pt>
                <c:pt idx="4388">
                  <c:v>66.172441498944508</c:v>
                </c:pt>
                <c:pt idx="4389">
                  <c:v>62.36174010871374</c:v>
                </c:pt>
                <c:pt idx="4390">
                  <c:v>62.740430056710785</c:v>
                </c:pt>
                <c:pt idx="4391">
                  <c:v>61.645090737128328</c:v>
                </c:pt>
                <c:pt idx="4392">
                  <c:v>51.319394481144755</c:v>
                </c:pt>
                <c:pt idx="4393">
                  <c:v>44.641106180718289</c:v>
                </c:pt>
                <c:pt idx="4394">
                  <c:v>52.606552662729811</c:v>
                </c:pt>
                <c:pt idx="4395">
                  <c:v>49.041475281128108</c:v>
                </c:pt>
                <c:pt idx="4396">
                  <c:v>49.492258334495745</c:v>
                </c:pt>
                <c:pt idx="4397">
                  <c:v>52.431248218865768</c:v>
                </c:pt>
                <c:pt idx="4398">
                  <c:v>48.73813035862451</c:v>
                </c:pt>
                <c:pt idx="4399">
                  <c:v>37.394250499348978</c:v>
                </c:pt>
                <c:pt idx="4400">
                  <c:v>37.302277214048374</c:v>
                </c:pt>
                <c:pt idx="4401">
                  <c:v>32.602993697856405</c:v>
                </c:pt>
                <c:pt idx="4402">
                  <c:v>25.624715669071296</c:v>
                </c:pt>
                <c:pt idx="4403">
                  <c:v>29.695852804165479</c:v>
                </c:pt>
                <c:pt idx="4404">
                  <c:v>25.311139225609036</c:v>
                </c:pt>
                <c:pt idx="4405">
                  <c:v>18.772724057437927</c:v>
                </c:pt>
                <c:pt idx="4406">
                  <c:v>18.513387409374772</c:v>
                </c:pt>
                <c:pt idx="4407">
                  <c:v>21.967771704408317</c:v>
                </c:pt>
                <c:pt idx="4408">
                  <c:v>18.364777045715183</c:v>
                </c:pt>
                <c:pt idx="4409">
                  <c:v>21.31217231118039</c:v>
                </c:pt>
                <c:pt idx="4410">
                  <c:v>25.806516411554377</c:v>
                </c:pt>
                <c:pt idx="4411">
                  <c:v>34.942534429802826</c:v>
                </c:pt>
                <c:pt idx="4412">
                  <c:v>30.661283881595363</c:v>
                </c:pt>
                <c:pt idx="4413">
                  <c:v>30.563522153359727</c:v>
                </c:pt>
                <c:pt idx="4414">
                  <c:v>30.342092987093768</c:v>
                </c:pt>
                <c:pt idx="4415">
                  <c:v>28.636197688931148</c:v>
                </c:pt>
                <c:pt idx="4416">
                  <c:v>18.030019127922863</c:v>
                </c:pt>
                <c:pt idx="4417">
                  <c:v>27.523861621458479</c:v>
                </c:pt>
                <c:pt idx="4418">
                  <c:v>38.98875863949069</c:v>
                </c:pt>
                <c:pt idx="4419">
                  <c:v>44.698752977441494</c:v>
                </c:pt>
                <c:pt idx="4420">
                  <c:v>45.939432315256937</c:v>
                </c:pt>
                <c:pt idx="4421">
                  <c:v>48.878921022678597</c:v>
                </c:pt>
                <c:pt idx="4422">
                  <c:v>50.431000916513412</c:v>
                </c:pt>
                <c:pt idx="4423">
                  <c:v>53.017795324819673</c:v>
                </c:pt>
                <c:pt idx="4424">
                  <c:v>57.873072719239083</c:v>
                </c:pt>
                <c:pt idx="4425">
                  <c:v>62.835181519941443</c:v>
                </c:pt>
                <c:pt idx="4426">
                  <c:v>62.443055565877195</c:v>
                </c:pt>
                <c:pt idx="4427">
                  <c:v>61.185279522199288</c:v>
                </c:pt>
                <c:pt idx="4428">
                  <c:v>49.901863814793067</c:v>
                </c:pt>
                <c:pt idx="4429">
                  <c:v>37.776557490301663</c:v>
                </c:pt>
                <c:pt idx="4430">
                  <c:v>34.615285007639919</c:v>
                </c:pt>
                <c:pt idx="4431">
                  <c:v>33.266539843584866</c:v>
                </c:pt>
                <c:pt idx="4432">
                  <c:v>25.306969610697326</c:v>
                </c:pt>
                <c:pt idx="4433">
                  <c:v>21.826998342973905</c:v>
                </c:pt>
                <c:pt idx="4434">
                  <c:v>19.98273405240111</c:v>
                </c:pt>
                <c:pt idx="4435">
                  <c:v>23.121744240480485</c:v>
                </c:pt>
                <c:pt idx="4436">
                  <c:v>24.224268361215579</c:v>
                </c:pt>
                <c:pt idx="4437">
                  <c:v>28.672067355862957</c:v>
                </c:pt>
                <c:pt idx="4438">
                  <c:v>28.360164109929713</c:v>
                </c:pt>
                <c:pt idx="4439">
                  <c:v>28.602522670268186</c:v>
                </c:pt>
                <c:pt idx="4440">
                  <c:v>29.656479533873998</c:v>
                </c:pt>
                <c:pt idx="4441">
                  <c:v>31.670963446073998</c:v>
                </c:pt>
                <c:pt idx="4442">
                  <c:v>29.42056742736851</c:v>
                </c:pt>
                <c:pt idx="4443">
                  <c:v>40.51141222651291</c:v>
                </c:pt>
                <c:pt idx="4444">
                  <c:v>40.6134882042996</c:v>
                </c:pt>
                <c:pt idx="4445">
                  <c:v>38.030627756202627</c:v>
                </c:pt>
                <c:pt idx="4446">
                  <c:v>39.513121905146662</c:v>
                </c:pt>
                <c:pt idx="4447">
                  <c:v>46.427365625281354</c:v>
                </c:pt>
                <c:pt idx="4448">
                  <c:v>44.682860747065362</c:v>
                </c:pt>
                <c:pt idx="4449">
                  <c:v>50.678059941432693</c:v>
                </c:pt>
                <c:pt idx="4450">
                  <c:v>54.840915930293001</c:v>
                </c:pt>
                <c:pt idx="4451">
                  <c:v>56.147549280946954</c:v>
                </c:pt>
                <c:pt idx="4452">
                  <c:v>53.966094863850465</c:v>
                </c:pt>
                <c:pt idx="4453">
                  <c:v>49.810205370666772</c:v>
                </c:pt>
                <c:pt idx="4454">
                  <c:v>48.037571476815465</c:v>
                </c:pt>
                <c:pt idx="4455">
                  <c:v>45.434352309355397</c:v>
                </c:pt>
                <c:pt idx="4456">
                  <c:v>41.564765717995897</c:v>
                </c:pt>
                <c:pt idx="4457">
                  <c:v>41.690589356425384</c:v>
                </c:pt>
                <c:pt idx="4458">
                  <c:v>47.538220305762444</c:v>
                </c:pt>
                <c:pt idx="4459">
                  <c:v>58.609667107939686</c:v>
                </c:pt>
                <c:pt idx="4460">
                  <c:v>69.634317104696251</c:v>
                </c:pt>
                <c:pt idx="4461">
                  <c:v>74.091849556435236</c:v>
                </c:pt>
                <c:pt idx="4462">
                  <c:v>74.873207103961278</c:v>
                </c:pt>
                <c:pt idx="4463">
                  <c:v>69.175893791659774</c:v>
                </c:pt>
                <c:pt idx="4464">
                  <c:v>66.485145947373141</c:v>
                </c:pt>
                <c:pt idx="4465">
                  <c:v>64.975163527270936</c:v>
                </c:pt>
                <c:pt idx="4466">
                  <c:v>58.64186057318107</c:v>
                </c:pt>
                <c:pt idx="4467">
                  <c:v>55.746887322631721</c:v>
                </c:pt>
                <c:pt idx="4468">
                  <c:v>54.542874799783071</c:v>
                </c:pt>
                <c:pt idx="4469">
                  <c:v>41.313028656482317</c:v>
                </c:pt>
                <c:pt idx="4470">
                  <c:v>32.206405693950181</c:v>
                </c:pt>
                <c:pt idx="4471">
                  <c:v>47.028201795927963</c:v>
                </c:pt>
                <c:pt idx="4472">
                  <c:v>45.007478312892616</c:v>
                </c:pt>
                <c:pt idx="4473">
                  <c:v>44.567024790250933</c:v>
                </c:pt>
                <c:pt idx="4474">
                  <c:v>46.874289315858896</c:v>
                </c:pt>
                <c:pt idx="4475">
                  <c:v>43.867528780949378</c:v>
                </c:pt>
                <c:pt idx="4476">
                  <c:v>32.553976954916656</c:v>
                </c:pt>
                <c:pt idx="4477">
                  <c:v>33.6509670251031</c:v>
                </c:pt>
                <c:pt idx="4478">
                  <c:v>32.390902973098889</c:v>
                </c:pt>
                <c:pt idx="4479">
                  <c:v>29.619055538616479</c:v>
                </c:pt>
                <c:pt idx="4480">
                  <c:v>34.298154066923232</c:v>
                </c:pt>
                <c:pt idx="4481">
                  <c:v>30.327192313083017</c:v>
                </c:pt>
                <c:pt idx="4482">
                  <c:v>24.433545784118817</c:v>
                </c:pt>
                <c:pt idx="4483">
                  <c:v>21.859054788791298</c:v>
                </c:pt>
                <c:pt idx="4484">
                  <c:v>22.100168321717558</c:v>
                </c:pt>
                <c:pt idx="4485">
                  <c:v>18.473131321580681</c:v>
                </c:pt>
                <c:pt idx="4486">
                  <c:v>19.278636937077408</c:v>
                </c:pt>
                <c:pt idx="4487">
                  <c:v>21.278894543800288</c:v>
                </c:pt>
                <c:pt idx="4488">
                  <c:v>30.054614852224688</c:v>
                </c:pt>
                <c:pt idx="4489">
                  <c:v>26.481497836262474</c:v>
                </c:pt>
                <c:pt idx="4490">
                  <c:v>25.784466236366921</c:v>
                </c:pt>
                <c:pt idx="4491">
                  <c:v>27.895146638982609</c:v>
                </c:pt>
                <c:pt idx="4492">
                  <c:v>30.696105981533524</c:v>
                </c:pt>
                <c:pt idx="4493">
                  <c:v>26.895539280412688</c:v>
                </c:pt>
                <c:pt idx="4494">
                  <c:v>34.322994108152386</c:v>
                </c:pt>
                <c:pt idx="4495">
                  <c:v>42.359072582044291</c:v>
                </c:pt>
                <c:pt idx="4496">
                  <c:v>44.611996616132458</c:v>
                </c:pt>
                <c:pt idx="4497">
                  <c:v>44.895788590947205</c:v>
                </c:pt>
                <c:pt idx="4498">
                  <c:v>46.964673678335799</c:v>
                </c:pt>
                <c:pt idx="4499">
                  <c:v>49.487398290927011</c:v>
                </c:pt>
                <c:pt idx="4500">
                  <c:v>54.741952866396147</c:v>
                </c:pt>
                <c:pt idx="4501">
                  <c:v>60.684089162182943</c:v>
                </c:pt>
                <c:pt idx="4502">
                  <c:v>64.794377708530476</c:v>
                </c:pt>
                <c:pt idx="4503">
                  <c:v>64.908485856905145</c:v>
                </c:pt>
                <c:pt idx="4504">
                  <c:v>64.123857818279802</c:v>
                </c:pt>
                <c:pt idx="4505">
                  <c:v>48.689272970117422</c:v>
                </c:pt>
                <c:pt idx="4506">
                  <c:v>32.500707796051785</c:v>
                </c:pt>
                <c:pt idx="4507">
                  <c:v>28.90146104443869</c:v>
                </c:pt>
                <c:pt idx="4508">
                  <c:v>25.748035648367875</c:v>
                </c:pt>
                <c:pt idx="4509">
                  <c:v>16.985150564988462</c:v>
                </c:pt>
                <c:pt idx="4510">
                  <c:v>14.590202086808112</c:v>
                </c:pt>
                <c:pt idx="4511">
                  <c:v>19.669562372469848</c:v>
                </c:pt>
                <c:pt idx="4512">
                  <c:v>25.276106237463448</c:v>
                </c:pt>
                <c:pt idx="4513">
                  <c:v>33.368563168230416</c:v>
                </c:pt>
                <c:pt idx="4514">
                  <c:v>44.363329452134963</c:v>
                </c:pt>
                <c:pt idx="4515">
                  <c:v>44.286737278625097</c:v>
                </c:pt>
                <c:pt idx="4516">
                  <c:v>40.263336459975655</c:v>
                </c:pt>
                <c:pt idx="4517">
                  <c:v>39.791735537190078</c:v>
                </c:pt>
                <c:pt idx="4518">
                  <c:v>40.898199824774558</c:v>
                </c:pt>
                <c:pt idx="4519">
                  <c:v>36.487265300344781</c:v>
                </c:pt>
                <c:pt idx="4520">
                  <c:v>45.108437148958139</c:v>
                </c:pt>
                <c:pt idx="4521">
                  <c:v>45.641141253976599</c:v>
                </c:pt>
                <c:pt idx="4522">
                  <c:v>42.963627616849458</c:v>
                </c:pt>
                <c:pt idx="4523">
                  <c:v>43.244126229989313</c:v>
                </c:pt>
                <c:pt idx="4524">
                  <c:v>46.319419737642448</c:v>
                </c:pt>
                <c:pt idx="4525">
                  <c:v>39.612256908220317</c:v>
                </c:pt>
                <c:pt idx="4526">
                  <c:v>42.288289132539909</c:v>
                </c:pt>
                <c:pt idx="4527">
                  <c:v>47.320343022030578</c:v>
                </c:pt>
                <c:pt idx="4528">
                  <c:v>46.121001265136456</c:v>
                </c:pt>
                <c:pt idx="4529">
                  <c:v>45.085747129509578</c:v>
                </c:pt>
                <c:pt idx="4530">
                  <c:v>45.158998364042368</c:v>
                </c:pt>
                <c:pt idx="4531">
                  <c:v>45.083992495553019</c:v>
                </c:pt>
                <c:pt idx="4532">
                  <c:v>43.877071597782383</c:v>
                </c:pt>
                <c:pt idx="4533">
                  <c:v>41.641092693047483</c:v>
                </c:pt>
                <c:pt idx="4534">
                  <c:v>42.529227845205341</c:v>
                </c:pt>
                <c:pt idx="4535">
                  <c:v>50.324320384811607</c:v>
                </c:pt>
                <c:pt idx="4536">
                  <c:v>61.147713938141223</c:v>
                </c:pt>
                <c:pt idx="4537">
                  <c:v>68.70802970889811</c:v>
                </c:pt>
                <c:pt idx="4538">
                  <c:v>73.878565338707176</c:v>
                </c:pt>
                <c:pt idx="4539">
                  <c:v>76.841118617666766</c:v>
                </c:pt>
                <c:pt idx="4540">
                  <c:v>71.807875338247655</c:v>
                </c:pt>
                <c:pt idx="4541">
                  <c:v>67.806929175244193</c:v>
                </c:pt>
                <c:pt idx="4542">
                  <c:v>66.807435825332419</c:v>
                </c:pt>
                <c:pt idx="4543">
                  <c:v>57.267140010664278</c:v>
                </c:pt>
                <c:pt idx="4544">
                  <c:v>54.565922243003797</c:v>
                </c:pt>
                <c:pt idx="4545">
                  <c:v>52.83750109935211</c:v>
                </c:pt>
                <c:pt idx="4546">
                  <c:v>46.147929839845901</c:v>
                </c:pt>
                <c:pt idx="4547">
                  <c:v>42.429239625809551</c:v>
                </c:pt>
                <c:pt idx="4548">
                  <c:v>48.31079936294941</c:v>
                </c:pt>
                <c:pt idx="4549">
                  <c:v>47.971752765497463</c:v>
                </c:pt>
                <c:pt idx="4550">
                  <c:v>49.605710210986977</c:v>
                </c:pt>
                <c:pt idx="4551">
                  <c:v>45.640484976278337</c:v>
                </c:pt>
                <c:pt idx="4552">
                  <c:v>40.811567164179102</c:v>
                </c:pt>
                <c:pt idx="4553">
                  <c:v>32.072106352113011</c:v>
                </c:pt>
                <c:pt idx="4554">
                  <c:v>27.18142957632163</c:v>
                </c:pt>
                <c:pt idx="4555">
                  <c:v>27.968054221037519</c:v>
                </c:pt>
                <c:pt idx="4556">
                  <c:v>31.04516945132557</c:v>
                </c:pt>
                <c:pt idx="4557">
                  <c:v>35.421848672069324</c:v>
                </c:pt>
                <c:pt idx="4558">
                  <c:v>30.877690802348333</c:v>
                </c:pt>
                <c:pt idx="4559">
                  <c:v>23.502519798416124</c:v>
                </c:pt>
                <c:pt idx="4560">
                  <c:v>20.842313070658879</c:v>
                </c:pt>
                <c:pt idx="4561">
                  <c:v>24.027865147596746</c:v>
                </c:pt>
                <c:pt idx="4562">
                  <c:v>23.140103892193029</c:v>
                </c:pt>
                <c:pt idx="4563">
                  <c:v>24.485855912936529</c:v>
                </c:pt>
                <c:pt idx="4564">
                  <c:v>25.201199422500274</c:v>
                </c:pt>
                <c:pt idx="4565">
                  <c:v>28.657704610016328</c:v>
                </c:pt>
                <c:pt idx="4566">
                  <c:v>20.660811705717258</c:v>
                </c:pt>
                <c:pt idx="4567">
                  <c:v>22.141337123795282</c:v>
                </c:pt>
                <c:pt idx="4568">
                  <c:v>24.022536999563545</c:v>
                </c:pt>
                <c:pt idx="4569">
                  <c:v>29.678299690016757</c:v>
                </c:pt>
                <c:pt idx="4570">
                  <c:v>34.836280311022001</c:v>
                </c:pt>
                <c:pt idx="4571">
                  <c:v>39.685297808668793</c:v>
                </c:pt>
                <c:pt idx="4572">
                  <c:v>46.925433592698461</c:v>
                </c:pt>
                <c:pt idx="4573">
                  <c:v>49.893164462175058</c:v>
                </c:pt>
                <c:pt idx="4574">
                  <c:v>50.374466869375347</c:v>
                </c:pt>
                <c:pt idx="4575">
                  <c:v>49.593466737534655</c:v>
                </c:pt>
                <c:pt idx="4576">
                  <c:v>54.18682545589877</c:v>
                </c:pt>
                <c:pt idx="4577">
                  <c:v>57.005989628696618</c:v>
                </c:pt>
                <c:pt idx="4578">
                  <c:v>62.776962720535693</c:v>
                </c:pt>
                <c:pt idx="4579">
                  <c:v>64.095945695420909</c:v>
                </c:pt>
                <c:pt idx="4580">
                  <c:v>63.188172305489111</c:v>
                </c:pt>
                <c:pt idx="4581">
                  <c:v>59.640380461555949</c:v>
                </c:pt>
                <c:pt idx="4582">
                  <c:v>45.03912550026881</c:v>
                </c:pt>
                <c:pt idx="4583">
                  <c:v>28.553465383514066</c:v>
                </c:pt>
                <c:pt idx="4584">
                  <c:v>27.483109174717434</c:v>
                </c:pt>
                <c:pt idx="4585">
                  <c:v>25.199128962013067</c:v>
                </c:pt>
                <c:pt idx="4586">
                  <c:v>21.55177770873097</c:v>
                </c:pt>
                <c:pt idx="4587">
                  <c:v>16.183884865707217</c:v>
                </c:pt>
                <c:pt idx="4588">
                  <c:v>23.239825479658734</c:v>
                </c:pt>
                <c:pt idx="4589">
                  <c:v>33.634857680966164</c:v>
                </c:pt>
                <c:pt idx="4590">
                  <c:v>40.527899010624054</c:v>
                </c:pt>
                <c:pt idx="4591">
                  <c:v>52.712211188183048</c:v>
                </c:pt>
                <c:pt idx="4592">
                  <c:v>55.091649252077801</c:v>
                </c:pt>
                <c:pt idx="4593">
                  <c:v>53.651489447767176</c:v>
                </c:pt>
                <c:pt idx="4594">
                  <c:v>51.754172051926098</c:v>
                </c:pt>
                <c:pt idx="4595">
                  <c:v>52.359883250101227</c:v>
                </c:pt>
                <c:pt idx="4596">
                  <c:v>45.255467676655151</c:v>
                </c:pt>
                <c:pt idx="4597">
                  <c:v>50.722118414395275</c:v>
                </c:pt>
                <c:pt idx="4598">
                  <c:v>49.871812101351139</c:v>
                </c:pt>
                <c:pt idx="4599">
                  <c:v>45.968918888103431</c:v>
                </c:pt>
                <c:pt idx="4600">
                  <c:v>45.372206796244875</c:v>
                </c:pt>
                <c:pt idx="4601">
                  <c:v>45.066946573947384</c:v>
                </c:pt>
                <c:pt idx="4602">
                  <c:v>34.169853293979095</c:v>
                </c:pt>
                <c:pt idx="4603">
                  <c:v>32.616025729699821</c:v>
                </c:pt>
                <c:pt idx="4604">
                  <c:v>36.240463158286019</c:v>
                </c:pt>
                <c:pt idx="4605">
                  <c:v>40.646639887626598</c:v>
                </c:pt>
                <c:pt idx="4606">
                  <c:v>47.066196300442911</c:v>
                </c:pt>
                <c:pt idx="4607">
                  <c:v>49.59096365147272</c:v>
                </c:pt>
                <c:pt idx="4608">
                  <c:v>48.687569205664673</c:v>
                </c:pt>
                <c:pt idx="4609">
                  <c:v>47.006644934804406</c:v>
                </c:pt>
                <c:pt idx="4610">
                  <c:v>44.262404077901216</c:v>
                </c:pt>
                <c:pt idx="4611">
                  <c:v>41.867410508962543</c:v>
                </c:pt>
                <c:pt idx="4612">
                  <c:v>49.196796084102786</c:v>
                </c:pt>
                <c:pt idx="4613">
                  <c:v>57.361095277083962</c:v>
                </c:pt>
                <c:pt idx="4614">
                  <c:v>63.604880051368959</c:v>
                </c:pt>
                <c:pt idx="4615">
                  <c:v>69.782655603287623</c:v>
                </c:pt>
                <c:pt idx="4616">
                  <c:v>75.297591283094206</c:v>
                </c:pt>
                <c:pt idx="4617">
                  <c:v>72.324547001403033</c:v>
                </c:pt>
                <c:pt idx="4618">
                  <c:v>68.790075636630107</c:v>
                </c:pt>
                <c:pt idx="4619">
                  <c:v>69.3960301454198</c:v>
                </c:pt>
                <c:pt idx="4620">
                  <c:v>64.406981623761155</c:v>
                </c:pt>
                <c:pt idx="4621">
                  <c:v>60.742397381699178</c:v>
                </c:pt>
                <c:pt idx="4622">
                  <c:v>59.314376525341963</c:v>
                </c:pt>
                <c:pt idx="4623">
                  <c:v>56.362050163576882</c:v>
                </c:pt>
                <c:pt idx="4624">
                  <c:v>55.752688512345948</c:v>
                </c:pt>
                <c:pt idx="4625">
                  <c:v>56.06140031699239</c:v>
                </c:pt>
                <c:pt idx="4626">
                  <c:v>53.526230110801876</c:v>
                </c:pt>
                <c:pt idx="4627">
                  <c:v>55.103469029273647</c:v>
                </c:pt>
                <c:pt idx="4628">
                  <c:v>48.358198598292965</c:v>
                </c:pt>
                <c:pt idx="4629">
                  <c:v>43.000420488701316</c:v>
                </c:pt>
                <c:pt idx="4630">
                  <c:v>30.247475824111937</c:v>
                </c:pt>
                <c:pt idx="4631">
                  <c:v>24.577578652448132</c:v>
                </c:pt>
                <c:pt idx="4632">
                  <c:v>25.014157331035332</c:v>
                </c:pt>
                <c:pt idx="4633">
                  <c:v>26.810625131109717</c:v>
                </c:pt>
                <c:pt idx="4634">
                  <c:v>29.920954836522984</c:v>
                </c:pt>
                <c:pt idx="4635">
                  <c:v>29.682870140885409</c:v>
                </c:pt>
                <c:pt idx="4636">
                  <c:v>22.038321981029981</c:v>
                </c:pt>
                <c:pt idx="4637">
                  <c:v>21.1826531578449</c:v>
                </c:pt>
                <c:pt idx="4638">
                  <c:v>24.911236237133739</c:v>
                </c:pt>
                <c:pt idx="4639">
                  <c:v>25.965163972116461</c:v>
                </c:pt>
                <c:pt idx="4640">
                  <c:v>30.050769143009258</c:v>
                </c:pt>
                <c:pt idx="4641">
                  <c:v>32.969283276450511</c:v>
                </c:pt>
                <c:pt idx="4642">
                  <c:v>36.168235248174327</c:v>
                </c:pt>
                <c:pt idx="4643">
                  <c:v>30.336391437308869</c:v>
                </c:pt>
                <c:pt idx="4644">
                  <c:v>33.008311372390025</c:v>
                </c:pt>
                <c:pt idx="4645">
                  <c:v>31.896919152401125</c:v>
                </c:pt>
                <c:pt idx="4646">
                  <c:v>33.794040866621359</c:v>
                </c:pt>
                <c:pt idx="4647">
                  <c:v>38.221437775153014</c:v>
                </c:pt>
                <c:pt idx="4648">
                  <c:v>41.606655078221998</c:v>
                </c:pt>
                <c:pt idx="4649">
                  <c:v>45.945966245803262</c:v>
                </c:pt>
                <c:pt idx="4650">
                  <c:v>50.194668358753802</c:v>
                </c:pt>
                <c:pt idx="4651">
                  <c:v>50.919143819904768</c:v>
                </c:pt>
                <c:pt idx="4652">
                  <c:v>48.435386767444918</c:v>
                </c:pt>
                <c:pt idx="4653">
                  <c:v>51.774883304916564</c:v>
                </c:pt>
                <c:pt idx="4654">
                  <c:v>52.254611475199617</c:v>
                </c:pt>
                <c:pt idx="4655">
                  <c:v>55.286559987591453</c:v>
                </c:pt>
                <c:pt idx="4656">
                  <c:v>53.625988594663575</c:v>
                </c:pt>
                <c:pt idx="4657">
                  <c:v>51.194089832493951</c:v>
                </c:pt>
                <c:pt idx="4658">
                  <c:v>46.267581812031466</c:v>
                </c:pt>
                <c:pt idx="4659">
                  <c:v>35.363699558979391</c:v>
                </c:pt>
                <c:pt idx="4660">
                  <c:v>18.241322506815166</c:v>
                </c:pt>
                <c:pt idx="4661">
                  <c:v>17.436354902902625</c:v>
                </c:pt>
                <c:pt idx="4662">
                  <c:v>15.705703459966101</c:v>
                </c:pt>
                <c:pt idx="4663">
                  <c:v>15.638081569190287</c:v>
                </c:pt>
                <c:pt idx="4664">
                  <c:v>12.045690550363448</c:v>
                </c:pt>
                <c:pt idx="4665">
                  <c:v>21.450472482249594</c:v>
                </c:pt>
                <c:pt idx="4666">
                  <c:v>32.553629042189002</c:v>
                </c:pt>
                <c:pt idx="4667">
                  <c:v>39.463583598577053</c:v>
                </c:pt>
                <c:pt idx="4668">
                  <c:v>52.655991368777286</c:v>
                </c:pt>
                <c:pt idx="4669">
                  <c:v>60.133050722964896</c:v>
                </c:pt>
                <c:pt idx="4670">
                  <c:v>59.888916115331213</c:v>
                </c:pt>
                <c:pt idx="4671">
                  <c:v>57.992032585828746</c:v>
                </c:pt>
                <c:pt idx="4672">
                  <c:v>57.930400778732547</c:v>
                </c:pt>
                <c:pt idx="4673">
                  <c:v>48.544300822561695</c:v>
                </c:pt>
                <c:pt idx="4674">
                  <c:v>44.950818807520896</c:v>
                </c:pt>
                <c:pt idx="4675">
                  <c:v>44.795137095538365</c:v>
                </c:pt>
                <c:pt idx="4676">
                  <c:v>38.60365881338236</c:v>
                </c:pt>
                <c:pt idx="4677">
                  <c:v>37.454043141005208</c:v>
                </c:pt>
                <c:pt idx="4678">
                  <c:v>38.925848033535054</c:v>
                </c:pt>
                <c:pt idx="4679">
                  <c:v>33.049610114558931</c:v>
                </c:pt>
                <c:pt idx="4680">
                  <c:v>28.43473758892447</c:v>
                </c:pt>
                <c:pt idx="4681">
                  <c:v>30.28547394984491</c:v>
                </c:pt>
                <c:pt idx="4682">
                  <c:v>31.147006369426748</c:v>
                </c:pt>
                <c:pt idx="4683">
                  <c:v>43.986659509499368</c:v>
                </c:pt>
                <c:pt idx="4684">
                  <c:v>47.175639565608982</c:v>
                </c:pt>
                <c:pt idx="4685">
                  <c:v>44.831977732700501</c:v>
                </c:pt>
                <c:pt idx="4686">
                  <c:v>44.543679593799986</c:v>
                </c:pt>
                <c:pt idx="4687">
                  <c:v>43.863652649391739</c:v>
                </c:pt>
                <c:pt idx="4688">
                  <c:v>37.793368514168925</c:v>
                </c:pt>
                <c:pt idx="4689">
                  <c:v>46.51023509935645</c:v>
                </c:pt>
                <c:pt idx="4690">
                  <c:v>54.809622364821998</c:v>
                </c:pt>
                <c:pt idx="4691">
                  <c:v>61.207169548419785</c:v>
                </c:pt>
                <c:pt idx="4692">
                  <c:v>67.508862257423274</c:v>
                </c:pt>
                <c:pt idx="4693">
                  <c:v>74.004299020778603</c:v>
                </c:pt>
                <c:pt idx="4694">
                  <c:v>71.832025562206766</c:v>
                </c:pt>
                <c:pt idx="4695">
                  <c:v>69.01497332338937</c:v>
                </c:pt>
                <c:pt idx="4696">
                  <c:v>69.789805570152382</c:v>
                </c:pt>
                <c:pt idx="4697">
                  <c:v>65.094028742019987</c:v>
                </c:pt>
                <c:pt idx="4698">
                  <c:v>61.340056126785981</c:v>
                </c:pt>
                <c:pt idx="4699">
                  <c:v>60.327943661276997</c:v>
                </c:pt>
                <c:pt idx="4700">
                  <c:v>60.553070090125139</c:v>
                </c:pt>
                <c:pt idx="4701">
                  <c:v>60.808174700845754</c:v>
                </c:pt>
                <c:pt idx="4702">
                  <c:v>56.753133491419383</c:v>
                </c:pt>
                <c:pt idx="4703">
                  <c:v>51.139655862344938</c:v>
                </c:pt>
                <c:pt idx="4704">
                  <c:v>51.449719369623296</c:v>
                </c:pt>
                <c:pt idx="4705">
                  <c:v>41.906800862924591</c:v>
                </c:pt>
                <c:pt idx="4706">
                  <c:v>34.512429971988794</c:v>
                </c:pt>
                <c:pt idx="4707">
                  <c:v>23.242313480971831</c:v>
                </c:pt>
                <c:pt idx="4708">
                  <c:v>12.341748904180031</c:v>
                </c:pt>
                <c:pt idx="4709">
                  <c:v>12.354087915745426</c:v>
                </c:pt>
                <c:pt idx="4710">
                  <c:v>17.417920656634749</c:v>
                </c:pt>
                <c:pt idx="4711">
                  <c:v>20.301571345431459</c:v>
                </c:pt>
                <c:pt idx="4712">
                  <c:v>21.264976000604708</c:v>
                </c:pt>
                <c:pt idx="4713">
                  <c:v>18.688102151881694</c:v>
                </c:pt>
                <c:pt idx="4714">
                  <c:v>19.398917099582938</c:v>
                </c:pt>
                <c:pt idx="4715">
                  <c:v>22.106550588416571</c:v>
                </c:pt>
                <c:pt idx="4716">
                  <c:v>22.148552799682808</c:v>
                </c:pt>
                <c:pt idx="4717">
                  <c:v>29.516405020843621</c:v>
                </c:pt>
                <c:pt idx="4718">
                  <c:v>38.861776883733093</c:v>
                </c:pt>
                <c:pt idx="4719">
                  <c:v>40.052811041501784</c:v>
                </c:pt>
                <c:pt idx="4720">
                  <c:v>35.260291962088701</c:v>
                </c:pt>
                <c:pt idx="4721">
                  <c:v>37.734816706182748</c:v>
                </c:pt>
                <c:pt idx="4722">
                  <c:v>35.497030146811618</c:v>
                </c:pt>
                <c:pt idx="4723">
                  <c:v>33.63660202255133</c:v>
                </c:pt>
                <c:pt idx="4724">
                  <c:v>39.386524252653892</c:v>
                </c:pt>
                <c:pt idx="4725">
                  <c:v>41.719238921974359</c:v>
                </c:pt>
                <c:pt idx="4726">
                  <c:v>40.258807561292194</c:v>
                </c:pt>
                <c:pt idx="4727">
                  <c:v>38.94646849005963</c:v>
                </c:pt>
                <c:pt idx="4728">
                  <c:v>41.884563720229423</c:v>
                </c:pt>
                <c:pt idx="4729">
                  <c:v>43.843852125591212</c:v>
                </c:pt>
                <c:pt idx="4730">
                  <c:v>47.27556700780319</c:v>
                </c:pt>
                <c:pt idx="4731">
                  <c:v>50.711188951735629</c:v>
                </c:pt>
                <c:pt idx="4732">
                  <c:v>56.921467697982322</c:v>
                </c:pt>
                <c:pt idx="4733">
                  <c:v>55.772351837438983</c:v>
                </c:pt>
                <c:pt idx="4734">
                  <c:v>50.012516024303842</c:v>
                </c:pt>
                <c:pt idx="4735">
                  <c:v>45.555040360823654</c:v>
                </c:pt>
                <c:pt idx="4736">
                  <c:v>41.060588304230635</c:v>
                </c:pt>
                <c:pt idx="4737">
                  <c:v>26.211507623732778</c:v>
                </c:pt>
                <c:pt idx="4738">
                  <c:v>19.102893624077609</c:v>
                </c:pt>
                <c:pt idx="4739">
                  <c:v>17.920711974110031</c:v>
                </c:pt>
                <c:pt idx="4740">
                  <c:v>18.996821765954405</c:v>
                </c:pt>
                <c:pt idx="4741">
                  <c:v>13.441824576874129</c:v>
                </c:pt>
                <c:pt idx="4742">
                  <c:v>23.137983852953383</c:v>
                </c:pt>
                <c:pt idx="4743">
                  <c:v>34.574871126017023</c:v>
                </c:pt>
                <c:pt idx="4744">
                  <c:v>41.166999159485158</c:v>
                </c:pt>
                <c:pt idx="4745">
                  <c:v>51.837985177175547</c:v>
                </c:pt>
                <c:pt idx="4746">
                  <c:v>59.663293514083406</c:v>
                </c:pt>
                <c:pt idx="4747">
                  <c:v>61.066802626946838</c:v>
                </c:pt>
                <c:pt idx="4748">
                  <c:v>60.147805925875417</c:v>
                </c:pt>
                <c:pt idx="4749">
                  <c:v>58.401106859502342</c:v>
                </c:pt>
                <c:pt idx="4750">
                  <c:v>48.959192425691953</c:v>
                </c:pt>
                <c:pt idx="4751">
                  <c:v>41.001684219502835</c:v>
                </c:pt>
                <c:pt idx="4752">
                  <c:v>36.534112325669057</c:v>
                </c:pt>
                <c:pt idx="4753">
                  <c:v>29.90419649909547</c:v>
                </c:pt>
                <c:pt idx="4754">
                  <c:v>27.955037302807678</c:v>
                </c:pt>
                <c:pt idx="4755">
                  <c:v>30.350138021211688</c:v>
                </c:pt>
                <c:pt idx="4756">
                  <c:v>29.170136677607406</c:v>
                </c:pt>
                <c:pt idx="4757">
                  <c:v>25.401370176790287</c:v>
                </c:pt>
                <c:pt idx="4758">
                  <c:v>27.755852172991059</c:v>
                </c:pt>
                <c:pt idx="4759">
                  <c:v>27.905868902439025</c:v>
                </c:pt>
                <c:pt idx="4760">
                  <c:v>39.663496861683143</c:v>
                </c:pt>
                <c:pt idx="4761">
                  <c:v>44.398286903489677</c:v>
                </c:pt>
                <c:pt idx="4762">
                  <c:v>48.159170301493745</c:v>
                </c:pt>
                <c:pt idx="4763">
                  <c:v>50.346241913611799</c:v>
                </c:pt>
                <c:pt idx="4764">
                  <c:v>50.398115177639156</c:v>
                </c:pt>
                <c:pt idx="4765">
                  <c:v>44.287764579589748</c:v>
                </c:pt>
                <c:pt idx="4766">
                  <c:v>51.593424470191188</c:v>
                </c:pt>
                <c:pt idx="4767">
                  <c:v>53.112539238143718</c:v>
                </c:pt>
                <c:pt idx="4768">
                  <c:v>56.152428264754469</c:v>
                </c:pt>
                <c:pt idx="4769">
                  <c:v>62.450114688316027</c:v>
                </c:pt>
                <c:pt idx="4770">
                  <c:v>70.272216410830282</c:v>
                </c:pt>
                <c:pt idx="4771">
                  <c:v>70.062577362123506</c:v>
                </c:pt>
                <c:pt idx="4772">
                  <c:v>71.097018213502452</c:v>
                </c:pt>
                <c:pt idx="4773">
                  <c:v>71.022532808197838</c:v>
                </c:pt>
                <c:pt idx="4774">
                  <c:v>61.871638197693024</c:v>
                </c:pt>
                <c:pt idx="4775">
                  <c:v>61.271241627387738</c:v>
                </c:pt>
                <c:pt idx="4776">
                  <c:v>60.131070047271166</c:v>
                </c:pt>
                <c:pt idx="4777">
                  <c:v>63.862441953111791</c:v>
                </c:pt>
                <c:pt idx="4778">
                  <c:v>64.623632101046965</c:v>
                </c:pt>
                <c:pt idx="4779">
                  <c:v>55.945907804185588</c:v>
                </c:pt>
                <c:pt idx="4780">
                  <c:v>48.00390902934344</c:v>
                </c:pt>
                <c:pt idx="4781">
                  <c:v>46.392700753691138</c:v>
                </c:pt>
                <c:pt idx="4782">
                  <c:v>40.262002287907301</c:v>
                </c:pt>
                <c:pt idx="4783">
                  <c:v>35.812033476589008</c:v>
                </c:pt>
                <c:pt idx="4784">
                  <c:v>33.289330935961338</c:v>
                </c:pt>
                <c:pt idx="4785">
                  <c:v>33.990606559351292</c:v>
                </c:pt>
                <c:pt idx="4786">
                  <c:v>34.524290615763739</c:v>
                </c:pt>
                <c:pt idx="4787">
                  <c:v>33.990025365051075</c:v>
                </c:pt>
                <c:pt idx="4788">
                  <c:v>35.01645568497343</c:v>
                </c:pt>
                <c:pt idx="4789">
                  <c:v>33.394439880669289</c:v>
                </c:pt>
                <c:pt idx="4790">
                  <c:v>26.222921927232949</c:v>
                </c:pt>
                <c:pt idx="4791">
                  <c:v>26.520994001713795</c:v>
                </c:pt>
                <c:pt idx="4792">
                  <c:v>28.670698494072411</c:v>
                </c:pt>
                <c:pt idx="4793">
                  <c:v>25.481962861686668</c:v>
                </c:pt>
                <c:pt idx="4794">
                  <c:v>32.249937610666798</c:v>
                </c:pt>
                <c:pt idx="4795">
                  <c:v>39.249553305539017</c:v>
                </c:pt>
                <c:pt idx="4796">
                  <c:v>39.099624192326026</c:v>
                </c:pt>
                <c:pt idx="4797">
                  <c:v>35.590469535423658</c:v>
                </c:pt>
                <c:pt idx="4798">
                  <c:v>39.110457516339871</c:v>
                </c:pt>
                <c:pt idx="4799">
                  <c:v>36.464824470565432</c:v>
                </c:pt>
                <c:pt idx="4800">
                  <c:v>34.245258919556726</c:v>
                </c:pt>
                <c:pt idx="4801">
                  <c:v>41.377234695720219</c:v>
                </c:pt>
                <c:pt idx="4802">
                  <c:v>42.760771450120316</c:v>
                </c:pt>
                <c:pt idx="4803">
                  <c:v>39.433612937353587</c:v>
                </c:pt>
                <c:pt idx="4804">
                  <c:v>37.489344549365306</c:v>
                </c:pt>
                <c:pt idx="4805">
                  <c:v>40.332367759915435</c:v>
                </c:pt>
                <c:pt idx="4806">
                  <c:v>41.875354342685675</c:v>
                </c:pt>
                <c:pt idx="4807">
                  <c:v>44.895555500162033</c:v>
                </c:pt>
                <c:pt idx="4808">
                  <c:v>49.568460920463671</c:v>
                </c:pt>
                <c:pt idx="4809">
                  <c:v>56.889307447116778</c:v>
                </c:pt>
                <c:pt idx="4810">
                  <c:v>55.423855796218234</c:v>
                </c:pt>
                <c:pt idx="4811">
                  <c:v>50.025235646373567</c:v>
                </c:pt>
                <c:pt idx="4812">
                  <c:v>48.296579892535277</c:v>
                </c:pt>
                <c:pt idx="4813">
                  <c:v>45.739408118686733</c:v>
                </c:pt>
                <c:pt idx="4814">
                  <c:v>29.717296134154488</c:v>
                </c:pt>
                <c:pt idx="4815">
                  <c:v>19.813279493678134</c:v>
                </c:pt>
                <c:pt idx="4816">
                  <c:v>16.762483674490706</c:v>
                </c:pt>
                <c:pt idx="4817">
                  <c:v>17.791006653346241</c:v>
                </c:pt>
                <c:pt idx="4818">
                  <c:v>12.990814873029127</c:v>
                </c:pt>
                <c:pt idx="4819">
                  <c:v>20.87337659569025</c:v>
                </c:pt>
                <c:pt idx="4820">
                  <c:v>28.989574445392496</c:v>
                </c:pt>
                <c:pt idx="4821">
                  <c:v>37.734302260896044</c:v>
                </c:pt>
                <c:pt idx="4822">
                  <c:v>48.550787532228831</c:v>
                </c:pt>
                <c:pt idx="4823">
                  <c:v>55.64643353491342</c:v>
                </c:pt>
                <c:pt idx="4824">
                  <c:v>57.767518757594516</c:v>
                </c:pt>
                <c:pt idx="4825">
                  <c:v>58.261209447763697</c:v>
                </c:pt>
                <c:pt idx="4826">
                  <c:v>55.865277176019887</c:v>
                </c:pt>
                <c:pt idx="4827">
                  <c:v>46.796095052527967</c:v>
                </c:pt>
                <c:pt idx="4828">
                  <c:v>41.9494484755106</c:v>
                </c:pt>
                <c:pt idx="4829">
                  <c:v>41.564460307159855</c:v>
                </c:pt>
                <c:pt idx="4830">
                  <c:v>40.43441892204234</c:v>
                </c:pt>
                <c:pt idx="4831">
                  <c:v>40.741827227711156</c:v>
                </c:pt>
                <c:pt idx="4832">
                  <c:v>43.022722483233956</c:v>
                </c:pt>
                <c:pt idx="4833">
                  <c:v>40.539719245193517</c:v>
                </c:pt>
                <c:pt idx="4834">
                  <c:v>33.256246595335739</c:v>
                </c:pt>
                <c:pt idx="4835">
                  <c:v>27.525769006758864</c:v>
                </c:pt>
                <c:pt idx="4836">
                  <c:v>24.455703891872492</c:v>
                </c:pt>
                <c:pt idx="4837">
                  <c:v>40.316119480971871</c:v>
                </c:pt>
                <c:pt idx="4838">
                  <c:v>44.879888947273486</c:v>
                </c:pt>
                <c:pt idx="4839">
                  <c:v>48.44917125353733</c:v>
                </c:pt>
                <c:pt idx="4840">
                  <c:v>50.452325242875474</c:v>
                </c:pt>
                <c:pt idx="4841">
                  <c:v>52.997469355877534</c:v>
                </c:pt>
                <c:pt idx="4842">
                  <c:v>46.728114970514305</c:v>
                </c:pt>
                <c:pt idx="4843">
                  <c:v>52.163470305360619</c:v>
                </c:pt>
                <c:pt idx="4844">
                  <c:v>51.242404706670662</c:v>
                </c:pt>
                <c:pt idx="4845">
                  <c:v>50.998539793375272</c:v>
                </c:pt>
                <c:pt idx="4846">
                  <c:v>58.346575981015349</c:v>
                </c:pt>
                <c:pt idx="4847">
                  <c:v>68.67148085864082</c:v>
                </c:pt>
                <c:pt idx="4848">
                  <c:v>69.642155298774199</c:v>
                </c:pt>
                <c:pt idx="4849">
                  <c:v>71.752063483140802</c:v>
                </c:pt>
                <c:pt idx="4850">
                  <c:v>73.111666346338652</c:v>
                </c:pt>
                <c:pt idx="4851">
                  <c:v>58.695219994751611</c:v>
                </c:pt>
                <c:pt idx="4852">
                  <c:v>61.00711177842895</c:v>
                </c:pt>
                <c:pt idx="4853">
                  <c:v>59.87795770105577</c:v>
                </c:pt>
                <c:pt idx="4854">
                  <c:v>65.525259092125893</c:v>
                </c:pt>
                <c:pt idx="4855">
                  <c:v>65.103050113556776</c:v>
                </c:pt>
                <c:pt idx="4856">
                  <c:v>56.043856606391486</c:v>
                </c:pt>
                <c:pt idx="4857">
                  <c:v>49.968610710025736</c:v>
                </c:pt>
                <c:pt idx="4858">
                  <c:v>49.933930292572214</c:v>
                </c:pt>
                <c:pt idx="4859">
                  <c:v>46.674357161463185</c:v>
                </c:pt>
                <c:pt idx="4860">
                  <c:v>43.343933270642957</c:v>
                </c:pt>
                <c:pt idx="4861">
                  <c:v>41.578504714266742</c:v>
                </c:pt>
                <c:pt idx="4862">
                  <c:v>42.366272784880913</c:v>
                </c:pt>
                <c:pt idx="4863">
                  <c:v>42.569132169054484</c:v>
                </c:pt>
                <c:pt idx="4864">
                  <c:v>36.735003284874416</c:v>
                </c:pt>
                <c:pt idx="4865">
                  <c:v>35.359630078664672</c:v>
                </c:pt>
                <c:pt idx="4866">
                  <c:v>32.92615651351565</c:v>
                </c:pt>
                <c:pt idx="4867">
                  <c:v>23.589003279768011</c:v>
                </c:pt>
                <c:pt idx="4868">
                  <c:v>29.136442990975929</c:v>
                </c:pt>
                <c:pt idx="4869">
                  <c:v>36.340722983342481</c:v>
                </c:pt>
                <c:pt idx="4870">
                  <c:v>31.632628913552786</c:v>
                </c:pt>
                <c:pt idx="4871">
                  <c:v>39.054155345263752</c:v>
                </c:pt>
                <c:pt idx="4872">
                  <c:v>42.327985929755371</c:v>
                </c:pt>
                <c:pt idx="4873">
                  <c:v>39.459524725875958</c:v>
                </c:pt>
                <c:pt idx="4874">
                  <c:v>37.152883425627294</c:v>
                </c:pt>
                <c:pt idx="4875">
                  <c:v>40.737639241154532</c:v>
                </c:pt>
                <c:pt idx="4876">
                  <c:v>37.274082462790048</c:v>
                </c:pt>
                <c:pt idx="4877">
                  <c:v>33.947759399794094</c:v>
                </c:pt>
                <c:pt idx="4878">
                  <c:v>39.31537540398903</c:v>
                </c:pt>
                <c:pt idx="4879">
                  <c:v>39.643829322120041</c:v>
                </c:pt>
                <c:pt idx="4880">
                  <c:v>34.748447137125247</c:v>
                </c:pt>
                <c:pt idx="4881">
                  <c:v>37.682672960572575</c:v>
                </c:pt>
                <c:pt idx="4882">
                  <c:v>42.266891869337947</c:v>
                </c:pt>
                <c:pt idx="4883">
                  <c:v>46.726056762897443</c:v>
                </c:pt>
                <c:pt idx="4884">
                  <c:v>50.346755704460087</c:v>
                </c:pt>
                <c:pt idx="4885">
                  <c:v>54.0394470522372</c:v>
                </c:pt>
                <c:pt idx="4886">
                  <c:v>57.106696811234038</c:v>
                </c:pt>
                <c:pt idx="4887">
                  <c:v>54.699241670383969</c:v>
                </c:pt>
                <c:pt idx="4888">
                  <c:v>46.97054707938161</c:v>
                </c:pt>
                <c:pt idx="4889">
                  <c:v>40.303007673207247</c:v>
                </c:pt>
                <c:pt idx="4890">
                  <c:v>39.729032115122578</c:v>
                </c:pt>
                <c:pt idx="4891">
                  <c:v>28.415118293220871</c:v>
                </c:pt>
                <c:pt idx="4892">
                  <c:v>20.640987944722141</c:v>
                </c:pt>
                <c:pt idx="4893">
                  <c:v>17.965811965811966</c:v>
                </c:pt>
                <c:pt idx="4894">
                  <c:v>18.4443293853688</c:v>
                </c:pt>
                <c:pt idx="4895">
                  <c:v>11.022030810004971</c:v>
                </c:pt>
                <c:pt idx="4896">
                  <c:v>12.789657332021115</c:v>
                </c:pt>
                <c:pt idx="4897">
                  <c:v>22.569727358194925</c:v>
                </c:pt>
                <c:pt idx="4898">
                  <c:v>28.769260308164927</c:v>
                </c:pt>
                <c:pt idx="4899">
                  <c:v>38.155520152307417</c:v>
                </c:pt>
                <c:pt idx="4900">
                  <c:v>46.078352087617553</c:v>
                </c:pt>
                <c:pt idx="4901">
                  <c:v>53.243599783462194</c:v>
                </c:pt>
                <c:pt idx="4902">
                  <c:v>53.4065877772655</c:v>
                </c:pt>
                <c:pt idx="4903">
                  <c:v>51.597536258327949</c:v>
                </c:pt>
                <c:pt idx="4904">
                  <c:v>44.126092287634457</c:v>
                </c:pt>
                <c:pt idx="4905">
                  <c:v>42.247915700464858</c:v>
                </c:pt>
                <c:pt idx="4906">
                  <c:v>42.976696542893727</c:v>
                </c:pt>
                <c:pt idx="4907">
                  <c:v>43.979887896340514</c:v>
                </c:pt>
                <c:pt idx="4908">
                  <c:v>46.253153864108739</c:v>
                </c:pt>
                <c:pt idx="4909">
                  <c:v>48.370262945176165</c:v>
                </c:pt>
                <c:pt idx="4910">
                  <c:v>45.508258069159083</c:v>
                </c:pt>
                <c:pt idx="4911">
                  <c:v>33.735248274326437</c:v>
                </c:pt>
                <c:pt idx="4912">
                  <c:v>20.879388420898866</c:v>
                </c:pt>
                <c:pt idx="4913">
                  <c:v>21.39578655395588</c:v>
                </c:pt>
                <c:pt idx="4914">
                  <c:v>44.464029676010576</c:v>
                </c:pt>
                <c:pt idx="4915">
                  <c:v>49.779213266486693</c:v>
                </c:pt>
                <c:pt idx="4916">
                  <c:v>54.041837185757672</c:v>
                </c:pt>
                <c:pt idx="4917">
                  <c:v>54.44414195768146</c:v>
                </c:pt>
                <c:pt idx="4918">
                  <c:v>57.348225088098395</c:v>
                </c:pt>
                <c:pt idx="4919">
                  <c:v>53.264702243483995</c:v>
                </c:pt>
                <c:pt idx="4920">
                  <c:v>55.626824803715415</c:v>
                </c:pt>
                <c:pt idx="4921">
                  <c:v>51.629792525150798</c:v>
                </c:pt>
                <c:pt idx="4922">
                  <c:v>51.491948124325134</c:v>
                </c:pt>
                <c:pt idx="4923">
                  <c:v>57.128359815651663</c:v>
                </c:pt>
                <c:pt idx="4924">
                  <c:v>64.815714654949602</c:v>
                </c:pt>
                <c:pt idx="4925">
                  <c:v>62.98819255222525</c:v>
                </c:pt>
                <c:pt idx="4926">
                  <c:v>66.896487967224914</c:v>
                </c:pt>
                <c:pt idx="4927">
                  <c:v>67.329323789261466</c:v>
                </c:pt>
                <c:pt idx="4928">
                  <c:v>55.409717047821019</c:v>
                </c:pt>
                <c:pt idx="4929">
                  <c:v>59.009890735850036</c:v>
                </c:pt>
                <c:pt idx="4930">
                  <c:v>60.618637072365402</c:v>
                </c:pt>
                <c:pt idx="4931">
                  <c:v>62.863128061365948</c:v>
                </c:pt>
                <c:pt idx="4932">
                  <c:v>58.760189388392639</c:v>
                </c:pt>
                <c:pt idx="4933">
                  <c:v>46.164322302626232</c:v>
                </c:pt>
                <c:pt idx="4934">
                  <c:v>35.01745398963088</c:v>
                </c:pt>
                <c:pt idx="4935">
                  <c:v>35.069170370985837</c:v>
                </c:pt>
                <c:pt idx="4936">
                  <c:v>35.535222657350282</c:v>
                </c:pt>
                <c:pt idx="4937">
                  <c:v>35.914621235565257</c:v>
                </c:pt>
                <c:pt idx="4938">
                  <c:v>35.749452954048131</c:v>
                </c:pt>
                <c:pt idx="4939">
                  <c:v>39.14574494138828</c:v>
                </c:pt>
                <c:pt idx="4940">
                  <c:v>37.842702169625241</c:v>
                </c:pt>
                <c:pt idx="4941">
                  <c:v>33.145695820529426</c:v>
                </c:pt>
                <c:pt idx="4942">
                  <c:v>31.793047475291452</c:v>
                </c:pt>
                <c:pt idx="4943">
                  <c:v>30.24224838894699</c:v>
                </c:pt>
                <c:pt idx="4944">
                  <c:v>24.101335508206752</c:v>
                </c:pt>
                <c:pt idx="4945">
                  <c:v>35.579101494870351</c:v>
                </c:pt>
                <c:pt idx="4946">
                  <c:v>43.604814372938449</c:v>
                </c:pt>
                <c:pt idx="4947">
                  <c:v>39.411411106313452</c:v>
                </c:pt>
                <c:pt idx="4948">
                  <c:v>46.449184851379265</c:v>
                </c:pt>
                <c:pt idx="4949">
                  <c:v>51.183063511830639</c:v>
                </c:pt>
                <c:pt idx="4950">
                  <c:v>48.34590059473237</c:v>
                </c:pt>
                <c:pt idx="4951">
                  <c:v>45.821991149871636</c:v>
                </c:pt>
                <c:pt idx="4952">
                  <c:v>48.977752447098268</c:v>
                </c:pt>
                <c:pt idx="4953">
                  <c:v>44.133052902326945</c:v>
                </c:pt>
                <c:pt idx="4954">
                  <c:v>38.494644083648744</c:v>
                </c:pt>
                <c:pt idx="4955">
                  <c:v>37.602556805744058</c:v>
                </c:pt>
                <c:pt idx="4956">
                  <c:v>34.678451943331545</c:v>
                </c:pt>
                <c:pt idx="4957">
                  <c:v>27.423836812800911</c:v>
                </c:pt>
                <c:pt idx="4958">
                  <c:v>36.278719205982235</c:v>
                </c:pt>
                <c:pt idx="4959">
                  <c:v>45.449910039844696</c:v>
                </c:pt>
                <c:pt idx="4960">
                  <c:v>52.124060027356556</c:v>
                </c:pt>
                <c:pt idx="4961">
                  <c:v>56.083244118338257</c:v>
                </c:pt>
                <c:pt idx="4962">
                  <c:v>58.757266443905344</c:v>
                </c:pt>
                <c:pt idx="4963">
                  <c:v>60.014167081129145</c:v>
                </c:pt>
                <c:pt idx="4964">
                  <c:v>56.50479005299632</c:v>
                </c:pt>
                <c:pt idx="4965">
                  <c:v>50.100497506607041</c:v>
                </c:pt>
                <c:pt idx="4966">
                  <c:v>43.972506168487833</c:v>
                </c:pt>
                <c:pt idx="4967">
                  <c:v>40.914085855064926</c:v>
                </c:pt>
                <c:pt idx="4968">
                  <c:v>28.050146279027246</c:v>
                </c:pt>
                <c:pt idx="4969">
                  <c:v>18.562866381009965</c:v>
                </c:pt>
                <c:pt idx="4970">
                  <c:v>19.001142035360797</c:v>
                </c:pt>
                <c:pt idx="4971">
                  <c:v>17.13530120950492</c:v>
                </c:pt>
                <c:pt idx="4972">
                  <c:v>14.708199619516133</c:v>
                </c:pt>
                <c:pt idx="4973">
                  <c:v>12.549413249994826</c:v>
                </c:pt>
                <c:pt idx="4974">
                  <c:v>12.520926688921636</c:v>
                </c:pt>
                <c:pt idx="4975">
                  <c:v>15.459140258968024</c:v>
                </c:pt>
                <c:pt idx="4976">
                  <c:v>21.178790534618756</c:v>
                </c:pt>
                <c:pt idx="4977">
                  <c:v>29.664083868559192</c:v>
                </c:pt>
                <c:pt idx="4978">
                  <c:v>39.711280168966724</c:v>
                </c:pt>
                <c:pt idx="4979">
                  <c:v>42.806694401219474</c:v>
                </c:pt>
                <c:pt idx="4980">
                  <c:v>43.789491420708252</c:v>
                </c:pt>
                <c:pt idx="4981">
                  <c:v>44.641642279407783</c:v>
                </c:pt>
                <c:pt idx="4982">
                  <c:v>45.557035436745572</c:v>
                </c:pt>
                <c:pt idx="4983">
                  <c:v>47.696550205446208</c:v>
                </c:pt>
                <c:pt idx="4984">
                  <c:v>49.962195372312991</c:v>
                </c:pt>
                <c:pt idx="4985">
                  <c:v>51.732231564394006</c:v>
                </c:pt>
                <c:pt idx="4986">
                  <c:v>53.276311805668776</c:v>
                </c:pt>
                <c:pt idx="4987">
                  <c:v>49.032985814390706</c:v>
                </c:pt>
                <c:pt idx="4988">
                  <c:v>38.947424911897819</c:v>
                </c:pt>
                <c:pt idx="4989">
                  <c:v>30.091195910001616</c:v>
                </c:pt>
                <c:pt idx="4990">
                  <c:v>21.746993643124181</c:v>
                </c:pt>
                <c:pt idx="4991">
                  <c:v>22.883607081762928</c:v>
                </c:pt>
                <c:pt idx="4992">
                  <c:v>34.362200782743244</c:v>
                </c:pt>
                <c:pt idx="4993">
                  <c:v>48.064658955855741</c:v>
                </c:pt>
                <c:pt idx="4994">
                  <c:v>51.132238878204731</c:v>
                </c:pt>
                <c:pt idx="4995">
                  <c:v>55.148365768886777</c:v>
                </c:pt>
                <c:pt idx="4996">
                  <c:v>57.535804166119199</c:v>
                </c:pt>
                <c:pt idx="4997">
                  <c:v>60.749288875971395</c:v>
                </c:pt>
                <c:pt idx="4998">
                  <c:v>58.235256286577922</c:v>
                </c:pt>
                <c:pt idx="4999">
                  <c:v>56.730774633247371</c:v>
                </c:pt>
                <c:pt idx="5000">
                  <c:v>60.461638845087286</c:v>
                </c:pt>
                <c:pt idx="5001">
                  <c:v>65.575636044617127</c:v>
                </c:pt>
                <c:pt idx="5002">
                  <c:v>64.187764705882358</c:v>
                </c:pt>
                <c:pt idx="5003">
                  <c:v>66.000785121939259</c:v>
                </c:pt>
                <c:pt idx="5004">
                  <c:v>68.136629319623765</c:v>
                </c:pt>
                <c:pt idx="5005">
                  <c:v>39.490802744144098</c:v>
                </c:pt>
                <c:pt idx="5006">
                  <c:v>42.840106273775739</c:v>
                </c:pt>
                <c:pt idx="5007">
                  <c:v>50.274190165113417</c:v>
                </c:pt>
                <c:pt idx="5008">
                  <c:v>50.178451130190496</c:v>
                </c:pt>
                <c:pt idx="5009">
                  <c:v>43.576915153477145</c:v>
                </c:pt>
                <c:pt idx="5010">
                  <c:v>31.038296303648146</c:v>
                </c:pt>
                <c:pt idx="5011">
                  <c:v>27.307890062634382</c:v>
                </c:pt>
                <c:pt idx="5012">
                  <c:v>22.747391522909233</c:v>
                </c:pt>
                <c:pt idx="5013">
                  <c:v>31.095984329089127</c:v>
                </c:pt>
                <c:pt idx="5014">
                  <c:v>32.19807115400846</c:v>
                </c:pt>
                <c:pt idx="5015">
                  <c:v>36.093208693800918</c:v>
                </c:pt>
                <c:pt idx="5016">
                  <c:v>39.633001341285926</c:v>
                </c:pt>
                <c:pt idx="5017">
                  <c:v>39.346719897693262</c:v>
                </c:pt>
                <c:pt idx="5018">
                  <c:v>35.029524779945248</c:v>
                </c:pt>
                <c:pt idx="5019">
                  <c:v>35.05991893320801</c:v>
                </c:pt>
                <c:pt idx="5020">
                  <c:v>32.441526602002448</c:v>
                </c:pt>
                <c:pt idx="5021">
                  <c:v>29.701058026587273</c:v>
                </c:pt>
                <c:pt idx="5022">
                  <c:v>39.664968736757444</c:v>
                </c:pt>
                <c:pt idx="5023">
                  <c:v>46.875893772714903</c:v>
                </c:pt>
                <c:pt idx="5024">
                  <c:v>44.512119559829486</c:v>
                </c:pt>
                <c:pt idx="5025">
                  <c:v>47.360703812316714</c:v>
                </c:pt>
                <c:pt idx="5026">
                  <c:v>50.884211826547634</c:v>
                </c:pt>
                <c:pt idx="5027">
                  <c:v>48.556399193096489</c:v>
                </c:pt>
                <c:pt idx="5028">
                  <c:v>42.629570261812077</c:v>
                </c:pt>
                <c:pt idx="5029">
                  <c:v>43.959317108608786</c:v>
                </c:pt>
                <c:pt idx="5030">
                  <c:v>40.528214616096214</c:v>
                </c:pt>
                <c:pt idx="5031">
                  <c:v>36.592534183975204</c:v>
                </c:pt>
                <c:pt idx="5032">
                  <c:v>35.386945966010551</c:v>
                </c:pt>
                <c:pt idx="5033">
                  <c:v>32.7268857197271</c:v>
                </c:pt>
                <c:pt idx="5034">
                  <c:v>28.582590871268245</c:v>
                </c:pt>
                <c:pt idx="5035">
                  <c:v>37.917361071202805</c:v>
                </c:pt>
                <c:pt idx="5036">
                  <c:v>42.909058413511659</c:v>
                </c:pt>
                <c:pt idx="5037">
                  <c:v>49.122288510708493</c:v>
                </c:pt>
                <c:pt idx="5038">
                  <c:v>57.006927543716031</c:v>
                </c:pt>
                <c:pt idx="5039">
                  <c:v>61.734379590405517</c:v>
                </c:pt>
                <c:pt idx="5040">
                  <c:v>63.582038762367809</c:v>
                </c:pt>
                <c:pt idx="5041">
                  <c:v>63.080266016988205</c:v>
                </c:pt>
                <c:pt idx="5042">
                  <c:v>58.285598189544729</c:v>
                </c:pt>
                <c:pt idx="5043">
                  <c:v>53.724970783015195</c:v>
                </c:pt>
                <c:pt idx="5044">
                  <c:v>50.799498265399521</c:v>
                </c:pt>
                <c:pt idx="5045">
                  <c:v>36.592063862668581</c:v>
                </c:pt>
                <c:pt idx="5046">
                  <c:v>27.478808663820885</c:v>
                </c:pt>
                <c:pt idx="5047">
                  <c:v>32.713259733555525</c:v>
                </c:pt>
                <c:pt idx="5048">
                  <c:v>29.537711620105878</c:v>
                </c:pt>
                <c:pt idx="5049">
                  <c:v>27.197579935980865</c:v>
                </c:pt>
                <c:pt idx="5050">
                  <c:v>26.53486246313032</c:v>
                </c:pt>
                <c:pt idx="5051">
                  <c:v>20.689158708067378</c:v>
                </c:pt>
                <c:pt idx="5052">
                  <c:v>13.442157717145989</c:v>
                </c:pt>
                <c:pt idx="5053">
                  <c:v>13.94668494684908</c:v>
                </c:pt>
                <c:pt idx="5054">
                  <c:v>17.815431824469911</c:v>
                </c:pt>
                <c:pt idx="5055">
                  <c:v>29.160291327498623</c:v>
                </c:pt>
                <c:pt idx="5056">
                  <c:v>32.948111378267278</c:v>
                </c:pt>
                <c:pt idx="5057">
                  <c:v>39.564351456683276</c:v>
                </c:pt>
                <c:pt idx="5058">
                  <c:v>46.735094609068192</c:v>
                </c:pt>
                <c:pt idx="5059">
                  <c:v>51.048091392721652</c:v>
                </c:pt>
                <c:pt idx="5060">
                  <c:v>50.834508185205109</c:v>
                </c:pt>
                <c:pt idx="5061">
                  <c:v>54.186677030415765</c:v>
                </c:pt>
                <c:pt idx="5062">
                  <c:v>54.149484917010305</c:v>
                </c:pt>
                <c:pt idx="5063">
                  <c:v>53.580470644671273</c:v>
                </c:pt>
                <c:pt idx="5064">
                  <c:v>47.694214018446289</c:v>
                </c:pt>
                <c:pt idx="5065">
                  <c:v>41.423388675843626</c:v>
                </c:pt>
                <c:pt idx="5066">
                  <c:v>33.15534289690806</c:v>
                </c:pt>
                <c:pt idx="5067">
                  <c:v>25.98582274558413</c:v>
                </c:pt>
                <c:pt idx="5068">
                  <c:v>21.529639031889392</c:v>
                </c:pt>
                <c:pt idx="5069">
                  <c:v>28.066476125756999</c:v>
                </c:pt>
                <c:pt idx="5070">
                  <c:v>40.344531775289241</c:v>
                </c:pt>
                <c:pt idx="5071">
                  <c:v>40.077433908701494</c:v>
                </c:pt>
                <c:pt idx="5072">
                  <c:v>45.585184316943092</c:v>
                </c:pt>
                <c:pt idx="5073">
                  <c:v>51.573297586016977</c:v>
                </c:pt>
                <c:pt idx="5074">
                  <c:v>56.175365866561499</c:v>
                </c:pt>
                <c:pt idx="5075">
                  <c:v>57.188650638943038</c:v>
                </c:pt>
                <c:pt idx="5076">
                  <c:v>60.356185191499911</c:v>
                </c:pt>
                <c:pt idx="5077">
                  <c:v>62.126970157612618</c:v>
                </c:pt>
                <c:pt idx="5078">
                  <c:v>66.217731271201046</c:v>
                </c:pt>
                <c:pt idx="5079">
                  <c:v>65.790945412082635</c:v>
                </c:pt>
                <c:pt idx="5080">
                  <c:v>66.47769240361832</c:v>
                </c:pt>
                <c:pt idx="5081">
                  <c:v>70.361930414462947</c:v>
                </c:pt>
                <c:pt idx="5082">
                  <c:v>37.771390051257271</c:v>
                </c:pt>
                <c:pt idx="5083">
                  <c:v>36.705215453870288</c:v>
                </c:pt>
                <c:pt idx="5084">
                  <c:v>45.345526311824877</c:v>
                </c:pt>
                <c:pt idx="5085">
                  <c:v>42.193508003219179</c:v>
                </c:pt>
                <c:pt idx="5086">
                  <c:v>34.927987484086692</c:v>
                </c:pt>
                <c:pt idx="5087">
                  <c:v>31.907337054041008</c:v>
                </c:pt>
                <c:pt idx="5088">
                  <c:v>29.402978150948645</c:v>
                </c:pt>
                <c:pt idx="5089">
                  <c:v>25.946843533080393</c:v>
                </c:pt>
                <c:pt idx="5090">
                  <c:v>30.522796992237765</c:v>
                </c:pt>
                <c:pt idx="5091">
                  <c:v>30.480422593321567</c:v>
                </c:pt>
                <c:pt idx="5092">
                  <c:v>35.429184174179596</c:v>
                </c:pt>
                <c:pt idx="5093">
                  <c:v>41.513646383609682</c:v>
                </c:pt>
                <c:pt idx="5094">
                  <c:v>42.264627288971944</c:v>
                </c:pt>
                <c:pt idx="5095">
                  <c:v>38.769411780435462</c:v>
                </c:pt>
                <c:pt idx="5096">
                  <c:v>40.501520383021152</c:v>
                </c:pt>
                <c:pt idx="5097">
                  <c:v>39.957304173951677</c:v>
                </c:pt>
                <c:pt idx="5098">
                  <c:v>36.00080416634755</c:v>
                </c:pt>
                <c:pt idx="5099">
                  <c:v>43.456686842839105</c:v>
                </c:pt>
                <c:pt idx="5100">
                  <c:v>49.581524549357262</c:v>
                </c:pt>
                <c:pt idx="5101">
                  <c:v>47.922055345130033</c:v>
                </c:pt>
                <c:pt idx="5102">
                  <c:v>47.777950172887671</c:v>
                </c:pt>
                <c:pt idx="5103">
                  <c:v>48.257898164166043</c:v>
                </c:pt>
                <c:pt idx="5104">
                  <c:v>46.148525124759125</c:v>
                </c:pt>
                <c:pt idx="5105">
                  <c:v>38.701244040825905</c:v>
                </c:pt>
                <c:pt idx="5106">
                  <c:v>37.728775720814646</c:v>
                </c:pt>
                <c:pt idx="5107">
                  <c:v>41.088931678100415</c:v>
                </c:pt>
                <c:pt idx="5108">
                  <c:v>42.893623607098633</c:v>
                </c:pt>
                <c:pt idx="5109">
                  <c:v>40.552967511646195</c:v>
                </c:pt>
                <c:pt idx="5110">
                  <c:v>37.779371616306513</c:v>
                </c:pt>
                <c:pt idx="5111">
                  <c:v>35.105952220272641</c:v>
                </c:pt>
                <c:pt idx="5112">
                  <c:v>40.814390381363893</c:v>
                </c:pt>
                <c:pt idx="5113">
                  <c:v>42.549073329385664</c:v>
                </c:pt>
                <c:pt idx="5114">
                  <c:v>44.648890439858512</c:v>
                </c:pt>
                <c:pt idx="5115">
                  <c:v>55.839989524682466</c:v>
                </c:pt>
                <c:pt idx="5116">
                  <c:v>61.07046763469792</c:v>
                </c:pt>
                <c:pt idx="5117">
                  <c:v>58.320134657548714</c:v>
                </c:pt>
                <c:pt idx="5118">
                  <c:v>57.567712683450658</c:v>
                </c:pt>
                <c:pt idx="5119">
                  <c:v>55.574951739604103</c:v>
                </c:pt>
                <c:pt idx="5120">
                  <c:v>47.82873737416498</c:v>
                </c:pt>
                <c:pt idx="5121">
                  <c:v>38.115895935373075</c:v>
                </c:pt>
                <c:pt idx="5122">
                  <c:v>29.589958775029451</c:v>
                </c:pt>
                <c:pt idx="5123">
                  <c:v>27.527010504778303</c:v>
                </c:pt>
                <c:pt idx="5124">
                  <c:v>36.126410352387573</c:v>
                </c:pt>
                <c:pt idx="5125">
                  <c:v>33.176986700421359</c:v>
                </c:pt>
                <c:pt idx="5126">
                  <c:v>33.265755995644355</c:v>
                </c:pt>
                <c:pt idx="5127">
                  <c:v>34.154380526428824</c:v>
                </c:pt>
                <c:pt idx="5128">
                  <c:v>28.588874342992241</c:v>
                </c:pt>
                <c:pt idx="5129">
                  <c:v>18.608742725673295</c:v>
                </c:pt>
                <c:pt idx="5130">
                  <c:v>22.281868598156663</c:v>
                </c:pt>
                <c:pt idx="5131">
                  <c:v>28.364756322172884</c:v>
                </c:pt>
                <c:pt idx="5132">
                  <c:v>34.02168873140991</c:v>
                </c:pt>
                <c:pt idx="5133">
                  <c:v>33.968665801816186</c:v>
                </c:pt>
                <c:pt idx="5134">
                  <c:v>39.572255010810494</c:v>
                </c:pt>
                <c:pt idx="5135">
                  <c:v>46.480573644545252</c:v>
                </c:pt>
                <c:pt idx="5136">
                  <c:v>51.12535529903127</c:v>
                </c:pt>
                <c:pt idx="5137">
                  <c:v>54.066993222557691</c:v>
                </c:pt>
                <c:pt idx="5138">
                  <c:v>59.889388453427763</c:v>
                </c:pt>
                <c:pt idx="5139">
                  <c:v>58.17830453521016</c:v>
                </c:pt>
                <c:pt idx="5140">
                  <c:v>56.330510622122731</c:v>
                </c:pt>
                <c:pt idx="5141">
                  <c:v>48.834259554234059</c:v>
                </c:pt>
                <c:pt idx="5142">
                  <c:v>41.764953805602197</c:v>
                </c:pt>
                <c:pt idx="5143">
                  <c:v>38.28932649644517</c:v>
                </c:pt>
                <c:pt idx="5144">
                  <c:v>35.731827484271967</c:v>
                </c:pt>
                <c:pt idx="5145">
                  <c:v>31.786291177862264</c:v>
                </c:pt>
                <c:pt idx="5146">
                  <c:v>36.291557350592171</c:v>
                </c:pt>
                <c:pt idx="5147">
                  <c:v>43.599752988399281</c:v>
                </c:pt>
                <c:pt idx="5148">
                  <c:v>36.821342823684887</c:v>
                </c:pt>
                <c:pt idx="5149">
                  <c:v>40.478753720473684</c:v>
                </c:pt>
                <c:pt idx="5150">
                  <c:v>47.899346150515285</c:v>
                </c:pt>
                <c:pt idx="5151">
                  <c:v>51.441385725941821</c:v>
                </c:pt>
                <c:pt idx="5152">
                  <c:v>55.584742461621438</c:v>
                </c:pt>
                <c:pt idx="5153">
                  <c:v>62.31715493072204</c:v>
                </c:pt>
                <c:pt idx="5154">
                  <c:v>64.493784523610969</c:v>
                </c:pt>
                <c:pt idx="5155">
                  <c:v>70.515455366523511</c:v>
                </c:pt>
                <c:pt idx="5156">
                  <c:v>69.321966164912737</c:v>
                </c:pt>
                <c:pt idx="5157">
                  <c:v>66.840378488897343</c:v>
                </c:pt>
                <c:pt idx="5158">
                  <c:v>69.620196763384897</c:v>
                </c:pt>
                <c:pt idx="5159">
                  <c:v>46.363945083199923</c:v>
                </c:pt>
                <c:pt idx="5160">
                  <c:v>39.617632649340884</c:v>
                </c:pt>
                <c:pt idx="5161">
                  <c:v>48.018902217375505</c:v>
                </c:pt>
                <c:pt idx="5162">
                  <c:v>43.62887646161667</c:v>
                </c:pt>
                <c:pt idx="5163">
                  <c:v>37.701330622997069</c:v>
                </c:pt>
                <c:pt idx="5164">
                  <c:v>41.875128015602321</c:v>
                </c:pt>
                <c:pt idx="5165">
                  <c:v>38.001347762318154</c:v>
                </c:pt>
                <c:pt idx="5166">
                  <c:v>33.725764923166508</c:v>
                </c:pt>
                <c:pt idx="5167">
                  <c:v>39.176576097787816</c:v>
                </c:pt>
                <c:pt idx="5168">
                  <c:v>38.201011976265875</c:v>
                </c:pt>
                <c:pt idx="5169">
                  <c:v>36.827184287208361</c:v>
                </c:pt>
                <c:pt idx="5170">
                  <c:v>39.334059436751204</c:v>
                </c:pt>
                <c:pt idx="5171">
                  <c:v>39.553182608262254</c:v>
                </c:pt>
                <c:pt idx="5172">
                  <c:v>32.929122722554048</c:v>
                </c:pt>
                <c:pt idx="5173">
                  <c:v>28.115573746641708</c:v>
                </c:pt>
                <c:pt idx="5174">
                  <c:v>28.305961477154696</c:v>
                </c:pt>
                <c:pt idx="5175">
                  <c:v>33.256438856215773</c:v>
                </c:pt>
                <c:pt idx="5176">
                  <c:v>42.902896175238148</c:v>
                </c:pt>
                <c:pt idx="5177">
                  <c:v>50.248327088529706</c:v>
                </c:pt>
                <c:pt idx="5178">
                  <c:v>50.507696240877152</c:v>
                </c:pt>
                <c:pt idx="5179">
                  <c:v>52.26913902073138</c:v>
                </c:pt>
                <c:pt idx="5180">
                  <c:v>52.691021967526261</c:v>
                </c:pt>
                <c:pt idx="5181">
                  <c:v>49.288653183360495</c:v>
                </c:pt>
                <c:pt idx="5182">
                  <c:v>43.480246631651056</c:v>
                </c:pt>
                <c:pt idx="5183">
                  <c:v>43.082284150531066</c:v>
                </c:pt>
                <c:pt idx="5184">
                  <c:v>46.762812757102061</c:v>
                </c:pt>
                <c:pt idx="5185">
                  <c:v>51.823594628998471</c:v>
                </c:pt>
                <c:pt idx="5186">
                  <c:v>49.602663130662172</c:v>
                </c:pt>
                <c:pt idx="5187">
                  <c:v>46.587682161914771</c:v>
                </c:pt>
                <c:pt idx="5188">
                  <c:v>45.122636382894463</c:v>
                </c:pt>
                <c:pt idx="5189">
                  <c:v>47.525678601017347</c:v>
                </c:pt>
                <c:pt idx="5190">
                  <c:v>44.25891734232426</c:v>
                </c:pt>
                <c:pt idx="5191">
                  <c:v>44.43086724589805</c:v>
                </c:pt>
                <c:pt idx="5192">
                  <c:v>56.761804112890971</c:v>
                </c:pt>
                <c:pt idx="5193">
                  <c:v>63.971085151573661</c:v>
                </c:pt>
                <c:pt idx="5194">
                  <c:v>60.80088076401158</c:v>
                </c:pt>
                <c:pt idx="5195">
                  <c:v>62.935179019774331</c:v>
                </c:pt>
                <c:pt idx="5196">
                  <c:v>64.367224739507463</c:v>
                </c:pt>
                <c:pt idx="5197">
                  <c:v>58.196205848443562</c:v>
                </c:pt>
                <c:pt idx="5198">
                  <c:v>49.203240835386644</c:v>
                </c:pt>
                <c:pt idx="5199">
                  <c:v>38.680760719380821</c:v>
                </c:pt>
                <c:pt idx="5200">
                  <c:v>33.152243015500567</c:v>
                </c:pt>
                <c:pt idx="5201">
                  <c:v>40.263645214867985</c:v>
                </c:pt>
                <c:pt idx="5202">
                  <c:v>36.542757736678261</c:v>
                </c:pt>
                <c:pt idx="5203">
                  <c:v>38.751509379411218</c:v>
                </c:pt>
                <c:pt idx="5204">
                  <c:v>41.694156869626255</c:v>
                </c:pt>
                <c:pt idx="5205">
                  <c:v>37.738035032872055</c:v>
                </c:pt>
                <c:pt idx="5206">
                  <c:v>26.733131249507913</c:v>
                </c:pt>
                <c:pt idx="5207">
                  <c:v>27.757043666891569</c:v>
                </c:pt>
                <c:pt idx="5208">
                  <c:v>30.951261557749572</c:v>
                </c:pt>
                <c:pt idx="5209">
                  <c:v>34.315540191088004</c:v>
                </c:pt>
                <c:pt idx="5210">
                  <c:v>37.17715306284915</c:v>
                </c:pt>
                <c:pt idx="5211">
                  <c:v>41.425829264185886</c:v>
                </c:pt>
                <c:pt idx="5212">
                  <c:v>49.59594680177328</c:v>
                </c:pt>
                <c:pt idx="5213">
                  <c:v>48.446748705370972</c:v>
                </c:pt>
                <c:pt idx="5214">
                  <c:v>48.262005459423371</c:v>
                </c:pt>
                <c:pt idx="5215">
                  <c:v>48.690777127228166</c:v>
                </c:pt>
                <c:pt idx="5216">
                  <c:v>48.653668722381397</c:v>
                </c:pt>
                <c:pt idx="5217">
                  <c:v>44.572661060123139</c:v>
                </c:pt>
                <c:pt idx="5218">
                  <c:v>38.850412611530786</c:v>
                </c:pt>
                <c:pt idx="5219">
                  <c:v>35.239584414044558</c:v>
                </c:pt>
                <c:pt idx="5220">
                  <c:v>37.754492359627761</c:v>
                </c:pt>
                <c:pt idx="5221">
                  <c:v>41.1134048078844</c:v>
                </c:pt>
                <c:pt idx="5222">
                  <c:v>37.5252199313882</c:v>
                </c:pt>
                <c:pt idx="5223">
                  <c:v>42.000614211131506</c:v>
                </c:pt>
                <c:pt idx="5224">
                  <c:v>47.643750514016034</c:v>
                </c:pt>
                <c:pt idx="5225">
                  <c:v>41.078129734517397</c:v>
                </c:pt>
                <c:pt idx="5226">
                  <c:v>36.847102935716151</c:v>
                </c:pt>
                <c:pt idx="5227">
                  <c:v>45.789912689299562</c:v>
                </c:pt>
                <c:pt idx="5228">
                  <c:v>47.734924377361601</c:v>
                </c:pt>
                <c:pt idx="5229">
                  <c:v>51.981978651145347</c:v>
                </c:pt>
                <c:pt idx="5230">
                  <c:v>60.688926481295944</c:v>
                </c:pt>
                <c:pt idx="5231">
                  <c:v>63.592962555826382</c:v>
                </c:pt>
                <c:pt idx="5232">
                  <c:v>68.840988829293863</c:v>
                </c:pt>
                <c:pt idx="5233">
                  <c:v>69.669136588884413</c:v>
                </c:pt>
                <c:pt idx="5234">
                  <c:v>65.031439108576933</c:v>
                </c:pt>
                <c:pt idx="5235">
                  <c:v>64.539338908294752</c:v>
                </c:pt>
                <c:pt idx="5236">
                  <c:v>51.917906434844951</c:v>
                </c:pt>
                <c:pt idx="5237">
                  <c:v>44.715991518803712</c:v>
                </c:pt>
                <c:pt idx="5238">
                  <c:v>53.751352368408668</c:v>
                </c:pt>
                <c:pt idx="5239">
                  <c:v>46.991440080563947</c:v>
                </c:pt>
                <c:pt idx="5240">
                  <c:v>42.893856500679519</c:v>
                </c:pt>
                <c:pt idx="5241">
                  <c:v>45.54850660634078</c:v>
                </c:pt>
                <c:pt idx="5242">
                  <c:v>37.000837086937452</c:v>
                </c:pt>
                <c:pt idx="5243">
                  <c:v>30.026792372920369</c:v>
                </c:pt>
                <c:pt idx="5244">
                  <c:v>34.408004446914951</c:v>
                </c:pt>
                <c:pt idx="5245">
                  <c:v>32.383127930288104</c:v>
                </c:pt>
                <c:pt idx="5246">
                  <c:v>30.51420740330364</c:v>
                </c:pt>
                <c:pt idx="5247">
                  <c:v>34.078164705214292</c:v>
                </c:pt>
                <c:pt idx="5248">
                  <c:v>36.687180151583853</c:v>
                </c:pt>
                <c:pt idx="5249">
                  <c:v>35.893258148381655</c:v>
                </c:pt>
                <c:pt idx="5250">
                  <c:v>34.63982234011381</c:v>
                </c:pt>
                <c:pt idx="5251">
                  <c:v>39.694684247656312</c:v>
                </c:pt>
                <c:pt idx="5252">
                  <c:v>42.05345368771011</c:v>
                </c:pt>
                <c:pt idx="5253">
                  <c:v>45.256793269336384</c:v>
                </c:pt>
                <c:pt idx="5254">
                  <c:v>49.81588742262295</c:v>
                </c:pt>
                <c:pt idx="5255">
                  <c:v>51.916491410917345</c:v>
                </c:pt>
                <c:pt idx="5256">
                  <c:v>54.647696922188693</c:v>
                </c:pt>
                <c:pt idx="5257">
                  <c:v>56.469578649274851</c:v>
                </c:pt>
                <c:pt idx="5258">
                  <c:v>56.387537268162987</c:v>
                </c:pt>
                <c:pt idx="5259">
                  <c:v>51.193622365403513</c:v>
                </c:pt>
                <c:pt idx="5260">
                  <c:v>53.26976817412524</c:v>
                </c:pt>
                <c:pt idx="5261">
                  <c:v>51.874234625302421</c:v>
                </c:pt>
                <c:pt idx="5262">
                  <c:v>58.475177304964546</c:v>
                </c:pt>
                <c:pt idx="5263">
                  <c:v>55.760643960571969</c:v>
                </c:pt>
                <c:pt idx="5264">
                  <c:v>53.191590979646094</c:v>
                </c:pt>
                <c:pt idx="5265">
                  <c:v>51.746340322592431</c:v>
                </c:pt>
                <c:pt idx="5266">
                  <c:v>52.34563136770609</c:v>
                </c:pt>
                <c:pt idx="5267">
                  <c:v>45.09049546686294</c:v>
                </c:pt>
                <c:pt idx="5268">
                  <c:v>42.403696311889988</c:v>
                </c:pt>
                <c:pt idx="5269">
                  <c:v>52.950621206006851</c:v>
                </c:pt>
                <c:pt idx="5270">
                  <c:v>58.816198928139229</c:v>
                </c:pt>
                <c:pt idx="5271">
                  <c:v>54.696822848835446</c:v>
                </c:pt>
                <c:pt idx="5272">
                  <c:v>58.511497304807705</c:v>
                </c:pt>
                <c:pt idx="5273">
                  <c:v>59.63164417515835</c:v>
                </c:pt>
                <c:pt idx="5274">
                  <c:v>54.482043619786701</c:v>
                </c:pt>
                <c:pt idx="5275">
                  <c:v>45.929913427000372</c:v>
                </c:pt>
                <c:pt idx="5276">
                  <c:v>39.521423025340582</c:v>
                </c:pt>
                <c:pt idx="5277">
                  <c:v>34.232626952700059</c:v>
                </c:pt>
                <c:pt idx="5278">
                  <c:v>42.138413460142999</c:v>
                </c:pt>
                <c:pt idx="5279">
                  <c:v>38.090840834361764</c:v>
                </c:pt>
                <c:pt idx="5280">
                  <c:v>45.28649677424189</c:v>
                </c:pt>
                <c:pt idx="5281">
                  <c:v>49.295724826849472</c:v>
                </c:pt>
                <c:pt idx="5282">
                  <c:v>44.796805423096188</c:v>
                </c:pt>
                <c:pt idx="5283">
                  <c:v>41.380441692127874</c:v>
                </c:pt>
                <c:pt idx="5284">
                  <c:v>45.178610631958598</c:v>
                </c:pt>
                <c:pt idx="5285">
                  <c:v>43.343948852134076</c:v>
                </c:pt>
                <c:pt idx="5286">
                  <c:v>42.885594026443449</c:v>
                </c:pt>
                <c:pt idx="5287">
                  <c:v>46.016863102965175</c:v>
                </c:pt>
                <c:pt idx="5288">
                  <c:v>46.419213407357439</c:v>
                </c:pt>
                <c:pt idx="5289">
                  <c:v>51.387489123562588</c:v>
                </c:pt>
                <c:pt idx="5290">
                  <c:v>47.762551576664755</c:v>
                </c:pt>
                <c:pt idx="5291">
                  <c:v>43.68221438552132</c:v>
                </c:pt>
                <c:pt idx="5292">
                  <c:v>42.191990330179948</c:v>
                </c:pt>
                <c:pt idx="5293">
                  <c:v>39.614828956194209</c:v>
                </c:pt>
                <c:pt idx="5294">
                  <c:v>37.037929603298927</c:v>
                </c:pt>
                <c:pt idx="5295">
                  <c:v>34.255778890980963</c:v>
                </c:pt>
                <c:pt idx="5296">
                  <c:v>36.835590553254804</c:v>
                </c:pt>
                <c:pt idx="5297">
                  <c:v>40.048866898784432</c:v>
                </c:pt>
                <c:pt idx="5298">
                  <c:v>43.37253574752517</c:v>
                </c:pt>
                <c:pt idx="5299">
                  <c:v>37.618263347078127</c:v>
                </c:pt>
                <c:pt idx="5300">
                  <c:v>39.112599413980739</c:v>
                </c:pt>
                <c:pt idx="5301">
                  <c:v>42.401098374788468</c:v>
                </c:pt>
                <c:pt idx="5302">
                  <c:v>35.85305737794048</c:v>
                </c:pt>
                <c:pt idx="5303">
                  <c:v>28.333927471886444</c:v>
                </c:pt>
                <c:pt idx="5304">
                  <c:v>37.66306448728082</c:v>
                </c:pt>
                <c:pt idx="5305">
                  <c:v>41.761414303549138</c:v>
                </c:pt>
                <c:pt idx="5306">
                  <c:v>46.549331112605834</c:v>
                </c:pt>
                <c:pt idx="5307">
                  <c:v>56.621014755515887</c:v>
                </c:pt>
                <c:pt idx="5308">
                  <c:v>60.593854481770414</c:v>
                </c:pt>
                <c:pt idx="5309">
                  <c:v>65.081932992380757</c:v>
                </c:pt>
                <c:pt idx="5310">
                  <c:v>68.310510592481393</c:v>
                </c:pt>
                <c:pt idx="5311">
                  <c:v>65.072484008826564</c:v>
                </c:pt>
                <c:pt idx="5312">
                  <c:v>66.128378652186242</c:v>
                </c:pt>
                <c:pt idx="5313">
                  <c:v>47.46317512274959</c:v>
                </c:pt>
                <c:pt idx="5314">
                  <c:v>38.523718357796213</c:v>
                </c:pt>
                <c:pt idx="5315">
                  <c:v>45.148791439461498</c:v>
                </c:pt>
                <c:pt idx="5316">
                  <c:v>44.374325656490392</c:v>
                </c:pt>
                <c:pt idx="5317">
                  <c:v>42.289880357155518</c:v>
                </c:pt>
                <c:pt idx="5318">
                  <c:v>44.668345357920956</c:v>
                </c:pt>
                <c:pt idx="5319">
                  <c:v>36.388268101180707</c:v>
                </c:pt>
                <c:pt idx="5320">
                  <c:v>31.757451181911613</c:v>
                </c:pt>
                <c:pt idx="5321">
                  <c:v>34.137309125886738</c:v>
                </c:pt>
                <c:pt idx="5322">
                  <c:v>30.664180288843042</c:v>
                </c:pt>
                <c:pt idx="5323">
                  <c:v>29.296820929266833</c:v>
                </c:pt>
                <c:pt idx="5324">
                  <c:v>35.902813340811733</c:v>
                </c:pt>
                <c:pt idx="5325">
                  <c:v>40.002662511061168</c:v>
                </c:pt>
                <c:pt idx="5326">
                  <c:v>40.050388271466815</c:v>
                </c:pt>
                <c:pt idx="5327">
                  <c:v>39.573594801048905</c:v>
                </c:pt>
                <c:pt idx="5328">
                  <c:v>44.654656306224908</c:v>
                </c:pt>
                <c:pt idx="5329">
                  <c:v>45.201867158386094</c:v>
                </c:pt>
                <c:pt idx="5330">
                  <c:v>45.847866661587936</c:v>
                </c:pt>
                <c:pt idx="5331">
                  <c:v>46.568154937136249</c:v>
                </c:pt>
                <c:pt idx="5332">
                  <c:v>50.951764002391876</c:v>
                </c:pt>
                <c:pt idx="5333">
                  <c:v>55.648451543069285</c:v>
                </c:pt>
                <c:pt idx="5334">
                  <c:v>57.936301159687119</c:v>
                </c:pt>
                <c:pt idx="5335">
                  <c:v>57.105617734083538</c:v>
                </c:pt>
                <c:pt idx="5336">
                  <c:v>55.691120570606913</c:v>
                </c:pt>
                <c:pt idx="5337">
                  <c:v>54.475603282078033</c:v>
                </c:pt>
                <c:pt idx="5338">
                  <c:v>48.589146684033011</c:v>
                </c:pt>
                <c:pt idx="5339">
                  <c:v>56.975224221176148</c:v>
                </c:pt>
                <c:pt idx="5340">
                  <c:v>58.658230696430827</c:v>
                </c:pt>
                <c:pt idx="5341">
                  <c:v>56.45808502185141</c:v>
                </c:pt>
                <c:pt idx="5342">
                  <c:v>55.576237203230491</c:v>
                </c:pt>
                <c:pt idx="5343">
                  <c:v>53.835027745712971</c:v>
                </c:pt>
                <c:pt idx="5344">
                  <c:v>41.435283356201403</c:v>
                </c:pt>
                <c:pt idx="5345">
                  <c:v>32.276162702697249</c:v>
                </c:pt>
                <c:pt idx="5346">
                  <c:v>36.449060857290341</c:v>
                </c:pt>
                <c:pt idx="5347">
                  <c:v>46.04529135597901</c:v>
                </c:pt>
                <c:pt idx="5348">
                  <c:v>44.206615794662085</c:v>
                </c:pt>
                <c:pt idx="5349">
                  <c:v>53.919706541675161</c:v>
                </c:pt>
                <c:pt idx="5350">
                  <c:v>58.204752546006787</c:v>
                </c:pt>
                <c:pt idx="5351">
                  <c:v>57.089746001881473</c:v>
                </c:pt>
                <c:pt idx="5352">
                  <c:v>49.485745061588972</c:v>
                </c:pt>
                <c:pt idx="5353">
                  <c:v>45.98113375456083</c:v>
                </c:pt>
                <c:pt idx="5354">
                  <c:v>39.517648415872046</c:v>
                </c:pt>
                <c:pt idx="5355">
                  <c:v>40.71562118437118</c:v>
                </c:pt>
                <c:pt idx="5356">
                  <c:v>37.925141603756131</c:v>
                </c:pt>
                <c:pt idx="5357">
                  <c:v>46.100870974275878</c:v>
                </c:pt>
                <c:pt idx="5358">
                  <c:v>52.314213971335064</c:v>
                </c:pt>
                <c:pt idx="5359">
                  <c:v>48.394913336189092</c:v>
                </c:pt>
                <c:pt idx="5360">
                  <c:v>45.905175077558184</c:v>
                </c:pt>
                <c:pt idx="5361">
                  <c:v>50.017868053073876</c:v>
                </c:pt>
                <c:pt idx="5362">
                  <c:v>46.815198618307427</c:v>
                </c:pt>
                <c:pt idx="5363">
                  <c:v>41.86162727246618</c:v>
                </c:pt>
                <c:pt idx="5364">
                  <c:v>43.043295502311899</c:v>
                </c:pt>
                <c:pt idx="5365">
                  <c:v>46.246122285599924</c:v>
                </c:pt>
                <c:pt idx="5366">
                  <c:v>49.760691952268552</c:v>
                </c:pt>
                <c:pt idx="5367">
                  <c:v>48.239551558402091</c:v>
                </c:pt>
                <c:pt idx="5368">
                  <c:v>45.997028630153821</c:v>
                </c:pt>
                <c:pt idx="5369">
                  <c:v>45.133098599626102</c:v>
                </c:pt>
                <c:pt idx="5370">
                  <c:v>37.422717905200628</c:v>
                </c:pt>
                <c:pt idx="5371">
                  <c:v>32.252660145243581</c:v>
                </c:pt>
                <c:pt idx="5372">
                  <c:v>34.306214107929975</c:v>
                </c:pt>
                <c:pt idx="5373">
                  <c:v>40.852298226329928</c:v>
                </c:pt>
                <c:pt idx="5374">
                  <c:v>45.986652289219826</c:v>
                </c:pt>
                <c:pt idx="5375">
                  <c:v>51.611204926989174</c:v>
                </c:pt>
                <c:pt idx="5376">
                  <c:v>49.185531661496206</c:v>
                </c:pt>
                <c:pt idx="5377">
                  <c:v>45.992716446476514</c:v>
                </c:pt>
                <c:pt idx="5378">
                  <c:v>44.022463738838837</c:v>
                </c:pt>
                <c:pt idx="5379">
                  <c:v>36.900919680451025</c:v>
                </c:pt>
                <c:pt idx="5380">
                  <c:v>25.118031346929815</c:v>
                </c:pt>
                <c:pt idx="5381">
                  <c:v>28.882873809224058</c:v>
                </c:pt>
                <c:pt idx="5382">
                  <c:v>33.829123450370822</c:v>
                </c:pt>
                <c:pt idx="5383">
                  <c:v>39.473347411531321</c:v>
                </c:pt>
                <c:pt idx="5384">
                  <c:v>50.258408258408252</c:v>
                </c:pt>
                <c:pt idx="5385">
                  <c:v>56.2030368425158</c:v>
                </c:pt>
                <c:pt idx="5386">
                  <c:v>59.667205648356322</c:v>
                </c:pt>
                <c:pt idx="5387">
                  <c:v>61.986284351239881</c:v>
                </c:pt>
                <c:pt idx="5388">
                  <c:v>59.740154557419089</c:v>
                </c:pt>
                <c:pt idx="5389">
                  <c:v>60.237047633035957</c:v>
                </c:pt>
                <c:pt idx="5390">
                  <c:v>45.240412813697233</c:v>
                </c:pt>
                <c:pt idx="5391">
                  <c:v>39.824811438016958</c:v>
                </c:pt>
                <c:pt idx="5392">
                  <c:v>43.49010810742304</c:v>
                </c:pt>
                <c:pt idx="5393">
                  <c:v>43.379631976478933</c:v>
                </c:pt>
                <c:pt idx="5394">
                  <c:v>45.202776589169403</c:v>
                </c:pt>
                <c:pt idx="5395">
                  <c:v>46.759004988786671</c:v>
                </c:pt>
                <c:pt idx="5396">
                  <c:v>39.081196338849253</c:v>
                </c:pt>
                <c:pt idx="5397">
                  <c:v>35.544374193121257</c:v>
                </c:pt>
                <c:pt idx="5398">
                  <c:v>35.43829318482593</c:v>
                </c:pt>
                <c:pt idx="5399">
                  <c:v>34.55477768151912</c:v>
                </c:pt>
                <c:pt idx="5400">
                  <c:v>34.702840382834211</c:v>
                </c:pt>
                <c:pt idx="5401">
                  <c:v>41.415069340164301</c:v>
                </c:pt>
                <c:pt idx="5402">
                  <c:v>44.70545748458715</c:v>
                </c:pt>
                <c:pt idx="5403">
                  <c:v>45.15538194444445</c:v>
                </c:pt>
                <c:pt idx="5404">
                  <c:v>37.716426564381614</c:v>
                </c:pt>
                <c:pt idx="5405">
                  <c:v>41.110568256481969</c:v>
                </c:pt>
                <c:pt idx="5406">
                  <c:v>41.276438006572526</c:v>
                </c:pt>
                <c:pt idx="5407">
                  <c:v>42.913434458224216</c:v>
                </c:pt>
                <c:pt idx="5408">
                  <c:v>40.599167682329984</c:v>
                </c:pt>
                <c:pt idx="5409">
                  <c:v>46.904053852682594</c:v>
                </c:pt>
                <c:pt idx="5410">
                  <c:v>54.282517871477069</c:v>
                </c:pt>
                <c:pt idx="5411">
                  <c:v>55.947268411857642</c:v>
                </c:pt>
                <c:pt idx="5412">
                  <c:v>54.521879288883227</c:v>
                </c:pt>
                <c:pt idx="5413">
                  <c:v>57.58117011986981</c:v>
                </c:pt>
                <c:pt idx="5414">
                  <c:v>56.339136421756663</c:v>
                </c:pt>
                <c:pt idx="5415">
                  <c:v>48.51894396826799</c:v>
                </c:pt>
                <c:pt idx="5416">
                  <c:v>57.055891949806018</c:v>
                </c:pt>
                <c:pt idx="5417">
                  <c:v>57.350785903486482</c:v>
                </c:pt>
                <c:pt idx="5418">
                  <c:v>53.220381058772425</c:v>
                </c:pt>
                <c:pt idx="5419">
                  <c:v>52.970850081195941</c:v>
                </c:pt>
                <c:pt idx="5420">
                  <c:v>54.309964272470964</c:v>
                </c:pt>
                <c:pt idx="5421">
                  <c:v>47.938889836235369</c:v>
                </c:pt>
                <c:pt idx="5422">
                  <c:v>44.799116184864666</c:v>
                </c:pt>
                <c:pt idx="5423">
                  <c:v>50.139993813304564</c:v>
                </c:pt>
                <c:pt idx="5424">
                  <c:v>53.126583787973637</c:v>
                </c:pt>
                <c:pt idx="5425">
                  <c:v>47.136695918605234</c:v>
                </c:pt>
                <c:pt idx="5426">
                  <c:v>49.327276908923643</c:v>
                </c:pt>
                <c:pt idx="5427">
                  <c:v>54.147077727466396</c:v>
                </c:pt>
                <c:pt idx="5428">
                  <c:v>50.587873900856273</c:v>
                </c:pt>
                <c:pt idx="5429">
                  <c:v>44.919961643788284</c:v>
                </c:pt>
                <c:pt idx="5430">
                  <c:v>45.41957566597091</c:v>
                </c:pt>
                <c:pt idx="5431">
                  <c:v>41.923321330226649</c:v>
                </c:pt>
                <c:pt idx="5432">
                  <c:v>36.185296862660635</c:v>
                </c:pt>
                <c:pt idx="5433">
                  <c:v>34.076239816025918</c:v>
                </c:pt>
                <c:pt idx="5434">
                  <c:v>41.678489030279586</c:v>
                </c:pt>
                <c:pt idx="5435">
                  <c:v>44.240706313133103</c:v>
                </c:pt>
                <c:pt idx="5436">
                  <c:v>43.656847476722227</c:v>
                </c:pt>
                <c:pt idx="5437">
                  <c:v>45.891268745383897</c:v>
                </c:pt>
                <c:pt idx="5438">
                  <c:v>51.659308225192703</c:v>
                </c:pt>
                <c:pt idx="5439">
                  <c:v>50.052780070245475</c:v>
                </c:pt>
                <c:pt idx="5440">
                  <c:v>44.74285274341733</c:v>
                </c:pt>
                <c:pt idx="5441">
                  <c:v>46.227471174297548</c:v>
                </c:pt>
                <c:pt idx="5442">
                  <c:v>50.832517707289668</c:v>
                </c:pt>
                <c:pt idx="5443">
                  <c:v>52.443814762341304</c:v>
                </c:pt>
                <c:pt idx="5444">
                  <c:v>50.049124928471947</c:v>
                </c:pt>
                <c:pt idx="5445">
                  <c:v>49.824866331413311</c:v>
                </c:pt>
                <c:pt idx="5446">
                  <c:v>47.295057008492059</c:v>
                </c:pt>
                <c:pt idx="5447">
                  <c:v>36.031842756939675</c:v>
                </c:pt>
                <c:pt idx="5448">
                  <c:v>30.607998552550082</c:v>
                </c:pt>
                <c:pt idx="5449">
                  <c:v>36.773762951998307</c:v>
                </c:pt>
                <c:pt idx="5450">
                  <c:v>39.800012778736182</c:v>
                </c:pt>
                <c:pt idx="5451">
                  <c:v>46.778805719091679</c:v>
                </c:pt>
                <c:pt idx="5452">
                  <c:v>54.031140050148394</c:v>
                </c:pt>
                <c:pt idx="5453">
                  <c:v>54.524799470159692</c:v>
                </c:pt>
                <c:pt idx="5454">
                  <c:v>50.338813706869267</c:v>
                </c:pt>
                <c:pt idx="5455">
                  <c:v>50.409963214111599</c:v>
                </c:pt>
                <c:pt idx="5456">
                  <c:v>44.698748164987023</c:v>
                </c:pt>
                <c:pt idx="5457">
                  <c:v>31.995649730297878</c:v>
                </c:pt>
                <c:pt idx="5458">
                  <c:v>29.095630058859811</c:v>
                </c:pt>
                <c:pt idx="5459">
                  <c:v>31.324994834792836</c:v>
                </c:pt>
                <c:pt idx="5460">
                  <c:v>33.894718082380983</c:v>
                </c:pt>
                <c:pt idx="5461">
                  <c:v>39.905813841205706</c:v>
                </c:pt>
                <c:pt idx="5462">
                  <c:v>46.151367214283759</c:v>
                </c:pt>
                <c:pt idx="5463">
                  <c:v>50.113077502961559</c:v>
                </c:pt>
                <c:pt idx="5464">
                  <c:v>53.733980844462423</c:v>
                </c:pt>
                <c:pt idx="5465">
                  <c:v>55.79135357347441</c:v>
                </c:pt>
                <c:pt idx="5466">
                  <c:v>58.09219579931878</c:v>
                </c:pt>
                <c:pt idx="5467">
                  <c:v>36.984392098139722</c:v>
                </c:pt>
                <c:pt idx="5468">
                  <c:v>34.982275484866413</c:v>
                </c:pt>
                <c:pt idx="5469">
                  <c:v>39.396609033569163</c:v>
                </c:pt>
                <c:pt idx="5470">
                  <c:v>40.639548862319948</c:v>
                </c:pt>
                <c:pt idx="5471">
                  <c:v>44.849378554876765</c:v>
                </c:pt>
                <c:pt idx="5472">
                  <c:v>49.312360147541156</c:v>
                </c:pt>
                <c:pt idx="5473">
                  <c:v>46.232008999442783</c:v>
                </c:pt>
                <c:pt idx="5474">
                  <c:v>42.433178769829716</c:v>
                </c:pt>
                <c:pt idx="5475">
                  <c:v>46.685038342557554</c:v>
                </c:pt>
                <c:pt idx="5476">
                  <c:v>51.56123050453234</c:v>
                </c:pt>
                <c:pt idx="5477">
                  <c:v>47.838105626004342</c:v>
                </c:pt>
                <c:pt idx="5478">
                  <c:v>45.101298994054503</c:v>
                </c:pt>
                <c:pt idx="5479">
                  <c:v>46.551517640214897</c:v>
                </c:pt>
                <c:pt idx="5480">
                  <c:v>44.747986585395708</c:v>
                </c:pt>
                <c:pt idx="5481">
                  <c:v>34.969714496875056</c:v>
                </c:pt>
                <c:pt idx="5482">
                  <c:v>38.171885669690766</c:v>
                </c:pt>
                <c:pt idx="5483">
                  <c:v>42.005724036193307</c:v>
                </c:pt>
                <c:pt idx="5484">
                  <c:v>43.688324923566405</c:v>
                </c:pt>
                <c:pt idx="5485">
                  <c:v>40.29568007766153</c:v>
                </c:pt>
                <c:pt idx="5486">
                  <c:v>44.537354051444126</c:v>
                </c:pt>
                <c:pt idx="5487">
                  <c:v>52.820462673223069</c:v>
                </c:pt>
                <c:pt idx="5488">
                  <c:v>51.32859349944718</c:v>
                </c:pt>
                <c:pt idx="5489">
                  <c:v>50.526594744310891</c:v>
                </c:pt>
                <c:pt idx="5490">
                  <c:v>54.775523375418501</c:v>
                </c:pt>
                <c:pt idx="5491">
                  <c:v>52.329116228269775</c:v>
                </c:pt>
                <c:pt idx="5492">
                  <c:v>40.778366851286911</c:v>
                </c:pt>
                <c:pt idx="5493">
                  <c:v>51.080178270842602</c:v>
                </c:pt>
                <c:pt idx="5494">
                  <c:v>50.766421338055444</c:v>
                </c:pt>
                <c:pt idx="5495">
                  <c:v>48.147043708323551</c:v>
                </c:pt>
                <c:pt idx="5496">
                  <c:v>49.428242067821905</c:v>
                </c:pt>
                <c:pt idx="5497">
                  <c:v>54.989800721795078</c:v>
                </c:pt>
                <c:pt idx="5498">
                  <c:v>50.434963238996879</c:v>
                </c:pt>
                <c:pt idx="5499">
                  <c:v>49.189445838703115</c:v>
                </c:pt>
                <c:pt idx="5500">
                  <c:v>51.755762902287628</c:v>
                </c:pt>
                <c:pt idx="5501">
                  <c:v>52.740538142035163</c:v>
                </c:pt>
                <c:pt idx="5502">
                  <c:v>45.617988658032246</c:v>
                </c:pt>
                <c:pt idx="5503">
                  <c:v>47.461865894706193</c:v>
                </c:pt>
                <c:pt idx="5504">
                  <c:v>51.487929365521687</c:v>
                </c:pt>
                <c:pt idx="5505">
                  <c:v>48.641602527685471</c:v>
                </c:pt>
                <c:pt idx="5506">
                  <c:v>44.4407445055908</c:v>
                </c:pt>
                <c:pt idx="5507">
                  <c:v>48.907952173087878</c:v>
                </c:pt>
                <c:pt idx="5508">
                  <c:v>44.392337233858662</c:v>
                </c:pt>
                <c:pt idx="5509">
                  <c:v>36.782173358201639</c:v>
                </c:pt>
                <c:pt idx="5510">
                  <c:v>34.351514965039271</c:v>
                </c:pt>
                <c:pt idx="5511">
                  <c:v>41.335488184019056</c:v>
                </c:pt>
                <c:pt idx="5512">
                  <c:v>42.537454243556361</c:v>
                </c:pt>
                <c:pt idx="5513">
                  <c:v>43.547271447372445</c:v>
                </c:pt>
                <c:pt idx="5514">
                  <c:v>46.743407701945181</c:v>
                </c:pt>
                <c:pt idx="5515">
                  <c:v>51.860208286328401</c:v>
                </c:pt>
                <c:pt idx="5516">
                  <c:v>49.022968803565306</c:v>
                </c:pt>
                <c:pt idx="5517">
                  <c:v>41.612356621480714</c:v>
                </c:pt>
                <c:pt idx="5518">
                  <c:v>43.896022463945911</c:v>
                </c:pt>
                <c:pt idx="5519">
                  <c:v>49.884380014521135</c:v>
                </c:pt>
                <c:pt idx="5520">
                  <c:v>52.33096311170199</c:v>
                </c:pt>
                <c:pt idx="5521">
                  <c:v>51.292844558340676</c:v>
                </c:pt>
                <c:pt idx="5522">
                  <c:v>49.481616942203601</c:v>
                </c:pt>
                <c:pt idx="5523">
                  <c:v>47.444475277238205</c:v>
                </c:pt>
                <c:pt idx="5524">
                  <c:v>38.215322656176824</c:v>
                </c:pt>
                <c:pt idx="5525">
                  <c:v>33.47337088600441</c:v>
                </c:pt>
                <c:pt idx="5526">
                  <c:v>38.312213039485762</c:v>
                </c:pt>
                <c:pt idx="5527">
                  <c:v>44.100100191274251</c:v>
                </c:pt>
                <c:pt idx="5528">
                  <c:v>45.100243896981496</c:v>
                </c:pt>
                <c:pt idx="5529">
                  <c:v>51.831184056271987</c:v>
                </c:pt>
                <c:pt idx="5530">
                  <c:v>54.833893589892199</c:v>
                </c:pt>
                <c:pt idx="5531">
                  <c:v>51.371750329459687</c:v>
                </c:pt>
                <c:pt idx="5532">
                  <c:v>47.599294660024007</c:v>
                </c:pt>
                <c:pt idx="5533">
                  <c:v>45.288243968884743</c:v>
                </c:pt>
                <c:pt idx="5534">
                  <c:v>36.032105116365557</c:v>
                </c:pt>
                <c:pt idx="5535">
                  <c:v>29.91701012140074</c:v>
                </c:pt>
                <c:pt idx="5536">
                  <c:v>27.916752426339038</c:v>
                </c:pt>
                <c:pt idx="5537">
                  <c:v>27.221523209565873</c:v>
                </c:pt>
                <c:pt idx="5538">
                  <c:v>27.054346085367342</c:v>
                </c:pt>
                <c:pt idx="5539">
                  <c:v>35.255176997341543</c:v>
                </c:pt>
                <c:pt idx="5540">
                  <c:v>31.863870356441641</c:v>
                </c:pt>
                <c:pt idx="5541">
                  <c:v>41.222942291584005</c:v>
                </c:pt>
                <c:pt idx="5542">
                  <c:v>54.258961533881148</c:v>
                </c:pt>
                <c:pt idx="5543">
                  <c:v>61.881339736364971</c:v>
                </c:pt>
              </c:numCache>
            </c:numRef>
          </c:xVal>
          <c:yVal>
            <c:numRef>
              <c:f>'roi_scan_means_step1 (2)'!$H$2:$H$22178</c:f>
              <c:numCache>
                <c:formatCode>General</c:formatCode>
                <c:ptCount val="22177"/>
                <c:pt idx="0">
                  <c:v>1.9124183006535949</c:v>
                </c:pt>
                <c:pt idx="1">
                  <c:v>7.0577777777777797</c:v>
                </c:pt>
                <c:pt idx="2">
                  <c:v>9.3406535947712417</c:v>
                </c:pt>
                <c:pt idx="3">
                  <c:v>14.934117647058825</c:v>
                </c:pt>
                <c:pt idx="4">
                  <c:v>15.327581699346407</c:v>
                </c:pt>
                <c:pt idx="5">
                  <c:v>13.907450980392158</c:v>
                </c:pt>
                <c:pt idx="6">
                  <c:v>9.1592156862745107</c:v>
                </c:pt>
                <c:pt idx="7">
                  <c:v>8.3934640522875839</c:v>
                </c:pt>
                <c:pt idx="8">
                  <c:v>7.1369934640522894</c:v>
                </c:pt>
                <c:pt idx="9">
                  <c:v>9.9278431372549019</c:v>
                </c:pt>
                <c:pt idx="10">
                  <c:v>12.852549019607844</c:v>
                </c:pt>
                <c:pt idx="11">
                  <c:v>13.038692810457519</c:v>
                </c:pt>
                <c:pt idx="12">
                  <c:v>11.892810457516342</c:v>
                </c:pt>
                <c:pt idx="13">
                  <c:v>8.888627450980394</c:v>
                </c:pt>
                <c:pt idx="14">
                  <c:v>7.1461437908496741</c:v>
                </c:pt>
                <c:pt idx="15">
                  <c:v>6.2930718954248359</c:v>
                </c:pt>
                <c:pt idx="16">
                  <c:v>6.5335947712418303</c:v>
                </c:pt>
                <c:pt idx="17">
                  <c:v>6.7730718954248372</c:v>
                </c:pt>
                <c:pt idx="18">
                  <c:v>5.4405228758169946</c:v>
                </c:pt>
                <c:pt idx="19">
                  <c:v>3.6732026143790852</c:v>
                </c:pt>
                <c:pt idx="20">
                  <c:v>1.6015686274509808</c:v>
                </c:pt>
                <c:pt idx="21">
                  <c:v>0.74169934640522883</c:v>
                </c:pt>
                <c:pt idx="22">
                  <c:v>0.13098039215686275</c:v>
                </c:pt>
                <c:pt idx="23">
                  <c:v>7.2941176470588245E-2</c:v>
                </c:pt>
                <c:pt idx="24">
                  <c:v>0.14928104575163398</c:v>
                </c:pt>
                <c:pt idx="25">
                  <c:v>0.64130718954248367</c:v>
                </c:pt>
                <c:pt idx="26">
                  <c:v>1.0196078431372551</c:v>
                </c:pt>
                <c:pt idx="27">
                  <c:v>3.0266666666666664</c:v>
                </c:pt>
                <c:pt idx="28">
                  <c:v>3.1058823529411765</c:v>
                </c:pt>
                <c:pt idx="29">
                  <c:v>3.6624836601307194</c:v>
                </c:pt>
                <c:pt idx="30">
                  <c:v>4.650718954248366</c:v>
                </c:pt>
                <c:pt idx="31">
                  <c:v>6.1589542483660136</c:v>
                </c:pt>
                <c:pt idx="32">
                  <c:v>5.7830065359477123</c:v>
                </c:pt>
                <c:pt idx="33">
                  <c:v>7.3628758169934638</c:v>
                </c:pt>
                <c:pt idx="34">
                  <c:v>7.3325490196078427</c:v>
                </c:pt>
                <c:pt idx="35">
                  <c:v>6.067973856209151</c:v>
                </c:pt>
                <c:pt idx="36">
                  <c:v>4.2222222222222223</c:v>
                </c:pt>
                <c:pt idx="37">
                  <c:v>2.5942483660130717</c:v>
                </c:pt>
                <c:pt idx="38">
                  <c:v>1.8318954248366015</c:v>
                </c:pt>
                <c:pt idx="39">
                  <c:v>1.9416993464052288</c:v>
                </c:pt>
                <c:pt idx="40">
                  <c:v>2.1636601307189545</c:v>
                </c:pt>
                <c:pt idx="41">
                  <c:v>2.1228758169934645</c:v>
                </c:pt>
                <c:pt idx="42">
                  <c:v>2.119738562091503</c:v>
                </c:pt>
                <c:pt idx="43">
                  <c:v>1.1500653594771242</c:v>
                </c:pt>
                <c:pt idx="44">
                  <c:v>0.45960784313725495</c:v>
                </c:pt>
                <c:pt idx="45">
                  <c:v>6.0392156862745093E-2</c:v>
                </c:pt>
                <c:pt idx="46">
                  <c:v>0.63895424836601311</c:v>
                </c:pt>
                <c:pt idx="47">
                  <c:v>1.3686274509803922</c:v>
                </c:pt>
                <c:pt idx="48">
                  <c:v>1.8857516339869285</c:v>
                </c:pt>
                <c:pt idx="49">
                  <c:v>2.7362091503267973</c:v>
                </c:pt>
                <c:pt idx="50">
                  <c:v>3.0614379084967327</c:v>
                </c:pt>
                <c:pt idx="51">
                  <c:v>2.4891503267973856</c:v>
                </c:pt>
                <c:pt idx="52">
                  <c:v>2.091764705882353</c:v>
                </c:pt>
                <c:pt idx="53">
                  <c:v>1.7359477124183007</c:v>
                </c:pt>
                <c:pt idx="54">
                  <c:v>0.86352941176470577</c:v>
                </c:pt>
                <c:pt idx="55">
                  <c:v>0.49986928104575168</c:v>
                </c:pt>
                <c:pt idx="56">
                  <c:v>0.4935947712418301</c:v>
                </c:pt>
                <c:pt idx="57">
                  <c:v>0.71450980392156849</c:v>
                </c:pt>
                <c:pt idx="58">
                  <c:v>2.7367320261437906</c:v>
                </c:pt>
                <c:pt idx="59">
                  <c:v>3.0873202614379087</c:v>
                </c:pt>
                <c:pt idx="60">
                  <c:v>3.0873202614379087</c:v>
                </c:pt>
                <c:pt idx="61">
                  <c:v>3.1343790849673203</c:v>
                </c:pt>
                <c:pt idx="62">
                  <c:v>2.6379084967320261</c:v>
                </c:pt>
                <c:pt idx="63">
                  <c:v>0.48000000000000009</c:v>
                </c:pt>
                <c:pt idx="64">
                  <c:v>0.45307189542483661</c:v>
                </c:pt>
                <c:pt idx="65">
                  <c:v>2.0886274509803924</c:v>
                </c:pt>
                <c:pt idx="66">
                  <c:v>3.7848366013071897</c:v>
                </c:pt>
                <c:pt idx="67">
                  <c:v>4.3945098039215695</c:v>
                </c:pt>
                <c:pt idx="68">
                  <c:v>4.3848366013071898</c:v>
                </c:pt>
                <c:pt idx="69">
                  <c:v>4.0831372549019616</c:v>
                </c:pt>
                <c:pt idx="70">
                  <c:v>2.4538562091503269</c:v>
                </c:pt>
                <c:pt idx="71">
                  <c:v>0.86745098039215696</c:v>
                </c:pt>
                <c:pt idx="72">
                  <c:v>0.30352941176470588</c:v>
                </c:pt>
                <c:pt idx="73">
                  <c:v>0.28758169934640526</c:v>
                </c:pt>
                <c:pt idx="74">
                  <c:v>0.26562091503267976</c:v>
                </c:pt>
                <c:pt idx="75">
                  <c:v>0.25934640522875818</c:v>
                </c:pt>
                <c:pt idx="76">
                  <c:v>0.10248366013071895</c:v>
                </c:pt>
                <c:pt idx="77">
                  <c:v>1.7597385620915034</c:v>
                </c:pt>
                <c:pt idx="78">
                  <c:v>5.3241830065359492</c:v>
                </c:pt>
                <c:pt idx="79">
                  <c:v>7.5579084967320256</c:v>
                </c:pt>
                <c:pt idx="80">
                  <c:v>13.126274509803922</c:v>
                </c:pt>
                <c:pt idx="81">
                  <c:v>13.57516339869281</c:v>
                </c:pt>
                <c:pt idx="82">
                  <c:v>12.241307189542484</c:v>
                </c:pt>
                <c:pt idx="83">
                  <c:v>9.1132026143790839</c:v>
                </c:pt>
                <c:pt idx="84">
                  <c:v>7.9827450980392145</c:v>
                </c:pt>
                <c:pt idx="85">
                  <c:v>6.1213071895424847</c:v>
                </c:pt>
                <c:pt idx="86">
                  <c:v>10.344313725490196</c:v>
                </c:pt>
                <c:pt idx="87">
                  <c:v>12.748758169934643</c:v>
                </c:pt>
                <c:pt idx="88">
                  <c:v>12.727058823529413</c:v>
                </c:pt>
                <c:pt idx="89">
                  <c:v>12.127058823529413</c:v>
                </c:pt>
                <c:pt idx="90">
                  <c:v>9.0130718954248366</c:v>
                </c:pt>
                <c:pt idx="91">
                  <c:v>5.3471895424836609</c:v>
                </c:pt>
                <c:pt idx="92">
                  <c:v>4.7772549019607844</c:v>
                </c:pt>
                <c:pt idx="93">
                  <c:v>5.7926797385620921</c:v>
                </c:pt>
                <c:pt idx="94">
                  <c:v>6.5916339869281053</c:v>
                </c:pt>
                <c:pt idx="95">
                  <c:v>5.9738562091503278</c:v>
                </c:pt>
                <c:pt idx="96">
                  <c:v>4.6977777777777776</c:v>
                </c:pt>
                <c:pt idx="97">
                  <c:v>2.863267973856209</c:v>
                </c:pt>
                <c:pt idx="98">
                  <c:v>1.433202614379085</c:v>
                </c:pt>
                <c:pt idx="99">
                  <c:v>0.13098039215686275</c:v>
                </c:pt>
                <c:pt idx="100">
                  <c:v>7.2941176470588245E-2</c:v>
                </c:pt>
                <c:pt idx="101">
                  <c:v>0.14928104575163398</c:v>
                </c:pt>
                <c:pt idx="102">
                  <c:v>0.64130718954248367</c:v>
                </c:pt>
                <c:pt idx="103">
                  <c:v>1.0196078431372551</c:v>
                </c:pt>
                <c:pt idx="104">
                  <c:v>3.0266666666666664</c:v>
                </c:pt>
                <c:pt idx="105">
                  <c:v>3.1058823529411765</c:v>
                </c:pt>
                <c:pt idx="106">
                  <c:v>3.1819607843137256</c:v>
                </c:pt>
                <c:pt idx="107">
                  <c:v>2.8750326797385624</c:v>
                </c:pt>
                <c:pt idx="108">
                  <c:v>3.5960784313725491</c:v>
                </c:pt>
                <c:pt idx="109">
                  <c:v>3.12</c:v>
                </c:pt>
                <c:pt idx="110">
                  <c:v>4.5197385620915034</c:v>
                </c:pt>
                <c:pt idx="111">
                  <c:v>5.9568627450980403</c:v>
                </c:pt>
                <c:pt idx="112">
                  <c:v>6.4402614379084966</c:v>
                </c:pt>
                <c:pt idx="113">
                  <c:v>5.3409150326797379</c:v>
                </c:pt>
                <c:pt idx="114">
                  <c:v>3.8130718954248364</c:v>
                </c:pt>
                <c:pt idx="115">
                  <c:v>3.2214379084967324</c:v>
                </c:pt>
                <c:pt idx="116">
                  <c:v>2.1652287581699348</c:v>
                </c:pt>
                <c:pt idx="117">
                  <c:v>1.8881045751633985</c:v>
                </c:pt>
                <c:pt idx="118">
                  <c:v>1.8881045751633985</c:v>
                </c:pt>
                <c:pt idx="119">
                  <c:v>1.8849673202614379</c:v>
                </c:pt>
                <c:pt idx="120">
                  <c:v>0.92470588235294127</c:v>
                </c:pt>
                <c:pt idx="121">
                  <c:v>0.41333333333333333</c:v>
                </c:pt>
                <c:pt idx="122">
                  <c:v>0.49254901960784314</c:v>
                </c:pt>
                <c:pt idx="123">
                  <c:v>2.0345098039215688</c:v>
                </c:pt>
                <c:pt idx="124">
                  <c:v>2.7971241830065363</c:v>
                </c:pt>
                <c:pt idx="125">
                  <c:v>3.3113725490196075</c:v>
                </c:pt>
                <c:pt idx="126">
                  <c:v>5.5202614379084967</c:v>
                </c:pt>
                <c:pt idx="127">
                  <c:v>5.6708496732026141</c:v>
                </c:pt>
                <c:pt idx="128">
                  <c:v>4.6836601307189554</c:v>
                </c:pt>
                <c:pt idx="129">
                  <c:v>5.3777777777777782</c:v>
                </c:pt>
                <c:pt idx="130">
                  <c:v>5.3385620915032677</c:v>
                </c:pt>
                <c:pt idx="131">
                  <c:v>3.1077124183006539</c:v>
                </c:pt>
                <c:pt idx="132">
                  <c:v>2.4865359477124183</c:v>
                </c:pt>
                <c:pt idx="133">
                  <c:v>1.9317647058823533</c:v>
                </c:pt>
                <c:pt idx="134">
                  <c:v>1.0282352941176471</c:v>
                </c:pt>
                <c:pt idx="135">
                  <c:v>2.7367320261437906</c:v>
                </c:pt>
                <c:pt idx="136">
                  <c:v>3.0873202614379087</c:v>
                </c:pt>
                <c:pt idx="137">
                  <c:v>3.0873202614379087</c:v>
                </c:pt>
                <c:pt idx="138">
                  <c:v>3.1343790849673203</c:v>
                </c:pt>
                <c:pt idx="139">
                  <c:v>2.6379084967320261</c:v>
                </c:pt>
                <c:pt idx="140">
                  <c:v>0.48000000000000009</c:v>
                </c:pt>
                <c:pt idx="141">
                  <c:v>0.45307189542483661</c:v>
                </c:pt>
                <c:pt idx="142">
                  <c:v>2.0886274509803924</c:v>
                </c:pt>
                <c:pt idx="143">
                  <c:v>3.7848366013071897</c:v>
                </c:pt>
                <c:pt idx="144">
                  <c:v>4.3945098039215695</c:v>
                </c:pt>
                <c:pt idx="145">
                  <c:v>4.3848366013071898</c:v>
                </c:pt>
                <c:pt idx="146">
                  <c:v>4.0611764705882356</c:v>
                </c:pt>
                <c:pt idx="147">
                  <c:v>2.4256209150326797</c:v>
                </c:pt>
                <c:pt idx="148">
                  <c:v>0.87424836601307176</c:v>
                </c:pt>
                <c:pt idx="149">
                  <c:v>0.39424836601307189</c:v>
                </c:pt>
                <c:pt idx="150">
                  <c:v>0.47084967320261445</c:v>
                </c:pt>
                <c:pt idx="151">
                  <c:v>0.47084967320261445</c:v>
                </c:pt>
                <c:pt idx="152">
                  <c:v>0.47084967320261445</c:v>
                </c:pt>
                <c:pt idx="153">
                  <c:v>0.27895424836601312</c:v>
                </c:pt>
                <c:pt idx="154">
                  <c:v>1.6334640522875818</c:v>
                </c:pt>
                <c:pt idx="155">
                  <c:v>4.0222222222222221</c:v>
                </c:pt>
                <c:pt idx="156">
                  <c:v>5.2996078431372542</c:v>
                </c:pt>
                <c:pt idx="157">
                  <c:v>10.349019607843138</c:v>
                </c:pt>
                <c:pt idx="158">
                  <c:v>10.770457516339869</c:v>
                </c:pt>
                <c:pt idx="159">
                  <c:v>9.5406535947712428</c:v>
                </c:pt>
                <c:pt idx="160">
                  <c:v>8.4067973856209139</c:v>
                </c:pt>
                <c:pt idx="161">
                  <c:v>8.3288888888888906</c:v>
                </c:pt>
                <c:pt idx="162">
                  <c:v>5.9396078431372548</c:v>
                </c:pt>
                <c:pt idx="163">
                  <c:v>9.3848366013071907</c:v>
                </c:pt>
                <c:pt idx="164">
                  <c:v>11.811503267973858</c:v>
                </c:pt>
                <c:pt idx="165">
                  <c:v>10.651764705882353</c:v>
                </c:pt>
                <c:pt idx="166">
                  <c:v>9.946143790849673</c:v>
                </c:pt>
                <c:pt idx="167">
                  <c:v>7.9877124183006538</c:v>
                </c:pt>
                <c:pt idx="168">
                  <c:v>5.1288888888888886</c:v>
                </c:pt>
                <c:pt idx="169">
                  <c:v>4.6258823529411766</c:v>
                </c:pt>
                <c:pt idx="170">
                  <c:v>7.253333333333333</c:v>
                </c:pt>
                <c:pt idx="171">
                  <c:v>8.0491503267973865</c:v>
                </c:pt>
                <c:pt idx="172">
                  <c:v>7.3226143790849676</c:v>
                </c:pt>
                <c:pt idx="173">
                  <c:v>6.1158169934640529</c:v>
                </c:pt>
                <c:pt idx="174">
                  <c:v>4.1432679738562097</c:v>
                </c:pt>
                <c:pt idx="175">
                  <c:v>1.4206535947712418</c:v>
                </c:pt>
                <c:pt idx="176">
                  <c:v>0.13098039215686275</c:v>
                </c:pt>
                <c:pt idx="177">
                  <c:v>7.2941176470588245E-2</c:v>
                </c:pt>
                <c:pt idx="178">
                  <c:v>0.14928104575163398</c:v>
                </c:pt>
                <c:pt idx="179">
                  <c:v>0.64130718954248367</c:v>
                </c:pt>
                <c:pt idx="180">
                  <c:v>1.0196078431372551</c:v>
                </c:pt>
                <c:pt idx="181">
                  <c:v>3.0266666666666664</c:v>
                </c:pt>
                <c:pt idx="182">
                  <c:v>3.0637908496732025</c:v>
                </c:pt>
                <c:pt idx="183">
                  <c:v>3.0985620915032683</c:v>
                </c:pt>
                <c:pt idx="184">
                  <c:v>2.609673202614379</c:v>
                </c:pt>
                <c:pt idx="185">
                  <c:v>2.3369934640522878</c:v>
                </c:pt>
                <c:pt idx="186">
                  <c:v>1.8162091503267974</c:v>
                </c:pt>
                <c:pt idx="187">
                  <c:v>3.4002614379084961</c:v>
                </c:pt>
                <c:pt idx="188">
                  <c:v>6.227712418300654</c:v>
                </c:pt>
                <c:pt idx="189">
                  <c:v>7.1450980392156866</c:v>
                </c:pt>
                <c:pt idx="190">
                  <c:v>7.0394771241830068</c:v>
                </c:pt>
                <c:pt idx="191">
                  <c:v>5.5563398692810457</c:v>
                </c:pt>
                <c:pt idx="192">
                  <c:v>4.2750326797385618</c:v>
                </c:pt>
                <c:pt idx="193">
                  <c:v>1.4214379084967321</c:v>
                </c:pt>
                <c:pt idx="194">
                  <c:v>0.50405228758169929</c:v>
                </c:pt>
                <c:pt idx="195">
                  <c:v>0.6363398692810458</c:v>
                </c:pt>
                <c:pt idx="196">
                  <c:v>0.65202614379084978</c:v>
                </c:pt>
                <c:pt idx="197">
                  <c:v>0.23921568627450981</c:v>
                </c:pt>
                <c:pt idx="198">
                  <c:v>0.1762091503267974</c:v>
                </c:pt>
                <c:pt idx="199">
                  <c:v>0.67869281045751628</c:v>
                </c:pt>
                <c:pt idx="200">
                  <c:v>3.4899346405228755</c:v>
                </c:pt>
                <c:pt idx="201">
                  <c:v>4.2930718954248359</c:v>
                </c:pt>
                <c:pt idx="202">
                  <c:v>5.3498039215686273</c:v>
                </c:pt>
                <c:pt idx="203">
                  <c:v>8.738823529411766</c:v>
                </c:pt>
                <c:pt idx="204">
                  <c:v>9.5262745098039208</c:v>
                </c:pt>
                <c:pt idx="205">
                  <c:v>7.7322875816993459</c:v>
                </c:pt>
                <c:pt idx="206">
                  <c:v>8.6410457516339871</c:v>
                </c:pt>
                <c:pt idx="207">
                  <c:v>8.0593464052287587</c:v>
                </c:pt>
                <c:pt idx="208">
                  <c:v>4.6483660130718958</c:v>
                </c:pt>
                <c:pt idx="209">
                  <c:v>3.3552941176470594</c:v>
                </c:pt>
                <c:pt idx="210">
                  <c:v>2.2057516339869281</c:v>
                </c:pt>
                <c:pt idx="211">
                  <c:v>1.0282352941176471</c:v>
                </c:pt>
                <c:pt idx="212">
                  <c:v>2.7367320261437906</c:v>
                </c:pt>
                <c:pt idx="213">
                  <c:v>3.0873202614379087</c:v>
                </c:pt>
                <c:pt idx="214">
                  <c:v>3.0873202614379087</c:v>
                </c:pt>
                <c:pt idx="215">
                  <c:v>3.1030065359477121</c:v>
                </c:pt>
                <c:pt idx="216">
                  <c:v>2.6065359477124184</c:v>
                </c:pt>
                <c:pt idx="217">
                  <c:v>0.4486274509803922</c:v>
                </c:pt>
                <c:pt idx="218">
                  <c:v>0.24339869281045753</c:v>
                </c:pt>
                <c:pt idx="219">
                  <c:v>1.1511111111111112</c:v>
                </c:pt>
                <c:pt idx="220">
                  <c:v>2.5343790849673202</c:v>
                </c:pt>
                <c:pt idx="221">
                  <c:v>3.1152941176470588</c:v>
                </c:pt>
                <c:pt idx="222">
                  <c:v>3.1150326797385621</c:v>
                </c:pt>
                <c:pt idx="223">
                  <c:v>3.1270588235294117</c:v>
                </c:pt>
                <c:pt idx="224">
                  <c:v>2.2384313725490199</c:v>
                </c:pt>
                <c:pt idx="225">
                  <c:v>1.3286274509803924</c:v>
                </c:pt>
                <c:pt idx="226">
                  <c:v>1.0277124183006536</c:v>
                </c:pt>
                <c:pt idx="227">
                  <c:v>1.1427450980392158</c:v>
                </c:pt>
                <c:pt idx="228">
                  <c:v>0.98535947712418304</c:v>
                </c:pt>
                <c:pt idx="229">
                  <c:v>0.96627450980392149</c:v>
                </c:pt>
                <c:pt idx="230">
                  <c:v>0.47712418300653592</c:v>
                </c:pt>
                <c:pt idx="231">
                  <c:v>1.6376470588235292</c:v>
                </c:pt>
                <c:pt idx="232">
                  <c:v>3.5372549019607846</c:v>
                </c:pt>
                <c:pt idx="233">
                  <c:v>4.335424836601308</c:v>
                </c:pt>
                <c:pt idx="234">
                  <c:v>6.6125490196078429</c:v>
                </c:pt>
                <c:pt idx="235">
                  <c:v>6.5780392156862746</c:v>
                </c:pt>
                <c:pt idx="236">
                  <c:v>5.3605228758169927</c:v>
                </c:pt>
                <c:pt idx="237">
                  <c:v>5.145882352941177</c:v>
                </c:pt>
                <c:pt idx="238">
                  <c:v>6.0481045751633991</c:v>
                </c:pt>
                <c:pt idx="239">
                  <c:v>8.0321568627450972</c:v>
                </c:pt>
                <c:pt idx="240">
                  <c:v>12.466143790849674</c:v>
                </c:pt>
                <c:pt idx="241">
                  <c:v>14.363921568627454</c:v>
                </c:pt>
                <c:pt idx="242">
                  <c:v>12.901176470588236</c:v>
                </c:pt>
                <c:pt idx="243">
                  <c:v>11.704313725490195</c:v>
                </c:pt>
                <c:pt idx="244">
                  <c:v>9.9994771241830076</c:v>
                </c:pt>
                <c:pt idx="245">
                  <c:v>8.1035294117647076</c:v>
                </c:pt>
                <c:pt idx="246">
                  <c:v>7.9775163398692817</c:v>
                </c:pt>
                <c:pt idx="247">
                  <c:v>10.374117647058824</c:v>
                </c:pt>
                <c:pt idx="248">
                  <c:v>11.160261437908497</c:v>
                </c:pt>
                <c:pt idx="249">
                  <c:v>8.5790849673202612</c:v>
                </c:pt>
                <c:pt idx="250">
                  <c:v>5.8601307189542489</c:v>
                </c:pt>
                <c:pt idx="251">
                  <c:v>4.0394771241830068</c:v>
                </c:pt>
                <c:pt idx="252">
                  <c:v>1.4206535947712418</c:v>
                </c:pt>
                <c:pt idx="253">
                  <c:v>0.13098039215686275</c:v>
                </c:pt>
                <c:pt idx="254">
                  <c:v>7.2941176470588245E-2</c:v>
                </c:pt>
                <c:pt idx="255">
                  <c:v>0.14928104575163398</c:v>
                </c:pt>
                <c:pt idx="256">
                  <c:v>0.38980392156862748</c:v>
                </c:pt>
                <c:pt idx="257">
                  <c:v>0.76183006535947706</c:v>
                </c:pt>
                <c:pt idx="258">
                  <c:v>2.6180392156862746</c:v>
                </c:pt>
                <c:pt idx="259">
                  <c:v>2.6551633986928107</c:v>
                </c:pt>
                <c:pt idx="260">
                  <c:v>2.6899346405228761</c:v>
                </c:pt>
                <c:pt idx="261">
                  <c:v>2.4494117647058822</c:v>
                </c:pt>
                <c:pt idx="262">
                  <c:v>2.134901960784314</c:v>
                </c:pt>
                <c:pt idx="263">
                  <c:v>0.68</c:v>
                </c:pt>
                <c:pt idx="264">
                  <c:v>1.6062745098039215</c:v>
                </c:pt>
                <c:pt idx="265">
                  <c:v>4.6569934640522881</c:v>
                </c:pt>
                <c:pt idx="266">
                  <c:v>5.8091503267973854</c:v>
                </c:pt>
                <c:pt idx="267">
                  <c:v>5.7516339869281055</c:v>
                </c:pt>
                <c:pt idx="268">
                  <c:v>5.3534640522875812</c:v>
                </c:pt>
                <c:pt idx="269">
                  <c:v>4.4190849673202619</c:v>
                </c:pt>
                <c:pt idx="270">
                  <c:v>1.2737254901960786</c:v>
                </c:pt>
                <c:pt idx="271">
                  <c:v>0.12156862745098042</c:v>
                </c:pt>
                <c:pt idx="272">
                  <c:v>0.70300653594771245</c:v>
                </c:pt>
                <c:pt idx="273">
                  <c:v>1.2041830065359478</c:v>
                </c:pt>
                <c:pt idx="274">
                  <c:v>1.3048366013071895</c:v>
                </c:pt>
                <c:pt idx="275">
                  <c:v>1.3432679738562094</c:v>
                </c:pt>
                <c:pt idx="276">
                  <c:v>2.969150326797386</c:v>
                </c:pt>
                <c:pt idx="277">
                  <c:v>6.7030065359477122</c:v>
                </c:pt>
                <c:pt idx="278">
                  <c:v>7.7898039215686277</c:v>
                </c:pt>
                <c:pt idx="279">
                  <c:v>8.6752941176470593</c:v>
                </c:pt>
                <c:pt idx="280">
                  <c:v>11.935163398692811</c:v>
                </c:pt>
                <c:pt idx="281">
                  <c:v>11.469803921568628</c:v>
                </c:pt>
                <c:pt idx="282">
                  <c:v>8.3105882352941176</c:v>
                </c:pt>
                <c:pt idx="283">
                  <c:v>8.4883660130718948</c:v>
                </c:pt>
                <c:pt idx="284">
                  <c:v>9.1458823529411752</c:v>
                </c:pt>
                <c:pt idx="285">
                  <c:v>6.3351633986928109</c:v>
                </c:pt>
                <c:pt idx="286">
                  <c:v>5.1746405228758174</c:v>
                </c:pt>
                <c:pt idx="287">
                  <c:v>4.0185620915032674</c:v>
                </c:pt>
                <c:pt idx="288">
                  <c:v>2.3338562091503268</c:v>
                </c:pt>
                <c:pt idx="289">
                  <c:v>2.3213071895424839</c:v>
                </c:pt>
                <c:pt idx="290">
                  <c:v>2.1678431372549025</c:v>
                </c:pt>
                <c:pt idx="291">
                  <c:v>2.1678431372549025</c:v>
                </c:pt>
                <c:pt idx="292">
                  <c:v>2.1678431372549025</c:v>
                </c:pt>
                <c:pt idx="293">
                  <c:v>2.0962091503267972</c:v>
                </c:pt>
                <c:pt idx="294">
                  <c:v>0.3631372549019608</c:v>
                </c:pt>
                <c:pt idx="295">
                  <c:v>1.2549019607843137E-2</c:v>
                </c:pt>
                <c:pt idx="296">
                  <c:v>0.45542483660130717</c:v>
                </c:pt>
                <c:pt idx="297">
                  <c:v>1.0611764705882352</c:v>
                </c:pt>
                <c:pt idx="298">
                  <c:v>1.2946405228758171</c:v>
                </c:pt>
                <c:pt idx="299">
                  <c:v>1.3040522875816996</c:v>
                </c:pt>
                <c:pt idx="300">
                  <c:v>1.4614379084967322</c:v>
                </c:pt>
                <c:pt idx="301">
                  <c:v>1.0376470588235294</c:v>
                </c:pt>
                <c:pt idx="302">
                  <c:v>0.93699346405228756</c:v>
                </c:pt>
                <c:pt idx="303">
                  <c:v>1.0535947712418301</c:v>
                </c:pt>
                <c:pt idx="304">
                  <c:v>1.184575163398693</c:v>
                </c:pt>
                <c:pt idx="305">
                  <c:v>1.0271895424836603</c:v>
                </c:pt>
                <c:pt idx="306">
                  <c:v>1.0081045751633986</c:v>
                </c:pt>
                <c:pt idx="307">
                  <c:v>0.50300653594771239</c:v>
                </c:pt>
                <c:pt idx="308">
                  <c:v>0.67424836601307203</c:v>
                </c:pt>
                <c:pt idx="309">
                  <c:v>1.0771241830065359</c:v>
                </c:pt>
                <c:pt idx="310">
                  <c:v>1.0771241830065359</c:v>
                </c:pt>
                <c:pt idx="311">
                  <c:v>0.91503267973856206</c:v>
                </c:pt>
                <c:pt idx="312">
                  <c:v>0.6261437908496732</c:v>
                </c:pt>
                <c:pt idx="313">
                  <c:v>0.45490196078431366</c:v>
                </c:pt>
                <c:pt idx="314">
                  <c:v>1.8261437908496734</c:v>
                </c:pt>
                <c:pt idx="315">
                  <c:v>3.5636601307189539</c:v>
                </c:pt>
                <c:pt idx="316">
                  <c:v>9.6797385620915026</c:v>
                </c:pt>
                <c:pt idx="317">
                  <c:v>14.551895424836603</c:v>
                </c:pt>
                <c:pt idx="318">
                  <c:v>16.140653594771244</c:v>
                </c:pt>
                <c:pt idx="319">
                  <c:v>14.588758169934639</c:v>
                </c:pt>
                <c:pt idx="320">
                  <c:v>13.354771241830068</c:v>
                </c:pt>
                <c:pt idx="321">
                  <c:v>10.056470588235294</c:v>
                </c:pt>
                <c:pt idx="322">
                  <c:v>8.0920261437908518</c:v>
                </c:pt>
                <c:pt idx="323">
                  <c:v>8.2750326797385636</c:v>
                </c:pt>
                <c:pt idx="324">
                  <c:v>10.671633986928104</c:v>
                </c:pt>
                <c:pt idx="325">
                  <c:v>11.454640522875817</c:v>
                </c:pt>
                <c:pt idx="326">
                  <c:v>8.764705882352942</c:v>
                </c:pt>
                <c:pt idx="327">
                  <c:v>5.8569934640522883</c:v>
                </c:pt>
                <c:pt idx="328">
                  <c:v>4.0363398692810462</c:v>
                </c:pt>
                <c:pt idx="329">
                  <c:v>1.4175163398692812</c:v>
                </c:pt>
                <c:pt idx="330">
                  <c:v>0.13098039215686275</c:v>
                </c:pt>
                <c:pt idx="331">
                  <c:v>0</c:v>
                </c:pt>
                <c:pt idx="332">
                  <c:v>0</c:v>
                </c:pt>
                <c:pt idx="333">
                  <c:v>3.1372549019607842E-3</c:v>
                </c:pt>
                <c:pt idx="334">
                  <c:v>3.1372549019607842E-3</c:v>
                </c:pt>
                <c:pt idx="335">
                  <c:v>0.10875816993464053</c:v>
                </c:pt>
                <c:pt idx="336">
                  <c:v>0.20627450980392156</c:v>
                </c:pt>
                <c:pt idx="337">
                  <c:v>0.3173856209150327</c:v>
                </c:pt>
                <c:pt idx="338">
                  <c:v>0.31424836601307193</c:v>
                </c:pt>
                <c:pt idx="339">
                  <c:v>0.31424836601307193</c:v>
                </c:pt>
                <c:pt idx="340">
                  <c:v>0.24078431372549022</c:v>
                </c:pt>
                <c:pt idx="341">
                  <c:v>0.41934640522875816</c:v>
                </c:pt>
                <c:pt idx="342">
                  <c:v>3.1728104575163401</c:v>
                </c:pt>
                <c:pt idx="343">
                  <c:v>4.3249673202614378</c:v>
                </c:pt>
                <c:pt idx="344">
                  <c:v>4.3249673202614378</c:v>
                </c:pt>
                <c:pt idx="345">
                  <c:v>4.305620915032681</c:v>
                </c:pt>
                <c:pt idx="346">
                  <c:v>6.3121568627450984</c:v>
                </c:pt>
                <c:pt idx="347">
                  <c:v>4.9194771241830066</c:v>
                </c:pt>
                <c:pt idx="348">
                  <c:v>3.9194771241830071</c:v>
                </c:pt>
                <c:pt idx="349">
                  <c:v>4.5301960784313726</c:v>
                </c:pt>
                <c:pt idx="350">
                  <c:v>6.3001307189542493</c:v>
                </c:pt>
                <c:pt idx="351">
                  <c:v>4.8867973856209153</c:v>
                </c:pt>
                <c:pt idx="352">
                  <c:v>3.4792156862745101</c:v>
                </c:pt>
                <c:pt idx="353">
                  <c:v>5.0015686274509799</c:v>
                </c:pt>
                <c:pt idx="354">
                  <c:v>9.6664052287581708</c:v>
                </c:pt>
                <c:pt idx="355">
                  <c:v>10.212549019607843</c:v>
                </c:pt>
                <c:pt idx="356">
                  <c:v>10.041830065359479</c:v>
                </c:pt>
                <c:pt idx="357">
                  <c:v>13.095686274509804</c:v>
                </c:pt>
                <c:pt idx="358">
                  <c:v>12.479477124183004</c:v>
                </c:pt>
                <c:pt idx="359">
                  <c:v>8.4020915032679753</c:v>
                </c:pt>
                <c:pt idx="360">
                  <c:v>7.8420915032679739</c:v>
                </c:pt>
                <c:pt idx="361">
                  <c:v>8.9448366013071894</c:v>
                </c:pt>
                <c:pt idx="362">
                  <c:v>6.4</c:v>
                </c:pt>
                <c:pt idx="363">
                  <c:v>5.34169934640523</c:v>
                </c:pt>
                <c:pt idx="364">
                  <c:v>4.1435294117647059</c:v>
                </c:pt>
                <c:pt idx="365">
                  <c:v>2.3777777777777782</c:v>
                </c:pt>
                <c:pt idx="366">
                  <c:v>1.4687581699346406</c:v>
                </c:pt>
                <c:pt idx="367">
                  <c:v>1.1830065359477124</c:v>
                </c:pt>
                <c:pt idx="368">
                  <c:v>1.1830065359477124</c:v>
                </c:pt>
                <c:pt idx="369">
                  <c:v>1.1830065359477124</c:v>
                </c:pt>
                <c:pt idx="370">
                  <c:v>1.1798692810457516</c:v>
                </c:pt>
                <c:pt idx="371">
                  <c:v>0.28758169934640526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9.4117647058823539E-3</c:v>
                </c:pt>
                <c:pt idx="377">
                  <c:v>0.16679738562091501</c:v>
                </c:pt>
                <c:pt idx="378">
                  <c:v>0.18588235294117647</c:v>
                </c:pt>
                <c:pt idx="379">
                  <c:v>0.59058823529411764</c:v>
                </c:pt>
                <c:pt idx="380">
                  <c:v>0.93751633986928096</c:v>
                </c:pt>
                <c:pt idx="381">
                  <c:v>1.0684967320261438</c:v>
                </c:pt>
                <c:pt idx="382">
                  <c:v>0.91111111111111109</c:v>
                </c:pt>
                <c:pt idx="383">
                  <c:v>0.89202614379084966</c:v>
                </c:pt>
                <c:pt idx="384">
                  <c:v>0.48732026143790852</c:v>
                </c:pt>
                <c:pt idx="385">
                  <c:v>0.25699346405228762</c:v>
                </c:pt>
                <c:pt idx="386">
                  <c:v>0.25699346405228762</c:v>
                </c:pt>
                <c:pt idx="387">
                  <c:v>0.25699346405228762</c:v>
                </c:pt>
                <c:pt idx="388">
                  <c:v>0.22248366013071896</c:v>
                </c:pt>
                <c:pt idx="389">
                  <c:v>2.6143790849673203E-2</c:v>
                </c:pt>
                <c:pt idx="390">
                  <c:v>4.8888888888888898E-2</c:v>
                </c:pt>
                <c:pt idx="391">
                  <c:v>1.3929411764705886</c:v>
                </c:pt>
                <c:pt idx="392">
                  <c:v>2.6183006535947713</c:v>
                </c:pt>
                <c:pt idx="393">
                  <c:v>7.2062745098039223</c:v>
                </c:pt>
                <c:pt idx="394">
                  <c:v>11.727581699346405</c:v>
                </c:pt>
                <c:pt idx="395">
                  <c:v>13.316339869281045</c:v>
                </c:pt>
                <c:pt idx="396">
                  <c:v>12.194509803921568</c:v>
                </c:pt>
                <c:pt idx="397">
                  <c:v>11.281045751633989</c:v>
                </c:pt>
                <c:pt idx="398">
                  <c:v>9.4156862745098042</c:v>
                </c:pt>
                <c:pt idx="399">
                  <c:v>7.8020915032679738</c:v>
                </c:pt>
                <c:pt idx="400">
                  <c:v>7.9850980392156856</c:v>
                </c:pt>
                <c:pt idx="401">
                  <c:v>10.375424836601306</c:v>
                </c:pt>
                <c:pt idx="402">
                  <c:v>10.755032679738566</c:v>
                </c:pt>
                <c:pt idx="403">
                  <c:v>8.0324183006535961</c:v>
                </c:pt>
                <c:pt idx="404">
                  <c:v>5.7372549019607844</c:v>
                </c:pt>
                <c:pt idx="405">
                  <c:v>4.0985620915032683</c:v>
                </c:pt>
                <c:pt idx="406">
                  <c:v>1.486013071895425</c:v>
                </c:pt>
                <c:pt idx="407">
                  <c:v>0.79450980392156856</c:v>
                </c:pt>
                <c:pt idx="408">
                  <c:v>0.79450980392156856</c:v>
                </c:pt>
                <c:pt idx="409">
                  <c:v>0.1819607843137255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1.9346405228758169E-2</c:v>
                </c:pt>
                <c:pt idx="415">
                  <c:v>0.34065359477124185</c:v>
                </c:pt>
                <c:pt idx="416">
                  <c:v>0.3631372549019608</c:v>
                </c:pt>
                <c:pt idx="417">
                  <c:v>0.39764705882352946</c:v>
                </c:pt>
                <c:pt idx="418">
                  <c:v>0.5398692810457516</c:v>
                </c:pt>
                <c:pt idx="419">
                  <c:v>3.3819607843137254</c:v>
                </c:pt>
                <c:pt idx="420">
                  <c:v>4.0810457516339866</c:v>
                </c:pt>
                <c:pt idx="421">
                  <c:v>4.0585620915032674</c:v>
                </c:pt>
                <c:pt idx="422">
                  <c:v>4.1189542483660126</c:v>
                </c:pt>
                <c:pt idx="423">
                  <c:v>8.0794771241830059</c:v>
                </c:pt>
                <c:pt idx="424">
                  <c:v>7.884444444444445</c:v>
                </c:pt>
                <c:pt idx="425">
                  <c:v>7.4611764705882351</c:v>
                </c:pt>
                <c:pt idx="426">
                  <c:v>8.0718954248366011</c:v>
                </c:pt>
                <c:pt idx="427">
                  <c:v>9.8211764705882363</c:v>
                </c:pt>
                <c:pt idx="428">
                  <c:v>6.6135947712418304</c:v>
                </c:pt>
                <c:pt idx="429">
                  <c:v>3.9895424836601312</c:v>
                </c:pt>
                <c:pt idx="430">
                  <c:v>5.0284967320261433</c:v>
                </c:pt>
                <c:pt idx="431">
                  <c:v>9.5733333333333341</c:v>
                </c:pt>
                <c:pt idx="432">
                  <c:v>10.003921568627451</c:v>
                </c:pt>
                <c:pt idx="433">
                  <c:v>9.7814379084967324</c:v>
                </c:pt>
                <c:pt idx="434">
                  <c:v>12.334640522875818</c:v>
                </c:pt>
                <c:pt idx="435">
                  <c:v>11.972287581699346</c:v>
                </c:pt>
                <c:pt idx="436">
                  <c:v>9.3474509803921588</c:v>
                </c:pt>
                <c:pt idx="437">
                  <c:v>8.6708496732026159</c:v>
                </c:pt>
                <c:pt idx="438">
                  <c:v>10.278431372549022</c:v>
                </c:pt>
                <c:pt idx="439">
                  <c:v>8.2562091503267965</c:v>
                </c:pt>
                <c:pt idx="440">
                  <c:v>6.9856209150326816</c:v>
                </c:pt>
                <c:pt idx="441">
                  <c:v>4.4549019607843139</c:v>
                </c:pt>
                <c:pt idx="442">
                  <c:v>2.8818300653594773</c:v>
                </c:pt>
                <c:pt idx="443">
                  <c:v>0.70666666666666667</c:v>
                </c:pt>
                <c:pt idx="444">
                  <c:v>0.65437908496732033</c:v>
                </c:pt>
                <c:pt idx="445">
                  <c:v>0.65124183006535952</c:v>
                </c:pt>
                <c:pt idx="446">
                  <c:v>0.65124183006535952</c:v>
                </c:pt>
                <c:pt idx="447">
                  <c:v>0.6261437908496732</c:v>
                </c:pt>
                <c:pt idx="448">
                  <c:v>0.52104575163398703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9.4117647058823539E-3</c:v>
                </c:pt>
                <c:pt idx="454">
                  <c:v>0.16679738562091501</c:v>
                </c:pt>
                <c:pt idx="455">
                  <c:v>0.18588235294117647</c:v>
                </c:pt>
                <c:pt idx="456">
                  <c:v>0.53411764705882359</c:v>
                </c:pt>
                <c:pt idx="457">
                  <c:v>0.79424836601307203</c:v>
                </c:pt>
                <c:pt idx="458">
                  <c:v>0.92522875816993477</c:v>
                </c:pt>
                <c:pt idx="459">
                  <c:v>0.76784313725490205</c:v>
                </c:pt>
                <c:pt idx="460">
                  <c:v>0.74875816993464062</c:v>
                </c:pt>
                <c:pt idx="461">
                  <c:v>0.40052287581699347</c:v>
                </c:pt>
                <c:pt idx="462">
                  <c:v>0.40026143790849678</c:v>
                </c:pt>
                <c:pt idx="463">
                  <c:v>0.40026143790849678</c:v>
                </c:pt>
                <c:pt idx="464">
                  <c:v>0.40026143790849678</c:v>
                </c:pt>
                <c:pt idx="465">
                  <c:v>0.39084967320261438</c:v>
                </c:pt>
                <c:pt idx="466">
                  <c:v>5.5686274509803915E-2</c:v>
                </c:pt>
                <c:pt idx="467">
                  <c:v>4.8888888888888898E-2</c:v>
                </c:pt>
                <c:pt idx="468">
                  <c:v>1.3898039215686275</c:v>
                </c:pt>
                <c:pt idx="469">
                  <c:v>2.5095424836601308</c:v>
                </c:pt>
                <c:pt idx="470">
                  <c:v>6.7210457516339872</c:v>
                </c:pt>
                <c:pt idx="471">
                  <c:v>10.151633986928104</c:v>
                </c:pt>
                <c:pt idx="472">
                  <c:v>11.35137254901961</c:v>
                </c:pt>
                <c:pt idx="473">
                  <c:v>10.232679738562092</c:v>
                </c:pt>
                <c:pt idx="474">
                  <c:v>9.1226143790849683</c:v>
                </c:pt>
                <c:pt idx="475">
                  <c:v>7.1111111111111125</c:v>
                </c:pt>
                <c:pt idx="476">
                  <c:v>5.9320261437908499</c:v>
                </c:pt>
                <c:pt idx="477">
                  <c:v>6.1137254901960771</c:v>
                </c:pt>
                <c:pt idx="478">
                  <c:v>7.6352941176470601</c:v>
                </c:pt>
                <c:pt idx="479">
                  <c:v>7.6256209150326795</c:v>
                </c:pt>
                <c:pt idx="480">
                  <c:v>5.5176470588235302</c:v>
                </c:pt>
                <c:pt idx="481">
                  <c:v>5.5827450980392159</c:v>
                </c:pt>
                <c:pt idx="482">
                  <c:v>5.1558169934640521</c:v>
                </c:pt>
                <c:pt idx="483">
                  <c:v>3.4120261437908495</c:v>
                </c:pt>
                <c:pt idx="484">
                  <c:v>3.4120261437908495</c:v>
                </c:pt>
                <c:pt idx="485">
                  <c:v>3.3200000000000003</c:v>
                </c:pt>
                <c:pt idx="486">
                  <c:v>1.0033986928104575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1.9346405228758169E-2</c:v>
                </c:pt>
                <c:pt idx="492">
                  <c:v>0.66562091503267973</c:v>
                </c:pt>
                <c:pt idx="493">
                  <c:v>0.74928104575163401</c:v>
                </c:pt>
                <c:pt idx="494">
                  <c:v>0.78379084967320267</c:v>
                </c:pt>
                <c:pt idx="495">
                  <c:v>0.92601307189542503</c:v>
                </c:pt>
                <c:pt idx="496">
                  <c:v>2.784313725490196</c:v>
                </c:pt>
                <c:pt idx="497">
                  <c:v>2.7056209150326795</c:v>
                </c:pt>
                <c:pt idx="498">
                  <c:v>2.6219607843137256</c:v>
                </c:pt>
                <c:pt idx="499">
                  <c:v>2.6922875816993463</c:v>
                </c:pt>
                <c:pt idx="500">
                  <c:v>6.8575163398692824</c:v>
                </c:pt>
                <c:pt idx="501">
                  <c:v>9.7997385620915054</c:v>
                </c:pt>
                <c:pt idx="502">
                  <c:v>10.231895424836601</c:v>
                </c:pt>
                <c:pt idx="503">
                  <c:v>10.925490196078432</c:v>
                </c:pt>
                <c:pt idx="504">
                  <c:v>13.127843137254903</c:v>
                </c:pt>
                <c:pt idx="505">
                  <c:v>9.8274509803921575</c:v>
                </c:pt>
                <c:pt idx="506">
                  <c:v>5.049934640522876</c:v>
                </c:pt>
                <c:pt idx="507">
                  <c:v>5.2541176470588233</c:v>
                </c:pt>
                <c:pt idx="508">
                  <c:v>8.8219607843137258</c:v>
                </c:pt>
                <c:pt idx="509">
                  <c:v>8.7597385620915045</c:v>
                </c:pt>
                <c:pt idx="510">
                  <c:v>8.6379084967320257</c:v>
                </c:pt>
                <c:pt idx="511">
                  <c:v>10.017254901960785</c:v>
                </c:pt>
                <c:pt idx="512">
                  <c:v>9.8295424836601324</c:v>
                </c:pt>
                <c:pt idx="513">
                  <c:v>7.7913725490196075</c:v>
                </c:pt>
                <c:pt idx="514">
                  <c:v>6.0454901960784309</c:v>
                </c:pt>
                <c:pt idx="515">
                  <c:v>8.0193464052287577</c:v>
                </c:pt>
                <c:pt idx="516">
                  <c:v>7.7147712418300651</c:v>
                </c:pt>
                <c:pt idx="517">
                  <c:v>6.7618300653594776</c:v>
                </c:pt>
                <c:pt idx="518">
                  <c:v>4.5416993464052293</c:v>
                </c:pt>
                <c:pt idx="519">
                  <c:v>4.0677124183006539</c:v>
                </c:pt>
                <c:pt idx="520">
                  <c:v>1.3137254901960784</c:v>
                </c:pt>
                <c:pt idx="521">
                  <c:v>0.8415686274509806</c:v>
                </c:pt>
                <c:pt idx="522">
                  <c:v>1.0504575163398695</c:v>
                </c:pt>
                <c:pt idx="523">
                  <c:v>1.0473202614379085</c:v>
                </c:pt>
                <c:pt idx="524">
                  <c:v>1.0222222222222224</c:v>
                </c:pt>
                <c:pt idx="525">
                  <c:v>0.91712418300653598</c:v>
                </c:pt>
                <c:pt idx="526">
                  <c:v>0.27529411764705886</c:v>
                </c:pt>
                <c:pt idx="527">
                  <c:v>9.6732026143790846E-3</c:v>
                </c:pt>
                <c:pt idx="528">
                  <c:v>3.8169934640522873E-2</c:v>
                </c:pt>
                <c:pt idx="529">
                  <c:v>7.7385620915032677E-2</c:v>
                </c:pt>
                <c:pt idx="530">
                  <c:v>8.6797385620915032E-2</c:v>
                </c:pt>
                <c:pt idx="531">
                  <c:v>0.24104575163398698</c:v>
                </c:pt>
                <c:pt idx="532">
                  <c:v>0.25359477124183011</c:v>
                </c:pt>
                <c:pt idx="533">
                  <c:v>0.53830065359477131</c:v>
                </c:pt>
                <c:pt idx="534">
                  <c:v>0.67529411764705882</c:v>
                </c:pt>
                <c:pt idx="535">
                  <c:v>0.71372549019607845</c:v>
                </c:pt>
                <c:pt idx="536">
                  <c:v>0.55633986928104573</c:v>
                </c:pt>
                <c:pt idx="537">
                  <c:v>0.53725490196078429</c:v>
                </c:pt>
                <c:pt idx="538">
                  <c:v>0.22405228758169934</c:v>
                </c:pt>
                <c:pt idx="539">
                  <c:v>0.49751633986928107</c:v>
                </c:pt>
                <c:pt idx="540">
                  <c:v>0.49751633986928107</c:v>
                </c:pt>
                <c:pt idx="541">
                  <c:v>0.49751633986928107</c:v>
                </c:pt>
                <c:pt idx="542">
                  <c:v>0.48810457516339872</c:v>
                </c:pt>
                <c:pt idx="543">
                  <c:v>8.2091503267973848E-2</c:v>
                </c:pt>
                <c:pt idx="544">
                  <c:v>0</c:v>
                </c:pt>
                <c:pt idx="545">
                  <c:v>0.52235294117647069</c:v>
                </c:pt>
                <c:pt idx="546">
                  <c:v>1.5788235294117647</c:v>
                </c:pt>
                <c:pt idx="547">
                  <c:v>6.8705882352941172</c:v>
                </c:pt>
                <c:pt idx="548">
                  <c:v>9.3383006535947715</c:v>
                </c:pt>
                <c:pt idx="549">
                  <c:v>9.443137254901961</c:v>
                </c:pt>
                <c:pt idx="550">
                  <c:v>9.0478431372549011</c:v>
                </c:pt>
                <c:pt idx="551">
                  <c:v>8.0010457516339866</c:v>
                </c:pt>
                <c:pt idx="552">
                  <c:v>4.672679738562092</c:v>
                </c:pt>
                <c:pt idx="553">
                  <c:v>3.9058823529411764</c:v>
                </c:pt>
                <c:pt idx="554">
                  <c:v>3.9524183006535951</c:v>
                </c:pt>
                <c:pt idx="555">
                  <c:v>3.878169934640523</c:v>
                </c:pt>
                <c:pt idx="556">
                  <c:v>3.8684967320261441</c:v>
                </c:pt>
                <c:pt idx="557">
                  <c:v>1.997124183006536</c:v>
                </c:pt>
                <c:pt idx="558">
                  <c:v>2.8564705882352945</c:v>
                </c:pt>
                <c:pt idx="559">
                  <c:v>4.1678431372549021</c:v>
                </c:pt>
                <c:pt idx="560">
                  <c:v>4.1150326797385626</c:v>
                </c:pt>
                <c:pt idx="561">
                  <c:v>4.1150326797385626</c:v>
                </c:pt>
                <c:pt idx="562">
                  <c:v>4.2308496732026146</c:v>
                </c:pt>
                <c:pt idx="563">
                  <c:v>2.1631372549019607</c:v>
                </c:pt>
                <c:pt idx="564">
                  <c:v>1.0470588235294118</c:v>
                </c:pt>
                <c:pt idx="565">
                  <c:v>1.2386928104575166</c:v>
                </c:pt>
                <c:pt idx="566">
                  <c:v>1.2386928104575166</c:v>
                </c:pt>
                <c:pt idx="567">
                  <c:v>1.0308496732026144</c:v>
                </c:pt>
                <c:pt idx="568">
                  <c:v>0.55764705882352938</c:v>
                </c:pt>
                <c:pt idx="569">
                  <c:v>0.85725490196078447</c:v>
                </c:pt>
                <c:pt idx="570">
                  <c:v>0.74928104575163401</c:v>
                </c:pt>
                <c:pt idx="571">
                  <c:v>0.79006535947712431</c:v>
                </c:pt>
                <c:pt idx="572">
                  <c:v>0.81568627450980391</c:v>
                </c:pt>
                <c:pt idx="573">
                  <c:v>1.3215686274509804</c:v>
                </c:pt>
                <c:pt idx="574">
                  <c:v>0.95895424836601317</c:v>
                </c:pt>
                <c:pt idx="575">
                  <c:v>0.87529411764705878</c:v>
                </c:pt>
                <c:pt idx="576">
                  <c:v>0.93934640522875812</c:v>
                </c:pt>
                <c:pt idx="577">
                  <c:v>5.2211764705882358</c:v>
                </c:pt>
                <c:pt idx="578">
                  <c:v>10.365490196078431</c:v>
                </c:pt>
                <c:pt idx="579">
                  <c:v>11.203660130718953</c:v>
                </c:pt>
                <c:pt idx="580">
                  <c:v>12.34640522875817</c:v>
                </c:pt>
                <c:pt idx="581">
                  <c:v>16.923921568627449</c:v>
                </c:pt>
                <c:pt idx="582">
                  <c:v>14.146143790849672</c:v>
                </c:pt>
                <c:pt idx="583">
                  <c:v>8.5189542483660148</c:v>
                </c:pt>
                <c:pt idx="584">
                  <c:v>8.655163398692812</c:v>
                </c:pt>
                <c:pt idx="585">
                  <c:v>11.118954248366014</c:v>
                </c:pt>
                <c:pt idx="586">
                  <c:v>8.6253594771241833</c:v>
                </c:pt>
                <c:pt idx="587">
                  <c:v>7.5626143790849678</c:v>
                </c:pt>
                <c:pt idx="588">
                  <c:v>7.7396078431372546</c:v>
                </c:pt>
                <c:pt idx="589">
                  <c:v>6.822745098039217</c:v>
                </c:pt>
                <c:pt idx="590">
                  <c:v>4.8447058823529412</c:v>
                </c:pt>
                <c:pt idx="591">
                  <c:v>2.8810457516339874</c:v>
                </c:pt>
                <c:pt idx="592">
                  <c:v>5.2857516339869273</c:v>
                </c:pt>
                <c:pt idx="593">
                  <c:v>6.6671895424836594</c:v>
                </c:pt>
                <c:pt idx="594">
                  <c:v>6.4752941176470582</c:v>
                </c:pt>
                <c:pt idx="595">
                  <c:v>4.866143790849673</c:v>
                </c:pt>
                <c:pt idx="596">
                  <c:v>4.6661437908496737</c:v>
                </c:pt>
                <c:pt idx="597">
                  <c:v>1.9657516339869283</c:v>
                </c:pt>
                <c:pt idx="598">
                  <c:v>1.0541176470588236</c:v>
                </c:pt>
                <c:pt idx="599">
                  <c:v>1.5958169934640527</c:v>
                </c:pt>
                <c:pt idx="600">
                  <c:v>1.6083660130718955</c:v>
                </c:pt>
                <c:pt idx="601">
                  <c:v>1.644183006535948</c:v>
                </c:pt>
                <c:pt idx="602">
                  <c:v>1.4729411764705884</c:v>
                </c:pt>
                <c:pt idx="603">
                  <c:v>1.1409150326797386</c:v>
                </c:pt>
                <c:pt idx="604">
                  <c:v>1.4904575163398692</c:v>
                </c:pt>
                <c:pt idx="605">
                  <c:v>2.26640522875817</c:v>
                </c:pt>
                <c:pt idx="606">
                  <c:v>3.9545098039215687</c:v>
                </c:pt>
                <c:pt idx="607">
                  <c:v>4.179607843137255</c:v>
                </c:pt>
                <c:pt idx="608">
                  <c:v>3.8224836601307195</c:v>
                </c:pt>
                <c:pt idx="609">
                  <c:v>2.7819607843137257</c:v>
                </c:pt>
                <c:pt idx="610">
                  <c:v>1.9900653594771243</c:v>
                </c:pt>
                <c:pt idx="611">
                  <c:v>0.26692810457516336</c:v>
                </c:pt>
                <c:pt idx="612">
                  <c:v>4.1830065359477121E-2</c:v>
                </c:pt>
                <c:pt idx="613">
                  <c:v>4.1830065359477121E-2</c:v>
                </c:pt>
                <c:pt idx="614">
                  <c:v>4.1830065359477121E-2</c:v>
                </c:pt>
                <c:pt idx="615">
                  <c:v>2.5882352941176474E-2</c:v>
                </c:pt>
                <c:pt idx="616">
                  <c:v>0.92679738562091496</c:v>
                </c:pt>
                <c:pt idx="617">
                  <c:v>0.92679738562091496</c:v>
                </c:pt>
                <c:pt idx="618">
                  <c:v>0.92679738562091496</c:v>
                </c:pt>
                <c:pt idx="619">
                  <c:v>0.90457516339869282</c:v>
                </c:pt>
                <c:pt idx="620">
                  <c:v>7.2156862745098041E-2</c:v>
                </c:pt>
                <c:pt idx="621">
                  <c:v>0</c:v>
                </c:pt>
                <c:pt idx="622">
                  <c:v>9.2287581699346408E-2</c:v>
                </c:pt>
                <c:pt idx="623">
                  <c:v>0.66352941176470592</c:v>
                </c:pt>
                <c:pt idx="624">
                  <c:v>4.5945098039215688</c:v>
                </c:pt>
                <c:pt idx="625">
                  <c:v>5.8028758169934642</c:v>
                </c:pt>
                <c:pt idx="626">
                  <c:v>5.9375163398692816</c:v>
                </c:pt>
                <c:pt idx="627">
                  <c:v>5.8847058823529421</c:v>
                </c:pt>
                <c:pt idx="628">
                  <c:v>5.313464052287582</c:v>
                </c:pt>
                <c:pt idx="629">
                  <c:v>1.5009150326797389</c:v>
                </c:pt>
                <c:pt idx="630">
                  <c:v>1.06640522875817</c:v>
                </c:pt>
                <c:pt idx="631">
                  <c:v>1.4964705882352942</c:v>
                </c:pt>
                <c:pt idx="632">
                  <c:v>1.4569934640522875</c:v>
                </c:pt>
                <c:pt idx="633">
                  <c:v>1.4569934640522875</c:v>
                </c:pt>
                <c:pt idx="634">
                  <c:v>1.4305882352941177</c:v>
                </c:pt>
                <c:pt idx="635">
                  <c:v>3.2169934640522877</c:v>
                </c:pt>
                <c:pt idx="636">
                  <c:v>4.1150326797385626</c:v>
                </c:pt>
                <c:pt idx="637">
                  <c:v>4.1150326797385626</c:v>
                </c:pt>
                <c:pt idx="638">
                  <c:v>4.1150326797385626</c:v>
                </c:pt>
                <c:pt idx="639">
                  <c:v>4.3301960784313733</c:v>
                </c:pt>
                <c:pt idx="640">
                  <c:v>2.5445751633986933</c:v>
                </c:pt>
                <c:pt idx="641">
                  <c:v>2.6112418300653593</c:v>
                </c:pt>
                <c:pt idx="642">
                  <c:v>4.0983006535947721</c:v>
                </c:pt>
                <c:pt idx="643">
                  <c:v>4.2928104575163397</c:v>
                </c:pt>
                <c:pt idx="644">
                  <c:v>3.9856209150326802</c:v>
                </c:pt>
                <c:pt idx="645">
                  <c:v>3.2303267973856209</c:v>
                </c:pt>
                <c:pt idx="646">
                  <c:v>2.3471895424836604</c:v>
                </c:pt>
                <c:pt idx="647">
                  <c:v>0.94692810457516341</c:v>
                </c:pt>
                <c:pt idx="648">
                  <c:v>0.88784313725490216</c:v>
                </c:pt>
                <c:pt idx="649">
                  <c:v>0.98352941176470587</c:v>
                </c:pt>
                <c:pt idx="650">
                  <c:v>1.1675816993464052</c:v>
                </c:pt>
                <c:pt idx="651">
                  <c:v>0.52130718954248367</c:v>
                </c:pt>
                <c:pt idx="652">
                  <c:v>0.43450980392156863</c:v>
                </c:pt>
                <c:pt idx="653">
                  <c:v>0.40392156862745099</c:v>
                </c:pt>
                <c:pt idx="654">
                  <c:v>4.5137254901960784</c:v>
                </c:pt>
                <c:pt idx="655">
                  <c:v>9.9633986928104594</c:v>
                </c:pt>
                <c:pt idx="656">
                  <c:v>11.085228758169935</c:v>
                </c:pt>
                <c:pt idx="657">
                  <c:v>12.209150326797385</c:v>
                </c:pt>
                <c:pt idx="658">
                  <c:v>17.071372549019607</c:v>
                </c:pt>
                <c:pt idx="659">
                  <c:v>14.281830065359479</c:v>
                </c:pt>
                <c:pt idx="660">
                  <c:v>8.6381699346405227</c:v>
                </c:pt>
                <c:pt idx="661">
                  <c:v>7.6541176470588246</c:v>
                </c:pt>
                <c:pt idx="662">
                  <c:v>9.0771241830065357</c:v>
                </c:pt>
                <c:pt idx="663">
                  <c:v>5.5715032679738554</c:v>
                </c:pt>
                <c:pt idx="664">
                  <c:v>4.5911111111111111</c:v>
                </c:pt>
                <c:pt idx="665">
                  <c:v>4.8010457516339873</c:v>
                </c:pt>
                <c:pt idx="666">
                  <c:v>4.9597385620915038</c:v>
                </c:pt>
                <c:pt idx="667">
                  <c:v>4.0347712418300654</c:v>
                </c:pt>
                <c:pt idx="668">
                  <c:v>2.7602614379084973</c:v>
                </c:pt>
                <c:pt idx="669">
                  <c:v>3.9257516339869287</c:v>
                </c:pt>
                <c:pt idx="670">
                  <c:v>5.0363398692810462</c:v>
                </c:pt>
                <c:pt idx="671">
                  <c:v>5.4886274509803927</c:v>
                </c:pt>
                <c:pt idx="672">
                  <c:v>4.1966013071895425</c:v>
                </c:pt>
                <c:pt idx="673">
                  <c:v>4.0347712418300654</c:v>
                </c:pt>
                <c:pt idx="674">
                  <c:v>2.6112418300653593</c:v>
                </c:pt>
                <c:pt idx="675">
                  <c:v>2.0773856209150328</c:v>
                </c:pt>
                <c:pt idx="676">
                  <c:v>2.4352941176470591</c:v>
                </c:pt>
                <c:pt idx="677">
                  <c:v>2.5555555555555558</c:v>
                </c:pt>
                <c:pt idx="678">
                  <c:v>3.214640522875817</c:v>
                </c:pt>
                <c:pt idx="679">
                  <c:v>3.0371241830065361</c:v>
                </c:pt>
                <c:pt idx="680">
                  <c:v>2.5981699346405231</c:v>
                </c:pt>
                <c:pt idx="681">
                  <c:v>2.7837908496732022</c:v>
                </c:pt>
                <c:pt idx="682">
                  <c:v>3.6094117647058828</c:v>
                </c:pt>
                <c:pt idx="683">
                  <c:v>4.9984313725490193</c:v>
                </c:pt>
                <c:pt idx="684">
                  <c:v>5.223529411764706</c:v>
                </c:pt>
                <c:pt idx="685">
                  <c:v>4.8664052287581701</c:v>
                </c:pt>
                <c:pt idx="686">
                  <c:v>3.5741176470588241</c:v>
                </c:pt>
                <c:pt idx="687">
                  <c:v>2.298300653594771</c:v>
                </c:pt>
                <c:pt idx="688">
                  <c:v>0.22509803921568627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0.72444444444444456</c:v>
                </c:pt>
                <c:pt idx="694">
                  <c:v>0.72758169934640515</c:v>
                </c:pt>
                <c:pt idx="695">
                  <c:v>0.73071895424836608</c:v>
                </c:pt>
                <c:pt idx="696">
                  <c:v>0.71790849673202628</c:v>
                </c:pt>
                <c:pt idx="697">
                  <c:v>6.84967320261438E-2</c:v>
                </c:pt>
                <c:pt idx="698">
                  <c:v>1.2549019607843137E-2</c:v>
                </c:pt>
                <c:pt idx="699">
                  <c:v>9.4117647058823539E-3</c:v>
                </c:pt>
                <c:pt idx="700">
                  <c:v>6.1176470588235297E-2</c:v>
                </c:pt>
                <c:pt idx="701">
                  <c:v>2.6839215686274507</c:v>
                </c:pt>
                <c:pt idx="702">
                  <c:v>5.3396078431372551</c:v>
                </c:pt>
                <c:pt idx="703">
                  <c:v>6.7079738562091507</c:v>
                </c:pt>
                <c:pt idx="704">
                  <c:v>8.614901960784314</c:v>
                </c:pt>
                <c:pt idx="705">
                  <c:v>9.0426143790849682</c:v>
                </c:pt>
                <c:pt idx="706">
                  <c:v>6.4326797385620917</c:v>
                </c:pt>
                <c:pt idx="707">
                  <c:v>4.5537254901960793</c:v>
                </c:pt>
                <c:pt idx="708">
                  <c:v>4.2201307189542483</c:v>
                </c:pt>
                <c:pt idx="709">
                  <c:v>2.3320261437908498</c:v>
                </c:pt>
                <c:pt idx="710">
                  <c:v>1.8494117647058825</c:v>
                </c:pt>
                <c:pt idx="711">
                  <c:v>1.9286274509803922</c:v>
                </c:pt>
                <c:pt idx="712">
                  <c:v>3.7058823529411766</c:v>
                </c:pt>
                <c:pt idx="713">
                  <c:v>4.133856209150327</c:v>
                </c:pt>
                <c:pt idx="714">
                  <c:v>4.1150326797385626</c:v>
                </c:pt>
                <c:pt idx="715">
                  <c:v>4.1150326797385626</c:v>
                </c:pt>
                <c:pt idx="716">
                  <c:v>4.4128104575163398</c:v>
                </c:pt>
                <c:pt idx="717">
                  <c:v>2.9205228758169937</c:v>
                </c:pt>
                <c:pt idx="718">
                  <c:v>3.9890196078431379</c:v>
                </c:pt>
                <c:pt idx="719">
                  <c:v>7.173856209150328</c:v>
                </c:pt>
                <c:pt idx="720">
                  <c:v>7.7343790849673217</c:v>
                </c:pt>
                <c:pt idx="721">
                  <c:v>7.3445751633986935</c:v>
                </c:pt>
                <c:pt idx="722">
                  <c:v>6.2959477124183003</c:v>
                </c:pt>
                <c:pt idx="723">
                  <c:v>4.4109803921568629</c:v>
                </c:pt>
                <c:pt idx="724">
                  <c:v>1.6593464052287583</c:v>
                </c:pt>
                <c:pt idx="725">
                  <c:v>1.8316339869281049</c:v>
                </c:pt>
                <c:pt idx="726">
                  <c:v>2.1529411764705881</c:v>
                </c:pt>
                <c:pt idx="727">
                  <c:v>2.5971241830065357</c:v>
                </c:pt>
                <c:pt idx="728">
                  <c:v>1.9508496732026142</c:v>
                </c:pt>
                <c:pt idx="729">
                  <c:v>1.5176470588235296</c:v>
                </c:pt>
                <c:pt idx="730">
                  <c:v>0.88000000000000012</c:v>
                </c:pt>
                <c:pt idx="731">
                  <c:v>2.5835294117647063</c:v>
                </c:pt>
                <c:pt idx="732">
                  <c:v>6.3176470588235301</c:v>
                </c:pt>
                <c:pt idx="733">
                  <c:v>7.287320261437908</c:v>
                </c:pt>
                <c:pt idx="734">
                  <c:v>8.3819607843137263</c:v>
                </c:pt>
                <c:pt idx="735">
                  <c:v>11.975424836601306</c:v>
                </c:pt>
                <c:pt idx="736">
                  <c:v>10.69986928104575</c:v>
                </c:pt>
                <c:pt idx="737">
                  <c:v>6.5022222222222217</c:v>
                </c:pt>
                <c:pt idx="738">
                  <c:v>5.6216993464052303</c:v>
                </c:pt>
                <c:pt idx="739">
                  <c:v>5.6645751633986929</c:v>
                </c:pt>
                <c:pt idx="740">
                  <c:v>2.0271895424836601</c:v>
                </c:pt>
                <c:pt idx="741">
                  <c:v>1.624313725490196</c:v>
                </c:pt>
                <c:pt idx="742">
                  <c:v>1.8533333333333333</c:v>
                </c:pt>
                <c:pt idx="743">
                  <c:v>2.0891503267973861</c:v>
                </c:pt>
                <c:pt idx="744">
                  <c:v>2.5252287581699346</c:v>
                </c:pt>
                <c:pt idx="745">
                  <c:v>2.6609150326797391</c:v>
                </c:pt>
                <c:pt idx="746">
                  <c:v>3.8598692810457513</c:v>
                </c:pt>
                <c:pt idx="747">
                  <c:v>4.9903267973856211</c:v>
                </c:pt>
                <c:pt idx="748">
                  <c:v>5.4666666666666677</c:v>
                </c:pt>
                <c:pt idx="749">
                  <c:v>4.2230065359477127</c:v>
                </c:pt>
                <c:pt idx="750">
                  <c:v>4.0643137254901962</c:v>
                </c:pt>
                <c:pt idx="751">
                  <c:v>2.6996078431372545</c:v>
                </c:pt>
                <c:pt idx="752">
                  <c:v>2.2094117647058824</c:v>
                </c:pt>
                <c:pt idx="753">
                  <c:v>2.8295424836601311</c:v>
                </c:pt>
                <c:pt idx="754">
                  <c:v>2.9908496732026144</c:v>
                </c:pt>
                <c:pt idx="755">
                  <c:v>3.8271895424836608</c:v>
                </c:pt>
                <c:pt idx="756">
                  <c:v>3.6465359477124188</c:v>
                </c:pt>
                <c:pt idx="757">
                  <c:v>3.1343790849673203</c:v>
                </c:pt>
                <c:pt idx="758">
                  <c:v>3.0052287581699351</c:v>
                </c:pt>
                <c:pt idx="759">
                  <c:v>3.7898039215686281</c:v>
                </c:pt>
                <c:pt idx="760">
                  <c:v>4.9984313725490193</c:v>
                </c:pt>
                <c:pt idx="761">
                  <c:v>5.223529411764706</c:v>
                </c:pt>
                <c:pt idx="762">
                  <c:v>4.8664052287581701</c:v>
                </c:pt>
                <c:pt idx="763">
                  <c:v>3.5741176470588241</c:v>
                </c:pt>
                <c:pt idx="764">
                  <c:v>2.298300653594771</c:v>
                </c:pt>
                <c:pt idx="765">
                  <c:v>0.22509803921568627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0.78928104575163405</c:v>
                </c:pt>
                <c:pt idx="771">
                  <c:v>1.3278431372549022</c:v>
                </c:pt>
                <c:pt idx="772">
                  <c:v>1.3435294117647059</c:v>
                </c:pt>
                <c:pt idx="773">
                  <c:v>1.3432679738562094</c:v>
                </c:pt>
                <c:pt idx="774">
                  <c:v>0.87398692810457523</c:v>
                </c:pt>
                <c:pt idx="775">
                  <c:v>0.75633986928104568</c:v>
                </c:pt>
                <c:pt idx="776">
                  <c:v>0.27529411764705886</c:v>
                </c:pt>
                <c:pt idx="777">
                  <c:v>0.60183006535947714</c:v>
                </c:pt>
                <c:pt idx="778">
                  <c:v>3.5098039215686279</c:v>
                </c:pt>
                <c:pt idx="779">
                  <c:v>7.3479738562091512</c:v>
                </c:pt>
                <c:pt idx="780">
                  <c:v>9.9934640522875817</c:v>
                </c:pt>
                <c:pt idx="781">
                  <c:v>13.370196078431372</c:v>
                </c:pt>
                <c:pt idx="782">
                  <c:v>13.599738562091503</c:v>
                </c:pt>
                <c:pt idx="783">
                  <c:v>10.76967320261438</c:v>
                </c:pt>
                <c:pt idx="784">
                  <c:v>7.5691503267973861</c:v>
                </c:pt>
                <c:pt idx="785">
                  <c:v>6.0768627450980386</c:v>
                </c:pt>
                <c:pt idx="786">
                  <c:v>2.6896732026143795</c:v>
                </c:pt>
                <c:pt idx="787">
                  <c:v>2.1179084967320261</c:v>
                </c:pt>
                <c:pt idx="788">
                  <c:v>2.1194771241830064</c:v>
                </c:pt>
                <c:pt idx="789">
                  <c:v>3.2431372549019608</c:v>
                </c:pt>
                <c:pt idx="790">
                  <c:v>3.3675816993464056</c:v>
                </c:pt>
                <c:pt idx="791">
                  <c:v>3.3205228758169936</c:v>
                </c:pt>
                <c:pt idx="792">
                  <c:v>3.3267973856209148</c:v>
                </c:pt>
                <c:pt idx="793">
                  <c:v>4.0337254901960788</c:v>
                </c:pt>
                <c:pt idx="794">
                  <c:v>3.4078431372549023</c:v>
                </c:pt>
                <c:pt idx="795">
                  <c:v>4.9837908496732028</c:v>
                </c:pt>
                <c:pt idx="796">
                  <c:v>8.5249673202614389</c:v>
                </c:pt>
                <c:pt idx="797">
                  <c:v>10.376732026143792</c:v>
                </c:pt>
                <c:pt idx="798">
                  <c:v>9.9751633986928105</c:v>
                </c:pt>
                <c:pt idx="799">
                  <c:v>8.6533333333333342</c:v>
                </c:pt>
                <c:pt idx="800">
                  <c:v>6.12156862745098</c:v>
                </c:pt>
                <c:pt idx="801">
                  <c:v>3.374117647058823</c:v>
                </c:pt>
                <c:pt idx="802">
                  <c:v>2.666666666666667</c:v>
                </c:pt>
                <c:pt idx="803">
                  <c:v>2.5905882352941179</c:v>
                </c:pt>
                <c:pt idx="804">
                  <c:v>3.4044444444444442</c:v>
                </c:pt>
                <c:pt idx="805">
                  <c:v>3.0794771241830068</c:v>
                </c:pt>
                <c:pt idx="806">
                  <c:v>2.2857516339869282</c:v>
                </c:pt>
                <c:pt idx="807">
                  <c:v>1.1450980392156864</c:v>
                </c:pt>
                <c:pt idx="808">
                  <c:v>1.0284967320261438</c:v>
                </c:pt>
                <c:pt idx="809">
                  <c:v>3.2177777777777781</c:v>
                </c:pt>
                <c:pt idx="810">
                  <c:v>3.7424836601307185</c:v>
                </c:pt>
                <c:pt idx="811">
                  <c:v>4.8371241830065372</c:v>
                </c:pt>
                <c:pt idx="812">
                  <c:v>8.4543790849673215</c:v>
                </c:pt>
                <c:pt idx="813">
                  <c:v>8.9730718954248374</c:v>
                </c:pt>
                <c:pt idx="814">
                  <c:v>5.9699346405228759</c:v>
                </c:pt>
                <c:pt idx="815">
                  <c:v>5.5343790849673198</c:v>
                </c:pt>
                <c:pt idx="816">
                  <c:v>5.5772549019607851</c:v>
                </c:pt>
                <c:pt idx="817">
                  <c:v>2.032941176470588</c:v>
                </c:pt>
                <c:pt idx="818">
                  <c:v>1.6559477124183006</c:v>
                </c:pt>
                <c:pt idx="819">
                  <c:v>1.872156862745098</c:v>
                </c:pt>
                <c:pt idx="820">
                  <c:v>1.8115032679738561</c:v>
                </c:pt>
                <c:pt idx="821">
                  <c:v>0.91503267973856206</c:v>
                </c:pt>
                <c:pt idx="822">
                  <c:v>0.85751633986928111</c:v>
                </c:pt>
                <c:pt idx="823">
                  <c:v>1.4162091503267973</c:v>
                </c:pt>
                <c:pt idx="824">
                  <c:v>2.6005228758169938</c:v>
                </c:pt>
                <c:pt idx="825">
                  <c:v>3.4569934640522879</c:v>
                </c:pt>
                <c:pt idx="826">
                  <c:v>3.5458823529411765</c:v>
                </c:pt>
                <c:pt idx="827">
                  <c:v>3.5396078431372553</c:v>
                </c:pt>
                <c:pt idx="828">
                  <c:v>3.0873202614379087</c:v>
                </c:pt>
                <c:pt idx="829">
                  <c:v>2.1785620915032684</c:v>
                </c:pt>
                <c:pt idx="830">
                  <c:v>2.7503267973856209</c:v>
                </c:pt>
                <c:pt idx="831">
                  <c:v>2.924183006535948</c:v>
                </c:pt>
                <c:pt idx="832">
                  <c:v>3.7696732026143787</c:v>
                </c:pt>
                <c:pt idx="833">
                  <c:v>3.3168627450980392</c:v>
                </c:pt>
                <c:pt idx="834">
                  <c:v>3.1822222222222223</c:v>
                </c:pt>
                <c:pt idx="835">
                  <c:v>3.0177777777777779</c:v>
                </c:pt>
                <c:pt idx="836">
                  <c:v>4.1511111111111116</c:v>
                </c:pt>
                <c:pt idx="837">
                  <c:v>6.3294117647058821</c:v>
                </c:pt>
                <c:pt idx="838">
                  <c:v>6.6483660130718958</c:v>
                </c:pt>
                <c:pt idx="839">
                  <c:v>6.2912418300653599</c:v>
                </c:pt>
                <c:pt idx="840">
                  <c:v>4.9989542483660134</c:v>
                </c:pt>
                <c:pt idx="841">
                  <c:v>3.3618300653594777</c:v>
                </c:pt>
                <c:pt idx="842">
                  <c:v>0.3189542483660131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0.62091503267973858</c:v>
                </c:pt>
                <c:pt idx="848">
                  <c:v>1.5691503267973856</c:v>
                </c:pt>
                <c:pt idx="849">
                  <c:v>1.6619607843137256</c:v>
                </c:pt>
                <c:pt idx="850">
                  <c:v>1.6616993464052288</c:v>
                </c:pt>
                <c:pt idx="851">
                  <c:v>1.3688888888888888</c:v>
                </c:pt>
                <c:pt idx="852">
                  <c:v>1.6371241830065359</c:v>
                </c:pt>
                <c:pt idx="853">
                  <c:v>2.0426143790849673</c:v>
                </c:pt>
                <c:pt idx="854">
                  <c:v>3.154771241830066</c:v>
                </c:pt>
                <c:pt idx="855">
                  <c:v>5.6096732026143794</c:v>
                </c:pt>
                <c:pt idx="856">
                  <c:v>10.131503267973859</c:v>
                </c:pt>
                <c:pt idx="857">
                  <c:v>14.773856209150326</c:v>
                </c:pt>
                <c:pt idx="858">
                  <c:v>18.451764705882354</c:v>
                </c:pt>
                <c:pt idx="859">
                  <c:v>17.963398692810458</c:v>
                </c:pt>
                <c:pt idx="860">
                  <c:v>15.633725490196078</c:v>
                </c:pt>
                <c:pt idx="861">
                  <c:v>11.869019607843139</c:v>
                </c:pt>
                <c:pt idx="862">
                  <c:v>8.6122875816993467</c:v>
                </c:pt>
                <c:pt idx="863">
                  <c:v>3.6533333333333329</c:v>
                </c:pt>
                <c:pt idx="864">
                  <c:v>2.9367320261437908</c:v>
                </c:pt>
                <c:pt idx="865">
                  <c:v>2.7989542483660128</c:v>
                </c:pt>
                <c:pt idx="866">
                  <c:v>2.0614379084967323</c:v>
                </c:pt>
                <c:pt idx="867">
                  <c:v>0.7756862745098041</c:v>
                </c:pt>
                <c:pt idx="868">
                  <c:v>0.70614379084967316</c:v>
                </c:pt>
                <c:pt idx="869">
                  <c:v>0.72183006535947725</c:v>
                </c:pt>
                <c:pt idx="870">
                  <c:v>1.5207843137254904</c:v>
                </c:pt>
                <c:pt idx="871">
                  <c:v>2.6640522875816992</c:v>
                </c:pt>
                <c:pt idx="872">
                  <c:v>5.2115032679738569</c:v>
                </c:pt>
                <c:pt idx="873">
                  <c:v>9.2363398692810463</c:v>
                </c:pt>
                <c:pt idx="874">
                  <c:v>11.341960784313725</c:v>
                </c:pt>
                <c:pt idx="875">
                  <c:v>11.677124183006535</c:v>
                </c:pt>
                <c:pt idx="876">
                  <c:v>10.810196078431375</c:v>
                </c:pt>
                <c:pt idx="877">
                  <c:v>8.760784313725491</c:v>
                </c:pt>
                <c:pt idx="878">
                  <c:v>5.4938562091503265</c:v>
                </c:pt>
                <c:pt idx="879">
                  <c:v>4.5231372549019602</c:v>
                </c:pt>
                <c:pt idx="880">
                  <c:v>3.7228758169934646</c:v>
                </c:pt>
                <c:pt idx="881">
                  <c:v>4.0135947712418298</c:v>
                </c:pt>
                <c:pt idx="882">
                  <c:v>3.0562091503267976</c:v>
                </c:pt>
                <c:pt idx="883">
                  <c:v>2.2951633986928104</c:v>
                </c:pt>
                <c:pt idx="884">
                  <c:v>1.1445751633986929</c:v>
                </c:pt>
                <c:pt idx="885">
                  <c:v>0.81071895424836604</c:v>
                </c:pt>
                <c:pt idx="886">
                  <c:v>0.84967320261437929</c:v>
                </c:pt>
                <c:pt idx="887">
                  <c:v>0.97176470588235297</c:v>
                </c:pt>
                <c:pt idx="888">
                  <c:v>1.9835294117647062</c:v>
                </c:pt>
                <c:pt idx="889">
                  <c:v>5.1960784313725492</c:v>
                </c:pt>
                <c:pt idx="890">
                  <c:v>5.8107189542483662</c:v>
                </c:pt>
                <c:pt idx="891">
                  <c:v>4.9610457516339865</c:v>
                </c:pt>
                <c:pt idx="892">
                  <c:v>4.9281045751633989</c:v>
                </c:pt>
                <c:pt idx="893">
                  <c:v>4.9845751633986932</c:v>
                </c:pt>
                <c:pt idx="894">
                  <c:v>1.8517647058823532</c:v>
                </c:pt>
                <c:pt idx="895">
                  <c:v>1.361307189542484</c:v>
                </c:pt>
                <c:pt idx="896">
                  <c:v>1.3835294117647059</c:v>
                </c:pt>
                <c:pt idx="897">
                  <c:v>1.3228758169934642</c:v>
                </c:pt>
                <c:pt idx="898">
                  <c:v>0.25464052287581701</c:v>
                </c:pt>
                <c:pt idx="899">
                  <c:v>0.17490196078431375</c:v>
                </c:pt>
                <c:pt idx="900">
                  <c:v>6.326797385620915E-2</c:v>
                </c:pt>
                <c:pt idx="901">
                  <c:v>0.89777777777777779</c:v>
                </c:pt>
                <c:pt idx="902">
                  <c:v>1.703529411764706</c:v>
                </c:pt>
                <c:pt idx="903">
                  <c:v>2.0303267973856212</c:v>
                </c:pt>
                <c:pt idx="904">
                  <c:v>2.0718954248366015</c:v>
                </c:pt>
                <c:pt idx="905">
                  <c:v>2.5445751633986933</c:v>
                </c:pt>
                <c:pt idx="906">
                  <c:v>2.0650980392156866</c:v>
                </c:pt>
                <c:pt idx="907">
                  <c:v>2.5121568627450981</c:v>
                </c:pt>
                <c:pt idx="908">
                  <c:v>2.7730718954248363</c:v>
                </c:pt>
                <c:pt idx="909">
                  <c:v>3.5960784313725491</c:v>
                </c:pt>
                <c:pt idx="910">
                  <c:v>3.1108496732026141</c:v>
                </c:pt>
                <c:pt idx="911">
                  <c:v>3.0875816993464058</c:v>
                </c:pt>
                <c:pt idx="912">
                  <c:v>3.0920261437908496</c:v>
                </c:pt>
                <c:pt idx="913">
                  <c:v>4.6771241830065362</c:v>
                </c:pt>
                <c:pt idx="914">
                  <c:v>8.5686274509803919</c:v>
                </c:pt>
                <c:pt idx="915">
                  <c:v>9.1050980392156866</c:v>
                </c:pt>
                <c:pt idx="916">
                  <c:v>8.8256209150326796</c:v>
                </c:pt>
                <c:pt idx="917">
                  <c:v>7.5398692810457515</c:v>
                </c:pt>
                <c:pt idx="918">
                  <c:v>5.3670588235294128</c:v>
                </c:pt>
                <c:pt idx="919">
                  <c:v>0.61098039215686284</c:v>
                </c:pt>
                <c:pt idx="920">
                  <c:v>7.450980392156864E-2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0.52366013071895423</c:v>
                </c:pt>
                <c:pt idx="925">
                  <c:v>1.471895424836601</c:v>
                </c:pt>
                <c:pt idx="926">
                  <c:v>1.5647058823529412</c:v>
                </c:pt>
                <c:pt idx="927">
                  <c:v>1.6454901960784314</c:v>
                </c:pt>
                <c:pt idx="928">
                  <c:v>1.4423529411764704</c:v>
                </c:pt>
                <c:pt idx="929">
                  <c:v>1.7369934640522877</c:v>
                </c:pt>
                <c:pt idx="930">
                  <c:v>2.1424836601307189</c:v>
                </c:pt>
                <c:pt idx="931">
                  <c:v>3.221699346405229</c:v>
                </c:pt>
                <c:pt idx="932">
                  <c:v>4.19764705882353</c:v>
                </c:pt>
                <c:pt idx="933">
                  <c:v>8.6870588235294104</c:v>
                </c:pt>
                <c:pt idx="934">
                  <c:v>14.958169934640523</c:v>
                </c:pt>
                <c:pt idx="935">
                  <c:v>18.793202614379087</c:v>
                </c:pt>
                <c:pt idx="936">
                  <c:v>18.337777777777777</c:v>
                </c:pt>
                <c:pt idx="937">
                  <c:v>17.74718954248366</c:v>
                </c:pt>
                <c:pt idx="938">
                  <c:v>14.035555555555556</c:v>
                </c:pt>
                <c:pt idx="939">
                  <c:v>9.1500653594771251</c:v>
                </c:pt>
                <c:pt idx="940">
                  <c:v>4.033986928104575</c:v>
                </c:pt>
                <c:pt idx="941">
                  <c:v>3.3330718954248368</c:v>
                </c:pt>
                <c:pt idx="942">
                  <c:v>2.8541176470588239</c:v>
                </c:pt>
                <c:pt idx="943">
                  <c:v>1.833464052287582</c:v>
                </c:pt>
                <c:pt idx="944">
                  <c:v>8.8366013071895427E-2</c:v>
                </c:pt>
                <c:pt idx="945">
                  <c:v>1.8823529411764708E-2</c:v>
                </c:pt>
                <c:pt idx="946">
                  <c:v>3.7647058823529415E-2</c:v>
                </c:pt>
                <c:pt idx="947">
                  <c:v>0.62875816993464051</c:v>
                </c:pt>
                <c:pt idx="948">
                  <c:v>1.5231372549019608</c:v>
                </c:pt>
                <c:pt idx="949">
                  <c:v>4.1864052287581703</c:v>
                </c:pt>
                <c:pt idx="950">
                  <c:v>8.041830065359477</c:v>
                </c:pt>
                <c:pt idx="951">
                  <c:v>10.328104575163398</c:v>
                </c:pt>
                <c:pt idx="952">
                  <c:v>11.285490196078431</c:v>
                </c:pt>
                <c:pt idx="953">
                  <c:v>10.95843137254902</c:v>
                </c:pt>
                <c:pt idx="954">
                  <c:v>9.4332026143790841</c:v>
                </c:pt>
                <c:pt idx="955">
                  <c:v>6.3356862745098042</c:v>
                </c:pt>
                <c:pt idx="956">
                  <c:v>5.1592156862745098</c:v>
                </c:pt>
                <c:pt idx="957">
                  <c:v>3.9189542483660134</c:v>
                </c:pt>
                <c:pt idx="958">
                  <c:v>4.0943790849673203</c:v>
                </c:pt>
                <c:pt idx="959">
                  <c:v>2.9563398692810456</c:v>
                </c:pt>
                <c:pt idx="960">
                  <c:v>2.1952941176470593</c:v>
                </c:pt>
                <c:pt idx="961">
                  <c:v>1.0541176470588236</c:v>
                </c:pt>
                <c:pt idx="962">
                  <c:v>0.8554248366013073</c:v>
                </c:pt>
                <c:pt idx="963">
                  <c:v>0.2614379084967321</c:v>
                </c:pt>
                <c:pt idx="964">
                  <c:v>0.26771241830065362</c:v>
                </c:pt>
                <c:pt idx="965">
                  <c:v>0.8013071895424837</c:v>
                </c:pt>
                <c:pt idx="966">
                  <c:v>1.9398692810457516</c:v>
                </c:pt>
                <c:pt idx="967">
                  <c:v>1.9835294117647062</c:v>
                </c:pt>
                <c:pt idx="968">
                  <c:v>1.8347712418300655</c:v>
                </c:pt>
                <c:pt idx="969">
                  <c:v>1.8284967320261436</c:v>
                </c:pt>
                <c:pt idx="970">
                  <c:v>1.6164705882352943</c:v>
                </c:pt>
                <c:pt idx="971">
                  <c:v>0.55137254901960786</c:v>
                </c:pt>
                <c:pt idx="972">
                  <c:v>0.39816993464052286</c:v>
                </c:pt>
                <c:pt idx="973">
                  <c:v>0.42039215686274511</c:v>
                </c:pt>
                <c:pt idx="974">
                  <c:v>0.45516339869281053</c:v>
                </c:pt>
                <c:pt idx="975">
                  <c:v>0.13359477124183006</c:v>
                </c:pt>
                <c:pt idx="976">
                  <c:v>5.6993464052287578E-2</c:v>
                </c:pt>
                <c:pt idx="977">
                  <c:v>5.6993464052287578E-2</c:v>
                </c:pt>
                <c:pt idx="978">
                  <c:v>0.41411764705882359</c:v>
                </c:pt>
                <c:pt idx="979">
                  <c:v>1.1275816993464054</c:v>
                </c:pt>
                <c:pt idx="980">
                  <c:v>1.438169934640523</c:v>
                </c:pt>
                <c:pt idx="981">
                  <c:v>1.4797385620915031</c:v>
                </c:pt>
                <c:pt idx="982">
                  <c:v>1.8988235294117644</c:v>
                </c:pt>
                <c:pt idx="983">
                  <c:v>1.8525490196078431</c:v>
                </c:pt>
                <c:pt idx="984">
                  <c:v>2.2567320261437911</c:v>
                </c:pt>
                <c:pt idx="985">
                  <c:v>2.9186928104575167</c:v>
                </c:pt>
                <c:pt idx="986">
                  <c:v>4.0410457516339875</c:v>
                </c:pt>
                <c:pt idx="987">
                  <c:v>3.6282352941176472</c:v>
                </c:pt>
                <c:pt idx="988">
                  <c:v>3.3743790849673201</c:v>
                </c:pt>
                <c:pt idx="989">
                  <c:v>2.5346405228758169</c:v>
                </c:pt>
                <c:pt idx="990">
                  <c:v>3.5701960784313731</c:v>
                </c:pt>
                <c:pt idx="991">
                  <c:v>6.2122875816993464</c:v>
                </c:pt>
                <c:pt idx="992">
                  <c:v>6.608888888888889</c:v>
                </c:pt>
                <c:pt idx="993">
                  <c:v>6.7145098039215689</c:v>
                </c:pt>
                <c:pt idx="994">
                  <c:v>6.4237908496732032</c:v>
                </c:pt>
                <c:pt idx="995">
                  <c:v>4.4156862745098042</c:v>
                </c:pt>
                <c:pt idx="996">
                  <c:v>0.60967320261437907</c:v>
                </c:pt>
                <c:pt idx="997">
                  <c:v>0.20679738562091504</c:v>
                </c:pt>
                <c:pt idx="998">
                  <c:v>2.1960784313725491E-2</c:v>
                </c:pt>
                <c:pt idx="999">
                  <c:v>0</c:v>
                </c:pt>
                <c:pt idx="1000">
                  <c:v>0</c:v>
                </c:pt>
                <c:pt idx="1001">
                  <c:v>6.4836601307189545E-2</c:v>
                </c:pt>
                <c:pt idx="1002">
                  <c:v>1.0130718954248368</c:v>
                </c:pt>
                <c:pt idx="1003">
                  <c:v>1.1058823529411765</c:v>
                </c:pt>
                <c:pt idx="1004">
                  <c:v>1.3181699346405227</c:v>
                </c:pt>
                <c:pt idx="1005">
                  <c:v>1.5610457516339868</c:v>
                </c:pt>
                <c:pt idx="1006">
                  <c:v>1.8556862745098039</c:v>
                </c:pt>
                <c:pt idx="1007">
                  <c:v>2.2611764705882353</c:v>
                </c:pt>
                <c:pt idx="1008">
                  <c:v>3.3247058823529416</c:v>
                </c:pt>
                <c:pt idx="1009">
                  <c:v>3.9056209150326793</c:v>
                </c:pt>
                <c:pt idx="1010">
                  <c:v>8.1775163398692818</c:v>
                </c:pt>
                <c:pt idx="1011">
                  <c:v>14.663790849673202</c:v>
                </c:pt>
                <c:pt idx="1012">
                  <c:v>18.695947712418302</c:v>
                </c:pt>
                <c:pt idx="1013">
                  <c:v>18.673986928104576</c:v>
                </c:pt>
                <c:pt idx="1014">
                  <c:v>18.493856209150326</c:v>
                </c:pt>
                <c:pt idx="1015">
                  <c:v>14.417777777777777</c:v>
                </c:pt>
                <c:pt idx="1016">
                  <c:v>8.7524183006535949</c:v>
                </c:pt>
                <c:pt idx="1017">
                  <c:v>3.43921568627451</c:v>
                </c:pt>
                <c:pt idx="1018">
                  <c:v>2.388235294117647</c:v>
                </c:pt>
                <c:pt idx="1019">
                  <c:v>1.9027450980392158</c:v>
                </c:pt>
                <c:pt idx="1020">
                  <c:v>1.5186928104575164</c:v>
                </c:pt>
                <c:pt idx="1021">
                  <c:v>0.3840522875816994</c:v>
                </c:pt>
                <c:pt idx="1022">
                  <c:v>0.73725490196078425</c:v>
                </c:pt>
                <c:pt idx="1023">
                  <c:v>0.69150326797385631</c:v>
                </c:pt>
                <c:pt idx="1024">
                  <c:v>1.0556862745098039</c:v>
                </c:pt>
                <c:pt idx="1025">
                  <c:v>1.6133333333333333</c:v>
                </c:pt>
                <c:pt idx="1026">
                  <c:v>3.0481045751633986</c:v>
                </c:pt>
                <c:pt idx="1027">
                  <c:v>5.1853594771241829</c:v>
                </c:pt>
                <c:pt idx="1028">
                  <c:v>7.9769934640522884</c:v>
                </c:pt>
                <c:pt idx="1029">
                  <c:v>9.5411764705882351</c:v>
                </c:pt>
                <c:pt idx="1030">
                  <c:v>9.4962091503267985</c:v>
                </c:pt>
                <c:pt idx="1031">
                  <c:v>9.3670588235294119</c:v>
                </c:pt>
                <c:pt idx="1032">
                  <c:v>7.9892810457516346</c:v>
                </c:pt>
                <c:pt idx="1033">
                  <c:v>6.3103267973856205</c:v>
                </c:pt>
                <c:pt idx="1034">
                  <c:v>4.4925490196078428</c:v>
                </c:pt>
                <c:pt idx="1035">
                  <c:v>4.5356862745098043</c:v>
                </c:pt>
                <c:pt idx="1036">
                  <c:v>3.1843137254901963</c:v>
                </c:pt>
                <c:pt idx="1037">
                  <c:v>1.9989542483660132</c:v>
                </c:pt>
                <c:pt idx="1038">
                  <c:v>0.8580392156862745</c:v>
                </c:pt>
                <c:pt idx="1039">
                  <c:v>0.9963398692810459</c:v>
                </c:pt>
                <c:pt idx="1040">
                  <c:v>1.0177777777777779</c:v>
                </c:pt>
                <c:pt idx="1041">
                  <c:v>1.3534640522875818</c:v>
                </c:pt>
                <c:pt idx="1042">
                  <c:v>1.456732026143791</c:v>
                </c:pt>
                <c:pt idx="1043">
                  <c:v>1.8188235294117649</c:v>
                </c:pt>
                <c:pt idx="1044">
                  <c:v>1.506666666666667</c:v>
                </c:pt>
                <c:pt idx="1045">
                  <c:v>0.87477124183006538</c:v>
                </c:pt>
                <c:pt idx="1046">
                  <c:v>0.53908496732026145</c:v>
                </c:pt>
                <c:pt idx="1047">
                  <c:v>0.43581699346405223</c:v>
                </c:pt>
                <c:pt idx="1048">
                  <c:v>9.5947712418300662E-2</c:v>
                </c:pt>
                <c:pt idx="1049">
                  <c:v>3.1633986928104575E-2</c:v>
                </c:pt>
                <c:pt idx="1050">
                  <c:v>5.6993464052287578E-2</c:v>
                </c:pt>
                <c:pt idx="1051">
                  <c:v>9.1764705882352929E-2</c:v>
                </c:pt>
                <c:pt idx="1052">
                  <c:v>9.1764705882352929E-2</c:v>
                </c:pt>
                <c:pt idx="1053">
                  <c:v>6.0130718954248367E-2</c:v>
                </c:pt>
                <c:pt idx="1054">
                  <c:v>0.59607843137254912</c:v>
                </c:pt>
                <c:pt idx="1055">
                  <c:v>0.85960784313725491</c:v>
                </c:pt>
                <c:pt idx="1056">
                  <c:v>0.97359477124183014</c:v>
                </c:pt>
                <c:pt idx="1057">
                  <c:v>0.97359477124183014</c:v>
                </c:pt>
                <c:pt idx="1058">
                  <c:v>1.0151633986928106</c:v>
                </c:pt>
                <c:pt idx="1059">
                  <c:v>0.89202614379084966</c:v>
                </c:pt>
                <c:pt idx="1060">
                  <c:v>0.82928104575163408</c:v>
                </c:pt>
                <c:pt idx="1061">
                  <c:v>1.5811764705882356</c:v>
                </c:pt>
                <c:pt idx="1062">
                  <c:v>2.2870588235294118</c:v>
                </c:pt>
                <c:pt idx="1063">
                  <c:v>3.2938562091503272</c:v>
                </c:pt>
                <c:pt idx="1064">
                  <c:v>2.9061437908496734</c:v>
                </c:pt>
                <c:pt idx="1065">
                  <c:v>3.7160784313725488</c:v>
                </c:pt>
                <c:pt idx="1066">
                  <c:v>3.1615686274509809</c:v>
                </c:pt>
                <c:pt idx="1067">
                  <c:v>5.0867973856209154</c:v>
                </c:pt>
                <c:pt idx="1068">
                  <c:v>8.3730718954248378</c:v>
                </c:pt>
                <c:pt idx="1069">
                  <c:v>9.0815686274509808</c:v>
                </c:pt>
                <c:pt idx="1070">
                  <c:v>8.2303267973856205</c:v>
                </c:pt>
                <c:pt idx="1071">
                  <c:v>8.106143790849675</c:v>
                </c:pt>
                <c:pt idx="1072">
                  <c:v>5.6410457516339871</c:v>
                </c:pt>
                <c:pt idx="1073">
                  <c:v>1.6899346405228759</c:v>
                </c:pt>
                <c:pt idx="1074">
                  <c:v>0.95633986928104586</c:v>
                </c:pt>
                <c:pt idx="1075">
                  <c:v>0.77150326797385615</c:v>
                </c:pt>
                <c:pt idx="1076">
                  <c:v>0.54954248366013081</c:v>
                </c:pt>
                <c:pt idx="1077">
                  <c:v>0.3835294117647059</c:v>
                </c:pt>
                <c:pt idx="1078">
                  <c:v>6.4836601307189545E-2</c:v>
                </c:pt>
                <c:pt idx="1079">
                  <c:v>1.0099346405228757</c:v>
                </c:pt>
                <c:pt idx="1080">
                  <c:v>1.0996078431372549</c:v>
                </c:pt>
                <c:pt idx="1081">
                  <c:v>1.3118954248366015</c:v>
                </c:pt>
                <c:pt idx="1082">
                  <c:v>1.548496732026144</c:v>
                </c:pt>
                <c:pt idx="1083">
                  <c:v>1.8431372549019607</c:v>
                </c:pt>
                <c:pt idx="1084">
                  <c:v>2.2517647058823527</c:v>
                </c:pt>
                <c:pt idx="1085">
                  <c:v>3.3184313725490195</c:v>
                </c:pt>
                <c:pt idx="1086">
                  <c:v>3.472156862745098</c:v>
                </c:pt>
                <c:pt idx="1087">
                  <c:v>6.0394771241830059</c:v>
                </c:pt>
                <c:pt idx="1088">
                  <c:v>11.292026143790851</c:v>
                </c:pt>
                <c:pt idx="1089">
                  <c:v>14.084705882352941</c:v>
                </c:pt>
                <c:pt idx="1090">
                  <c:v>14.767581699346406</c:v>
                </c:pt>
                <c:pt idx="1091">
                  <c:v>15.915294117647061</c:v>
                </c:pt>
                <c:pt idx="1092">
                  <c:v>13.437908496732026</c:v>
                </c:pt>
                <c:pt idx="1093">
                  <c:v>8.5362091503267976</c:v>
                </c:pt>
                <c:pt idx="1094">
                  <c:v>4.4436601307189552</c:v>
                </c:pt>
                <c:pt idx="1095">
                  <c:v>2.6878431372549016</c:v>
                </c:pt>
                <c:pt idx="1096">
                  <c:v>1.8684967320261441</c:v>
                </c:pt>
                <c:pt idx="1097">
                  <c:v>3.0915032679738568</c:v>
                </c:pt>
                <c:pt idx="1098">
                  <c:v>3.1589542483660127</c:v>
                </c:pt>
                <c:pt idx="1099">
                  <c:v>3.5594771241830068</c:v>
                </c:pt>
                <c:pt idx="1100">
                  <c:v>3.5738562091503274</c:v>
                </c:pt>
                <c:pt idx="1101">
                  <c:v>3.2917647058823536</c:v>
                </c:pt>
                <c:pt idx="1102">
                  <c:v>2.3011764705882354</c:v>
                </c:pt>
                <c:pt idx="1103">
                  <c:v>2.2671895424836603</c:v>
                </c:pt>
                <c:pt idx="1104">
                  <c:v>2.9607843137254903</c:v>
                </c:pt>
                <c:pt idx="1105">
                  <c:v>6.2013071895424838</c:v>
                </c:pt>
                <c:pt idx="1106">
                  <c:v>7.8713725490196085</c:v>
                </c:pt>
                <c:pt idx="1107">
                  <c:v>7.8797385620915028</c:v>
                </c:pt>
                <c:pt idx="1108">
                  <c:v>8.6494117647058815</c:v>
                </c:pt>
                <c:pt idx="1109">
                  <c:v>8.8465359477124199</c:v>
                </c:pt>
                <c:pt idx="1110">
                  <c:v>6.8779084967320259</c:v>
                </c:pt>
                <c:pt idx="1111">
                  <c:v>5.04</c:v>
                </c:pt>
                <c:pt idx="1112">
                  <c:v>4.8295424836601306</c:v>
                </c:pt>
                <c:pt idx="1113">
                  <c:v>3.3576470588235297</c:v>
                </c:pt>
                <c:pt idx="1114">
                  <c:v>2.0321568627450981</c:v>
                </c:pt>
                <c:pt idx="1115">
                  <c:v>1.0149019607843137</c:v>
                </c:pt>
                <c:pt idx="1116">
                  <c:v>1.7286274509803923</c:v>
                </c:pt>
                <c:pt idx="1117">
                  <c:v>2.2250980392156867</c:v>
                </c:pt>
                <c:pt idx="1118">
                  <c:v>2.6185620915032684</c:v>
                </c:pt>
                <c:pt idx="1119">
                  <c:v>2.7022222222222223</c:v>
                </c:pt>
                <c:pt idx="1120">
                  <c:v>2.7213071895424834</c:v>
                </c:pt>
                <c:pt idx="1121">
                  <c:v>1.8274509803921568</c:v>
                </c:pt>
                <c:pt idx="1122">
                  <c:v>0.97411764705882353</c:v>
                </c:pt>
                <c:pt idx="1123">
                  <c:v>0.53908496732026145</c:v>
                </c:pt>
                <c:pt idx="1124">
                  <c:v>0.43581699346405223</c:v>
                </c:pt>
                <c:pt idx="1125">
                  <c:v>0.12130718954248366</c:v>
                </c:pt>
                <c:pt idx="1126">
                  <c:v>5.6993464052287578E-2</c:v>
                </c:pt>
                <c:pt idx="1127">
                  <c:v>6.0130718954248367E-2</c:v>
                </c:pt>
                <c:pt idx="1128">
                  <c:v>6.9542483660130716E-2</c:v>
                </c:pt>
                <c:pt idx="1129">
                  <c:v>6.9542483660130716E-2</c:v>
                </c:pt>
                <c:pt idx="1130">
                  <c:v>1.2549019607843137E-2</c:v>
                </c:pt>
                <c:pt idx="1131">
                  <c:v>0.55790849673202625</c:v>
                </c:pt>
                <c:pt idx="1132">
                  <c:v>0.74483660130718954</c:v>
                </c:pt>
                <c:pt idx="1133">
                  <c:v>0.83163398692810453</c:v>
                </c:pt>
                <c:pt idx="1134">
                  <c:v>0.83163398692810453</c:v>
                </c:pt>
                <c:pt idx="1135">
                  <c:v>0.87006535947712427</c:v>
                </c:pt>
                <c:pt idx="1136">
                  <c:v>0.73437908496732029</c:v>
                </c:pt>
                <c:pt idx="1137">
                  <c:v>0.69725490196078432</c:v>
                </c:pt>
                <c:pt idx="1138">
                  <c:v>1.1869281045751634</c:v>
                </c:pt>
                <c:pt idx="1139">
                  <c:v>1.9743790849673204</c:v>
                </c:pt>
                <c:pt idx="1140">
                  <c:v>2.8070588235294118</c:v>
                </c:pt>
                <c:pt idx="1141">
                  <c:v>2.4224836601307187</c:v>
                </c:pt>
                <c:pt idx="1142">
                  <c:v>3.703790849673203</c:v>
                </c:pt>
                <c:pt idx="1143">
                  <c:v>4.1098039215686279</c:v>
                </c:pt>
                <c:pt idx="1144">
                  <c:v>7.0538562091503278</c:v>
                </c:pt>
                <c:pt idx="1145">
                  <c:v>10.742222222222223</c:v>
                </c:pt>
                <c:pt idx="1146">
                  <c:v>11.473725490196077</c:v>
                </c:pt>
                <c:pt idx="1147">
                  <c:v>10.322352941176472</c:v>
                </c:pt>
                <c:pt idx="1148">
                  <c:v>9.9477124183006538</c:v>
                </c:pt>
                <c:pt idx="1149">
                  <c:v>7.2180392156862752</c:v>
                </c:pt>
                <c:pt idx="1150">
                  <c:v>4.824313725490196</c:v>
                </c:pt>
                <c:pt idx="1151">
                  <c:v>4.1270588235294117</c:v>
                </c:pt>
                <c:pt idx="1152">
                  <c:v>3.8441830065359479</c:v>
                </c:pt>
                <c:pt idx="1153">
                  <c:v>3.2269281045751637</c:v>
                </c:pt>
                <c:pt idx="1154">
                  <c:v>2.2250980392156867</c:v>
                </c:pt>
                <c:pt idx="1155">
                  <c:v>0</c:v>
                </c:pt>
                <c:pt idx="1156">
                  <c:v>0.40967320261437917</c:v>
                </c:pt>
                <c:pt idx="1157">
                  <c:v>0.48679738562091507</c:v>
                </c:pt>
                <c:pt idx="1158">
                  <c:v>0.68653594771241833</c:v>
                </c:pt>
                <c:pt idx="1159">
                  <c:v>0.74300653594771249</c:v>
                </c:pt>
                <c:pt idx="1160">
                  <c:v>1.099346405228758</c:v>
                </c:pt>
                <c:pt idx="1161">
                  <c:v>1.9858823529411767</c:v>
                </c:pt>
                <c:pt idx="1162">
                  <c:v>2.7777777777777781</c:v>
                </c:pt>
                <c:pt idx="1163">
                  <c:v>2.6332026143790852</c:v>
                </c:pt>
                <c:pt idx="1164">
                  <c:v>4.0180392156862741</c:v>
                </c:pt>
                <c:pt idx="1165">
                  <c:v>8.1681045751633992</c:v>
                </c:pt>
                <c:pt idx="1166">
                  <c:v>9.5296732026143793</c:v>
                </c:pt>
                <c:pt idx="1167">
                  <c:v>11.481045751633987</c:v>
                </c:pt>
                <c:pt idx="1168">
                  <c:v>14.908496732026144</c:v>
                </c:pt>
                <c:pt idx="1169">
                  <c:v>15.296732026143792</c:v>
                </c:pt>
                <c:pt idx="1170">
                  <c:v>11.506405228758171</c:v>
                </c:pt>
                <c:pt idx="1171">
                  <c:v>8.874248366013072</c:v>
                </c:pt>
                <c:pt idx="1172">
                  <c:v>6.2018300653594762</c:v>
                </c:pt>
                <c:pt idx="1173">
                  <c:v>4.3911111111111119</c:v>
                </c:pt>
                <c:pt idx="1174">
                  <c:v>5.7809150326797392</c:v>
                </c:pt>
                <c:pt idx="1175">
                  <c:v>6.626666666666666</c:v>
                </c:pt>
                <c:pt idx="1176">
                  <c:v>7.3160784313725493</c:v>
                </c:pt>
                <c:pt idx="1177">
                  <c:v>7.2627450980392156</c:v>
                </c:pt>
                <c:pt idx="1178">
                  <c:v>5.6002614379084976</c:v>
                </c:pt>
                <c:pt idx="1179">
                  <c:v>3.7626143790849675</c:v>
                </c:pt>
                <c:pt idx="1180">
                  <c:v>4.3184313725490195</c:v>
                </c:pt>
                <c:pt idx="1181">
                  <c:v>5.3869281045751638</c:v>
                </c:pt>
                <c:pt idx="1182">
                  <c:v>7.6101960784313727</c:v>
                </c:pt>
                <c:pt idx="1183">
                  <c:v>9.2951633986928126</c:v>
                </c:pt>
                <c:pt idx="1184">
                  <c:v>8.4807843137254917</c:v>
                </c:pt>
                <c:pt idx="1185">
                  <c:v>7.9241830065359489</c:v>
                </c:pt>
                <c:pt idx="1186">
                  <c:v>7.4462745098039225</c:v>
                </c:pt>
                <c:pt idx="1187">
                  <c:v>6.1197385620915039</c:v>
                </c:pt>
                <c:pt idx="1188">
                  <c:v>4.6760784313725496</c:v>
                </c:pt>
                <c:pt idx="1189">
                  <c:v>4.1440522875817001</c:v>
                </c:pt>
                <c:pt idx="1190">
                  <c:v>2.7380392156862743</c:v>
                </c:pt>
                <c:pt idx="1191">
                  <c:v>1.5213071895424837</c:v>
                </c:pt>
                <c:pt idx="1192">
                  <c:v>1.1864052287581699</c:v>
                </c:pt>
                <c:pt idx="1193">
                  <c:v>1.9586928104575163</c:v>
                </c:pt>
                <c:pt idx="1194">
                  <c:v>2.9006535947712417</c:v>
                </c:pt>
                <c:pt idx="1195">
                  <c:v>3.180653594771242</c:v>
                </c:pt>
                <c:pt idx="1196">
                  <c:v>3.1950326797385626</c:v>
                </c:pt>
                <c:pt idx="1197">
                  <c:v>2.910065359477124</c:v>
                </c:pt>
                <c:pt idx="1198">
                  <c:v>1.9513725490196077</c:v>
                </c:pt>
                <c:pt idx="1199">
                  <c:v>0.97411764705882353</c:v>
                </c:pt>
                <c:pt idx="1200">
                  <c:v>0.53908496732026145</c:v>
                </c:pt>
                <c:pt idx="1201">
                  <c:v>0.43581699346405223</c:v>
                </c:pt>
                <c:pt idx="1202">
                  <c:v>0.28810457516339871</c:v>
                </c:pt>
                <c:pt idx="1203">
                  <c:v>0.22379084967320259</c:v>
                </c:pt>
                <c:pt idx="1204">
                  <c:v>0.23633986928104575</c:v>
                </c:pt>
                <c:pt idx="1205">
                  <c:v>0.77333333333333343</c:v>
                </c:pt>
                <c:pt idx="1206">
                  <c:v>0.77960784313725495</c:v>
                </c:pt>
                <c:pt idx="1207">
                  <c:v>0.55581699346405233</c:v>
                </c:pt>
                <c:pt idx="1208">
                  <c:v>1.1011764705882354</c:v>
                </c:pt>
                <c:pt idx="1209">
                  <c:v>1.2376470588235295</c:v>
                </c:pt>
                <c:pt idx="1210">
                  <c:v>0.71006535947712424</c:v>
                </c:pt>
                <c:pt idx="1211">
                  <c:v>0.7037908496732026</c:v>
                </c:pt>
                <c:pt idx="1212">
                  <c:v>0.72627450980392161</c:v>
                </c:pt>
                <c:pt idx="1213">
                  <c:v>0.21333333333333335</c:v>
                </c:pt>
                <c:pt idx="1214">
                  <c:v>7.3725490196078436E-2</c:v>
                </c:pt>
                <c:pt idx="1215">
                  <c:v>0.62745098039215685</c:v>
                </c:pt>
                <c:pt idx="1216">
                  <c:v>1.4023529411764708</c:v>
                </c:pt>
                <c:pt idx="1217">
                  <c:v>2.2509803921568627</c:v>
                </c:pt>
                <c:pt idx="1218">
                  <c:v>2.2436601307189541</c:v>
                </c:pt>
                <c:pt idx="1219">
                  <c:v>3.6684967320261439</c:v>
                </c:pt>
                <c:pt idx="1220">
                  <c:v>4.0972549019607847</c:v>
                </c:pt>
                <c:pt idx="1221">
                  <c:v>6.6925490196078421</c:v>
                </c:pt>
                <c:pt idx="1222">
                  <c:v>9.4112418300653609</c:v>
                </c:pt>
                <c:pt idx="1223">
                  <c:v>10.048888888888889</c:v>
                </c:pt>
                <c:pt idx="1224">
                  <c:v>9.0316339869281048</c:v>
                </c:pt>
                <c:pt idx="1225">
                  <c:v>8.7249673202614382</c:v>
                </c:pt>
                <c:pt idx="1226">
                  <c:v>6.5879738562091505</c:v>
                </c:pt>
                <c:pt idx="1227">
                  <c:v>5.2196078431372541</c:v>
                </c:pt>
                <c:pt idx="1228">
                  <c:v>4.6162091503267977</c:v>
                </c:pt>
                <c:pt idx="1229">
                  <c:v>4.1992156862745098</c:v>
                </c:pt>
                <c:pt idx="1230">
                  <c:v>3.5139869281045755</c:v>
                </c:pt>
                <c:pt idx="1231">
                  <c:v>2.2807843137254902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0.19973856209150329</c:v>
                </c:pt>
                <c:pt idx="1236">
                  <c:v>0.21856209150326794</c:v>
                </c:pt>
                <c:pt idx="1237">
                  <c:v>0.21856209150326794</c:v>
                </c:pt>
                <c:pt idx="1238">
                  <c:v>0.21856209150326794</c:v>
                </c:pt>
                <c:pt idx="1239">
                  <c:v>0.21856209150326794</c:v>
                </c:pt>
                <c:pt idx="1240">
                  <c:v>1.8823529411764708E-2</c:v>
                </c:pt>
                <c:pt idx="1241">
                  <c:v>0.35320261437908496</c:v>
                </c:pt>
                <c:pt idx="1242">
                  <c:v>3.1074509803921568</c:v>
                </c:pt>
                <c:pt idx="1243">
                  <c:v>4.2467973856209156</c:v>
                </c:pt>
                <c:pt idx="1244">
                  <c:v>7.2933333333333339</c:v>
                </c:pt>
                <c:pt idx="1245">
                  <c:v>11.597124183006537</c:v>
                </c:pt>
                <c:pt idx="1246">
                  <c:v>13.944575163398694</c:v>
                </c:pt>
                <c:pt idx="1247">
                  <c:v>11.323921568627451</c:v>
                </c:pt>
                <c:pt idx="1248">
                  <c:v>10.571503267973855</c:v>
                </c:pt>
                <c:pt idx="1249">
                  <c:v>8.167581699346405</c:v>
                </c:pt>
                <c:pt idx="1250">
                  <c:v>6.8711111111111114</c:v>
                </c:pt>
                <c:pt idx="1251">
                  <c:v>8.2700653594771243</c:v>
                </c:pt>
                <c:pt idx="1252">
                  <c:v>10.489673202614378</c:v>
                </c:pt>
                <c:pt idx="1253">
                  <c:v>11.806274509803922</c:v>
                </c:pt>
                <c:pt idx="1254">
                  <c:v>11.360522875816994</c:v>
                </c:pt>
                <c:pt idx="1255">
                  <c:v>8.3657516339869282</c:v>
                </c:pt>
                <c:pt idx="1256">
                  <c:v>5.9594771241830067</c:v>
                </c:pt>
                <c:pt idx="1257">
                  <c:v>6.5231372549019602</c:v>
                </c:pt>
                <c:pt idx="1258">
                  <c:v>7.3448366013071897</c:v>
                </c:pt>
                <c:pt idx="1259">
                  <c:v>10.844705882352942</c:v>
                </c:pt>
                <c:pt idx="1260">
                  <c:v>12.058039215686275</c:v>
                </c:pt>
                <c:pt idx="1261">
                  <c:v>10.41202614379085</c:v>
                </c:pt>
                <c:pt idx="1262">
                  <c:v>8.0988235294117654</c:v>
                </c:pt>
                <c:pt idx="1263">
                  <c:v>6.8507189542483671</c:v>
                </c:pt>
                <c:pt idx="1264">
                  <c:v>4.1453594771241828</c:v>
                </c:pt>
                <c:pt idx="1265">
                  <c:v>3.1576470588235295</c:v>
                </c:pt>
                <c:pt idx="1266">
                  <c:v>3.1550326797385622</c:v>
                </c:pt>
                <c:pt idx="1267">
                  <c:v>2.7503267973856209</c:v>
                </c:pt>
                <c:pt idx="1268">
                  <c:v>1.5620915032679741</c:v>
                </c:pt>
                <c:pt idx="1269">
                  <c:v>1.5905882352941179</c:v>
                </c:pt>
                <c:pt idx="1270">
                  <c:v>2.4705882352941178</c:v>
                </c:pt>
                <c:pt idx="1271">
                  <c:v>3.5312418300653592</c:v>
                </c:pt>
                <c:pt idx="1272">
                  <c:v>3.9989542483660134</c:v>
                </c:pt>
                <c:pt idx="1273">
                  <c:v>4.035816993464052</c:v>
                </c:pt>
                <c:pt idx="1274">
                  <c:v>3.3390849673202614</c:v>
                </c:pt>
                <c:pt idx="1275">
                  <c:v>2.2980392156862743</c:v>
                </c:pt>
                <c:pt idx="1276">
                  <c:v>1.1926797385620915</c:v>
                </c:pt>
                <c:pt idx="1277">
                  <c:v>0.52601307189542479</c:v>
                </c:pt>
                <c:pt idx="1278">
                  <c:v>0.40026143790849678</c:v>
                </c:pt>
                <c:pt idx="1279">
                  <c:v>0.30405228758169939</c:v>
                </c:pt>
                <c:pt idx="1280">
                  <c:v>0.24888888888888891</c:v>
                </c:pt>
                <c:pt idx="1281">
                  <c:v>0.69019607843137265</c:v>
                </c:pt>
                <c:pt idx="1282">
                  <c:v>2.6159477124183006</c:v>
                </c:pt>
                <c:pt idx="1283">
                  <c:v>2.6413071895424838</c:v>
                </c:pt>
                <c:pt idx="1284">
                  <c:v>2.4143790849673206</c:v>
                </c:pt>
                <c:pt idx="1285">
                  <c:v>2.9377777777777778</c:v>
                </c:pt>
                <c:pt idx="1286">
                  <c:v>2.6454901960784318</c:v>
                </c:pt>
                <c:pt idx="1287">
                  <c:v>0.71973856209150333</c:v>
                </c:pt>
                <c:pt idx="1288">
                  <c:v>0.69437908496732026</c:v>
                </c:pt>
                <c:pt idx="1289">
                  <c:v>0.69437908496732026</c:v>
                </c:pt>
                <c:pt idx="1290">
                  <c:v>0.14901960784313728</c:v>
                </c:pt>
                <c:pt idx="1291">
                  <c:v>0</c:v>
                </c:pt>
                <c:pt idx="1292">
                  <c:v>0.46640522875816992</c:v>
                </c:pt>
                <c:pt idx="1293">
                  <c:v>1.1573856209150326</c:v>
                </c:pt>
                <c:pt idx="1294">
                  <c:v>2.0284967320261442</c:v>
                </c:pt>
                <c:pt idx="1295">
                  <c:v>2.0535947712418303</c:v>
                </c:pt>
                <c:pt idx="1296">
                  <c:v>3.4878431372549024</c:v>
                </c:pt>
                <c:pt idx="1297">
                  <c:v>4.0133333333333336</c:v>
                </c:pt>
                <c:pt idx="1298">
                  <c:v>6.1283660130718953</c:v>
                </c:pt>
                <c:pt idx="1299">
                  <c:v>7.0946405228758165</c:v>
                </c:pt>
                <c:pt idx="1300">
                  <c:v>7.514771241830065</c:v>
                </c:pt>
                <c:pt idx="1301">
                  <c:v>6.423006535947712</c:v>
                </c:pt>
                <c:pt idx="1302">
                  <c:v>6.1163398692810462</c:v>
                </c:pt>
                <c:pt idx="1303">
                  <c:v>4.5435294117647063</c:v>
                </c:pt>
                <c:pt idx="1304">
                  <c:v>4.9275816993464057</c:v>
                </c:pt>
                <c:pt idx="1305">
                  <c:v>4.5416993464052293</c:v>
                </c:pt>
                <c:pt idx="1306">
                  <c:v>4.1992156862745098</c:v>
                </c:pt>
                <c:pt idx="1307">
                  <c:v>3.5139869281045755</c:v>
                </c:pt>
                <c:pt idx="1308">
                  <c:v>2.2807843137254902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0.11869281045751634</c:v>
                </c:pt>
                <c:pt idx="1313">
                  <c:v>0.11869281045751634</c:v>
                </c:pt>
                <c:pt idx="1314">
                  <c:v>0.11869281045751634</c:v>
                </c:pt>
                <c:pt idx="1315">
                  <c:v>0.11869281045751634</c:v>
                </c:pt>
                <c:pt idx="1316">
                  <c:v>0.11869281045751634</c:v>
                </c:pt>
                <c:pt idx="1317">
                  <c:v>0</c:v>
                </c:pt>
                <c:pt idx="1318">
                  <c:v>0</c:v>
                </c:pt>
                <c:pt idx="1319">
                  <c:v>1.1254901960784314</c:v>
                </c:pt>
                <c:pt idx="1320">
                  <c:v>2.1077124183006539</c:v>
                </c:pt>
                <c:pt idx="1321">
                  <c:v>5.1542483660130722</c:v>
                </c:pt>
                <c:pt idx="1322">
                  <c:v>9.4141176470588253</c:v>
                </c:pt>
                <c:pt idx="1323">
                  <c:v>12.73045751633987</c:v>
                </c:pt>
                <c:pt idx="1324">
                  <c:v>12.486535947712419</c:v>
                </c:pt>
                <c:pt idx="1325">
                  <c:v>12.872156862745101</c:v>
                </c:pt>
                <c:pt idx="1326">
                  <c:v>11.369673202614381</c:v>
                </c:pt>
                <c:pt idx="1327">
                  <c:v>11.463529411764707</c:v>
                </c:pt>
                <c:pt idx="1328">
                  <c:v>13.08653594771242</c:v>
                </c:pt>
                <c:pt idx="1329">
                  <c:v>15.6721568627451</c:v>
                </c:pt>
                <c:pt idx="1330">
                  <c:v>17.14562091503268</c:v>
                </c:pt>
                <c:pt idx="1331">
                  <c:v>15.884444444444446</c:v>
                </c:pt>
                <c:pt idx="1332">
                  <c:v>11.54326797385621</c:v>
                </c:pt>
                <c:pt idx="1333">
                  <c:v>8.297254901960784</c:v>
                </c:pt>
                <c:pt idx="1334">
                  <c:v>7.8130718954248382</c:v>
                </c:pt>
                <c:pt idx="1335">
                  <c:v>8.1534640522875819</c:v>
                </c:pt>
                <c:pt idx="1336">
                  <c:v>13.556862745098041</c:v>
                </c:pt>
                <c:pt idx="1337">
                  <c:v>15.311372549019609</c:v>
                </c:pt>
                <c:pt idx="1338">
                  <c:v>13.618039215686276</c:v>
                </c:pt>
                <c:pt idx="1339">
                  <c:v>11.058039215686275</c:v>
                </c:pt>
                <c:pt idx="1340">
                  <c:v>9.1534640522875836</c:v>
                </c:pt>
                <c:pt idx="1341">
                  <c:v>4.4585620915032687</c:v>
                </c:pt>
                <c:pt idx="1342">
                  <c:v>2.9296732026143792</c:v>
                </c:pt>
                <c:pt idx="1343">
                  <c:v>3.1132026143790856</c:v>
                </c:pt>
                <c:pt idx="1344">
                  <c:v>3.1861437908496733</c:v>
                </c:pt>
                <c:pt idx="1345">
                  <c:v>1.997908496732026</c:v>
                </c:pt>
                <c:pt idx="1346">
                  <c:v>2.1688888888888886</c:v>
                </c:pt>
                <c:pt idx="1347">
                  <c:v>3.074771241830065</c:v>
                </c:pt>
                <c:pt idx="1348">
                  <c:v>4.12156862745098</c:v>
                </c:pt>
                <c:pt idx="1349">
                  <c:v>4.6975163398692814</c:v>
                </c:pt>
                <c:pt idx="1350">
                  <c:v>4.6797385620915035</c:v>
                </c:pt>
                <c:pt idx="1351">
                  <c:v>3.5555555555555562</c:v>
                </c:pt>
                <c:pt idx="1352">
                  <c:v>2.4883660130718956</c:v>
                </c:pt>
                <c:pt idx="1353">
                  <c:v>1.2580392156862745</c:v>
                </c:pt>
                <c:pt idx="1354">
                  <c:v>0.18614379084967322</c:v>
                </c:pt>
                <c:pt idx="1355">
                  <c:v>0.11503267973856209</c:v>
                </c:pt>
                <c:pt idx="1356">
                  <c:v>0.30379084967320263</c:v>
                </c:pt>
                <c:pt idx="1357">
                  <c:v>0.38169934640522873</c:v>
                </c:pt>
                <c:pt idx="1358">
                  <c:v>1.4028758169934641</c:v>
                </c:pt>
                <c:pt idx="1359">
                  <c:v>3.3385620915032677</c:v>
                </c:pt>
                <c:pt idx="1360">
                  <c:v>3.3639215686274504</c:v>
                </c:pt>
                <c:pt idx="1361">
                  <c:v>3.1369934640522876</c:v>
                </c:pt>
                <c:pt idx="1362">
                  <c:v>3.5275816993464049</c:v>
                </c:pt>
                <c:pt idx="1363">
                  <c:v>2.6491503267973862</c:v>
                </c:pt>
                <c:pt idx="1364">
                  <c:v>0.7134640522875817</c:v>
                </c:pt>
                <c:pt idx="1365">
                  <c:v>0.68810457516339874</c:v>
                </c:pt>
                <c:pt idx="1366">
                  <c:v>0.68810457516339874</c:v>
                </c:pt>
                <c:pt idx="1367">
                  <c:v>0.16496732026143793</c:v>
                </c:pt>
                <c:pt idx="1368">
                  <c:v>2.2222222222222223E-2</c:v>
                </c:pt>
                <c:pt idx="1369">
                  <c:v>0.19869281045751636</c:v>
                </c:pt>
                <c:pt idx="1370">
                  <c:v>0.4729411764705882</c:v>
                </c:pt>
                <c:pt idx="1371">
                  <c:v>0.98692810457516345</c:v>
                </c:pt>
                <c:pt idx="1372">
                  <c:v>0.98352941176470587</c:v>
                </c:pt>
                <c:pt idx="1373">
                  <c:v>2.5547712418300654</c:v>
                </c:pt>
                <c:pt idx="1374">
                  <c:v>3.5003921568627447</c:v>
                </c:pt>
                <c:pt idx="1375">
                  <c:v>5.4854901960784304</c:v>
                </c:pt>
                <c:pt idx="1376">
                  <c:v>6.0656209150326799</c:v>
                </c:pt>
                <c:pt idx="1377">
                  <c:v>6.4005228758169928</c:v>
                </c:pt>
                <c:pt idx="1378">
                  <c:v>5.2146405228758166</c:v>
                </c:pt>
                <c:pt idx="1379">
                  <c:v>4.8454901960784316</c:v>
                </c:pt>
                <c:pt idx="1380">
                  <c:v>3.997124183006536</c:v>
                </c:pt>
                <c:pt idx="1381">
                  <c:v>5.2143790849673195</c:v>
                </c:pt>
                <c:pt idx="1382">
                  <c:v>4.9790849673202615</c:v>
                </c:pt>
                <c:pt idx="1383">
                  <c:v>4.5937254901960793</c:v>
                </c:pt>
                <c:pt idx="1384">
                  <c:v>3.8407843137254911</c:v>
                </c:pt>
                <c:pt idx="1385">
                  <c:v>2.4298039215686278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0.7756862745098041</c:v>
                </c:pt>
                <c:pt idx="1397">
                  <c:v>1.5213071895424837</c:v>
                </c:pt>
                <c:pt idx="1398">
                  <c:v>4.1500653594771242</c:v>
                </c:pt>
                <c:pt idx="1399">
                  <c:v>8.2661437908496733</c:v>
                </c:pt>
                <c:pt idx="1400">
                  <c:v>11.579346405228758</c:v>
                </c:pt>
                <c:pt idx="1401">
                  <c:v>12.887058823529411</c:v>
                </c:pt>
                <c:pt idx="1402">
                  <c:v>15.110849673202615</c:v>
                </c:pt>
                <c:pt idx="1403">
                  <c:v>15.232156862745097</c:v>
                </c:pt>
                <c:pt idx="1404">
                  <c:v>16.813856209150327</c:v>
                </c:pt>
                <c:pt idx="1405">
                  <c:v>18.513464052287581</c:v>
                </c:pt>
                <c:pt idx="1406">
                  <c:v>19.92575163398693</c:v>
                </c:pt>
                <c:pt idx="1407">
                  <c:v>19.399999999999999</c:v>
                </c:pt>
                <c:pt idx="1408">
                  <c:v>16.929673202614378</c:v>
                </c:pt>
                <c:pt idx="1409">
                  <c:v>11.244444444444447</c:v>
                </c:pt>
                <c:pt idx="1410">
                  <c:v>7.9249673202614392</c:v>
                </c:pt>
                <c:pt idx="1411">
                  <c:v>7.4122875816993474</c:v>
                </c:pt>
                <c:pt idx="1412">
                  <c:v>8.1898039215686271</c:v>
                </c:pt>
                <c:pt idx="1413">
                  <c:v>13.740653594771242</c:v>
                </c:pt>
                <c:pt idx="1414">
                  <c:v>15.100392156862744</c:v>
                </c:pt>
                <c:pt idx="1415">
                  <c:v>13.407058823529411</c:v>
                </c:pt>
                <c:pt idx="1416">
                  <c:v>10.633725490196079</c:v>
                </c:pt>
                <c:pt idx="1417">
                  <c:v>8.2622222222222224</c:v>
                </c:pt>
                <c:pt idx="1418">
                  <c:v>3.3223529411764701</c:v>
                </c:pt>
                <c:pt idx="1419">
                  <c:v>2.1882352941176473</c:v>
                </c:pt>
                <c:pt idx="1420">
                  <c:v>2.5354248366013072</c:v>
                </c:pt>
                <c:pt idx="1421">
                  <c:v>2.8216993464052282</c:v>
                </c:pt>
                <c:pt idx="1422">
                  <c:v>2.0609150326797385</c:v>
                </c:pt>
                <c:pt idx="1423">
                  <c:v>2.3262745098039219</c:v>
                </c:pt>
                <c:pt idx="1424">
                  <c:v>3.1202614379084972</c:v>
                </c:pt>
                <c:pt idx="1425">
                  <c:v>4.4070588235294119</c:v>
                </c:pt>
                <c:pt idx="1426">
                  <c:v>5.0847058823529414</c:v>
                </c:pt>
                <c:pt idx="1427">
                  <c:v>5.1869281045751627</c:v>
                </c:pt>
                <c:pt idx="1428">
                  <c:v>4.3741176470588234</c:v>
                </c:pt>
                <c:pt idx="1429">
                  <c:v>3.6460130718954251</c:v>
                </c:pt>
                <c:pt idx="1430">
                  <c:v>2.179607843137255</c:v>
                </c:pt>
                <c:pt idx="1431">
                  <c:v>1.0060130718954248</c:v>
                </c:pt>
                <c:pt idx="1432">
                  <c:v>0.81490196078431365</c:v>
                </c:pt>
                <c:pt idx="1433">
                  <c:v>0.69856209150326798</c:v>
                </c:pt>
                <c:pt idx="1434">
                  <c:v>0.54928104575163406</c:v>
                </c:pt>
                <c:pt idx="1435">
                  <c:v>1.3997385620915033</c:v>
                </c:pt>
                <c:pt idx="1436">
                  <c:v>3.7239215686274507</c:v>
                </c:pt>
                <c:pt idx="1437">
                  <c:v>3.9785620915032682</c:v>
                </c:pt>
                <c:pt idx="1438">
                  <c:v>3.7516339869281046</c:v>
                </c:pt>
                <c:pt idx="1439">
                  <c:v>3.6062745098039217</c:v>
                </c:pt>
                <c:pt idx="1440">
                  <c:v>2.5882352941176472</c:v>
                </c:pt>
                <c:pt idx="1441">
                  <c:v>0.26405228758169941</c:v>
                </c:pt>
                <c:pt idx="1442">
                  <c:v>9.4117647058823539E-3</c:v>
                </c:pt>
                <c:pt idx="1443">
                  <c:v>0.14614379084967319</c:v>
                </c:pt>
                <c:pt idx="1444">
                  <c:v>0.52915032679738561</c:v>
                </c:pt>
                <c:pt idx="1445">
                  <c:v>1.4405228758169937</c:v>
                </c:pt>
                <c:pt idx="1446">
                  <c:v>1.5589542483660133</c:v>
                </c:pt>
                <c:pt idx="1447">
                  <c:v>2.09281045751634</c:v>
                </c:pt>
                <c:pt idx="1448">
                  <c:v>2.5560784313725495</c:v>
                </c:pt>
                <c:pt idx="1449">
                  <c:v>2.2117647058823531</c:v>
                </c:pt>
                <c:pt idx="1450">
                  <c:v>2.7001307189542483</c:v>
                </c:pt>
                <c:pt idx="1451">
                  <c:v>4.1649673202614386</c:v>
                </c:pt>
                <c:pt idx="1452">
                  <c:v>5.6949019607843141</c:v>
                </c:pt>
                <c:pt idx="1453">
                  <c:v>6.2266666666666666</c:v>
                </c:pt>
                <c:pt idx="1454">
                  <c:v>6.2015686274509809</c:v>
                </c:pt>
                <c:pt idx="1455">
                  <c:v>5.1871895424836598</c:v>
                </c:pt>
                <c:pt idx="1456">
                  <c:v>4.1568627450980395</c:v>
                </c:pt>
                <c:pt idx="1457">
                  <c:v>3.3380392156862744</c:v>
                </c:pt>
                <c:pt idx="1458">
                  <c:v>4.4096732026143792</c:v>
                </c:pt>
                <c:pt idx="1459">
                  <c:v>5.6407843137254909</c:v>
                </c:pt>
                <c:pt idx="1460">
                  <c:v>5.255424836601307</c:v>
                </c:pt>
                <c:pt idx="1461">
                  <c:v>4.7024836601307198</c:v>
                </c:pt>
                <c:pt idx="1462">
                  <c:v>3.4575163398692816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0.7756862745098041</c:v>
                </c:pt>
                <c:pt idx="1474">
                  <c:v>0.89333333333333342</c:v>
                </c:pt>
                <c:pt idx="1475">
                  <c:v>2.3346405228758171</c:v>
                </c:pt>
                <c:pt idx="1476">
                  <c:v>5.5469281045751639</c:v>
                </c:pt>
                <c:pt idx="1477">
                  <c:v>8.7743790849673218</c:v>
                </c:pt>
                <c:pt idx="1478">
                  <c:v>10.098300653594771</c:v>
                </c:pt>
                <c:pt idx="1479">
                  <c:v>13.512941176470589</c:v>
                </c:pt>
                <c:pt idx="1480">
                  <c:v>16.058039215686275</c:v>
                </c:pt>
                <c:pt idx="1481">
                  <c:v>18.406535947712417</c:v>
                </c:pt>
                <c:pt idx="1482">
                  <c:v>18.696993464052287</c:v>
                </c:pt>
                <c:pt idx="1483">
                  <c:v>19.361045751633988</c:v>
                </c:pt>
                <c:pt idx="1484">
                  <c:v>18.243921568627453</c:v>
                </c:pt>
                <c:pt idx="1485">
                  <c:v>14.477124183006536</c:v>
                </c:pt>
                <c:pt idx="1486">
                  <c:v>8.9257516339869287</c:v>
                </c:pt>
                <c:pt idx="1487">
                  <c:v>6.8611764705882363</c:v>
                </c:pt>
                <c:pt idx="1488">
                  <c:v>6.8154248366013084</c:v>
                </c:pt>
                <c:pt idx="1489">
                  <c:v>7.3388235294117656</c:v>
                </c:pt>
                <c:pt idx="1490">
                  <c:v>12.074771241830067</c:v>
                </c:pt>
                <c:pt idx="1491">
                  <c:v>13.411241830065363</c:v>
                </c:pt>
                <c:pt idx="1492">
                  <c:v>11.957908496732028</c:v>
                </c:pt>
                <c:pt idx="1493">
                  <c:v>9.287581699346406</c:v>
                </c:pt>
                <c:pt idx="1494">
                  <c:v>6.6925490196078421</c:v>
                </c:pt>
                <c:pt idx="1495">
                  <c:v>1.8109803921568628</c:v>
                </c:pt>
                <c:pt idx="1496">
                  <c:v>0.47137254901960784</c:v>
                </c:pt>
                <c:pt idx="1497">
                  <c:v>0.81202614379084959</c:v>
                </c:pt>
                <c:pt idx="1498">
                  <c:v>1.2188235294117646</c:v>
                </c:pt>
                <c:pt idx="1499">
                  <c:v>0.94457516339869285</c:v>
                </c:pt>
                <c:pt idx="1500">
                  <c:v>1.6836601307189545</c:v>
                </c:pt>
                <c:pt idx="1501">
                  <c:v>2.127843137254902</c:v>
                </c:pt>
                <c:pt idx="1502">
                  <c:v>4.117647058823529</c:v>
                </c:pt>
                <c:pt idx="1503">
                  <c:v>5.816209150326797</c:v>
                </c:pt>
                <c:pt idx="1504">
                  <c:v>6.2269281045751637</c:v>
                </c:pt>
                <c:pt idx="1505">
                  <c:v>5.8515032679738557</c:v>
                </c:pt>
                <c:pt idx="1506">
                  <c:v>5.8739869281045749</c:v>
                </c:pt>
                <c:pt idx="1507">
                  <c:v>3.7111111111111112</c:v>
                </c:pt>
                <c:pt idx="1508">
                  <c:v>1.6091503267973857</c:v>
                </c:pt>
                <c:pt idx="1509">
                  <c:v>1.4983006535947714</c:v>
                </c:pt>
                <c:pt idx="1510">
                  <c:v>1.2718954248366012</c:v>
                </c:pt>
                <c:pt idx="1511">
                  <c:v>0.95372549019607844</c:v>
                </c:pt>
                <c:pt idx="1512">
                  <c:v>1.8041830065359477</c:v>
                </c:pt>
                <c:pt idx="1513">
                  <c:v>4.0969934640522876</c:v>
                </c:pt>
                <c:pt idx="1514">
                  <c:v>3.9856209150326802</c:v>
                </c:pt>
                <c:pt idx="1515">
                  <c:v>3.9827450980392163</c:v>
                </c:pt>
                <c:pt idx="1516">
                  <c:v>4.4543790849673206</c:v>
                </c:pt>
                <c:pt idx="1517">
                  <c:v>3.4363398692810461</c:v>
                </c:pt>
                <c:pt idx="1518">
                  <c:v>1.0925490196078431</c:v>
                </c:pt>
                <c:pt idx="1519">
                  <c:v>0.83477124183006535</c:v>
                </c:pt>
                <c:pt idx="1520">
                  <c:v>0.8371241830065359</c:v>
                </c:pt>
                <c:pt idx="1521">
                  <c:v>0.92653594771241843</c:v>
                </c:pt>
                <c:pt idx="1522">
                  <c:v>2.5354248366013072</c:v>
                </c:pt>
                <c:pt idx="1523">
                  <c:v>3.2020915032679742</c:v>
                </c:pt>
                <c:pt idx="1524">
                  <c:v>5.0295424836601308</c:v>
                </c:pt>
                <c:pt idx="1525">
                  <c:v>6.4551633986928101</c:v>
                </c:pt>
                <c:pt idx="1526">
                  <c:v>5.9200000000000008</c:v>
                </c:pt>
                <c:pt idx="1527">
                  <c:v>5.3924183006535955</c:v>
                </c:pt>
                <c:pt idx="1528">
                  <c:v>5.8836601307189547</c:v>
                </c:pt>
                <c:pt idx="1529">
                  <c:v>6.2052287581699348</c:v>
                </c:pt>
                <c:pt idx="1530">
                  <c:v>5.6141176470588237</c:v>
                </c:pt>
                <c:pt idx="1531">
                  <c:v>5.4334640522875821</c:v>
                </c:pt>
                <c:pt idx="1532">
                  <c:v>4.6394771241830073</c:v>
                </c:pt>
                <c:pt idx="1533">
                  <c:v>3.6392156862745093</c:v>
                </c:pt>
                <c:pt idx="1534">
                  <c:v>2.397385620915033</c:v>
                </c:pt>
                <c:pt idx="1535">
                  <c:v>2.0572549019607846</c:v>
                </c:pt>
                <c:pt idx="1536">
                  <c:v>3.3848366013071902</c:v>
                </c:pt>
                <c:pt idx="1537">
                  <c:v>3.1623529411764713</c:v>
                </c:pt>
                <c:pt idx="1538">
                  <c:v>3.0047058823529413</c:v>
                </c:pt>
                <c:pt idx="1539">
                  <c:v>2.0975163398692809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0.60104575163398688</c:v>
                </c:pt>
                <c:pt idx="1551">
                  <c:v>0.68</c:v>
                </c:pt>
                <c:pt idx="1552">
                  <c:v>1.0509803921568628</c:v>
                </c:pt>
                <c:pt idx="1553">
                  <c:v>2.4998692810457519</c:v>
                </c:pt>
                <c:pt idx="1554">
                  <c:v>5.4585620915032687</c:v>
                </c:pt>
                <c:pt idx="1555">
                  <c:v>7.2930718954248377</c:v>
                </c:pt>
                <c:pt idx="1556">
                  <c:v>10.837385620915033</c:v>
                </c:pt>
                <c:pt idx="1557">
                  <c:v>14.388235294117647</c:v>
                </c:pt>
                <c:pt idx="1558">
                  <c:v>17.522614379084967</c:v>
                </c:pt>
                <c:pt idx="1559">
                  <c:v>16.41202614379085</c:v>
                </c:pt>
                <c:pt idx="1560">
                  <c:v>15.956078431372552</c:v>
                </c:pt>
                <c:pt idx="1561">
                  <c:v>14.487320261437908</c:v>
                </c:pt>
                <c:pt idx="1562">
                  <c:v>10.781960784313725</c:v>
                </c:pt>
                <c:pt idx="1563">
                  <c:v>6.2018300653594762</c:v>
                </c:pt>
                <c:pt idx="1564">
                  <c:v>4.730457516339869</c:v>
                </c:pt>
                <c:pt idx="1565">
                  <c:v>3.769411764705882</c:v>
                </c:pt>
                <c:pt idx="1566">
                  <c:v>3.5615686274509804</c:v>
                </c:pt>
                <c:pt idx="1567">
                  <c:v>8.0235294117647076</c:v>
                </c:pt>
                <c:pt idx="1568">
                  <c:v>9.3568627450980397</c:v>
                </c:pt>
                <c:pt idx="1569">
                  <c:v>8.9801307189542499</c:v>
                </c:pt>
                <c:pt idx="1570">
                  <c:v>7.9615686274509807</c:v>
                </c:pt>
                <c:pt idx="1571">
                  <c:v>6.0149019607843144</c:v>
                </c:pt>
                <c:pt idx="1572">
                  <c:v>1.3364705882352941</c:v>
                </c:pt>
                <c:pt idx="1573">
                  <c:v>0</c:v>
                </c:pt>
                <c:pt idx="1574">
                  <c:v>0.31189542483660132</c:v>
                </c:pt>
                <c:pt idx="1575">
                  <c:v>0.65281045751633981</c:v>
                </c:pt>
                <c:pt idx="1576">
                  <c:v>0.65281045751633981</c:v>
                </c:pt>
                <c:pt idx="1577">
                  <c:v>1.1618300653594773</c:v>
                </c:pt>
                <c:pt idx="1578">
                  <c:v>1.547450980392157</c:v>
                </c:pt>
                <c:pt idx="1579">
                  <c:v>3.442091503267974</c:v>
                </c:pt>
                <c:pt idx="1580">
                  <c:v>5.2870588235294127</c:v>
                </c:pt>
                <c:pt idx="1581">
                  <c:v>5.7670588235294131</c:v>
                </c:pt>
                <c:pt idx="1582">
                  <c:v>5.6956862745098036</c:v>
                </c:pt>
                <c:pt idx="1583">
                  <c:v>5.8146405228758171</c:v>
                </c:pt>
                <c:pt idx="1584">
                  <c:v>3.8339869281045753</c:v>
                </c:pt>
                <c:pt idx="1585">
                  <c:v>2.002875816993464</c:v>
                </c:pt>
                <c:pt idx="1586">
                  <c:v>3.1432679738562093</c:v>
                </c:pt>
                <c:pt idx="1587">
                  <c:v>3.3898039215686278</c:v>
                </c:pt>
                <c:pt idx="1588">
                  <c:v>3.04</c:v>
                </c:pt>
                <c:pt idx="1589">
                  <c:v>3.8227450980392161</c:v>
                </c:pt>
                <c:pt idx="1590">
                  <c:v>5.2841830065359483</c:v>
                </c:pt>
                <c:pt idx="1591">
                  <c:v>3.915294117647059</c:v>
                </c:pt>
                <c:pt idx="1592">
                  <c:v>3.6232679738562088</c:v>
                </c:pt>
                <c:pt idx="1593">
                  <c:v>4.7866666666666671</c:v>
                </c:pt>
                <c:pt idx="1594">
                  <c:v>3.7780392156862748</c:v>
                </c:pt>
                <c:pt idx="1595">
                  <c:v>1.9618300653594771</c:v>
                </c:pt>
                <c:pt idx="1596">
                  <c:v>1.7103267973856211</c:v>
                </c:pt>
                <c:pt idx="1597">
                  <c:v>1.9142483660130716</c:v>
                </c:pt>
                <c:pt idx="1598">
                  <c:v>1.5882352941176474</c:v>
                </c:pt>
                <c:pt idx="1599">
                  <c:v>4.3111111111111109</c:v>
                </c:pt>
                <c:pt idx="1600">
                  <c:v>6.3103267973856205</c:v>
                </c:pt>
                <c:pt idx="1601">
                  <c:v>9.7312418300653594</c:v>
                </c:pt>
                <c:pt idx="1602">
                  <c:v>11.489411764705883</c:v>
                </c:pt>
                <c:pt idx="1603">
                  <c:v>10.677908496732027</c:v>
                </c:pt>
                <c:pt idx="1604">
                  <c:v>9.0363398692810453</c:v>
                </c:pt>
                <c:pt idx="1605">
                  <c:v>8.7916339869281046</c:v>
                </c:pt>
                <c:pt idx="1606">
                  <c:v>8.1309803921568644</c:v>
                </c:pt>
                <c:pt idx="1607">
                  <c:v>6.8219607843137267</c:v>
                </c:pt>
                <c:pt idx="1608">
                  <c:v>6.6413071895424824</c:v>
                </c:pt>
                <c:pt idx="1609">
                  <c:v>5.7132026143790844</c:v>
                </c:pt>
                <c:pt idx="1610">
                  <c:v>4.327581699346406</c:v>
                </c:pt>
                <c:pt idx="1611">
                  <c:v>2.2431372549019608</c:v>
                </c:pt>
                <c:pt idx="1612">
                  <c:v>1.8535947712418299</c:v>
                </c:pt>
                <c:pt idx="1613">
                  <c:v>3.3168627450980392</c:v>
                </c:pt>
                <c:pt idx="1614">
                  <c:v>3.2703267973856205</c:v>
                </c:pt>
                <c:pt idx="1615">
                  <c:v>2.9014379084967321</c:v>
                </c:pt>
                <c:pt idx="1616">
                  <c:v>2.2256209150326796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4.2614379084967319E-2</c:v>
                </c:pt>
                <c:pt idx="1630">
                  <c:v>1.6522875816993463</c:v>
                </c:pt>
                <c:pt idx="1631">
                  <c:v>5.3058823529411772</c:v>
                </c:pt>
                <c:pt idx="1632">
                  <c:v>8.9952941176470596</c:v>
                </c:pt>
                <c:pt idx="1633">
                  <c:v>12.747712418300654</c:v>
                </c:pt>
                <c:pt idx="1634">
                  <c:v>16.235294117647058</c:v>
                </c:pt>
                <c:pt idx="1635">
                  <c:v>17.873464052287581</c:v>
                </c:pt>
                <c:pt idx="1636">
                  <c:v>15.187712418300654</c:v>
                </c:pt>
                <c:pt idx="1637">
                  <c:v>12.68653594771242</c:v>
                </c:pt>
                <c:pt idx="1638">
                  <c:v>10.096993464052288</c:v>
                </c:pt>
                <c:pt idx="1639">
                  <c:v>6.6716339869281045</c:v>
                </c:pt>
                <c:pt idx="1640">
                  <c:v>3.440261437908497</c:v>
                </c:pt>
                <c:pt idx="1641">
                  <c:v>2.5681045751633986</c:v>
                </c:pt>
                <c:pt idx="1642">
                  <c:v>1.4491503267973858</c:v>
                </c:pt>
                <c:pt idx="1643">
                  <c:v>1.0044444444444445</c:v>
                </c:pt>
                <c:pt idx="1644">
                  <c:v>3.9359477124183013</c:v>
                </c:pt>
                <c:pt idx="1645">
                  <c:v>4.9877124183006529</c:v>
                </c:pt>
                <c:pt idx="1646">
                  <c:v>4.8920261437908499</c:v>
                </c:pt>
                <c:pt idx="1647">
                  <c:v>4.8227450980392153</c:v>
                </c:pt>
                <c:pt idx="1648">
                  <c:v>4.1045751633986933</c:v>
                </c:pt>
                <c:pt idx="1649">
                  <c:v>1.0682352941176472</c:v>
                </c:pt>
                <c:pt idx="1650">
                  <c:v>0</c:v>
                </c:pt>
                <c:pt idx="1651">
                  <c:v>0.30248366013071898</c:v>
                </c:pt>
                <c:pt idx="1652">
                  <c:v>0.59947712418300658</c:v>
                </c:pt>
                <c:pt idx="1653">
                  <c:v>0.59947712418300658</c:v>
                </c:pt>
                <c:pt idx="1654">
                  <c:v>0.74509803921568629</c:v>
                </c:pt>
                <c:pt idx="1655">
                  <c:v>1.0355555555555558</c:v>
                </c:pt>
                <c:pt idx="1656">
                  <c:v>2.8115032679738561</c:v>
                </c:pt>
                <c:pt idx="1657">
                  <c:v>4.4687581699346408</c:v>
                </c:pt>
                <c:pt idx="1658">
                  <c:v>4.926274509803922</c:v>
                </c:pt>
                <c:pt idx="1659">
                  <c:v>5.2183006535947714</c:v>
                </c:pt>
                <c:pt idx="1660">
                  <c:v>5.4352941176470591</c:v>
                </c:pt>
                <c:pt idx="1661">
                  <c:v>4.3424836601307195</c:v>
                </c:pt>
                <c:pt idx="1662">
                  <c:v>5.3688888888888888</c:v>
                </c:pt>
                <c:pt idx="1663">
                  <c:v>7.2167320261437906</c:v>
                </c:pt>
                <c:pt idx="1664">
                  <c:v>7.6115032679738555</c:v>
                </c:pt>
                <c:pt idx="1665">
                  <c:v>7.2368627450980396</c:v>
                </c:pt>
                <c:pt idx="1666">
                  <c:v>6.840522875816994</c:v>
                </c:pt>
                <c:pt idx="1667">
                  <c:v>4.2873202614379089</c:v>
                </c:pt>
                <c:pt idx="1668">
                  <c:v>2.2143790849673204</c:v>
                </c:pt>
                <c:pt idx="1669">
                  <c:v>1.9539869281045752</c:v>
                </c:pt>
                <c:pt idx="1670">
                  <c:v>3.5406535947712423</c:v>
                </c:pt>
                <c:pt idx="1671">
                  <c:v>2.9513725490196081</c:v>
                </c:pt>
                <c:pt idx="1672">
                  <c:v>2.5239215686274514</c:v>
                </c:pt>
                <c:pt idx="1673">
                  <c:v>2.2915032679738561</c:v>
                </c:pt>
                <c:pt idx="1674">
                  <c:v>2.3505882352941176</c:v>
                </c:pt>
                <c:pt idx="1675">
                  <c:v>1.7918954248366015</c:v>
                </c:pt>
                <c:pt idx="1676">
                  <c:v>5.2650980392156868</c:v>
                </c:pt>
                <c:pt idx="1677">
                  <c:v>7.6316339869281036</c:v>
                </c:pt>
                <c:pt idx="1678">
                  <c:v>11.058823529411768</c:v>
                </c:pt>
                <c:pt idx="1679">
                  <c:v>12.781960784313727</c:v>
                </c:pt>
                <c:pt idx="1680">
                  <c:v>11.801830065359477</c:v>
                </c:pt>
                <c:pt idx="1681">
                  <c:v>9.4099346405228772</c:v>
                </c:pt>
                <c:pt idx="1682">
                  <c:v>8.8010457516339873</c:v>
                </c:pt>
                <c:pt idx="1683">
                  <c:v>8.1341176470588241</c:v>
                </c:pt>
                <c:pt idx="1684">
                  <c:v>6.8250980392156864</c:v>
                </c:pt>
                <c:pt idx="1685">
                  <c:v>6.6444444444444448</c:v>
                </c:pt>
                <c:pt idx="1686">
                  <c:v>5.7163398692810468</c:v>
                </c:pt>
                <c:pt idx="1687">
                  <c:v>4.3401307189542484</c:v>
                </c:pt>
                <c:pt idx="1688">
                  <c:v>2.2556862745098041</c:v>
                </c:pt>
                <c:pt idx="1689">
                  <c:v>1.8661437908496734</c:v>
                </c:pt>
                <c:pt idx="1690">
                  <c:v>3.329411764705883</c:v>
                </c:pt>
                <c:pt idx="1691">
                  <c:v>3.2828758169934642</c:v>
                </c:pt>
                <c:pt idx="1692">
                  <c:v>2.9077124183006537</c:v>
                </c:pt>
                <c:pt idx="1693">
                  <c:v>2.2609150326797387</c:v>
                </c:pt>
                <c:pt idx="1694">
                  <c:v>4.4705882352941179E-2</c:v>
                </c:pt>
                <c:pt idx="1695">
                  <c:v>3.529411764705883E-2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1.3330718954248366</c:v>
                </c:pt>
                <c:pt idx="1707">
                  <c:v>4.8988235294117644</c:v>
                </c:pt>
                <c:pt idx="1708">
                  <c:v>8.8616993464052296</c:v>
                </c:pt>
                <c:pt idx="1709">
                  <c:v>11.983790849673204</c:v>
                </c:pt>
                <c:pt idx="1710">
                  <c:v>15.215163398692811</c:v>
                </c:pt>
                <c:pt idx="1711">
                  <c:v>16.520784313725493</c:v>
                </c:pt>
                <c:pt idx="1712">
                  <c:v>14.856470588235293</c:v>
                </c:pt>
                <c:pt idx="1713">
                  <c:v>11.02169934640523</c:v>
                </c:pt>
                <c:pt idx="1714">
                  <c:v>7.9738562091503251</c:v>
                </c:pt>
                <c:pt idx="1715">
                  <c:v>4.7675816993464055</c:v>
                </c:pt>
                <c:pt idx="1716">
                  <c:v>2.5764705882352947</c:v>
                </c:pt>
                <c:pt idx="1717">
                  <c:v>2.3437908496732027</c:v>
                </c:pt>
                <c:pt idx="1718">
                  <c:v>3.9984313725490201</c:v>
                </c:pt>
                <c:pt idx="1719">
                  <c:v>3.9469281045751634</c:v>
                </c:pt>
                <c:pt idx="1720">
                  <c:v>3.9613071895424841</c:v>
                </c:pt>
                <c:pt idx="1721">
                  <c:v>4.3610457516339869</c:v>
                </c:pt>
                <c:pt idx="1722">
                  <c:v>2.8049673202614378</c:v>
                </c:pt>
                <c:pt idx="1723">
                  <c:v>1.0222222222222224</c:v>
                </c:pt>
                <c:pt idx="1724">
                  <c:v>0.9994771241830066</c:v>
                </c:pt>
                <c:pt idx="1725">
                  <c:v>0.96000000000000019</c:v>
                </c:pt>
                <c:pt idx="1726">
                  <c:v>0.11267973856209151</c:v>
                </c:pt>
                <c:pt idx="1727">
                  <c:v>0</c:v>
                </c:pt>
                <c:pt idx="1728">
                  <c:v>0.16366013071895427</c:v>
                </c:pt>
                <c:pt idx="1729">
                  <c:v>0.16366013071895427</c:v>
                </c:pt>
                <c:pt idx="1730">
                  <c:v>0.16366013071895427</c:v>
                </c:pt>
                <c:pt idx="1731">
                  <c:v>0.16366013071895427</c:v>
                </c:pt>
                <c:pt idx="1732">
                  <c:v>0.31869281045751635</c:v>
                </c:pt>
                <c:pt idx="1733">
                  <c:v>1.9597385620915035</c:v>
                </c:pt>
                <c:pt idx="1734">
                  <c:v>3.5024836601307192</c:v>
                </c:pt>
                <c:pt idx="1735">
                  <c:v>3.9113725490196081</c:v>
                </c:pt>
                <c:pt idx="1736">
                  <c:v>4.3108496732026138</c:v>
                </c:pt>
                <c:pt idx="1737">
                  <c:v>4.6086274509803928</c:v>
                </c:pt>
                <c:pt idx="1738">
                  <c:v>4.1626143790849675</c:v>
                </c:pt>
                <c:pt idx="1739">
                  <c:v>6.8716339869281047</c:v>
                </c:pt>
                <c:pt idx="1740">
                  <c:v>8.8700653594771239</c:v>
                </c:pt>
                <c:pt idx="1741">
                  <c:v>9.3030065359477128</c:v>
                </c:pt>
                <c:pt idx="1742">
                  <c:v>8.8567320261437903</c:v>
                </c:pt>
                <c:pt idx="1743">
                  <c:v>7.6169934640522881</c:v>
                </c:pt>
                <c:pt idx="1744">
                  <c:v>3.7858823529411767</c:v>
                </c:pt>
                <c:pt idx="1745">
                  <c:v>1.6109803921568626</c:v>
                </c:pt>
                <c:pt idx="1746">
                  <c:v>1.8060130718954248</c:v>
                </c:pt>
                <c:pt idx="1747">
                  <c:v>3.5984313725490198</c:v>
                </c:pt>
                <c:pt idx="1748">
                  <c:v>3.4888888888888898</c:v>
                </c:pt>
                <c:pt idx="1749">
                  <c:v>3.0682352941176472</c:v>
                </c:pt>
                <c:pt idx="1750">
                  <c:v>2.8358169934640522</c:v>
                </c:pt>
                <c:pt idx="1751">
                  <c:v>2.4394771241830067</c:v>
                </c:pt>
                <c:pt idx="1752">
                  <c:v>2.8614379084967325</c:v>
                </c:pt>
                <c:pt idx="1753">
                  <c:v>7.5869281045751649</c:v>
                </c:pt>
                <c:pt idx="1754">
                  <c:v>9.9631372549019623</c:v>
                </c:pt>
                <c:pt idx="1755">
                  <c:v>13.390326797385622</c:v>
                </c:pt>
                <c:pt idx="1756">
                  <c:v>15.110326797385623</c:v>
                </c:pt>
                <c:pt idx="1757">
                  <c:v>13.070065359477123</c:v>
                </c:pt>
                <c:pt idx="1758">
                  <c:v>9.2002614379084964</c:v>
                </c:pt>
                <c:pt idx="1759">
                  <c:v>8.3905882352941177</c:v>
                </c:pt>
                <c:pt idx="1760">
                  <c:v>7.6556862745098044</c:v>
                </c:pt>
                <c:pt idx="1761">
                  <c:v>6.333333333333333</c:v>
                </c:pt>
                <c:pt idx="1762">
                  <c:v>6.1526797385620924</c:v>
                </c:pt>
                <c:pt idx="1763">
                  <c:v>5.287581699346406</c:v>
                </c:pt>
                <c:pt idx="1764">
                  <c:v>4.0128104575163395</c:v>
                </c:pt>
                <c:pt idx="1765">
                  <c:v>1.8185620915032683</c:v>
                </c:pt>
                <c:pt idx="1766">
                  <c:v>1.3555555555555554</c:v>
                </c:pt>
                <c:pt idx="1767">
                  <c:v>2.7597385620915036</c:v>
                </c:pt>
                <c:pt idx="1768">
                  <c:v>2.8664052287581701</c:v>
                </c:pt>
                <c:pt idx="1769">
                  <c:v>2.5809150326797385</c:v>
                </c:pt>
                <c:pt idx="1770">
                  <c:v>2.1150326797385621</c:v>
                </c:pt>
                <c:pt idx="1771">
                  <c:v>0.10640522875816993</c:v>
                </c:pt>
                <c:pt idx="1772">
                  <c:v>8.4183006535947721E-2</c:v>
                </c:pt>
                <c:pt idx="1773">
                  <c:v>0</c:v>
                </c:pt>
                <c:pt idx="1774">
                  <c:v>0</c:v>
                </c:pt>
                <c:pt idx="1775">
                  <c:v>3.2418300653594773E-2</c:v>
                </c:pt>
                <c:pt idx="1776">
                  <c:v>6.1699346405228762E-2</c:v>
                </c:pt>
                <c:pt idx="1777">
                  <c:v>6.1699346405228762E-2</c:v>
                </c:pt>
                <c:pt idx="1778">
                  <c:v>6.1699346405228762E-2</c:v>
                </c:pt>
                <c:pt idx="1779">
                  <c:v>6.1699346405228762E-2</c:v>
                </c:pt>
                <c:pt idx="1780">
                  <c:v>2.9281045751633986E-2</c:v>
                </c:pt>
                <c:pt idx="1781">
                  <c:v>0</c:v>
                </c:pt>
                <c:pt idx="1782">
                  <c:v>0</c:v>
                </c:pt>
                <c:pt idx="1783">
                  <c:v>1.8857516339869285</c:v>
                </c:pt>
                <c:pt idx="1784">
                  <c:v>5.7785620915032689</c:v>
                </c:pt>
                <c:pt idx="1785">
                  <c:v>9.7414379084967333</c:v>
                </c:pt>
                <c:pt idx="1786">
                  <c:v>12.015686274509804</c:v>
                </c:pt>
                <c:pt idx="1787">
                  <c:v>14.369673202614383</c:v>
                </c:pt>
                <c:pt idx="1788">
                  <c:v>13.868235294117648</c:v>
                </c:pt>
                <c:pt idx="1789">
                  <c:v>10.405228758169935</c:v>
                </c:pt>
                <c:pt idx="1790">
                  <c:v>6.4423529411764715</c:v>
                </c:pt>
                <c:pt idx="1791">
                  <c:v>4.1681045751633992</c:v>
                </c:pt>
                <c:pt idx="1792">
                  <c:v>1.8141176470588236</c:v>
                </c:pt>
                <c:pt idx="1793">
                  <c:v>1.8522875816993467</c:v>
                </c:pt>
                <c:pt idx="1794">
                  <c:v>4.2125490196078434</c:v>
                </c:pt>
                <c:pt idx="1795">
                  <c:v>6.3126797385620916</c:v>
                </c:pt>
                <c:pt idx="1796">
                  <c:v>6.335424836601308</c:v>
                </c:pt>
                <c:pt idx="1797">
                  <c:v>6.335424836601308</c:v>
                </c:pt>
                <c:pt idx="1798">
                  <c:v>4.9129411764705884</c:v>
                </c:pt>
                <c:pt idx="1799">
                  <c:v>2.1228758169934645</c:v>
                </c:pt>
                <c:pt idx="1800">
                  <c:v>0.3968627450980392</c:v>
                </c:pt>
                <c:pt idx="1801">
                  <c:v>0.43006535947712421</c:v>
                </c:pt>
                <c:pt idx="1802">
                  <c:v>0.43006535947712421</c:v>
                </c:pt>
                <c:pt idx="1803">
                  <c:v>0.43006535947712421</c:v>
                </c:pt>
                <c:pt idx="1804">
                  <c:v>0.43006535947712421</c:v>
                </c:pt>
                <c:pt idx="1805">
                  <c:v>5.5947712418300648E-2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0.91790849673202612</c:v>
                </c:pt>
                <c:pt idx="1811">
                  <c:v>2.0295424836601308</c:v>
                </c:pt>
                <c:pt idx="1812">
                  <c:v>2.3184313725490195</c:v>
                </c:pt>
                <c:pt idx="1813">
                  <c:v>2.4128104575163403</c:v>
                </c:pt>
                <c:pt idx="1814">
                  <c:v>2.6384313725490203</c:v>
                </c:pt>
                <c:pt idx="1815">
                  <c:v>2.9116339869281043</c:v>
                </c:pt>
                <c:pt idx="1816">
                  <c:v>6.0517647058823529</c:v>
                </c:pt>
                <c:pt idx="1817">
                  <c:v>8.1701960784313741</c:v>
                </c:pt>
                <c:pt idx="1818">
                  <c:v>8.9082352941176488</c:v>
                </c:pt>
                <c:pt idx="1819">
                  <c:v>8.7414379084967315</c:v>
                </c:pt>
                <c:pt idx="1820">
                  <c:v>7.9775163398692817</c:v>
                </c:pt>
                <c:pt idx="1821">
                  <c:v>3.7869281045751633</c:v>
                </c:pt>
                <c:pt idx="1822">
                  <c:v>1.3827450980392157</c:v>
                </c:pt>
                <c:pt idx="1823">
                  <c:v>1.5777777777777777</c:v>
                </c:pt>
                <c:pt idx="1824">
                  <c:v>3.3461437908496734</c:v>
                </c:pt>
                <c:pt idx="1825">
                  <c:v>2.9315032679738562</c:v>
                </c:pt>
                <c:pt idx="1826">
                  <c:v>2.870326797385621</c:v>
                </c:pt>
                <c:pt idx="1827">
                  <c:v>2.8671895424836604</c:v>
                </c:pt>
                <c:pt idx="1828">
                  <c:v>2.3341176470588239</c:v>
                </c:pt>
                <c:pt idx="1829">
                  <c:v>2.3871895424836604</c:v>
                </c:pt>
                <c:pt idx="1830">
                  <c:v>6.3500653594771252</c:v>
                </c:pt>
                <c:pt idx="1831">
                  <c:v>8.6656209150326795</c:v>
                </c:pt>
                <c:pt idx="1832">
                  <c:v>11.752679738562092</c:v>
                </c:pt>
                <c:pt idx="1833">
                  <c:v>13.015686274509804</c:v>
                </c:pt>
                <c:pt idx="1834">
                  <c:v>11.267973856209151</c:v>
                </c:pt>
                <c:pt idx="1835">
                  <c:v>7.3722875816993474</c:v>
                </c:pt>
                <c:pt idx="1836">
                  <c:v>5.8768627450980384</c:v>
                </c:pt>
                <c:pt idx="1837">
                  <c:v>4.5866666666666669</c:v>
                </c:pt>
                <c:pt idx="1838">
                  <c:v>2.9675816993464053</c:v>
                </c:pt>
                <c:pt idx="1839">
                  <c:v>2.8350326797385623</c:v>
                </c:pt>
                <c:pt idx="1840">
                  <c:v>2.7552941176470589</c:v>
                </c:pt>
                <c:pt idx="1841">
                  <c:v>2.2269281045751637</c:v>
                </c:pt>
                <c:pt idx="1842">
                  <c:v>0.92810457516339862</c:v>
                </c:pt>
                <c:pt idx="1843">
                  <c:v>1.08</c:v>
                </c:pt>
                <c:pt idx="1844">
                  <c:v>1.3484967320261441</c:v>
                </c:pt>
                <c:pt idx="1845">
                  <c:v>1.4551633986928103</c:v>
                </c:pt>
                <c:pt idx="1846">
                  <c:v>1.1696732026143792</c:v>
                </c:pt>
                <c:pt idx="1847">
                  <c:v>0.7037908496732026</c:v>
                </c:pt>
                <c:pt idx="1848">
                  <c:v>0.10640522875816993</c:v>
                </c:pt>
                <c:pt idx="1849">
                  <c:v>8.4183006535947721E-2</c:v>
                </c:pt>
                <c:pt idx="1850">
                  <c:v>0</c:v>
                </c:pt>
                <c:pt idx="1851">
                  <c:v>3.1372549019607842E-3</c:v>
                </c:pt>
                <c:pt idx="1852">
                  <c:v>0.40915032679738567</c:v>
                </c:pt>
                <c:pt idx="1853">
                  <c:v>0.92810457516339862</c:v>
                </c:pt>
                <c:pt idx="1854">
                  <c:v>0.92810457516339862</c:v>
                </c:pt>
                <c:pt idx="1855">
                  <c:v>0.92810457516339862</c:v>
                </c:pt>
                <c:pt idx="1856">
                  <c:v>0.92496732026143802</c:v>
                </c:pt>
                <c:pt idx="1857">
                  <c:v>0.51895424836601312</c:v>
                </c:pt>
                <c:pt idx="1858">
                  <c:v>0</c:v>
                </c:pt>
                <c:pt idx="1859">
                  <c:v>0</c:v>
                </c:pt>
                <c:pt idx="1860">
                  <c:v>1.8857516339869285</c:v>
                </c:pt>
                <c:pt idx="1861">
                  <c:v>5.7785620915032689</c:v>
                </c:pt>
                <c:pt idx="1862">
                  <c:v>9.7414379084967333</c:v>
                </c:pt>
                <c:pt idx="1863">
                  <c:v>11.999477124183009</c:v>
                </c:pt>
                <c:pt idx="1864">
                  <c:v>13.790588235294118</c:v>
                </c:pt>
                <c:pt idx="1865">
                  <c:v>12.052810457516339</c:v>
                </c:pt>
                <c:pt idx="1866">
                  <c:v>8.16</c:v>
                </c:pt>
                <c:pt idx="1867">
                  <c:v>4.1971241830065367</c:v>
                </c:pt>
                <c:pt idx="1868">
                  <c:v>1.9390849673202615</c:v>
                </c:pt>
                <c:pt idx="1869">
                  <c:v>0.14797385620915032</c:v>
                </c:pt>
                <c:pt idx="1870">
                  <c:v>1.4224836601307191</c:v>
                </c:pt>
                <c:pt idx="1871">
                  <c:v>4.2125490196078434</c:v>
                </c:pt>
                <c:pt idx="1872">
                  <c:v>6.3126797385620916</c:v>
                </c:pt>
                <c:pt idx="1873">
                  <c:v>6.335424836601308</c:v>
                </c:pt>
                <c:pt idx="1874">
                  <c:v>6.335424836601308</c:v>
                </c:pt>
                <c:pt idx="1875">
                  <c:v>4.9129411764705884</c:v>
                </c:pt>
                <c:pt idx="1876">
                  <c:v>2.1294117647058823</c:v>
                </c:pt>
                <c:pt idx="1877">
                  <c:v>0.67398692810457506</c:v>
                </c:pt>
                <c:pt idx="1878">
                  <c:v>1.5537254901960784</c:v>
                </c:pt>
                <c:pt idx="1879">
                  <c:v>1.6258823529411766</c:v>
                </c:pt>
                <c:pt idx="1880">
                  <c:v>1.6258823529411766</c:v>
                </c:pt>
                <c:pt idx="1881">
                  <c:v>1.6193464052287581</c:v>
                </c:pt>
                <c:pt idx="1882">
                  <c:v>0.97464052287581704</c:v>
                </c:pt>
                <c:pt idx="1883">
                  <c:v>7.2156862745098041E-2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9.6993464052287579E-2</c:v>
                </c:pt>
                <c:pt idx="1888">
                  <c:v>0.54980392156862745</c:v>
                </c:pt>
                <c:pt idx="1889">
                  <c:v>0.54980392156862745</c:v>
                </c:pt>
                <c:pt idx="1890">
                  <c:v>0.54980392156862745</c:v>
                </c:pt>
                <c:pt idx="1891">
                  <c:v>0.60653594771241826</c:v>
                </c:pt>
                <c:pt idx="1892">
                  <c:v>1.7006535947712418</c:v>
                </c:pt>
                <c:pt idx="1893">
                  <c:v>5.4486274509803918</c:v>
                </c:pt>
                <c:pt idx="1894">
                  <c:v>7.4867973856209158</c:v>
                </c:pt>
                <c:pt idx="1895">
                  <c:v>8.309542483660131</c:v>
                </c:pt>
                <c:pt idx="1896">
                  <c:v>8.3116339869281042</c:v>
                </c:pt>
                <c:pt idx="1897">
                  <c:v>7.5477124183006534</c:v>
                </c:pt>
                <c:pt idx="1898">
                  <c:v>3.3853594771241831</c:v>
                </c:pt>
                <c:pt idx="1899">
                  <c:v>1.3471895424836602</c:v>
                </c:pt>
                <c:pt idx="1900">
                  <c:v>1.3435294117647059</c:v>
                </c:pt>
                <c:pt idx="1901">
                  <c:v>2.4854901960784317</c:v>
                </c:pt>
                <c:pt idx="1902">
                  <c:v>2.0708496732026145</c:v>
                </c:pt>
                <c:pt idx="1903">
                  <c:v>2.0324183006535952</c:v>
                </c:pt>
                <c:pt idx="1904">
                  <c:v>2.0324183006535952</c:v>
                </c:pt>
                <c:pt idx="1905">
                  <c:v>1.6337254901960785</c:v>
                </c:pt>
                <c:pt idx="1906">
                  <c:v>1.9898039215686274</c:v>
                </c:pt>
                <c:pt idx="1907">
                  <c:v>5.2551633986928108</c:v>
                </c:pt>
                <c:pt idx="1908">
                  <c:v>7.0224836601307201</c:v>
                </c:pt>
                <c:pt idx="1909">
                  <c:v>8.8569934640522874</c:v>
                </c:pt>
                <c:pt idx="1910">
                  <c:v>9.2857516339869299</c:v>
                </c:pt>
                <c:pt idx="1911">
                  <c:v>7.7288888888888891</c:v>
                </c:pt>
                <c:pt idx="1912">
                  <c:v>4.4509803921568629</c:v>
                </c:pt>
                <c:pt idx="1913">
                  <c:v>3.2833986928104575</c:v>
                </c:pt>
                <c:pt idx="1914">
                  <c:v>2.060130718954249</c:v>
                </c:pt>
                <c:pt idx="1915">
                  <c:v>1.2109803921568627</c:v>
                </c:pt>
                <c:pt idx="1916">
                  <c:v>1.2109803921568627</c:v>
                </c:pt>
                <c:pt idx="1917">
                  <c:v>1.2109803921568627</c:v>
                </c:pt>
                <c:pt idx="1918">
                  <c:v>0.90300653594771241</c:v>
                </c:pt>
                <c:pt idx="1919">
                  <c:v>0.29176470588235298</c:v>
                </c:pt>
                <c:pt idx="1920">
                  <c:v>0.29803921568627456</c:v>
                </c:pt>
                <c:pt idx="1921">
                  <c:v>0.43372549019607848</c:v>
                </c:pt>
                <c:pt idx="1922">
                  <c:v>0.47555555555555568</c:v>
                </c:pt>
                <c:pt idx="1923">
                  <c:v>0.19006535947712419</c:v>
                </c:pt>
                <c:pt idx="1924">
                  <c:v>0.22222222222222227</c:v>
                </c:pt>
                <c:pt idx="1925">
                  <c:v>0.10640522875816993</c:v>
                </c:pt>
                <c:pt idx="1926">
                  <c:v>8.4183006535947721E-2</c:v>
                </c:pt>
                <c:pt idx="1927">
                  <c:v>0</c:v>
                </c:pt>
                <c:pt idx="1928">
                  <c:v>3.1372549019607842E-3</c:v>
                </c:pt>
                <c:pt idx="1929">
                  <c:v>0.40915032679738567</c:v>
                </c:pt>
                <c:pt idx="1930">
                  <c:v>0.92810457516339862</c:v>
                </c:pt>
                <c:pt idx="1931">
                  <c:v>0.92810457516339862</c:v>
                </c:pt>
                <c:pt idx="1932">
                  <c:v>0.92810457516339862</c:v>
                </c:pt>
                <c:pt idx="1933">
                  <c:v>1.109281045751634</c:v>
                </c:pt>
                <c:pt idx="1934">
                  <c:v>0.70326797385620932</c:v>
                </c:pt>
                <c:pt idx="1935">
                  <c:v>0.18431372549019606</c:v>
                </c:pt>
                <c:pt idx="1936">
                  <c:v>0.18431372549019606</c:v>
                </c:pt>
                <c:pt idx="1937">
                  <c:v>2.0700653594771241</c:v>
                </c:pt>
                <c:pt idx="1938">
                  <c:v>5.4954248366013072</c:v>
                </c:pt>
                <c:pt idx="1939">
                  <c:v>8.1830065359477118</c:v>
                </c:pt>
                <c:pt idx="1940">
                  <c:v>9.9777777777777779</c:v>
                </c:pt>
                <c:pt idx="1941">
                  <c:v>11.677908496732028</c:v>
                </c:pt>
                <c:pt idx="1942">
                  <c:v>9.9401307189542472</c:v>
                </c:pt>
                <c:pt idx="1943">
                  <c:v>6.3304575163398704</c:v>
                </c:pt>
                <c:pt idx="1944">
                  <c:v>3.6428758169934645</c:v>
                </c:pt>
                <c:pt idx="1945">
                  <c:v>1.8481045751633989</c:v>
                </c:pt>
                <c:pt idx="1946">
                  <c:v>0.14797385620915032</c:v>
                </c:pt>
                <c:pt idx="1947">
                  <c:v>1.4224836601307191</c:v>
                </c:pt>
                <c:pt idx="1948">
                  <c:v>4.2125490196078434</c:v>
                </c:pt>
                <c:pt idx="1949">
                  <c:v>6.3126797385620916</c:v>
                </c:pt>
                <c:pt idx="1950">
                  <c:v>6.335424836601308</c:v>
                </c:pt>
                <c:pt idx="1951">
                  <c:v>6.335424836601308</c:v>
                </c:pt>
                <c:pt idx="1952">
                  <c:v>4.9783006535947711</c:v>
                </c:pt>
                <c:pt idx="1953">
                  <c:v>3.2875816993464055</c:v>
                </c:pt>
                <c:pt idx="1954">
                  <c:v>2.3934640522875816</c:v>
                </c:pt>
                <c:pt idx="1955">
                  <c:v>3.6175163398692809</c:v>
                </c:pt>
                <c:pt idx="1956">
                  <c:v>4.1921568627450982</c:v>
                </c:pt>
                <c:pt idx="1957">
                  <c:v>4.1728104575163396</c:v>
                </c:pt>
                <c:pt idx="1958">
                  <c:v>3.6729411764705886</c:v>
                </c:pt>
                <c:pt idx="1959">
                  <c:v>2.4669281045751634</c:v>
                </c:pt>
                <c:pt idx="1960">
                  <c:v>1.2201307189542485</c:v>
                </c:pt>
                <c:pt idx="1961">
                  <c:v>0.64549019607843139</c:v>
                </c:pt>
                <c:pt idx="1962">
                  <c:v>0.59947712418300658</c:v>
                </c:pt>
                <c:pt idx="1963">
                  <c:v>0</c:v>
                </c:pt>
                <c:pt idx="1964">
                  <c:v>0.27921568627450982</c:v>
                </c:pt>
                <c:pt idx="1965">
                  <c:v>1.2826143790849673</c:v>
                </c:pt>
                <c:pt idx="1966">
                  <c:v>1.2826143790849673</c:v>
                </c:pt>
                <c:pt idx="1967">
                  <c:v>1.2826143790849673</c:v>
                </c:pt>
                <c:pt idx="1968">
                  <c:v>1.3077124183006537</c:v>
                </c:pt>
                <c:pt idx="1969">
                  <c:v>2.1613071895424838</c:v>
                </c:pt>
                <c:pt idx="1970">
                  <c:v>5.0549019607843144</c:v>
                </c:pt>
                <c:pt idx="1971">
                  <c:v>5.8418300653594777</c:v>
                </c:pt>
                <c:pt idx="1972">
                  <c:v>5.9932026143790855</c:v>
                </c:pt>
                <c:pt idx="1973">
                  <c:v>6.0269281045751635</c:v>
                </c:pt>
                <c:pt idx="1974">
                  <c:v>5.3213071895424848</c:v>
                </c:pt>
                <c:pt idx="1975">
                  <c:v>1.4627450980392156</c:v>
                </c:pt>
                <c:pt idx="1976">
                  <c:v>0.67581699346405233</c:v>
                </c:pt>
                <c:pt idx="1977">
                  <c:v>1.1597385620915033</c:v>
                </c:pt>
                <c:pt idx="1978">
                  <c:v>1.6099346405228758</c:v>
                </c:pt>
                <c:pt idx="1979">
                  <c:v>1.1952941176470588</c:v>
                </c:pt>
                <c:pt idx="1980">
                  <c:v>1.1568627450980393</c:v>
                </c:pt>
                <c:pt idx="1981">
                  <c:v>1.1568627450980393</c:v>
                </c:pt>
                <c:pt idx="1982">
                  <c:v>0.55660130718954248</c:v>
                </c:pt>
                <c:pt idx="1983">
                  <c:v>1.3281045751633989</c:v>
                </c:pt>
                <c:pt idx="1984">
                  <c:v>3.4794771241830067</c:v>
                </c:pt>
                <c:pt idx="1985">
                  <c:v>3.9111111111111114</c:v>
                </c:pt>
                <c:pt idx="1986">
                  <c:v>4.4904575163398697</c:v>
                </c:pt>
                <c:pt idx="1987">
                  <c:v>4.7790849673202622</c:v>
                </c:pt>
                <c:pt idx="1988">
                  <c:v>3.4985620915032678</c:v>
                </c:pt>
                <c:pt idx="1989">
                  <c:v>1.3346405228758169</c:v>
                </c:pt>
                <c:pt idx="1990">
                  <c:v>0.90614379084967323</c:v>
                </c:pt>
                <c:pt idx="1991">
                  <c:v>0.32679738562091504</c:v>
                </c:pt>
                <c:pt idx="1992">
                  <c:v>3.1372549019607842E-3</c:v>
                </c:pt>
                <c:pt idx="1993">
                  <c:v>3.1372549019607842E-3</c:v>
                </c:pt>
                <c:pt idx="1994">
                  <c:v>3.1372549019607842E-3</c:v>
                </c:pt>
                <c:pt idx="1995">
                  <c:v>1.2549019607843137E-2</c:v>
                </c:pt>
                <c:pt idx="1996">
                  <c:v>1.2549019607843137E-2</c:v>
                </c:pt>
                <c:pt idx="1997">
                  <c:v>1.2549019607843137E-2</c:v>
                </c:pt>
                <c:pt idx="1998">
                  <c:v>1.2549019607843137E-2</c:v>
                </c:pt>
                <c:pt idx="1999">
                  <c:v>1.2549019607843137E-2</c:v>
                </c:pt>
                <c:pt idx="2000">
                  <c:v>6.2745098039215684E-3</c:v>
                </c:pt>
                <c:pt idx="2001">
                  <c:v>3.8431372549019606E-2</c:v>
                </c:pt>
                <c:pt idx="2002">
                  <c:v>0.10640522875816993</c:v>
                </c:pt>
                <c:pt idx="2003">
                  <c:v>8.4183006535947721E-2</c:v>
                </c:pt>
                <c:pt idx="2004">
                  <c:v>0</c:v>
                </c:pt>
                <c:pt idx="2005">
                  <c:v>3.1372549019607842E-3</c:v>
                </c:pt>
                <c:pt idx="2006">
                  <c:v>0.40915032679738567</c:v>
                </c:pt>
                <c:pt idx="2007">
                  <c:v>0.92810457516339862</c:v>
                </c:pt>
                <c:pt idx="2008">
                  <c:v>0.93777777777777782</c:v>
                </c:pt>
                <c:pt idx="2009">
                  <c:v>1.3767320261437908</c:v>
                </c:pt>
                <c:pt idx="2010">
                  <c:v>2.2190849673202613</c:v>
                </c:pt>
                <c:pt idx="2011">
                  <c:v>1.8224836601307193</c:v>
                </c:pt>
                <c:pt idx="2012">
                  <c:v>1.303529411764706</c:v>
                </c:pt>
                <c:pt idx="2013">
                  <c:v>1.2938562091503267</c:v>
                </c:pt>
                <c:pt idx="2014">
                  <c:v>2.6980392156862751</c:v>
                </c:pt>
                <c:pt idx="2015">
                  <c:v>4.4329411764705879</c:v>
                </c:pt>
                <c:pt idx="2016">
                  <c:v>5.3879738562091513</c:v>
                </c:pt>
                <c:pt idx="2017">
                  <c:v>5.9226143790849681</c:v>
                </c:pt>
                <c:pt idx="2018">
                  <c:v>7.5756862745098044</c:v>
                </c:pt>
                <c:pt idx="2019">
                  <c:v>7.1202614379084972</c:v>
                </c:pt>
                <c:pt idx="2020">
                  <c:v>4.8875816993464056</c:v>
                </c:pt>
                <c:pt idx="2021">
                  <c:v>3.9231372549019605</c:v>
                </c:pt>
                <c:pt idx="2022">
                  <c:v>3.3884967320261445</c:v>
                </c:pt>
                <c:pt idx="2023">
                  <c:v>1.735424836601307</c:v>
                </c:pt>
                <c:pt idx="2024">
                  <c:v>1.7701960784313728</c:v>
                </c:pt>
                <c:pt idx="2025">
                  <c:v>4.1960784313725492</c:v>
                </c:pt>
                <c:pt idx="2026">
                  <c:v>6.2005228758169944</c:v>
                </c:pt>
                <c:pt idx="2027">
                  <c:v>6.2232679738562089</c:v>
                </c:pt>
                <c:pt idx="2028">
                  <c:v>6.2562091503267974</c:v>
                </c:pt>
                <c:pt idx="2029">
                  <c:v>5.0075816993464057</c:v>
                </c:pt>
                <c:pt idx="2030">
                  <c:v>3.7220915032679742</c:v>
                </c:pt>
                <c:pt idx="2031">
                  <c:v>3.1247058823529414</c:v>
                </c:pt>
                <c:pt idx="2032">
                  <c:v>4.4067973856209148</c:v>
                </c:pt>
                <c:pt idx="2033">
                  <c:v>5.0797385620915039</c:v>
                </c:pt>
                <c:pt idx="2034">
                  <c:v>5.1390849673202617</c:v>
                </c:pt>
                <c:pt idx="2035">
                  <c:v>5.6449673202614372</c:v>
                </c:pt>
                <c:pt idx="2036">
                  <c:v>4.417516339869282</c:v>
                </c:pt>
                <c:pt idx="2037">
                  <c:v>3.1126797385620919</c:v>
                </c:pt>
                <c:pt idx="2038">
                  <c:v>2.4099346405228759</c:v>
                </c:pt>
                <c:pt idx="2039">
                  <c:v>2.2143790849673204</c:v>
                </c:pt>
                <c:pt idx="2040">
                  <c:v>0.28000000000000003</c:v>
                </c:pt>
                <c:pt idx="2041">
                  <c:v>0.65568627450980399</c:v>
                </c:pt>
                <c:pt idx="2042">
                  <c:v>1.930718954248366</c:v>
                </c:pt>
                <c:pt idx="2043">
                  <c:v>1.9275816993464054</c:v>
                </c:pt>
                <c:pt idx="2044">
                  <c:v>1.8899346405228756</c:v>
                </c:pt>
                <c:pt idx="2045">
                  <c:v>1.8366013071895426</c:v>
                </c:pt>
                <c:pt idx="2046">
                  <c:v>1.6543790849673203</c:v>
                </c:pt>
                <c:pt idx="2047">
                  <c:v>1.6504575163398691</c:v>
                </c:pt>
                <c:pt idx="2048">
                  <c:v>1.7524183006535947</c:v>
                </c:pt>
                <c:pt idx="2049">
                  <c:v>1.7524183006535947</c:v>
                </c:pt>
                <c:pt idx="2050">
                  <c:v>1.804967320261438</c:v>
                </c:pt>
                <c:pt idx="2051">
                  <c:v>1.8496732026143792</c:v>
                </c:pt>
                <c:pt idx="2052">
                  <c:v>0.61699346405228761</c:v>
                </c:pt>
                <c:pt idx="2053">
                  <c:v>0.51503267973856226</c:v>
                </c:pt>
                <c:pt idx="2054">
                  <c:v>0.97045751633986932</c:v>
                </c:pt>
                <c:pt idx="2055">
                  <c:v>1.0193464052287582</c:v>
                </c:pt>
                <c:pt idx="2056">
                  <c:v>0.61411764705882355</c:v>
                </c:pt>
                <c:pt idx="2057">
                  <c:v>0.57568627450980392</c:v>
                </c:pt>
                <c:pt idx="2058">
                  <c:v>0.57568627450980392</c:v>
                </c:pt>
                <c:pt idx="2059">
                  <c:v>0.12026143790849673</c:v>
                </c:pt>
                <c:pt idx="2060">
                  <c:v>1.1244444444444444</c:v>
                </c:pt>
                <c:pt idx="2061">
                  <c:v>2.5254901960784313</c:v>
                </c:pt>
                <c:pt idx="2062">
                  <c:v>2.5898039215686275</c:v>
                </c:pt>
                <c:pt idx="2063">
                  <c:v>3.1628758169934641</c:v>
                </c:pt>
                <c:pt idx="2064">
                  <c:v>4.1738562091503271</c:v>
                </c:pt>
                <c:pt idx="2065">
                  <c:v>3.094901960784314</c:v>
                </c:pt>
                <c:pt idx="2066">
                  <c:v>1.681307189542484</c:v>
                </c:pt>
                <c:pt idx="2067">
                  <c:v>1.6169934640522876</c:v>
                </c:pt>
                <c:pt idx="2068">
                  <c:v>1.043921568627451</c:v>
                </c:pt>
                <c:pt idx="2069">
                  <c:v>3.2941176470588238E-2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2.2222222222222223E-2</c:v>
                </c:pt>
                <c:pt idx="2075">
                  <c:v>7.0326797385620921E-2</c:v>
                </c:pt>
                <c:pt idx="2076">
                  <c:v>7.0326797385620921E-2</c:v>
                </c:pt>
                <c:pt idx="2077">
                  <c:v>7.0326797385620921E-2</c:v>
                </c:pt>
                <c:pt idx="2078">
                  <c:v>7.346405228758171E-2</c:v>
                </c:pt>
                <c:pt idx="2079">
                  <c:v>6.1699346405228762E-2</c:v>
                </c:pt>
                <c:pt idx="2080">
                  <c:v>4.8888888888888898E-2</c:v>
                </c:pt>
                <c:pt idx="2081">
                  <c:v>0</c:v>
                </c:pt>
                <c:pt idx="2082">
                  <c:v>3.1372549019607842E-3</c:v>
                </c:pt>
                <c:pt idx="2083">
                  <c:v>0.40915032679738567</c:v>
                </c:pt>
                <c:pt idx="2084">
                  <c:v>0.92810457516339862</c:v>
                </c:pt>
                <c:pt idx="2085">
                  <c:v>1.0065359477124185</c:v>
                </c:pt>
                <c:pt idx="2086">
                  <c:v>2.7461437908496733</c:v>
                </c:pt>
                <c:pt idx="2087">
                  <c:v>4.6206535947712428</c:v>
                </c:pt>
                <c:pt idx="2088">
                  <c:v>4.2240522875817001</c:v>
                </c:pt>
                <c:pt idx="2089">
                  <c:v>3.7050980392156863</c:v>
                </c:pt>
                <c:pt idx="2090">
                  <c:v>3.6266666666666665</c:v>
                </c:pt>
                <c:pt idx="2091">
                  <c:v>2.4397385620915033</c:v>
                </c:pt>
                <c:pt idx="2092">
                  <c:v>0.8891503267973857</c:v>
                </c:pt>
                <c:pt idx="2093">
                  <c:v>0.87973856209150347</c:v>
                </c:pt>
                <c:pt idx="2094">
                  <c:v>1.3411764705882354</c:v>
                </c:pt>
                <c:pt idx="2095">
                  <c:v>3.2423529411764709</c:v>
                </c:pt>
                <c:pt idx="2096">
                  <c:v>4.3213071895424839</c:v>
                </c:pt>
                <c:pt idx="2097">
                  <c:v>5.8190849673202623</c:v>
                </c:pt>
                <c:pt idx="2098">
                  <c:v>6.1568627450980387</c:v>
                </c:pt>
                <c:pt idx="2099">
                  <c:v>5.6954248366013074</c:v>
                </c:pt>
                <c:pt idx="2100">
                  <c:v>3.7942483660130719</c:v>
                </c:pt>
                <c:pt idx="2101">
                  <c:v>3.1375163398692809</c:v>
                </c:pt>
                <c:pt idx="2102">
                  <c:v>2.4339869281045754</c:v>
                </c:pt>
                <c:pt idx="2103">
                  <c:v>2.4135947712418302</c:v>
                </c:pt>
                <c:pt idx="2104">
                  <c:v>2.5555555555555558</c:v>
                </c:pt>
                <c:pt idx="2105">
                  <c:v>2.9741176470588235</c:v>
                </c:pt>
                <c:pt idx="2106">
                  <c:v>2.5257516339869279</c:v>
                </c:pt>
                <c:pt idx="2107">
                  <c:v>2.8925490196078436</c:v>
                </c:pt>
                <c:pt idx="2108">
                  <c:v>3.9822222222222226</c:v>
                </c:pt>
                <c:pt idx="2109">
                  <c:v>5.1450980392156866</c:v>
                </c:pt>
                <c:pt idx="2110">
                  <c:v>5.4324183006535955</c:v>
                </c:pt>
                <c:pt idx="2111">
                  <c:v>5.5124183006535938</c:v>
                </c:pt>
                <c:pt idx="2112">
                  <c:v>7.9511111111111124</c:v>
                </c:pt>
                <c:pt idx="2113">
                  <c:v>6.8917647058823528</c:v>
                </c:pt>
                <c:pt idx="2114">
                  <c:v>5.586928104575164</c:v>
                </c:pt>
                <c:pt idx="2115">
                  <c:v>4.8841830065359479</c:v>
                </c:pt>
                <c:pt idx="2116">
                  <c:v>5.1168627450980395</c:v>
                </c:pt>
                <c:pt idx="2117">
                  <c:v>1.3673202614379085</c:v>
                </c:pt>
                <c:pt idx="2118">
                  <c:v>1.5908496732026143</c:v>
                </c:pt>
                <c:pt idx="2119">
                  <c:v>3.2457516339869281</c:v>
                </c:pt>
                <c:pt idx="2120">
                  <c:v>3.4894117647058827</c:v>
                </c:pt>
                <c:pt idx="2121">
                  <c:v>2.7160784313725492</c:v>
                </c:pt>
                <c:pt idx="2122">
                  <c:v>2.5388235294117645</c:v>
                </c:pt>
                <c:pt idx="2123">
                  <c:v>2.1325490196078434</c:v>
                </c:pt>
                <c:pt idx="2124">
                  <c:v>0.87660130718954254</c:v>
                </c:pt>
                <c:pt idx="2125">
                  <c:v>0.72209150326797389</c:v>
                </c:pt>
                <c:pt idx="2126">
                  <c:v>0.69254901960784321</c:v>
                </c:pt>
                <c:pt idx="2127">
                  <c:v>0.74483660130718954</c:v>
                </c:pt>
                <c:pt idx="2128">
                  <c:v>0.88810457516339869</c:v>
                </c:pt>
                <c:pt idx="2129">
                  <c:v>0.51816993464052286</c:v>
                </c:pt>
                <c:pt idx="2130">
                  <c:v>0.42588235294117649</c:v>
                </c:pt>
                <c:pt idx="2131">
                  <c:v>0.38954248366013072</c:v>
                </c:pt>
                <c:pt idx="2132">
                  <c:v>0.36549019607843147</c:v>
                </c:pt>
                <c:pt idx="2133">
                  <c:v>6.0392156862745093E-2</c:v>
                </c:pt>
                <c:pt idx="2134">
                  <c:v>3.137254901960785E-2</c:v>
                </c:pt>
                <c:pt idx="2135">
                  <c:v>3.137254901960785E-2</c:v>
                </c:pt>
                <c:pt idx="2136">
                  <c:v>3.137254901960785E-2</c:v>
                </c:pt>
                <c:pt idx="2137">
                  <c:v>3.2679738562091512E-2</c:v>
                </c:pt>
                <c:pt idx="2138">
                  <c:v>0.18143790849673203</c:v>
                </c:pt>
                <c:pt idx="2139">
                  <c:v>0.23607843137254905</c:v>
                </c:pt>
                <c:pt idx="2140">
                  <c:v>0.80915032679738574</c:v>
                </c:pt>
                <c:pt idx="2141">
                  <c:v>1.8201307189542486</c:v>
                </c:pt>
                <c:pt idx="2142">
                  <c:v>1.8235294117647061</c:v>
                </c:pt>
                <c:pt idx="2143">
                  <c:v>1.6716339869281047</c:v>
                </c:pt>
                <c:pt idx="2144">
                  <c:v>1.6169934640522876</c:v>
                </c:pt>
                <c:pt idx="2145">
                  <c:v>1.043921568627451</c:v>
                </c:pt>
                <c:pt idx="2146">
                  <c:v>3.2941176470588238E-2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7.2941176470588245E-2</c:v>
                </c:pt>
                <c:pt idx="2152">
                  <c:v>0.28627450980392161</c:v>
                </c:pt>
                <c:pt idx="2153">
                  <c:v>0.28941176470588242</c:v>
                </c:pt>
                <c:pt idx="2154">
                  <c:v>0.28941176470588242</c:v>
                </c:pt>
                <c:pt idx="2155">
                  <c:v>0.28941176470588242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3.1372549019607842E-3</c:v>
                </c:pt>
                <c:pt idx="2160">
                  <c:v>0.37673202614379092</c:v>
                </c:pt>
                <c:pt idx="2161">
                  <c:v>0.86640522875816994</c:v>
                </c:pt>
                <c:pt idx="2162">
                  <c:v>0.94483660130718949</c:v>
                </c:pt>
                <c:pt idx="2163">
                  <c:v>2.8386928104575166</c:v>
                </c:pt>
                <c:pt idx="2164">
                  <c:v>5.4005228758169936</c:v>
                </c:pt>
                <c:pt idx="2165">
                  <c:v>5.5764705882352938</c:v>
                </c:pt>
                <c:pt idx="2166">
                  <c:v>5.1715032679738568</c:v>
                </c:pt>
                <c:pt idx="2167">
                  <c:v>5.0930718954248366</c:v>
                </c:pt>
                <c:pt idx="2168">
                  <c:v>3.1992156862745103</c:v>
                </c:pt>
                <c:pt idx="2169">
                  <c:v>0.634248366013072</c:v>
                </c:pt>
                <c:pt idx="2170">
                  <c:v>8.4705882352941173E-2</c:v>
                </c:pt>
                <c:pt idx="2171">
                  <c:v>0.10745098039215686</c:v>
                </c:pt>
                <c:pt idx="2172">
                  <c:v>1.2875816993464051</c:v>
                </c:pt>
                <c:pt idx="2173">
                  <c:v>3.703790849673203</c:v>
                </c:pt>
                <c:pt idx="2174">
                  <c:v>7.2067973856209155</c:v>
                </c:pt>
                <c:pt idx="2175">
                  <c:v>9.9937254901960788</c:v>
                </c:pt>
                <c:pt idx="2176">
                  <c:v>10.169934640522877</c:v>
                </c:pt>
                <c:pt idx="2177">
                  <c:v>8.9929411764705875</c:v>
                </c:pt>
                <c:pt idx="2178">
                  <c:v>6.5767320261437918</c:v>
                </c:pt>
                <c:pt idx="2179">
                  <c:v>3.0737254901960784</c:v>
                </c:pt>
                <c:pt idx="2180">
                  <c:v>0.32941176470588235</c:v>
                </c:pt>
                <c:pt idx="2181">
                  <c:v>1.0541176470588236</c:v>
                </c:pt>
                <c:pt idx="2182">
                  <c:v>3.168627450980392</c:v>
                </c:pt>
                <c:pt idx="2183">
                  <c:v>5.6266666666666669</c:v>
                </c:pt>
                <c:pt idx="2184">
                  <c:v>7.4081045751634003</c:v>
                </c:pt>
                <c:pt idx="2185">
                  <c:v>8.4078431372549023</c:v>
                </c:pt>
                <c:pt idx="2186">
                  <c:v>8.6483660130718967</c:v>
                </c:pt>
                <c:pt idx="2187">
                  <c:v>8.0907189542483664</c:v>
                </c:pt>
                <c:pt idx="2188">
                  <c:v>7.007843137254901</c:v>
                </c:pt>
                <c:pt idx="2189">
                  <c:v>9.5615686274509812</c:v>
                </c:pt>
                <c:pt idx="2190">
                  <c:v>8.9016993464052288</c:v>
                </c:pt>
                <c:pt idx="2191">
                  <c:v>7.6528104575163409</c:v>
                </c:pt>
                <c:pt idx="2192">
                  <c:v>6.0959477124183019</c:v>
                </c:pt>
                <c:pt idx="2193">
                  <c:v>5.9108496732026152</c:v>
                </c:pt>
                <c:pt idx="2194">
                  <c:v>1.9001307189542487</c:v>
                </c:pt>
                <c:pt idx="2195">
                  <c:v>2.1477124183006535</c:v>
                </c:pt>
                <c:pt idx="2196">
                  <c:v>4.1728104575163396</c:v>
                </c:pt>
                <c:pt idx="2197">
                  <c:v>4.6473202614379092</c:v>
                </c:pt>
                <c:pt idx="2198">
                  <c:v>3.8907189542483662</c:v>
                </c:pt>
                <c:pt idx="2199">
                  <c:v>3.5662745098039217</c:v>
                </c:pt>
                <c:pt idx="2200">
                  <c:v>3.1343790849673203</c:v>
                </c:pt>
                <c:pt idx="2201">
                  <c:v>2.1513725490196074</c:v>
                </c:pt>
                <c:pt idx="2202">
                  <c:v>2.5113725490196082</c:v>
                </c:pt>
                <c:pt idx="2203">
                  <c:v>3.3257516339869282</c:v>
                </c:pt>
                <c:pt idx="2204">
                  <c:v>3.3320261437908498</c:v>
                </c:pt>
                <c:pt idx="2205">
                  <c:v>3.133856209150327</c:v>
                </c:pt>
                <c:pt idx="2206">
                  <c:v>2.091764705882353</c:v>
                </c:pt>
                <c:pt idx="2207">
                  <c:v>1.2541176470588236</c:v>
                </c:pt>
                <c:pt idx="2208">
                  <c:v>6.2745098039215684E-3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9.4117647058823539E-3</c:v>
                </c:pt>
                <c:pt idx="2217">
                  <c:v>0.51137254901960782</c:v>
                </c:pt>
                <c:pt idx="2218">
                  <c:v>1.5223529411764707</c:v>
                </c:pt>
                <c:pt idx="2219">
                  <c:v>1.5552941176470587</c:v>
                </c:pt>
                <c:pt idx="2220">
                  <c:v>1.5552941176470587</c:v>
                </c:pt>
                <c:pt idx="2221">
                  <c:v>1.5458823529411767</c:v>
                </c:pt>
                <c:pt idx="2222">
                  <c:v>1.043921568627451</c:v>
                </c:pt>
                <c:pt idx="2223">
                  <c:v>3.2941176470588238E-2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1.5947712418300657E-2</c:v>
                </c:pt>
                <c:pt idx="2228">
                  <c:v>9.2026143790849682E-2</c:v>
                </c:pt>
                <c:pt idx="2229">
                  <c:v>0.3728104575163399</c:v>
                </c:pt>
                <c:pt idx="2230">
                  <c:v>0.385359477124183</c:v>
                </c:pt>
                <c:pt idx="2231">
                  <c:v>0.385359477124183</c:v>
                </c:pt>
                <c:pt idx="2232">
                  <c:v>0.36941176470588238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7.8431372549019607E-2</c:v>
                </c:pt>
                <c:pt idx="2240">
                  <c:v>1.9722875816993466</c:v>
                </c:pt>
                <c:pt idx="2241">
                  <c:v>4.6614379084967323</c:v>
                </c:pt>
                <c:pt idx="2242">
                  <c:v>7.4120261437908503</c:v>
                </c:pt>
                <c:pt idx="2243">
                  <c:v>9.2167320261437915</c:v>
                </c:pt>
                <c:pt idx="2244">
                  <c:v>9.2350326797385627</c:v>
                </c:pt>
                <c:pt idx="2245">
                  <c:v>7.341176470588235</c:v>
                </c:pt>
                <c:pt idx="2246">
                  <c:v>4.7874509803921574</c:v>
                </c:pt>
                <c:pt idx="2247">
                  <c:v>2.4763398692810457</c:v>
                </c:pt>
                <c:pt idx="2248">
                  <c:v>1.6499346405228756</c:v>
                </c:pt>
                <c:pt idx="2249">
                  <c:v>3.43921568627451</c:v>
                </c:pt>
                <c:pt idx="2250">
                  <c:v>7.3626143790849676</c:v>
                </c:pt>
                <c:pt idx="2251">
                  <c:v>12.552418300653596</c:v>
                </c:pt>
                <c:pt idx="2252">
                  <c:v>15.166535947712418</c:v>
                </c:pt>
                <c:pt idx="2253">
                  <c:v>14.901960784313726</c:v>
                </c:pt>
                <c:pt idx="2254">
                  <c:v>13.051241830065361</c:v>
                </c:pt>
                <c:pt idx="2255">
                  <c:v>9.1278431372549012</c:v>
                </c:pt>
                <c:pt idx="2256">
                  <c:v>3.8026143790849671</c:v>
                </c:pt>
                <c:pt idx="2257">
                  <c:v>0.7916339869281046</c:v>
                </c:pt>
                <c:pt idx="2258">
                  <c:v>1.0862745098039215</c:v>
                </c:pt>
                <c:pt idx="2259">
                  <c:v>3.5882352941176476</c:v>
                </c:pt>
                <c:pt idx="2260">
                  <c:v>8.5040522875816986</c:v>
                </c:pt>
                <c:pt idx="2261">
                  <c:v>10.827189542483662</c:v>
                </c:pt>
                <c:pt idx="2262">
                  <c:v>11.556339869281047</c:v>
                </c:pt>
                <c:pt idx="2263">
                  <c:v>10.950326797385621</c:v>
                </c:pt>
                <c:pt idx="2264">
                  <c:v>10.311633986928104</c:v>
                </c:pt>
                <c:pt idx="2265">
                  <c:v>8.6841830065359478</c:v>
                </c:pt>
                <c:pt idx="2266">
                  <c:v>12.798692810457517</c:v>
                </c:pt>
                <c:pt idx="2267">
                  <c:v>12.760000000000002</c:v>
                </c:pt>
                <c:pt idx="2268">
                  <c:v>12.367058823529414</c:v>
                </c:pt>
                <c:pt idx="2269">
                  <c:v>10.471633986928104</c:v>
                </c:pt>
                <c:pt idx="2270">
                  <c:v>8.417254901960785</c:v>
                </c:pt>
                <c:pt idx="2271">
                  <c:v>2.3450980392156864</c:v>
                </c:pt>
                <c:pt idx="2272">
                  <c:v>2.19764705882353</c:v>
                </c:pt>
                <c:pt idx="2273">
                  <c:v>4.0515032679738567</c:v>
                </c:pt>
                <c:pt idx="2274">
                  <c:v>4.5482352941176476</c:v>
                </c:pt>
                <c:pt idx="2275">
                  <c:v>3.7477124183006536</c:v>
                </c:pt>
                <c:pt idx="2276">
                  <c:v>3.382222222222222</c:v>
                </c:pt>
                <c:pt idx="2277">
                  <c:v>2.9947712418300654</c:v>
                </c:pt>
                <c:pt idx="2278">
                  <c:v>2.17359477124183</c:v>
                </c:pt>
                <c:pt idx="2279">
                  <c:v>2.6556862745098044</c:v>
                </c:pt>
                <c:pt idx="2280">
                  <c:v>3.4732026143790851</c:v>
                </c:pt>
                <c:pt idx="2281">
                  <c:v>3.4794771241830067</c:v>
                </c:pt>
                <c:pt idx="2282">
                  <c:v>3.2813071895424835</c:v>
                </c:pt>
                <c:pt idx="2283">
                  <c:v>2.2392156862745098</c:v>
                </c:pt>
                <c:pt idx="2284">
                  <c:v>1.2572549019607844</c:v>
                </c:pt>
                <c:pt idx="2285">
                  <c:v>6.2745098039215684E-3</c:v>
                </c:pt>
                <c:pt idx="2286">
                  <c:v>0</c:v>
                </c:pt>
                <c:pt idx="2287">
                  <c:v>0.62692810457516346</c:v>
                </c:pt>
                <c:pt idx="2288">
                  <c:v>0.73254901960784313</c:v>
                </c:pt>
                <c:pt idx="2289">
                  <c:v>0.73254901960784313</c:v>
                </c:pt>
                <c:pt idx="2290">
                  <c:v>0.73254901960784313</c:v>
                </c:pt>
                <c:pt idx="2291">
                  <c:v>0.73254901960784313</c:v>
                </c:pt>
                <c:pt idx="2292">
                  <c:v>0.10562091503267974</c:v>
                </c:pt>
                <c:pt idx="2293">
                  <c:v>9.4117647058823539E-3</c:v>
                </c:pt>
                <c:pt idx="2294">
                  <c:v>0.34771241830065364</c:v>
                </c:pt>
                <c:pt idx="2295">
                  <c:v>1.2274509803921569</c:v>
                </c:pt>
                <c:pt idx="2296">
                  <c:v>1.260392156862745</c:v>
                </c:pt>
                <c:pt idx="2297">
                  <c:v>1.260392156862745</c:v>
                </c:pt>
                <c:pt idx="2298">
                  <c:v>1.2509803921568627</c:v>
                </c:pt>
                <c:pt idx="2299">
                  <c:v>0.91267973856209161</c:v>
                </c:pt>
                <c:pt idx="2300">
                  <c:v>3.2941176470588238E-2</c:v>
                </c:pt>
                <c:pt idx="2301">
                  <c:v>0</c:v>
                </c:pt>
                <c:pt idx="2302">
                  <c:v>0</c:v>
                </c:pt>
                <c:pt idx="2303">
                  <c:v>4.1830065359477121E-2</c:v>
                </c:pt>
                <c:pt idx="2304">
                  <c:v>0.33751633986928103</c:v>
                </c:pt>
                <c:pt idx="2305">
                  <c:v>0.41986928104575161</c:v>
                </c:pt>
                <c:pt idx="2306">
                  <c:v>0.70065359477124189</c:v>
                </c:pt>
                <c:pt idx="2307">
                  <c:v>0.79503267973856206</c:v>
                </c:pt>
                <c:pt idx="2308">
                  <c:v>0.81124183006535944</c:v>
                </c:pt>
                <c:pt idx="2309">
                  <c:v>0.51555555555555554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7.8431372549019607E-2</c:v>
                </c:pt>
                <c:pt idx="2317">
                  <c:v>1.9722875816993466</c:v>
                </c:pt>
                <c:pt idx="2318">
                  <c:v>4.4967320261437909</c:v>
                </c:pt>
                <c:pt idx="2319">
                  <c:v>8.7738562091503276</c:v>
                </c:pt>
                <c:pt idx="2320">
                  <c:v>12.29045751633987</c:v>
                </c:pt>
                <c:pt idx="2321">
                  <c:v>12.731241830065359</c:v>
                </c:pt>
                <c:pt idx="2322">
                  <c:v>10.837385620915033</c:v>
                </c:pt>
                <c:pt idx="2323">
                  <c:v>8.5675816993464053</c:v>
                </c:pt>
                <c:pt idx="2324">
                  <c:v>5.5498039215686275</c:v>
                </c:pt>
                <c:pt idx="2325">
                  <c:v>3.3430065359477124</c:v>
                </c:pt>
                <c:pt idx="2326">
                  <c:v>5.5594771241830072</c:v>
                </c:pt>
                <c:pt idx="2327">
                  <c:v>11.189542483660134</c:v>
                </c:pt>
                <c:pt idx="2328">
                  <c:v>17.233725490196079</c:v>
                </c:pt>
                <c:pt idx="2329">
                  <c:v>19.027973856209151</c:v>
                </c:pt>
                <c:pt idx="2330">
                  <c:v>18.460653594771244</c:v>
                </c:pt>
                <c:pt idx="2331">
                  <c:v>15.783006535947711</c:v>
                </c:pt>
                <c:pt idx="2332">
                  <c:v>10.152941176470589</c:v>
                </c:pt>
                <c:pt idx="2333">
                  <c:v>3.8541176470588234</c:v>
                </c:pt>
                <c:pt idx="2334">
                  <c:v>0.84313725490196079</c:v>
                </c:pt>
                <c:pt idx="2335">
                  <c:v>1.1090196078431374</c:v>
                </c:pt>
                <c:pt idx="2336">
                  <c:v>3.7728104575163401</c:v>
                </c:pt>
                <c:pt idx="2337">
                  <c:v>8.9566013071895423</c:v>
                </c:pt>
                <c:pt idx="2338">
                  <c:v>10.671111111111109</c:v>
                </c:pt>
                <c:pt idx="2339">
                  <c:v>10.8718954248366</c:v>
                </c:pt>
                <c:pt idx="2340">
                  <c:v>9.9281045751633989</c:v>
                </c:pt>
                <c:pt idx="2341">
                  <c:v>8.6023529411764716</c:v>
                </c:pt>
                <c:pt idx="2342">
                  <c:v>7.3077124183006532</c:v>
                </c:pt>
                <c:pt idx="2343">
                  <c:v>13.145882352941177</c:v>
                </c:pt>
                <c:pt idx="2344">
                  <c:v>14.198431372549019</c:v>
                </c:pt>
                <c:pt idx="2345">
                  <c:v>14.149542483660133</c:v>
                </c:pt>
                <c:pt idx="2346">
                  <c:v>12.756601307189545</c:v>
                </c:pt>
                <c:pt idx="2347">
                  <c:v>10.104575163398694</c:v>
                </c:pt>
                <c:pt idx="2348">
                  <c:v>2.9299346405228759</c:v>
                </c:pt>
                <c:pt idx="2349">
                  <c:v>2.0596078431372549</c:v>
                </c:pt>
                <c:pt idx="2350">
                  <c:v>3.3236601307189546</c:v>
                </c:pt>
                <c:pt idx="2351">
                  <c:v>3.8235294117647056</c:v>
                </c:pt>
                <c:pt idx="2352">
                  <c:v>3.0198692810457519</c:v>
                </c:pt>
                <c:pt idx="2353">
                  <c:v>2.6418300653594775</c:v>
                </c:pt>
                <c:pt idx="2354">
                  <c:v>2.4143790849673206</c:v>
                </c:pt>
                <c:pt idx="2355">
                  <c:v>2.176732026143791</c:v>
                </c:pt>
                <c:pt idx="2356">
                  <c:v>2.6556862745098044</c:v>
                </c:pt>
                <c:pt idx="2357">
                  <c:v>3.4732026143790851</c:v>
                </c:pt>
                <c:pt idx="2358">
                  <c:v>3.4794771241830067</c:v>
                </c:pt>
                <c:pt idx="2359">
                  <c:v>3.2813071895424835</c:v>
                </c:pt>
                <c:pt idx="2360">
                  <c:v>2.2392156862745098</c:v>
                </c:pt>
                <c:pt idx="2361">
                  <c:v>1.2572549019607844</c:v>
                </c:pt>
                <c:pt idx="2362">
                  <c:v>6.2745098039215684E-3</c:v>
                </c:pt>
                <c:pt idx="2363">
                  <c:v>6.2745098039215684E-3</c:v>
                </c:pt>
                <c:pt idx="2364">
                  <c:v>1.7411764705882353</c:v>
                </c:pt>
                <c:pt idx="2365">
                  <c:v>2.5722875816993467</c:v>
                </c:pt>
                <c:pt idx="2366">
                  <c:v>2.5722875816993467</c:v>
                </c:pt>
                <c:pt idx="2367">
                  <c:v>2.5722875816993467</c:v>
                </c:pt>
                <c:pt idx="2368">
                  <c:v>2.566013071895425</c:v>
                </c:pt>
                <c:pt idx="2369">
                  <c:v>0.83111111111111124</c:v>
                </c:pt>
                <c:pt idx="2370">
                  <c:v>0</c:v>
                </c:pt>
                <c:pt idx="2371">
                  <c:v>0</c:v>
                </c:pt>
                <c:pt idx="2372">
                  <c:v>0.68732026143790859</c:v>
                </c:pt>
                <c:pt idx="2373">
                  <c:v>0.72026143790849684</c:v>
                </c:pt>
                <c:pt idx="2374">
                  <c:v>0.72026143790849684</c:v>
                </c:pt>
                <c:pt idx="2375">
                  <c:v>0.72026143790849684</c:v>
                </c:pt>
                <c:pt idx="2376">
                  <c:v>0.72026143790849684</c:v>
                </c:pt>
                <c:pt idx="2377">
                  <c:v>3.2941176470588238E-2</c:v>
                </c:pt>
                <c:pt idx="2378">
                  <c:v>0</c:v>
                </c:pt>
                <c:pt idx="2379">
                  <c:v>0</c:v>
                </c:pt>
                <c:pt idx="2380">
                  <c:v>9.9346405228758178E-2</c:v>
                </c:pt>
                <c:pt idx="2381">
                  <c:v>0.51032679738562103</c:v>
                </c:pt>
                <c:pt idx="2382">
                  <c:v>0.62718954248366021</c:v>
                </c:pt>
                <c:pt idx="2383">
                  <c:v>0.90797385620915039</c:v>
                </c:pt>
                <c:pt idx="2384">
                  <c:v>1.0023529411764707</c:v>
                </c:pt>
                <c:pt idx="2385">
                  <c:v>0.96104575163398698</c:v>
                </c:pt>
                <c:pt idx="2386">
                  <c:v>0.5500653594771242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6.8758169934640526E-2</c:v>
                </c:pt>
                <c:pt idx="2394">
                  <c:v>1.5236601307189541</c:v>
                </c:pt>
                <c:pt idx="2395">
                  <c:v>3.4329411764705884</c:v>
                </c:pt>
                <c:pt idx="2396">
                  <c:v>8.6177777777777784</c:v>
                </c:pt>
                <c:pt idx="2397">
                  <c:v>12.717124183006536</c:v>
                </c:pt>
                <c:pt idx="2398">
                  <c:v>13.43607843137255</c:v>
                </c:pt>
                <c:pt idx="2399">
                  <c:v>12.024313725490197</c:v>
                </c:pt>
                <c:pt idx="2400">
                  <c:v>10.647320261437912</c:v>
                </c:pt>
                <c:pt idx="2401">
                  <c:v>6.7218300653594776</c:v>
                </c:pt>
                <c:pt idx="2402">
                  <c:v>3.9322875816993461</c:v>
                </c:pt>
                <c:pt idx="2403">
                  <c:v>5.6909803921568631</c:v>
                </c:pt>
                <c:pt idx="2404">
                  <c:v>11.244444444444447</c:v>
                </c:pt>
                <c:pt idx="2405">
                  <c:v>16.779084967320262</c:v>
                </c:pt>
                <c:pt idx="2406">
                  <c:v>18.573333333333338</c:v>
                </c:pt>
                <c:pt idx="2407">
                  <c:v>18.346405228758172</c:v>
                </c:pt>
                <c:pt idx="2408">
                  <c:v>16.057777777777776</c:v>
                </c:pt>
                <c:pt idx="2409">
                  <c:v>10.461176470588237</c:v>
                </c:pt>
                <c:pt idx="2410">
                  <c:v>4.3942483660130724</c:v>
                </c:pt>
                <c:pt idx="2411">
                  <c:v>1.3832679738562093</c:v>
                </c:pt>
                <c:pt idx="2412">
                  <c:v>1.3087581699346407</c:v>
                </c:pt>
                <c:pt idx="2413">
                  <c:v>3.7398692810457521</c:v>
                </c:pt>
                <c:pt idx="2414">
                  <c:v>8.8151633986928104</c:v>
                </c:pt>
                <c:pt idx="2415">
                  <c:v>10.809150326797388</c:v>
                </c:pt>
                <c:pt idx="2416">
                  <c:v>11.358169934640523</c:v>
                </c:pt>
                <c:pt idx="2417">
                  <c:v>11.915555555555555</c:v>
                </c:pt>
                <c:pt idx="2418">
                  <c:v>12.199738562091506</c:v>
                </c:pt>
                <c:pt idx="2419">
                  <c:v>12.025620915032681</c:v>
                </c:pt>
                <c:pt idx="2420">
                  <c:v>16.460392156862746</c:v>
                </c:pt>
                <c:pt idx="2421">
                  <c:v>16.985098039215689</c:v>
                </c:pt>
                <c:pt idx="2422">
                  <c:v>15.435032679738566</c:v>
                </c:pt>
                <c:pt idx="2423">
                  <c:v>12.83816993464052</c:v>
                </c:pt>
                <c:pt idx="2424">
                  <c:v>9.1427450980392173</c:v>
                </c:pt>
                <c:pt idx="2425">
                  <c:v>3.1440522875816992</c:v>
                </c:pt>
                <c:pt idx="2426">
                  <c:v>2.6075816993464049</c:v>
                </c:pt>
                <c:pt idx="2427">
                  <c:v>3.8308496732026152</c:v>
                </c:pt>
                <c:pt idx="2428">
                  <c:v>3.9701960784313726</c:v>
                </c:pt>
                <c:pt idx="2429">
                  <c:v>3.3633986928104576</c:v>
                </c:pt>
                <c:pt idx="2430">
                  <c:v>3.0684967320261443</c:v>
                </c:pt>
                <c:pt idx="2431">
                  <c:v>3.0671895424836602</c:v>
                </c:pt>
                <c:pt idx="2432">
                  <c:v>2.9226143790849672</c:v>
                </c:pt>
                <c:pt idx="2433">
                  <c:v>3.3890196078431374</c:v>
                </c:pt>
                <c:pt idx="2434">
                  <c:v>4.0410457516339875</c:v>
                </c:pt>
                <c:pt idx="2435">
                  <c:v>3.9121568627450984</c:v>
                </c:pt>
                <c:pt idx="2436">
                  <c:v>3.3335947712418297</c:v>
                </c:pt>
                <c:pt idx="2437">
                  <c:v>2.2392156862745098</c:v>
                </c:pt>
                <c:pt idx="2438">
                  <c:v>1.2572549019607844</c:v>
                </c:pt>
                <c:pt idx="2439">
                  <c:v>6.2745098039215684E-3</c:v>
                </c:pt>
                <c:pt idx="2440">
                  <c:v>6.2745098039215684E-3</c:v>
                </c:pt>
                <c:pt idx="2441">
                  <c:v>1.7443137254901964</c:v>
                </c:pt>
                <c:pt idx="2442">
                  <c:v>2.5785620915032679</c:v>
                </c:pt>
                <c:pt idx="2443">
                  <c:v>2.5785620915032679</c:v>
                </c:pt>
                <c:pt idx="2444">
                  <c:v>2.5785620915032679</c:v>
                </c:pt>
                <c:pt idx="2445">
                  <c:v>2.5722875816993467</c:v>
                </c:pt>
                <c:pt idx="2446">
                  <c:v>0.83424836601307173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0.11816993464052288</c:v>
                </c:pt>
                <c:pt idx="2458">
                  <c:v>0.52915032679738561</c:v>
                </c:pt>
                <c:pt idx="2459">
                  <c:v>0.62379084967320264</c:v>
                </c:pt>
                <c:pt idx="2460">
                  <c:v>0.85647058823529409</c:v>
                </c:pt>
                <c:pt idx="2461">
                  <c:v>0.95084967320261449</c:v>
                </c:pt>
                <c:pt idx="2462">
                  <c:v>0.89071895424836611</c:v>
                </c:pt>
                <c:pt idx="2463">
                  <c:v>0.47973856209150328</c:v>
                </c:pt>
                <c:pt idx="2464">
                  <c:v>1.9084967320261437E-2</c:v>
                </c:pt>
                <c:pt idx="2465">
                  <c:v>2.8496732026143789E-2</c:v>
                </c:pt>
                <c:pt idx="2466">
                  <c:v>4.4183006535947714E-2</c:v>
                </c:pt>
                <c:pt idx="2467">
                  <c:v>0.11424836601307191</c:v>
                </c:pt>
                <c:pt idx="2468">
                  <c:v>0.14954248366013073</c:v>
                </c:pt>
                <c:pt idx="2469">
                  <c:v>0.57281045751633985</c:v>
                </c:pt>
                <c:pt idx="2470">
                  <c:v>1.0758169934640522</c:v>
                </c:pt>
                <c:pt idx="2471">
                  <c:v>1.9707189542483661</c:v>
                </c:pt>
                <c:pt idx="2472">
                  <c:v>2.7871895424836608</c:v>
                </c:pt>
                <c:pt idx="2473">
                  <c:v>7.9398692810457518</c:v>
                </c:pt>
                <c:pt idx="2474">
                  <c:v>11.645490196078432</c:v>
                </c:pt>
                <c:pt idx="2475">
                  <c:v>12.027189542483658</c:v>
                </c:pt>
                <c:pt idx="2476">
                  <c:v>11.924967320261439</c:v>
                </c:pt>
                <c:pt idx="2477">
                  <c:v>11.702483660130721</c:v>
                </c:pt>
                <c:pt idx="2478">
                  <c:v>7.7738562091503267</c:v>
                </c:pt>
                <c:pt idx="2479">
                  <c:v>4.9665359477124182</c:v>
                </c:pt>
                <c:pt idx="2480">
                  <c:v>6.1074509803921568</c:v>
                </c:pt>
                <c:pt idx="2481">
                  <c:v>11.158692810457516</c:v>
                </c:pt>
                <c:pt idx="2482">
                  <c:v>15.414117647058825</c:v>
                </c:pt>
                <c:pt idx="2483">
                  <c:v>17.03294117647059</c:v>
                </c:pt>
                <c:pt idx="2484">
                  <c:v>16.775163398692811</c:v>
                </c:pt>
                <c:pt idx="2485">
                  <c:v>14.997908496732027</c:v>
                </c:pt>
                <c:pt idx="2486">
                  <c:v>9.1383006535947722</c:v>
                </c:pt>
                <c:pt idx="2487">
                  <c:v>4.3798692810457522</c:v>
                </c:pt>
                <c:pt idx="2488">
                  <c:v>2.5419607843137255</c:v>
                </c:pt>
                <c:pt idx="2489">
                  <c:v>2.368366013071896</c:v>
                </c:pt>
                <c:pt idx="2490">
                  <c:v>4.4138562091503273</c:v>
                </c:pt>
                <c:pt idx="2491">
                  <c:v>9.1364705882352943</c:v>
                </c:pt>
                <c:pt idx="2492">
                  <c:v>11.833464052287582</c:v>
                </c:pt>
                <c:pt idx="2493">
                  <c:v>13.102222222222222</c:v>
                </c:pt>
                <c:pt idx="2494">
                  <c:v>13.969934640522874</c:v>
                </c:pt>
                <c:pt idx="2495">
                  <c:v>15.792679738562095</c:v>
                </c:pt>
                <c:pt idx="2496">
                  <c:v>16.860392156862748</c:v>
                </c:pt>
                <c:pt idx="2497">
                  <c:v>18.970718954248369</c:v>
                </c:pt>
                <c:pt idx="2498">
                  <c:v>17.609934640522876</c:v>
                </c:pt>
                <c:pt idx="2499">
                  <c:v>15.848627450980393</c:v>
                </c:pt>
                <c:pt idx="2500">
                  <c:v>12.5440522875817</c:v>
                </c:pt>
                <c:pt idx="2501">
                  <c:v>7.2070588235294109</c:v>
                </c:pt>
                <c:pt idx="2502">
                  <c:v>2.5511111111111111</c:v>
                </c:pt>
                <c:pt idx="2503">
                  <c:v>3.1398692810457525</c:v>
                </c:pt>
                <c:pt idx="2504">
                  <c:v>6.1500653594771242</c:v>
                </c:pt>
                <c:pt idx="2505">
                  <c:v>6.079738562091503</c:v>
                </c:pt>
                <c:pt idx="2506">
                  <c:v>6.5118954248366014</c:v>
                </c:pt>
                <c:pt idx="2507">
                  <c:v>7.1775163398692809</c:v>
                </c:pt>
                <c:pt idx="2508">
                  <c:v>6.8653594771241835</c:v>
                </c:pt>
                <c:pt idx="2509">
                  <c:v>5.1576470588235299</c:v>
                </c:pt>
                <c:pt idx="2510">
                  <c:v>6.0337254901960788</c:v>
                </c:pt>
                <c:pt idx="2511">
                  <c:v>6.5618300653594774</c:v>
                </c:pt>
                <c:pt idx="2512">
                  <c:v>5.7385620915032671</c:v>
                </c:pt>
                <c:pt idx="2513">
                  <c:v>4.5137254901960784</c:v>
                </c:pt>
                <c:pt idx="2514">
                  <c:v>3.1955555555555555</c:v>
                </c:pt>
                <c:pt idx="2515">
                  <c:v>1.5683660130718955</c:v>
                </c:pt>
                <c:pt idx="2516">
                  <c:v>0.15477124183006535</c:v>
                </c:pt>
                <c:pt idx="2517">
                  <c:v>6.2745098039215684E-3</c:v>
                </c:pt>
                <c:pt idx="2518">
                  <c:v>1.7443137254901964</c:v>
                </c:pt>
                <c:pt idx="2519">
                  <c:v>2.5785620915032679</c:v>
                </c:pt>
                <c:pt idx="2520">
                  <c:v>2.5785620915032679</c:v>
                </c:pt>
                <c:pt idx="2521">
                  <c:v>2.5785620915032679</c:v>
                </c:pt>
                <c:pt idx="2522">
                  <c:v>2.5722875816993467</c:v>
                </c:pt>
                <c:pt idx="2523">
                  <c:v>0.83424836601307173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0.11816993464052288</c:v>
                </c:pt>
                <c:pt idx="2535">
                  <c:v>0.52915032679738561</c:v>
                </c:pt>
                <c:pt idx="2536">
                  <c:v>0.57307189542483672</c:v>
                </c:pt>
                <c:pt idx="2537">
                  <c:v>0.64052287581699341</c:v>
                </c:pt>
                <c:pt idx="2538">
                  <c:v>0.73176470588235287</c:v>
                </c:pt>
                <c:pt idx="2539">
                  <c:v>0.67163398692810472</c:v>
                </c:pt>
                <c:pt idx="2540">
                  <c:v>0.26065359477124184</c:v>
                </c:pt>
                <c:pt idx="2541">
                  <c:v>2.8496732026143789E-2</c:v>
                </c:pt>
                <c:pt idx="2542">
                  <c:v>3.7908496732026141E-2</c:v>
                </c:pt>
                <c:pt idx="2543">
                  <c:v>0.12183006535947713</c:v>
                </c:pt>
                <c:pt idx="2544">
                  <c:v>0.19503267973856209</c:v>
                </c:pt>
                <c:pt idx="2545">
                  <c:v>0.98875816993464039</c:v>
                </c:pt>
                <c:pt idx="2546">
                  <c:v>3.0708496732026145</c:v>
                </c:pt>
                <c:pt idx="2547">
                  <c:v>5.1090196078431376</c:v>
                </c:pt>
                <c:pt idx="2548">
                  <c:v>6.1989542483660145</c:v>
                </c:pt>
                <c:pt idx="2549">
                  <c:v>6.6198692810457507</c:v>
                </c:pt>
                <c:pt idx="2550">
                  <c:v>10.579084967320263</c:v>
                </c:pt>
                <c:pt idx="2551">
                  <c:v>12.531764705882354</c:v>
                </c:pt>
                <c:pt idx="2552">
                  <c:v>11.562614379084966</c:v>
                </c:pt>
                <c:pt idx="2553">
                  <c:v>11.692287581699347</c:v>
                </c:pt>
                <c:pt idx="2554">
                  <c:v>11.862222222222224</c:v>
                </c:pt>
                <c:pt idx="2555">
                  <c:v>8.3686274509803926</c:v>
                </c:pt>
                <c:pt idx="2556">
                  <c:v>5.8833986928104576</c:v>
                </c:pt>
                <c:pt idx="2557">
                  <c:v>7.0983006535947712</c:v>
                </c:pt>
                <c:pt idx="2558">
                  <c:v>12.229281045751634</c:v>
                </c:pt>
                <c:pt idx="2559">
                  <c:v>16.793986928104577</c:v>
                </c:pt>
                <c:pt idx="2560">
                  <c:v>16.815424836601306</c:v>
                </c:pt>
                <c:pt idx="2561">
                  <c:v>16.036601307189546</c:v>
                </c:pt>
                <c:pt idx="2562">
                  <c:v>13.997908496732023</c:v>
                </c:pt>
                <c:pt idx="2563">
                  <c:v>7.5633986928104582</c:v>
                </c:pt>
                <c:pt idx="2564">
                  <c:v>2.9837908496732028</c:v>
                </c:pt>
                <c:pt idx="2565">
                  <c:v>4.3529411764705888</c:v>
                </c:pt>
                <c:pt idx="2566">
                  <c:v>3.9137254901960783</c:v>
                </c:pt>
                <c:pt idx="2567">
                  <c:v>4.2632679738562098</c:v>
                </c:pt>
                <c:pt idx="2568">
                  <c:v>7.0543790849673211</c:v>
                </c:pt>
                <c:pt idx="2569">
                  <c:v>8.9699346405228759</c:v>
                </c:pt>
                <c:pt idx="2570">
                  <c:v>8.629281045751636</c:v>
                </c:pt>
                <c:pt idx="2571">
                  <c:v>10.046274509803922</c:v>
                </c:pt>
                <c:pt idx="2572">
                  <c:v>12.713986928104577</c:v>
                </c:pt>
                <c:pt idx="2573">
                  <c:v>15.278431372549022</c:v>
                </c:pt>
                <c:pt idx="2574">
                  <c:v>18.087058823529414</c:v>
                </c:pt>
                <c:pt idx="2575">
                  <c:v>16.691241830065358</c:v>
                </c:pt>
                <c:pt idx="2576">
                  <c:v>14.929934640522879</c:v>
                </c:pt>
                <c:pt idx="2577">
                  <c:v>12.479477124183004</c:v>
                </c:pt>
                <c:pt idx="2578">
                  <c:v>7.2264052287581704</c:v>
                </c:pt>
                <c:pt idx="2579">
                  <c:v>2.0183006535947712</c:v>
                </c:pt>
                <c:pt idx="2580">
                  <c:v>2.694640522875817</c:v>
                </c:pt>
                <c:pt idx="2581">
                  <c:v>5.9730718954248365</c:v>
                </c:pt>
                <c:pt idx="2582">
                  <c:v>6.2760784313725484</c:v>
                </c:pt>
                <c:pt idx="2583">
                  <c:v>7.123660130718954</c:v>
                </c:pt>
                <c:pt idx="2584">
                  <c:v>8.9498039215686269</c:v>
                </c:pt>
                <c:pt idx="2585">
                  <c:v>8.7254901960784323</c:v>
                </c:pt>
                <c:pt idx="2586">
                  <c:v>6.407320261437909</c:v>
                </c:pt>
                <c:pt idx="2587">
                  <c:v>7.0028758169934635</c:v>
                </c:pt>
                <c:pt idx="2588">
                  <c:v>6.6624836601307189</c:v>
                </c:pt>
                <c:pt idx="2589">
                  <c:v>4.8321568627450988</c:v>
                </c:pt>
                <c:pt idx="2590">
                  <c:v>3.4666666666666668</c:v>
                </c:pt>
                <c:pt idx="2591">
                  <c:v>2.4907189542483663</c:v>
                </c:pt>
                <c:pt idx="2592">
                  <c:v>0.77071895424836601</c:v>
                </c:pt>
                <c:pt idx="2593">
                  <c:v>0.16104575163398693</c:v>
                </c:pt>
                <c:pt idx="2594">
                  <c:v>6.2745098039215684E-3</c:v>
                </c:pt>
                <c:pt idx="2595">
                  <c:v>1.7443137254901964</c:v>
                </c:pt>
                <c:pt idx="2596">
                  <c:v>2.5785620915032679</c:v>
                </c:pt>
                <c:pt idx="2597">
                  <c:v>2.5785620915032679</c:v>
                </c:pt>
                <c:pt idx="2598">
                  <c:v>2.5785620915032679</c:v>
                </c:pt>
                <c:pt idx="2599">
                  <c:v>2.5722875816993467</c:v>
                </c:pt>
                <c:pt idx="2600">
                  <c:v>0.83424836601307173</c:v>
                </c:pt>
                <c:pt idx="2601">
                  <c:v>0</c:v>
                </c:pt>
                <c:pt idx="2602">
                  <c:v>0</c:v>
                </c:pt>
                <c:pt idx="2603">
                  <c:v>7.7647058823529416E-2</c:v>
                </c:pt>
                <c:pt idx="2604">
                  <c:v>8.3921568627450982E-2</c:v>
                </c:pt>
                <c:pt idx="2605">
                  <c:v>9.0196078431372562E-2</c:v>
                </c:pt>
                <c:pt idx="2606">
                  <c:v>9.0196078431372562E-2</c:v>
                </c:pt>
                <c:pt idx="2607">
                  <c:v>9.0196078431372562E-2</c:v>
                </c:pt>
                <c:pt idx="2608">
                  <c:v>1.2549019607843137E-2</c:v>
                </c:pt>
                <c:pt idx="2609">
                  <c:v>6.2745098039215684E-3</c:v>
                </c:pt>
                <c:pt idx="2610">
                  <c:v>0</c:v>
                </c:pt>
                <c:pt idx="2611">
                  <c:v>0.11816993464052288</c:v>
                </c:pt>
                <c:pt idx="2612">
                  <c:v>0.5132026143790851</c:v>
                </c:pt>
                <c:pt idx="2613">
                  <c:v>0.55398692810457528</c:v>
                </c:pt>
                <c:pt idx="2614">
                  <c:v>0.55398692810457528</c:v>
                </c:pt>
                <c:pt idx="2615">
                  <c:v>0.74431372549019603</c:v>
                </c:pt>
                <c:pt idx="2616">
                  <c:v>0.82745098039215692</c:v>
                </c:pt>
                <c:pt idx="2617">
                  <c:v>0.43241830065359477</c:v>
                </c:pt>
                <c:pt idx="2618">
                  <c:v>2.8496732026143789E-2</c:v>
                </c:pt>
                <c:pt idx="2619">
                  <c:v>0.14222222222222222</c:v>
                </c:pt>
                <c:pt idx="2620">
                  <c:v>0.92026143790849668</c:v>
                </c:pt>
                <c:pt idx="2621">
                  <c:v>1.9916339869281046</c:v>
                </c:pt>
                <c:pt idx="2622">
                  <c:v>3.0562091503267976</c:v>
                </c:pt>
                <c:pt idx="2623">
                  <c:v>6.2538562091503271</c:v>
                </c:pt>
                <c:pt idx="2624">
                  <c:v>8.5477124183006552</c:v>
                </c:pt>
                <c:pt idx="2625">
                  <c:v>8.9435294117647057</c:v>
                </c:pt>
                <c:pt idx="2626">
                  <c:v>8.2420915032679751</c:v>
                </c:pt>
                <c:pt idx="2627">
                  <c:v>9.7294117647058833</c:v>
                </c:pt>
                <c:pt idx="2628">
                  <c:v>8.886274509803922</c:v>
                </c:pt>
                <c:pt idx="2629">
                  <c:v>7.6922875816993459</c:v>
                </c:pt>
                <c:pt idx="2630">
                  <c:v>8.0943790849673203</c:v>
                </c:pt>
                <c:pt idx="2631">
                  <c:v>8.2530718954248368</c:v>
                </c:pt>
                <c:pt idx="2632">
                  <c:v>6.521045751633987</c:v>
                </c:pt>
                <c:pt idx="2633">
                  <c:v>5.4990849673202629</c:v>
                </c:pt>
                <c:pt idx="2634">
                  <c:v>7.4300653594771244</c:v>
                </c:pt>
                <c:pt idx="2635">
                  <c:v>11.575686274509803</c:v>
                </c:pt>
                <c:pt idx="2636">
                  <c:v>15.767843137254903</c:v>
                </c:pt>
                <c:pt idx="2637">
                  <c:v>16.463529411764707</c:v>
                </c:pt>
                <c:pt idx="2638">
                  <c:v>15.471633986928106</c:v>
                </c:pt>
                <c:pt idx="2639">
                  <c:v>12.549542483660133</c:v>
                </c:pt>
                <c:pt idx="2640">
                  <c:v>6.8279738562091499</c:v>
                </c:pt>
                <c:pt idx="2641">
                  <c:v>2.7594771241830069</c:v>
                </c:pt>
                <c:pt idx="2642">
                  <c:v>3.8938562091503277</c:v>
                </c:pt>
                <c:pt idx="2643">
                  <c:v>3.8847058823529412</c:v>
                </c:pt>
                <c:pt idx="2644">
                  <c:v>3.8467973856209148</c:v>
                </c:pt>
                <c:pt idx="2645">
                  <c:v>4.1801307189542483</c:v>
                </c:pt>
                <c:pt idx="2646">
                  <c:v>5.5443137254901957</c:v>
                </c:pt>
                <c:pt idx="2647">
                  <c:v>5.2036601307189549</c:v>
                </c:pt>
                <c:pt idx="2648">
                  <c:v>6.6206535947712419</c:v>
                </c:pt>
                <c:pt idx="2649">
                  <c:v>9.2972549019607857</c:v>
                </c:pt>
                <c:pt idx="2650">
                  <c:v>12.429281045751635</c:v>
                </c:pt>
                <c:pt idx="2651">
                  <c:v>13.858300653594771</c:v>
                </c:pt>
                <c:pt idx="2652">
                  <c:v>12.111895424836602</c:v>
                </c:pt>
                <c:pt idx="2653">
                  <c:v>10.341176470588234</c:v>
                </c:pt>
                <c:pt idx="2654">
                  <c:v>8.301437908496732</c:v>
                </c:pt>
                <c:pt idx="2655">
                  <c:v>4.8946405228758172</c:v>
                </c:pt>
                <c:pt idx="2656">
                  <c:v>1.5733333333333335</c:v>
                </c:pt>
                <c:pt idx="2657">
                  <c:v>2.5633986928104577</c:v>
                </c:pt>
                <c:pt idx="2658">
                  <c:v>5.5932026143790861</c:v>
                </c:pt>
                <c:pt idx="2659">
                  <c:v>5.8899346405228759</c:v>
                </c:pt>
                <c:pt idx="2660">
                  <c:v>6.7877124183006545</c:v>
                </c:pt>
                <c:pt idx="2661">
                  <c:v>8.654901960784315</c:v>
                </c:pt>
                <c:pt idx="2662">
                  <c:v>8.4705882352941195</c:v>
                </c:pt>
                <c:pt idx="2663">
                  <c:v>6.4104575163398696</c:v>
                </c:pt>
                <c:pt idx="2664">
                  <c:v>6.8679738562091499</c:v>
                </c:pt>
                <c:pt idx="2665">
                  <c:v>6.5181699346405226</c:v>
                </c:pt>
                <c:pt idx="2666">
                  <c:v>4.6878431372549025</c:v>
                </c:pt>
                <c:pt idx="2667">
                  <c:v>3.3192156862745099</c:v>
                </c:pt>
                <c:pt idx="2668">
                  <c:v>2.343267973856209</c:v>
                </c:pt>
                <c:pt idx="2669">
                  <c:v>0.7675816993464053</c:v>
                </c:pt>
                <c:pt idx="2670">
                  <c:v>0.16104575163398693</c:v>
                </c:pt>
                <c:pt idx="2671">
                  <c:v>6.2745098039215684E-3</c:v>
                </c:pt>
                <c:pt idx="2672">
                  <c:v>1.1173856209150328</c:v>
                </c:pt>
                <c:pt idx="2673">
                  <c:v>1.8460130718954249</c:v>
                </c:pt>
                <c:pt idx="2674">
                  <c:v>1.8460130718954249</c:v>
                </c:pt>
                <c:pt idx="2675">
                  <c:v>1.8460130718954249</c:v>
                </c:pt>
                <c:pt idx="2676">
                  <c:v>1.839738562091503</c:v>
                </c:pt>
                <c:pt idx="2677">
                  <c:v>0.72862745098039217</c:v>
                </c:pt>
                <c:pt idx="2678">
                  <c:v>0</c:v>
                </c:pt>
                <c:pt idx="2679">
                  <c:v>2.5882352941176474E-2</c:v>
                </c:pt>
                <c:pt idx="2680">
                  <c:v>0.55398692810457528</c:v>
                </c:pt>
                <c:pt idx="2681">
                  <c:v>1.6041830065359479</c:v>
                </c:pt>
                <c:pt idx="2682">
                  <c:v>2.5202614379084971</c:v>
                </c:pt>
                <c:pt idx="2683">
                  <c:v>2.6603921568627453</c:v>
                </c:pt>
                <c:pt idx="2684">
                  <c:v>2.6345098039215693</c:v>
                </c:pt>
                <c:pt idx="2685">
                  <c:v>2.1064052287581698</c:v>
                </c:pt>
                <c:pt idx="2686">
                  <c:v>1.0562091503267976</c:v>
                </c:pt>
                <c:pt idx="2687">
                  <c:v>0.14013071895424839</c:v>
                </c:pt>
                <c:pt idx="2688">
                  <c:v>7.6339869281045747E-2</c:v>
                </c:pt>
                <c:pt idx="2689">
                  <c:v>0.19163398692810457</c:v>
                </c:pt>
                <c:pt idx="2690">
                  <c:v>0.2261437908496732</c:v>
                </c:pt>
                <c:pt idx="2691">
                  <c:v>0.2261437908496732</c:v>
                </c:pt>
                <c:pt idx="2692">
                  <c:v>0.33464052287581697</c:v>
                </c:pt>
                <c:pt idx="2693">
                  <c:v>0.40156862745098038</c:v>
                </c:pt>
                <c:pt idx="2694">
                  <c:v>0.28627450980392161</c:v>
                </c:pt>
                <c:pt idx="2695">
                  <c:v>2.8496732026143789E-2</c:v>
                </c:pt>
                <c:pt idx="2696">
                  <c:v>0.14222222222222222</c:v>
                </c:pt>
                <c:pt idx="2697">
                  <c:v>1.1252287581699347</c:v>
                </c:pt>
                <c:pt idx="2698">
                  <c:v>2.3518954248366013</c:v>
                </c:pt>
                <c:pt idx="2699">
                  <c:v>3.4196078431372552</c:v>
                </c:pt>
                <c:pt idx="2700">
                  <c:v>6.7228758169934633</c:v>
                </c:pt>
                <c:pt idx="2701">
                  <c:v>9.0167320261437922</c:v>
                </c:pt>
                <c:pt idx="2702">
                  <c:v>9.2075816993464059</c:v>
                </c:pt>
                <c:pt idx="2703">
                  <c:v>8.3343790849673187</c:v>
                </c:pt>
                <c:pt idx="2704">
                  <c:v>8.3281045751633993</c:v>
                </c:pt>
                <c:pt idx="2705">
                  <c:v>6.113986928104576</c:v>
                </c:pt>
                <c:pt idx="2706">
                  <c:v>5.6820915032679737</c:v>
                </c:pt>
                <c:pt idx="2707">
                  <c:v>6.6371241830065362</c:v>
                </c:pt>
                <c:pt idx="2708">
                  <c:v>6.7275816993464055</c:v>
                </c:pt>
                <c:pt idx="2709">
                  <c:v>5.6661437908496737</c:v>
                </c:pt>
                <c:pt idx="2710">
                  <c:v>6.0167320261437913</c:v>
                </c:pt>
                <c:pt idx="2711">
                  <c:v>6.3521568627450975</c:v>
                </c:pt>
                <c:pt idx="2712">
                  <c:v>8.9586928104575154</c:v>
                </c:pt>
                <c:pt idx="2713">
                  <c:v>12.602091503267973</c:v>
                </c:pt>
                <c:pt idx="2714">
                  <c:v>14.117647058823533</c:v>
                </c:pt>
                <c:pt idx="2715">
                  <c:v>12.989803921568628</c:v>
                </c:pt>
                <c:pt idx="2716">
                  <c:v>10.878431372549018</c:v>
                </c:pt>
                <c:pt idx="2717">
                  <c:v>6.1430065359477117</c:v>
                </c:pt>
                <c:pt idx="2718">
                  <c:v>2.7079738562091507</c:v>
                </c:pt>
                <c:pt idx="2719">
                  <c:v>3.8423529411764701</c:v>
                </c:pt>
                <c:pt idx="2720">
                  <c:v>3.8619607843137258</c:v>
                </c:pt>
                <c:pt idx="2721">
                  <c:v>3.6622222222222223</c:v>
                </c:pt>
                <c:pt idx="2722">
                  <c:v>3.6622222222222223</c:v>
                </c:pt>
                <c:pt idx="2723">
                  <c:v>4.5422222222222226</c:v>
                </c:pt>
                <c:pt idx="2724">
                  <c:v>4.1686274509803924</c:v>
                </c:pt>
                <c:pt idx="2725">
                  <c:v>5.5790849673202612</c:v>
                </c:pt>
                <c:pt idx="2726">
                  <c:v>8.4402614379084966</c:v>
                </c:pt>
                <c:pt idx="2727">
                  <c:v>11.258823529411764</c:v>
                </c:pt>
                <c:pt idx="2728">
                  <c:v>11.457516339869283</c:v>
                </c:pt>
                <c:pt idx="2729">
                  <c:v>9.1811764705882357</c:v>
                </c:pt>
                <c:pt idx="2730">
                  <c:v>7.4107189542483667</c:v>
                </c:pt>
                <c:pt idx="2731">
                  <c:v>5.3709803921568628</c:v>
                </c:pt>
                <c:pt idx="2732">
                  <c:v>2.6078431372549025</c:v>
                </c:pt>
                <c:pt idx="2733">
                  <c:v>0.99477124183006549</c:v>
                </c:pt>
                <c:pt idx="2734">
                  <c:v>2.623790849673203</c:v>
                </c:pt>
                <c:pt idx="2735">
                  <c:v>5.6852287581699352</c:v>
                </c:pt>
                <c:pt idx="2736">
                  <c:v>6.1513725490196078</c:v>
                </c:pt>
                <c:pt idx="2737">
                  <c:v>7.0554248366013086</c:v>
                </c:pt>
                <c:pt idx="2738">
                  <c:v>8.9288888888888884</c:v>
                </c:pt>
                <c:pt idx="2739">
                  <c:v>8.6684967320261439</c:v>
                </c:pt>
                <c:pt idx="2740">
                  <c:v>6.5830065359477121</c:v>
                </c:pt>
                <c:pt idx="2741">
                  <c:v>6.8711111111111114</c:v>
                </c:pt>
                <c:pt idx="2742">
                  <c:v>6.5181699346405226</c:v>
                </c:pt>
                <c:pt idx="2743">
                  <c:v>4.6878431372549025</c:v>
                </c:pt>
                <c:pt idx="2744">
                  <c:v>3.3192156862745099</c:v>
                </c:pt>
                <c:pt idx="2745">
                  <c:v>2.343267973856209</c:v>
                </c:pt>
                <c:pt idx="2746">
                  <c:v>0.7675816993464053</c:v>
                </c:pt>
                <c:pt idx="2747">
                  <c:v>0.16104575163398693</c:v>
                </c:pt>
                <c:pt idx="2748">
                  <c:v>9.9346405228758171E-3</c:v>
                </c:pt>
                <c:pt idx="2749">
                  <c:v>0.38509803921568625</c:v>
                </c:pt>
                <c:pt idx="2750">
                  <c:v>0.8237908496732026</c:v>
                </c:pt>
                <c:pt idx="2751">
                  <c:v>1.3738562091503268</c:v>
                </c:pt>
                <c:pt idx="2752">
                  <c:v>1.6015686274509808</c:v>
                </c:pt>
                <c:pt idx="2753">
                  <c:v>1.5916339869281046</c:v>
                </c:pt>
                <c:pt idx="2754">
                  <c:v>1.2164705882352942</c:v>
                </c:pt>
                <c:pt idx="2755">
                  <c:v>0.77777777777777768</c:v>
                </c:pt>
                <c:pt idx="2756">
                  <c:v>0.25673202614379087</c:v>
                </c:pt>
                <c:pt idx="2757">
                  <c:v>0.62980392156862741</c:v>
                </c:pt>
                <c:pt idx="2758">
                  <c:v>2.1087581699346405</c:v>
                </c:pt>
                <c:pt idx="2759">
                  <c:v>4.3019607843137253</c:v>
                </c:pt>
                <c:pt idx="2760">
                  <c:v>5.5443137254901957</c:v>
                </c:pt>
                <c:pt idx="2761">
                  <c:v>5.5939869281045747</c:v>
                </c:pt>
                <c:pt idx="2762">
                  <c:v>4.9932026143790855</c:v>
                </c:pt>
                <c:pt idx="2763">
                  <c:v>3.5142483660130726</c:v>
                </c:pt>
                <c:pt idx="2764">
                  <c:v>1.3210457516339871</c:v>
                </c:pt>
                <c:pt idx="2765">
                  <c:v>9.7516339869281043E-2</c:v>
                </c:pt>
                <c:pt idx="2766">
                  <c:v>1.8823529411764708E-2</c:v>
                </c:pt>
                <c:pt idx="2767">
                  <c:v>1.8823529411764708E-2</c:v>
                </c:pt>
                <c:pt idx="2768">
                  <c:v>1.8823529411764708E-2</c:v>
                </c:pt>
                <c:pt idx="2769">
                  <c:v>0.12732026143790851</c:v>
                </c:pt>
                <c:pt idx="2770">
                  <c:v>0.25176470588235295</c:v>
                </c:pt>
                <c:pt idx="2771">
                  <c:v>0.25176470588235295</c:v>
                </c:pt>
                <c:pt idx="2772">
                  <c:v>2.8496732026143789E-2</c:v>
                </c:pt>
                <c:pt idx="2773">
                  <c:v>0.14222222222222222</c:v>
                </c:pt>
                <c:pt idx="2774">
                  <c:v>1.217516339869281</c:v>
                </c:pt>
                <c:pt idx="2775">
                  <c:v>2.6820915032679742</c:v>
                </c:pt>
                <c:pt idx="2776">
                  <c:v>3.8057516339869277</c:v>
                </c:pt>
                <c:pt idx="2777">
                  <c:v>7.1090196078431367</c:v>
                </c:pt>
                <c:pt idx="2778">
                  <c:v>9.4028758169934648</c:v>
                </c:pt>
                <c:pt idx="2779">
                  <c:v>9.5014379084967331</c:v>
                </c:pt>
                <c:pt idx="2780">
                  <c:v>8.5662745098039217</c:v>
                </c:pt>
                <c:pt idx="2781">
                  <c:v>8.4833986928104572</c:v>
                </c:pt>
                <c:pt idx="2782">
                  <c:v>7.9265359477124182</c:v>
                </c:pt>
                <c:pt idx="2783">
                  <c:v>8.0779084967320252</c:v>
                </c:pt>
                <c:pt idx="2784">
                  <c:v>9.6332026143790852</c:v>
                </c:pt>
                <c:pt idx="2785">
                  <c:v>10.164183006535948</c:v>
                </c:pt>
                <c:pt idx="2786">
                  <c:v>9.9877124183006547</c:v>
                </c:pt>
                <c:pt idx="2787">
                  <c:v>9.1398692810457529</c:v>
                </c:pt>
                <c:pt idx="2788">
                  <c:v>8.6632679738562093</c:v>
                </c:pt>
                <c:pt idx="2789">
                  <c:v>9.3602614379084965</c:v>
                </c:pt>
                <c:pt idx="2790">
                  <c:v>12.271372549019608</c:v>
                </c:pt>
                <c:pt idx="2791">
                  <c:v>12.922614379084967</c:v>
                </c:pt>
                <c:pt idx="2792">
                  <c:v>10.995555555555557</c:v>
                </c:pt>
                <c:pt idx="2793">
                  <c:v>8.9132026143790863</c:v>
                </c:pt>
                <c:pt idx="2794">
                  <c:v>5.4870588235294129</c:v>
                </c:pt>
                <c:pt idx="2795">
                  <c:v>2.1678431372549025</c:v>
                </c:pt>
                <c:pt idx="2796">
                  <c:v>3.3022222222222219</c:v>
                </c:pt>
                <c:pt idx="2797">
                  <c:v>3.6622222222222223</c:v>
                </c:pt>
                <c:pt idx="2798">
                  <c:v>3.6622222222222223</c:v>
                </c:pt>
                <c:pt idx="2799">
                  <c:v>3.6622222222222223</c:v>
                </c:pt>
                <c:pt idx="2800">
                  <c:v>3.8739869281045753</c:v>
                </c:pt>
                <c:pt idx="2801">
                  <c:v>2.951111111111111</c:v>
                </c:pt>
                <c:pt idx="2802">
                  <c:v>2.8023529411764709</c:v>
                </c:pt>
                <c:pt idx="2803">
                  <c:v>3.9552941176470586</c:v>
                </c:pt>
                <c:pt idx="2804">
                  <c:v>6.1573856209150328</c:v>
                </c:pt>
                <c:pt idx="2805">
                  <c:v>7.1333333333333329</c:v>
                </c:pt>
                <c:pt idx="2806">
                  <c:v>5.4718954248366005</c:v>
                </c:pt>
                <c:pt idx="2807">
                  <c:v>6.241568627450981</c:v>
                </c:pt>
                <c:pt idx="2808">
                  <c:v>5.5338562091503265</c:v>
                </c:pt>
                <c:pt idx="2809">
                  <c:v>3.3809150326797388</c:v>
                </c:pt>
                <c:pt idx="2810">
                  <c:v>1.5471895424836601</c:v>
                </c:pt>
                <c:pt idx="2811">
                  <c:v>2.7443137254901964</c:v>
                </c:pt>
                <c:pt idx="2812">
                  <c:v>4.7955555555555565</c:v>
                </c:pt>
                <c:pt idx="2813">
                  <c:v>6.3539869281045762</c:v>
                </c:pt>
                <c:pt idx="2814">
                  <c:v>7.1270588235294126</c:v>
                </c:pt>
                <c:pt idx="2815">
                  <c:v>8.9769934640522884</c:v>
                </c:pt>
                <c:pt idx="2816">
                  <c:v>8.7024836601307189</c:v>
                </c:pt>
                <c:pt idx="2817">
                  <c:v>6.5939869281045755</c:v>
                </c:pt>
                <c:pt idx="2818">
                  <c:v>6.1660130718954242</c:v>
                </c:pt>
                <c:pt idx="2819">
                  <c:v>5.9503267973856202</c:v>
                </c:pt>
                <c:pt idx="2820">
                  <c:v>4.2551633986928108</c:v>
                </c:pt>
                <c:pt idx="2821">
                  <c:v>3.2669281045751637</c:v>
                </c:pt>
                <c:pt idx="2822">
                  <c:v>2.343267973856209</c:v>
                </c:pt>
                <c:pt idx="2823">
                  <c:v>0.7675816993464053</c:v>
                </c:pt>
                <c:pt idx="2824">
                  <c:v>0.16104575163398693</c:v>
                </c:pt>
                <c:pt idx="2825">
                  <c:v>8.5751633986928102E-2</c:v>
                </c:pt>
                <c:pt idx="2826">
                  <c:v>0.5367320261437909</c:v>
                </c:pt>
                <c:pt idx="2827">
                  <c:v>1.0496732026143791</c:v>
                </c:pt>
                <c:pt idx="2828">
                  <c:v>1.8475816993464054</c:v>
                </c:pt>
                <c:pt idx="2829">
                  <c:v>2.169673202614379</c:v>
                </c:pt>
                <c:pt idx="2830">
                  <c:v>2.083921568627451</c:v>
                </c:pt>
                <c:pt idx="2831">
                  <c:v>1.6329411764705886</c:v>
                </c:pt>
                <c:pt idx="2832">
                  <c:v>1.1231372549019607</c:v>
                </c:pt>
                <c:pt idx="2833">
                  <c:v>1.0755555555555556</c:v>
                </c:pt>
                <c:pt idx="2834">
                  <c:v>1.9803921568627452</c:v>
                </c:pt>
                <c:pt idx="2835">
                  <c:v>4.1913725490196079</c:v>
                </c:pt>
                <c:pt idx="2836">
                  <c:v>7.4088888888888889</c:v>
                </c:pt>
                <c:pt idx="2837">
                  <c:v>9.0569934640522884</c:v>
                </c:pt>
                <c:pt idx="2838">
                  <c:v>8.3918954248366031</c:v>
                </c:pt>
                <c:pt idx="2839">
                  <c:v>7.1649673202614386</c:v>
                </c:pt>
                <c:pt idx="2840">
                  <c:v>4.9539869281045759</c:v>
                </c:pt>
                <c:pt idx="2841">
                  <c:v>1.7364705882352942</c:v>
                </c:pt>
                <c:pt idx="2842">
                  <c:v>8.5228758169934637E-2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0.10849673202614379</c:v>
                </c:pt>
                <c:pt idx="2847">
                  <c:v>0.25176470588235295</c:v>
                </c:pt>
                <c:pt idx="2848">
                  <c:v>0.25176470588235295</c:v>
                </c:pt>
                <c:pt idx="2849">
                  <c:v>9.4117647058823539E-3</c:v>
                </c:pt>
                <c:pt idx="2850">
                  <c:v>0.11372549019607842</c:v>
                </c:pt>
                <c:pt idx="2851">
                  <c:v>2.0295424836601308</c:v>
                </c:pt>
                <c:pt idx="2852">
                  <c:v>4.8386928104575162</c:v>
                </c:pt>
                <c:pt idx="2853">
                  <c:v>7.029803921568627</c:v>
                </c:pt>
                <c:pt idx="2854">
                  <c:v>10.549803921568628</c:v>
                </c:pt>
                <c:pt idx="2855">
                  <c:v>13.692026143790848</c:v>
                </c:pt>
                <c:pt idx="2856">
                  <c:v>12.606274509803923</c:v>
                </c:pt>
                <c:pt idx="2857">
                  <c:v>10.444444444444445</c:v>
                </c:pt>
                <c:pt idx="2858">
                  <c:v>9.303790849673204</c:v>
                </c:pt>
                <c:pt idx="2859">
                  <c:v>8.5037908496732033</c:v>
                </c:pt>
                <c:pt idx="2860">
                  <c:v>7.7098039215686276</c:v>
                </c:pt>
                <c:pt idx="2861">
                  <c:v>9.0125490196078424</c:v>
                </c:pt>
                <c:pt idx="2862">
                  <c:v>10.213333333333335</c:v>
                </c:pt>
                <c:pt idx="2863">
                  <c:v>10.334640522875818</c:v>
                </c:pt>
                <c:pt idx="2864">
                  <c:v>9.5660130718954246</c:v>
                </c:pt>
                <c:pt idx="2865">
                  <c:v>8.9992156862745105</c:v>
                </c:pt>
                <c:pt idx="2866">
                  <c:v>9.76</c:v>
                </c:pt>
                <c:pt idx="2867">
                  <c:v>11.553725490196079</c:v>
                </c:pt>
                <c:pt idx="2868">
                  <c:v>11.73516339869281</c:v>
                </c:pt>
                <c:pt idx="2869">
                  <c:v>9.7743790849673218</c:v>
                </c:pt>
                <c:pt idx="2870">
                  <c:v>7.8886274509803922</c:v>
                </c:pt>
                <c:pt idx="2871">
                  <c:v>4.9950326797385625</c:v>
                </c:pt>
                <c:pt idx="2872">
                  <c:v>1.8444444444444446</c:v>
                </c:pt>
                <c:pt idx="2873">
                  <c:v>2.1435294117647059</c:v>
                </c:pt>
                <c:pt idx="2874">
                  <c:v>2.4606535947712422</c:v>
                </c:pt>
                <c:pt idx="2875">
                  <c:v>2.4606535947712422</c:v>
                </c:pt>
                <c:pt idx="2876">
                  <c:v>2.4606535947712422</c:v>
                </c:pt>
                <c:pt idx="2877">
                  <c:v>1.9694117647058822</c:v>
                </c:pt>
                <c:pt idx="2878">
                  <c:v>0.32679738562091504</c:v>
                </c:pt>
                <c:pt idx="2879">
                  <c:v>9.6732026143790846E-3</c:v>
                </c:pt>
                <c:pt idx="2880">
                  <c:v>0.2857516339869281</c:v>
                </c:pt>
                <c:pt idx="2881">
                  <c:v>1.7118954248366014</c:v>
                </c:pt>
                <c:pt idx="2882">
                  <c:v>3.1396078431372554</c:v>
                </c:pt>
                <c:pt idx="2883">
                  <c:v>3.248366013071895</c:v>
                </c:pt>
                <c:pt idx="2884">
                  <c:v>5.7113725490196083</c:v>
                </c:pt>
                <c:pt idx="2885">
                  <c:v>5.7294117647058824</c:v>
                </c:pt>
                <c:pt idx="2886">
                  <c:v>4.303267973856209</c:v>
                </c:pt>
                <c:pt idx="2887">
                  <c:v>2.8818300653594773</c:v>
                </c:pt>
                <c:pt idx="2888">
                  <c:v>3.0530718954248366</c:v>
                </c:pt>
                <c:pt idx="2889">
                  <c:v>1.4554248366013072</c:v>
                </c:pt>
                <c:pt idx="2890">
                  <c:v>2.6920261437908497</c:v>
                </c:pt>
                <c:pt idx="2891">
                  <c:v>3.1618300653594775</c:v>
                </c:pt>
                <c:pt idx="2892">
                  <c:v>4.1688888888888895</c:v>
                </c:pt>
                <c:pt idx="2893">
                  <c:v>4.0562091503267981</c:v>
                </c:pt>
                <c:pt idx="2894">
                  <c:v>3.4917647058823529</c:v>
                </c:pt>
                <c:pt idx="2895">
                  <c:v>3.0705882352941178</c:v>
                </c:pt>
                <c:pt idx="2896">
                  <c:v>3.0115032679738558</c:v>
                </c:pt>
                <c:pt idx="2897">
                  <c:v>2.0107189542483663</c:v>
                </c:pt>
                <c:pt idx="2898">
                  <c:v>1.8337254901960787</c:v>
                </c:pt>
                <c:pt idx="2899">
                  <c:v>1.5328104575163402</c:v>
                </c:pt>
                <c:pt idx="2900">
                  <c:v>0.42326797385620918</c:v>
                </c:pt>
                <c:pt idx="2901">
                  <c:v>6.7973856209150335E-2</c:v>
                </c:pt>
                <c:pt idx="2902">
                  <c:v>0.37176470588235294</c:v>
                </c:pt>
                <c:pt idx="2903">
                  <c:v>0.87790849673202609</c:v>
                </c:pt>
                <c:pt idx="2904">
                  <c:v>1.3908496732026145</c:v>
                </c:pt>
                <c:pt idx="2905">
                  <c:v>2.188758169934641</c:v>
                </c:pt>
                <c:pt idx="2906">
                  <c:v>2.4554248366013072</c:v>
                </c:pt>
                <c:pt idx="2907">
                  <c:v>2.1390849673202617</c:v>
                </c:pt>
                <c:pt idx="2908">
                  <c:v>1.6329411764705886</c:v>
                </c:pt>
                <c:pt idx="2909">
                  <c:v>1.2949019607843137</c:v>
                </c:pt>
                <c:pt idx="2910">
                  <c:v>2.8420915032679739</c:v>
                </c:pt>
                <c:pt idx="2911">
                  <c:v>4.7461437908496729</c:v>
                </c:pt>
                <c:pt idx="2912">
                  <c:v>7.3448366013071897</c:v>
                </c:pt>
                <c:pt idx="2913">
                  <c:v>10.568627450980394</c:v>
                </c:pt>
                <c:pt idx="2914">
                  <c:v>12.044967320261437</c:v>
                </c:pt>
                <c:pt idx="2915">
                  <c:v>9.7850980392156863</c:v>
                </c:pt>
                <c:pt idx="2916">
                  <c:v>7.5589542483660139</c:v>
                </c:pt>
                <c:pt idx="2917">
                  <c:v>4.9602614379084971</c:v>
                </c:pt>
                <c:pt idx="2918">
                  <c:v>1.7364705882352942</c:v>
                </c:pt>
                <c:pt idx="2919">
                  <c:v>8.5228758169934637E-2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0.10849673202614379</c:v>
                </c:pt>
                <c:pt idx="2924">
                  <c:v>0.25176470588235295</c:v>
                </c:pt>
                <c:pt idx="2925">
                  <c:v>0.25176470588235295</c:v>
                </c:pt>
                <c:pt idx="2926">
                  <c:v>6.5359477124183009E-3</c:v>
                </c:pt>
                <c:pt idx="2927">
                  <c:v>0.10431372549019607</c:v>
                </c:pt>
                <c:pt idx="2928">
                  <c:v>1.9518954248366016</c:v>
                </c:pt>
                <c:pt idx="2929">
                  <c:v>4.7579084967320266</c:v>
                </c:pt>
                <c:pt idx="2930">
                  <c:v>6.3090196078431378</c:v>
                </c:pt>
                <c:pt idx="2931">
                  <c:v>9.9495424836601298</c:v>
                </c:pt>
                <c:pt idx="2932">
                  <c:v>13.788235294117648</c:v>
                </c:pt>
                <c:pt idx="2933">
                  <c:v>14.062745098039215</c:v>
                </c:pt>
                <c:pt idx="2934">
                  <c:v>13.088888888888889</c:v>
                </c:pt>
                <c:pt idx="2935">
                  <c:v>13.316862745098041</c:v>
                </c:pt>
                <c:pt idx="2936">
                  <c:v>12.477647058823532</c:v>
                </c:pt>
                <c:pt idx="2937">
                  <c:v>10.802875816993465</c:v>
                </c:pt>
                <c:pt idx="2938">
                  <c:v>10.31843137254902</c:v>
                </c:pt>
                <c:pt idx="2939">
                  <c:v>10.33437908496732</c:v>
                </c:pt>
                <c:pt idx="2940">
                  <c:v>9.7270588235294113</c:v>
                </c:pt>
                <c:pt idx="2941">
                  <c:v>8.6491503267973862</c:v>
                </c:pt>
                <c:pt idx="2942">
                  <c:v>8.0052287581699346</c:v>
                </c:pt>
                <c:pt idx="2943">
                  <c:v>7.882352941176471</c:v>
                </c:pt>
                <c:pt idx="2944">
                  <c:v>7.688627450980392</c:v>
                </c:pt>
                <c:pt idx="2945">
                  <c:v>7.0183006535947712</c:v>
                </c:pt>
                <c:pt idx="2946">
                  <c:v>5.2949019607843146</c:v>
                </c:pt>
                <c:pt idx="2947">
                  <c:v>3.6705882352941175</c:v>
                </c:pt>
                <c:pt idx="2948">
                  <c:v>2.1558169934640521</c:v>
                </c:pt>
                <c:pt idx="2949">
                  <c:v>0.50457516339869279</c:v>
                </c:pt>
                <c:pt idx="2950">
                  <c:v>3.1372549019607842E-3</c:v>
                </c:pt>
                <c:pt idx="2951">
                  <c:v>3.1372549019607842E-3</c:v>
                </c:pt>
                <c:pt idx="2952">
                  <c:v>3.1372549019607842E-3</c:v>
                </c:pt>
                <c:pt idx="2953">
                  <c:v>3.1372549019607842E-3</c:v>
                </c:pt>
                <c:pt idx="2954">
                  <c:v>0</c:v>
                </c:pt>
                <c:pt idx="2955">
                  <c:v>0</c:v>
                </c:pt>
                <c:pt idx="2956">
                  <c:v>6.2745098039215684E-3</c:v>
                </c:pt>
                <c:pt idx="2957">
                  <c:v>0.50483660130718966</c:v>
                </c:pt>
                <c:pt idx="2958">
                  <c:v>1.7179084967320262</c:v>
                </c:pt>
                <c:pt idx="2959">
                  <c:v>2.3322875816993465</c:v>
                </c:pt>
                <c:pt idx="2960">
                  <c:v>2.4507189542483663</c:v>
                </c:pt>
                <c:pt idx="2961">
                  <c:v>5.0065359477124183</c:v>
                </c:pt>
                <c:pt idx="2962">
                  <c:v>5.0530718954248366</c:v>
                </c:pt>
                <c:pt idx="2963">
                  <c:v>3.8400000000000007</c:v>
                </c:pt>
                <c:pt idx="2964">
                  <c:v>3.2318954248366012</c:v>
                </c:pt>
                <c:pt idx="2965">
                  <c:v>3.2915032679738561</c:v>
                </c:pt>
                <c:pt idx="2966">
                  <c:v>0.95633986928104586</c:v>
                </c:pt>
                <c:pt idx="2967">
                  <c:v>1.3377777777777782</c:v>
                </c:pt>
                <c:pt idx="2968">
                  <c:v>1.3754248366013073</c:v>
                </c:pt>
                <c:pt idx="2969">
                  <c:v>1.3691503267973859</c:v>
                </c:pt>
                <c:pt idx="2970">
                  <c:v>1.1942483660130718</c:v>
                </c:pt>
                <c:pt idx="2971">
                  <c:v>0.96732026143790839</c:v>
                </c:pt>
                <c:pt idx="2972">
                  <c:v>1.4154248366013074</c:v>
                </c:pt>
                <c:pt idx="2973">
                  <c:v>2.2533333333333334</c:v>
                </c:pt>
                <c:pt idx="2974">
                  <c:v>2.2596078431372546</c:v>
                </c:pt>
                <c:pt idx="2975">
                  <c:v>2.2564705882352944</c:v>
                </c:pt>
                <c:pt idx="2976">
                  <c:v>2.2564705882352944</c:v>
                </c:pt>
                <c:pt idx="2977">
                  <c:v>0.88183006535947706</c:v>
                </c:pt>
                <c:pt idx="2978">
                  <c:v>0.10718954248366014</c:v>
                </c:pt>
                <c:pt idx="2979">
                  <c:v>1.2122875816993464</c:v>
                </c:pt>
                <c:pt idx="2980">
                  <c:v>1.9890196078431375</c:v>
                </c:pt>
                <c:pt idx="2981">
                  <c:v>2.5145098039215688</c:v>
                </c:pt>
                <c:pt idx="2982">
                  <c:v>3.3124183006535945</c:v>
                </c:pt>
                <c:pt idx="2983">
                  <c:v>3.5335947712418303</c:v>
                </c:pt>
                <c:pt idx="2984">
                  <c:v>2.4222222222222225</c:v>
                </c:pt>
                <c:pt idx="2985">
                  <c:v>1.6454901960784314</c:v>
                </c:pt>
                <c:pt idx="2986">
                  <c:v>1.2949019607843137</c:v>
                </c:pt>
                <c:pt idx="2987">
                  <c:v>2.9968627450980394</c:v>
                </c:pt>
                <c:pt idx="2988">
                  <c:v>4.9908496732026144</c:v>
                </c:pt>
                <c:pt idx="2989">
                  <c:v>7.5832679738562092</c:v>
                </c:pt>
                <c:pt idx="2990">
                  <c:v>10.800784313725492</c:v>
                </c:pt>
                <c:pt idx="2991">
                  <c:v>12.277124183006537</c:v>
                </c:pt>
                <c:pt idx="2992">
                  <c:v>9.8624836601307191</c:v>
                </c:pt>
                <c:pt idx="2993">
                  <c:v>7.5464052287581707</c:v>
                </c:pt>
                <c:pt idx="2994">
                  <c:v>4.9539869281045759</c:v>
                </c:pt>
                <c:pt idx="2995">
                  <c:v>1.7364705882352942</c:v>
                </c:pt>
                <c:pt idx="2996">
                  <c:v>8.5228758169934637E-2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3.607843137254902E-2</c:v>
                </c:pt>
                <c:pt idx="3004">
                  <c:v>0</c:v>
                </c:pt>
                <c:pt idx="3005">
                  <c:v>1.1534640522875816</c:v>
                </c:pt>
                <c:pt idx="3006">
                  <c:v>2.9613071895424841</c:v>
                </c:pt>
                <c:pt idx="3007">
                  <c:v>4.3890196078431378</c:v>
                </c:pt>
                <c:pt idx="3008">
                  <c:v>8.0426143790849682</c:v>
                </c:pt>
                <c:pt idx="3009">
                  <c:v>12.137516339869279</c:v>
                </c:pt>
                <c:pt idx="3010">
                  <c:v>14.945098039215686</c:v>
                </c:pt>
                <c:pt idx="3011">
                  <c:v>16.561830065359477</c:v>
                </c:pt>
                <c:pt idx="3012">
                  <c:v>17.806797385620914</c:v>
                </c:pt>
                <c:pt idx="3013">
                  <c:v>16.957385620915034</c:v>
                </c:pt>
                <c:pt idx="3014">
                  <c:v>14.898823529411764</c:v>
                </c:pt>
                <c:pt idx="3015">
                  <c:v>12.303006535947713</c:v>
                </c:pt>
                <c:pt idx="3016">
                  <c:v>10.726535947712417</c:v>
                </c:pt>
                <c:pt idx="3017">
                  <c:v>9.22562091503268</c:v>
                </c:pt>
                <c:pt idx="3018">
                  <c:v>7.490980392156863</c:v>
                </c:pt>
                <c:pt idx="3019">
                  <c:v>5.5218300653594765</c:v>
                </c:pt>
                <c:pt idx="3020">
                  <c:v>4.8771241830065364</c:v>
                </c:pt>
                <c:pt idx="3021">
                  <c:v>3.3691503267973855</c:v>
                </c:pt>
                <c:pt idx="3022">
                  <c:v>2.1973856209150329</c:v>
                </c:pt>
                <c:pt idx="3023">
                  <c:v>1.127843137254902</c:v>
                </c:pt>
                <c:pt idx="3024">
                  <c:v>1.0606535947712419</c:v>
                </c:pt>
                <c:pt idx="3025">
                  <c:v>0.34013071895424835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2.9542483660130719E-2</c:v>
                </c:pt>
                <c:pt idx="3033">
                  <c:v>4.8366013071895433E-2</c:v>
                </c:pt>
                <c:pt idx="3034">
                  <c:v>0.59869281045751632</c:v>
                </c:pt>
                <c:pt idx="3035">
                  <c:v>2.0447058823529414</c:v>
                </c:pt>
                <c:pt idx="3036">
                  <c:v>2.5223529411764707</c:v>
                </c:pt>
                <c:pt idx="3037">
                  <c:v>2.6175163398692813</c:v>
                </c:pt>
                <c:pt idx="3038">
                  <c:v>5.1639215686274511</c:v>
                </c:pt>
                <c:pt idx="3039">
                  <c:v>6.3223529411764705</c:v>
                </c:pt>
                <c:pt idx="3040">
                  <c:v>4.9715032679738558</c:v>
                </c:pt>
                <c:pt idx="3041">
                  <c:v>4.5001307189542485</c:v>
                </c:pt>
                <c:pt idx="3042">
                  <c:v>4.5377777777777775</c:v>
                </c:pt>
                <c:pt idx="3043">
                  <c:v>2.1994771241830069</c:v>
                </c:pt>
                <c:pt idx="3044">
                  <c:v>1.4013071895424838</c:v>
                </c:pt>
                <c:pt idx="3045">
                  <c:v>1.3375163398692813</c:v>
                </c:pt>
                <c:pt idx="3046">
                  <c:v>1.3312418300653595</c:v>
                </c:pt>
                <c:pt idx="3047">
                  <c:v>1.1688888888888891</c:v>
                </c:pt>
                <c:pt idx="3048">
                  <c:v>1.0243137254901962</c:v>
                </c:pt>
                <c:pt idx="3049">
                  <c:v>2.6115032679738559</c:v>
                </c:pt>
                <c:pt idx="3050">
                  <c:v>4.23764705882353</c:v>
                </c:pt>
                <c:pt idx="3051">
                  <c:v>4.2439215686274503</c:v>
                </c:pt>
                <c:pt idx="3052">
                  <c:v>4.2439215686274503</c:v>
                </c:pt>
                <c:pt idx="3053">
                  <c:v>4.1615686274509809</c:v>
                </c:pt>
                <c:pt idx="3054">
                  <c:v>1.6637908496732026</c:v>
                </c:pt>
                <c:pt idx="3055">
                  <c:v>0.10718954248366014</c:v>
                </c:pt>
                <c:pt idx="3056">
                  <c:v>1.2154248366013072</c:v>
                </c:pt>
                <c:pt idx="3057">
                  <c:v>1.9921568627450981</c:v>
                </c:pt>
                <c:pt idx="3058">
                  <c:v>2.5176470588235293</c:v>
                </c:pt>
                <c:pt idx="3059">
                  <c:v>3.3155555555555556</c:v>
                </c:pt>
                <c:pt idx="3060">
                  <c:v>3.5367320261437913</c:v>
                </c:pt>
                <c:pt idx="3061">
                  <c:v>2.4222222222222225</c:v>
                </c:pt>
                <c:pt idx="3062">
                  <c:v>1.6454901960784314</c:v>
                </c:pt>
                <c:pt idx="3063">
                  <c:v>1.2949019607843137</c:v>
                </c:pt>
                <c:pt idx="3064">
                  <c:v>2.9709803921568629</c:v>
                </c:pt>
                <c:pt idx="3065">
                  <c:v>4.5145098039215688</c:v>
                </c:pt>
                <c:pt idx="3066">
                  <c:v>6.0630065359477125</c:v>
                </c:pt>
                <c:pt idx="3067">
                  <c:v>8.3707189542483658</c:v>
                </c:pt>
                <c:pt idx="3068">
                  <c:v>9.7069281045751641</c:v>
                </c:pt>
                <c:pt idx="3069">
                  <c:v>7.3181699346405233</c:v>
                </c:pt>
                <c:pt idx="3070">
                  <c:v>5.4525490196078428</c:v>
                </c:pt>
                <c:pt idx="3071">
                  <c:v>3.9040522875816994</c:v>
                </c:pt>
                <c:pt idx="3072">
                  <c:v>1.5963398692810458</c:v>
                </c:pt>
                <c:pt idx="3073">
                  <c:v>8.5228758169934637E-2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3.607843137254902E-2</c:v>
                </c:pt>
                <c:pt idx="3081">
                  <c:v>0</c:v>
                </c:pt>
                <c:pt idx="3082">
                  <c:v>1.8444444444444446</c:v>
                </c:pt>
                <c:pt idx="3083">
                  <c:v>3.7848366013071897</c:v>
                </c:pt>
                <c:pt idx="3084">
                  <c:v>5.8235294117647056</c:v>
                </c:pt>
                <c:pt idx="3085">
                  <c:v>10.733856209150327</c:v>
                </c:pt>
                <c:pt idx="3086">
                  <c:v>15.493594771241831</c:v>
                </c:pt>
                <c:pt idx="3087">
                  <c:v>17.689673202614383</c:v>
                </c:pt>
                <c:pt idx="3088">
                  <c:v>19.170718954248368</c:v>
                </c:pt>
                <c:pt idx="3089">
                  <c:v>19.768627450980393</c:v>
                </c:pt>
                <c:pt idx="3090">
                  <c:v>17.215947712418302</c:v>
                </c:pt>
                <c:pt idx="3091">
                  <c:v>13.30797385620915</c:v>
                </c:pt>
                <c:pt idx="3092">
                  <c:v>10.079738562091503</c:v>
                </c:pt>
                <c:pt idx="3093">
                  <c:v>8.4718954248366014</c:v>
                </c:pt>
                <c:pt idx="3094">
                  <c:v>7.0070588235294125</c:v>
                </c:pt>
                <c:pt idx="3095">
                  <c:v>5.2802614379084973</c:v>
                </c:pt>
                <c:pt idx="3096">
                  <c:v>4.4794771241830071</c:v>
                </c:pt>
                <c:pt idx="3097">
                  <c:v>3.6671895424836607</c:v>
                </c:pt>
                <c:pt idx="3098">
                  <c:v>1.8535947712418299</c:v>
                </c:pt>
                <c:pt idx="3099">
                  <c:v>0.6818300653594771</c:v>
                </c:pt>
                <c:pt idx="3100">
                  <c:v>5.0980392156862744E-2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1.0292810457516341</c:v>
                </c:pt>
                <c:pt idx="3110">
                  <c:v>1.7341176470588235</c:v>
                </c:pt>
                <c:pt idx="3111">
                  <c:v>2.2875816993464055</c:v>
                </c:pt>
                <c:pt idx="3112">
                  <c:v>3.8499346405228758</c:v>
                </c:pt>
                <c:pt idx="3113">
                  <c:v>4.3626143790849676</c:v>
                </c:pt>
                <c:pt idx="3114">
                  <c:v>3.7064052287581695</c:v>
                </c:pt>
                <c:pt idx="3115">
                  <c:v>5.6888888888888891</c:v>
                </c:pt>
                <c:pt idx="3116">
                  <c:v>7.3202614379084965</c:v>
                </c:pt>
                <c:pt idx="3117">
                  <c:v>5.8760784313725489</c:v>
                </c:pt>
                <c:pt idx="3118">
                  <c:v>5.3633986928104562</c:v>
                </c:pt>
                <c:pt idx="3119">
                  <c:v>5.0543790849673211</c:v>
                </c:pt>
                <c:pt idx="3120">
                  <c:v>2.5686274509803924</c:v>
                </c:pt>
                <c:pt idx="3121">
                  <c:v>1.121830065359477</c:v>
                </c:pt>
                <c:pt idx="3122">
                  <c:v>1.0318954248366015</c:v>
                </c:pt>
                <c:pt idx="3123">
                  <c:v>1.0543790849673202</c:v>
                </c:pt>
                <c:pt idx="3124">
                  <c:v>1.1236601307189544</c:v>
                </c:pt>
                <c:pt idx="3125">
                  <c:v>1.0044444444444445</c:v>
                </c:pt>
                <c:pt idx="3126">
                  <c:v>2.7641830065359478</c:v>
                </c:pt>
                <c:pt idx="3127">
                  <c:v>4.3934640522875821</c:v>
                </c:pt>
                <c:pt idx="3128">
                  <c:v>4.377254901960784</c:v>
                </c:pt>
                <c:pt idx="3129">
                  <c:v>4.2564705882352944</c:v>
                </c:pt>
                <c:pt idx="3130">
                  <c:v>4.4677124183006542</c:v>
                </c:pt>
                <c:pt idx="3131">
                  <c:v>1.9699346405228757</c:v>
                </c:pt>
                <c:pt idx="3132">
                  <c:v>0.41333333333333333</c:v>
                </c:pt>
                <c:pt idx="3133">
                  <c:v>1.5116339869281048</c:v>
                </c:pt>
                <c:pt idx="3134">
                  <c:v>1.9037908496732026</c:v>
                </c:pt>
                <c:pt idx="3135">
                  <c:v>1.7001307189542481</c:v>
                </c:pt>
                <c:pt idx="3136">
                  <c:v>1.9479738562091502</c:v>
                </c:pt>
                <c:pt idx="3137">
                  <c:v>1.9414379084967324</c:v>
                </c:pt>
                <c:pt idx="3138">
                  <c:v>0.83686274509803926</c:v>
                </c:pt>
                <c:pt idx="3139">
                  <c:v>0.43215686274509807</c:v>
                </c:pt>
                <c:pt idx="3140">
                  <c:v>0.51712418300653595</c:v>
                </c:pt>
                <c:pt idx="3141">
                  <c:v>2.7401307189542483</c:v>
                </c:pt>
                <c:pt idx="3142">
                  <c:v>4.4386928104575167</c:v>
                </c:pt>
                <c:pt idx="3143">
                  <c:v>5.5584313725490198</c:v>
                </c:pt>
                <c:pt idx="3144">
                  <c:v>6.5890196078431371</c:v>
                </c:pt>
                <c:pt idx="3145">
                  <c:v>6.8230065359477123</c:v>
                </c:pt>
                <c:pt idx="3146">
                  <c:v>4.3586928104575167</c:v>
                </c:pt>
                <c:pt idx="3147">
                  <c:v>2.565751633986928</c:v>
                </c:pt>
                <c:pt idx="3148">
                  <c:v>1.4460130718954249</c:v>
                </c:pt>
                <c:pt idx="3149">
                  <c:v>0.41542483660130719</c:v>
                </c:pt>
                <c:pt idx="3150">
                  <c:v>6.5359477124183009E-3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3.607843137254902E-2</c:v>
                </c:pt>
                <c:pt idx="3158">
                  <c:v>0.16104575163398693</c:v>
                </c:pt>
                <c:pt idx="3159">
                  <c:v>3.1911111111111108</c:v>
                </c:pt>
                <c:pt idx="3160">
                  <c:v>5.8130718954248364</c:v>
                </c:pt>
                <c:pt idx="3161">
                  <c:v>9.1074509803921586</c:v>
                </c:pt>
                <c:pt idx="3162">
                  <c:v>16.284444444444446</c:v>
                </c:pt>
                <c:pt idx="3163">
                  <c:v>21.550326797385623</c:v>
                </c:pt>
                <c:pt idx="3164">
                  <c:v>22.741960784313729</c:v>
                </c:pt>
                <c:pt idx="3165">
                  <c:v>23.31947712418301</c:v>
                </c:pt>
                <c:pt idx="3166">
                  <c:v>21.76522875816994</c:v>
                </c:pt>
                <c:pt idx="3167">
                  <c:v>14.705882352941178</c:v>
                </c:pt>
                <c:pt idx="3168">
                  <c:v>9.2789542483660146</c:v>
                </c:pt>
                <c:pt idx="3169">
                  <c:v>5.2261437908496733</c:v>
                </c:pt>
                <c:pt idx="3170">
                  <c:v>2.9461437908496735</c:v>
                </c:pt>
                <c:pt idx="3171">
                  <c:v>1.5134640522875817</c:v>
                </c:pt>
                <c:pt idx="3172">
                  <c:v>1.5678431372549022</c:v>
                </c:pt>
                <c:pt idx="3173">
                  <c:v>1.5678431372549022</c:v>
                </c:pt>
                <c:pt idx="3174">
                  <c:v>1.3989542483660131</c:v>
                </c:pt>
                <c:pt idx="3175">
                  <c:v>0.48261437908496724</c:v>
                </c:pt>
                <c:pt idx="3176">
                  <c:v>0.75320261437908509</c:v>
                </c:pt>
                <c:pt idx="3177">
                  <c:v>1.0402614379084969</c:v>
                </c:pt>
                <c:pt idx="3178">
                  <c:v>1.0433986928104575</c:v>
                </c:pt>
                <c:pt idx="3179">
                  <c:v>1.0433986928104575</c:v>
                </c:pt>
                <c:pt idx="3180">
                  <c:v>1.0402614379084969</c:v>
                </c:pt>
                <c:pt idx="3181">
                  <c:v>0.4622222222222222</c:v>
                </c:pt>
                <c:pt idx="3182">
                  <c:v>3.1372549019607842E-3</c:v>
                </c:pt>
                <c:pt idx="3183">
                  <c:v>0</c:v>
                </c:pt>
                <c:pt idx="3184">
                  <c:v>9.4117647058823539E-3</c:v>
                </c:pt>
                <c:pt idx="3185">
                  <c:v>9.4117647058823539E-3</c:v>
                </c:pt>
                <c:pt idx="3186">
                  <c:v>1.1074509803921568</c:v>
                </c:pt>
                <c:pt idx="3187">
                  <c:v>1.8185620915032683</c:v>
                </c:pt>
                <c:pt idx="3188">
                  <c:v>3.0101960784313726</c:v>
                </c:pt>
                <c:pt idx="3189">
                  <c:v>4.0711111111111116</c:v>
                </c:pt>
                <c:pt idx="3190">
                  <c:v>4.2386928104575166</c:v>
                </c:pt>
                <c:pt idx="3191">
                  <c:v>3.5294117647058831</c:v>
                </c:pt>
                <c:pt idx="3192">
                  <c:v>4.6305882352941188</c:v>
                </c:pt>
                <c:pt idx="3193">
                  <c:v>5.6269281045751631</c:v>
                </c:pt>
                <c:pt idx="3194">
                  <c:v>4.674771241830066</c:v>
                </c:pt>
                <c:pt idx="3195">
                  <c:v>4.5071895424836601</c:v>
                </c:pt>
                <c:pt idx="3196">
                  <c:v>4.1184313725490194</c:v>
                </c:pt>
                <c:pt idx="3197">
                  <c:v>2.3061437908496734</c:v>
                </c:pt>
                <c:pt idx="3198">
                  <c:v>0.12758169934640526</c:v>
                </c:pt>
                <c:pt idx="3199">
                  <c:v>9.4117647058823539E-3</c:v>
                </c:pt>
                <c:pt idx="3200">
                  <c:v>0.37516339869281046</c:v>
                </c:pt>
                <c:pt idx="3201">
                  <c:v>1.6407843137254903</c:v>
                </c:pt>
                <c:pt idx="3202">
                  <c:v>1.951111111111111</c:v>
                </c:pt>
                <c:pt idx="3203">
                  <c:v>4.4394771241830071</c:v>
                </c:pt>
                <c:pt idx="3204">
                  <c:v>6.0969934640522885</c:v>
                </c:pt>
                <c:pt idx="3205">
                  <c:v>5.7670588235294131</c:v>
                </c:pt>
                <c:pt idx="3206">
                  <c:v>5.379346405228759</c:v>
                </c:pt>
                <c:pt idx="3207">
                  <c:v>6.8449673202614383</c:v>
                </c:pt>
                <c:pt idx="3208">
                  <c:v>4.3600000000000003</c:v>
                </c:pt>
                <c:pt idx="3209">
                  <c:v>2.8033986928104575</c:v>
                </c:pt>
                <c:pt idx="3210">
                  <c:v>3.7963398692810455</c:v>
                </c:pt>
                <c:pt idx="3211">
                  <c:v>3.2441830065359474</c:v>
                </c:pt>
                <c:pt idx="3212">
                  <c:v>1.4807843137254904</c:v>
                </c:pt>
                <c:pt idx="3213">
                  <c:v>1.4679738562091502</c:v>
                </c:pt>
                <c:pt idx="3214">
                  <c:v>1.3670588235294121</c:v>
                </c:pt>
                <c:pt idx="3215">
                  <c:v>0.33830065359477118</c:v>
                </c:pt>
                <c:pt idx="3216">
                  <c:v>1.2549019607843137E-2</c:v>
                </c:pt>
                <c:pt idx="3217">
                  <c:v>0.17176470588235293</c:v>
                </c:pt>
                <c:pt idx="3218">
                  <c:v>1.9213071895424836</c:v>
                </c:pt>
                <c:pt idx="3219">
                  <c:v>3.0881045751633991</c:v>
                </c:pt>
                <c:pt idx="3220">
                  <c:v>3.4758169934640524</c:v>
                </c:pt>
                <c:pt idx="3221">
                  <c:v>3.482091503267974</c:v>
                </c:pt>
                <c:pt idx="3222">
                  <c:v>3.310326797385621</c:v>
                </c:pt>
                <c:pt idx="3223">
                  <c:v>1.56078431372549</c:v>
                </c:pt>
                <c:pt idx="3224">
                  <c:v>0.39398692810457514</c:v>
                </c:pt>
                <c:pt idx="3225">
                  <c:v>6.2745098039215684E-3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4.2352941176470586E-2</c:v>
                </c:pt>
                <c:pt idx="3235">
                  <c:v>0.2541176470588235</c:v>
                </c:pt>
                <c:pt idx="3236">
                  <c:v>2.6747712418300651</c:v>
                </c:pt>
                <c:pt idx="3237">
                  <c:v>3.914248366013072</c:v>
                </c:pt>
                <c:pt idx="3238">
                  <c:v>6.187450980392156</c:v>
                </c:pt>
                <c:pt idx="3239">
                  <c:v>12.835816993464054</c:v>
                </c:pt>
                <c:pt idx="3240">
                  <c:v>16.699607843137258</c:v>
                </c:pt>
                <c:pt idx="3241">
                  <c:v>18.088104575163403</c:v>
                </c:pt>
                <c:pt idx="3242">
                  <c:v>19.920784313725491</c:v>
                </c:pt>
                <c:pt idx="3243">
                  <c:v>19.374901960784314</c:v>
                </c:pt>
                <c:pt idx="3244">
                  <c:v>12.834771241830065</c:v>
                </c:pt>
                <c:pt idx="3245">
                  <c:v>8.7231372549019603</c:v>
                </c:pt>
                <c:pt idx="3246">
                  <c:v>4.9139869281045758</c:v>
                </c:pt>
                <c:pt idx="3247">
                  <c:v>1.841830065359477</c:v>
                </c:pt>
                <c:pt idx="3248">
                  <c:v>0.11450980392156862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3.1372549019607842E-3</c:v>
                </c:pt>
                <c:pt idx="3253">
                  <c:v>0.88575163398692813</c:v>
                </c:pt>
                <c:pt idx="3254">
                  <c:v>2.3945098039215691</c:v>
                </c:pt>
                <c:pt idx="3255">
                  <c:v>3.0149019607843139</c:v>
                </c:pt>
                <c:pt idx="3256">
                  <c:v>4.251764705882354</c:v>
                </c:pt>
                <c:pt idx="3257">
                  <c:v>4.5296732026143784</c:v>
                </c:pt>
                <c:pt idx="3258">
                  <c:v>3.6470588235294121</c:v>
                </c:pt>
                <c:pt idx="3259">
                  <c:v>2.4149019607843139</c:v>
                </c:pt>
                <c:pt idx="3260">
                  <c:v>3.216470588235294</c:v>
                </c:pt>
                <c:pt idx="3261">
                  <c:v>2.8023529411764709</c:v>
                </c:pt>
                <c:pt idx="3262">
                  <c:v>2.8624836601307186</c:v>
                </c:pt>
                <c:pt idx="3263">
                  <c:v>3.9605228758169937</c:v>
                </c:pt>
                <c:pt idx="3264">
                  <c:v>4.3950326797385628</c:v>
                </c:pt>
                <c:pt idx="3265">
                  <c:v>5.0415686274509799</c:v>
                </c:pt>
                <c:pt idx="3266">
                  <c:v>5.0669281045751635</c:v>
                </c:pt>
                <c:pt idx="3267">
                  <c:v>4.8332026143790854</c:v>
                </c:pt>
                <c:pt idx="3268">
                  <c:v>4.0711111111111116</c:v>
                </c:pt>
                <c:pt idx="3269">
                  <c:v>3.6901960784313723</c:v>
                </c:pt>
                <c:pt idx="3270">
                  <c:v>3.5155555555555558</c:v>
                </c:pt>
                <c:pt idx="3271">
                  <c:v>2.7856209150326796</c:v>
                </c:pt>
                <c:pt idx="3272">
                  <c:v>2.6781699346405232</c:v>
                </c:pt>
                <c:pt idx="3273">
                  <c:v>2.3422222222222229</c:v>
                </c:pt>
                <c:pt idx="3274">
                  <c:v>2.0120261437908495</c:v>
                </c:pt>
                <c:pt idx="3275">
                  <c:v>0.11816993464052288</c:v>
                </c:pt>
                <c:pt idx="3276">
                  <c:v>0.38274509803921575</c:v>
                </c:pt>
                <c:pt idx="3277">
                  <c:v>0.77699346405228764</c:v>
                </c:pt>
                <c:pt idx="3278">
                  <c:v>2.3824836601307191</c:v>
                </c:pt>
                <c:pt idx="3279">
                  <c:v>2.9077124183006537</c:v>
                </c:pt>
                <c:pt idx="3280">
                  <c:v>5.1563398692810463</c:v>
                </c:pt>
                <c:pt idx="3281">
                  <c:v>6.4279738562091495</c:v>
                </c:pt>
                <c:pt idx="3282">
                  <c:v>6.0925490196078433</c:v>
                </c:pt>
                <c:pt idx="3283">
                  <c:v>6.139869281045752</c:v>
                </c:pt>
                <c:pt idx="3284">
                  <c:v>7.4849673202614371</c:v>
                </c:pt>
                <c:pt idx="3285">
                  <c:v>5.2491503267973858</c:v>
                </c:pt>
                <c:pt idx="3286">
                  <c:v>3.6402614379084972</c:v>
                </c:pt>
                <c:pt idx="3287">
                  <c:v>4.3796078431372552</c:v>
                </c:pt>
                <c:pt idx="3288">
                  <c:v>2.9973856209150331</c:v>
                </c:pt>
                <c:pt idx="3289">
                  <c:v>1.1396078431372549</c:v>
                </c:pt>
                <c:pt idx="3290">
                  <c:v>1.126797385620915</c:v>
                </c:pt>
                <c:pt idx="3291">
                  <c:v>1.0813071895424837</c:v>
                </c:pt>
                <c:pt idx="3292">
                  <c:v>0.28313725490196079</c:v>
                </c:pt>
                <c:pt idx="3293">
                  <c:v>1.2549019607843137E-2</c:v>
                </c:pt>
                <c:pt idx="3294">
                  <c:v>0</c:v>
                </c:pt>
                <c:pt idx="3295">
                  <c:v>0.15477124183006535</c:v>
                </c:pt>
                <c:pt idx="3296">
                  <c:v>0.32235294117647062</c:v>
                </c:pt>
                <c:pt idx="3297">
                  <c:v>0.32235294117647062</c:v>
                </c:pt>
                <c:pt idx="3298">
                  <c:v>0.32235294117647062</c:v>
                </c:pt>
                <c:pt idx="3299">
                  <c:v>0.32235294117647062</c:v>
                </c:pt>
                <c:pt idx="3300">
                  <c:v>0.16758169934640524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3.5816993464052295E-2</c:v>
                </c:pt>
                <c:pt idx="3312">
                  <c:v>0.2541176470588235</c:v>
                </c:pt>
                <c:pt idx="3313">
                  <c:v>3.2190849673202617</c:v>
                </c:pt>
                <c:pt idx="3314">
                  <c:v>5.243660130718955</c:v>
                </c:pt>
                <c:pt idx="3315">
                  <c:v>7.4496732026143793</c:v>
                </c:pt>
                <c:pt idx="3316">
                  <c:v>12.318692810457517</c:v>
                </c:pt>
                <c:pt idx="3317">
                  <c:v>13.950849673202613</c:v>
                </c:pt>
                <c:pt idx="3318">
                  <c:v>13.085490196078434</c:v>
                </c:pt>
                <c:pt idx="3319">
                  <c:v>12.653333333333334</c:v>
                </c:pt>
                <c:pt idx="3320">
                  <c:v>11.340915032679739</c:v>
                </c:pt>
                <c:pt idx="3321">
                  <c:v>6.5082352941176467</c:v>
                </c:pt>
                <c:pt idx="3322">
                  <c:v>4.6282352941176477</c:v>
                </c:pt>
                <c:pt idx="3323">
                  <c:v>2.5286274509803919</c:v>
                </c:pt>
                <c:pt idx="3324">
                  <c:v>0.93620915032679741</c:v>
                </c:pt>
                <c:pt idx="3325">
                  <c:v>4.2614379084967319E-2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3.1372549019607842E-3</c:v>
                </c:pt>
                <c:pt idx="3330">
                  <c:v>1.3550326797385621</c:v>
                </c:pt>
                <c:pt idx="3331">
                  <c:v>3.3220915032679739</c:v>
                </c:pt>
                <c:pt idx="3332">
                  <c:v>4.4366013071895427</c:v>
                </c:pt>
                <c:pt idx="3333">
                  <c:v>6.3390849673202618</c:v>
                </c:pt>
                <c:pt idx="3334">
                  <c:v>7.2308496732026146</c:v>
                </c:pt>
                <c:pt idx="3335">
                  <c:v>5.8789542483660133</c:v>
                </c:pt>
                <c:pt idx="3336">
                  <c:v>4.3780392156862753</c:v>
                </c:pt>
                <c:pt idx="3337">
                  <c:v>6.415424836601308</c:v>
                </c:pt>
                <c:pt idx="3338">
                  <c:v>6.6431372549019612</c:v>
                </c:pt>
                <c:pt idx="3339">
                  <c:v>6.7095424836601305</c:v>
                </c:pt>
                <c:pt idx="3340">
                  <c:v>7.8075816993464064</c:v>
                </c:pt>
                <c:pt idx="3341">
                  <c:v>8.0462745098039221</c:v>
                </c:pt>
                <c:pt idx="3342">
                  <c:v>6.7403921568627458</c:v>
                </c:pt>
                <c:pt idx="3343">
                  <c:v>5.3375163398692802</c:v>
                </c:pt>
                <c:pt idx="3344">
                  <c:v>4.4836601307189552</c:v>
                </c:pt>
                <c:pt idx="3345">
                  <c:v>3.7215686274509805</c:v>
                </c:pt>
                <c:pt idx="3346">
                  <c:v>3.2478431372549017</c:v>
                </c:pt>
                <c:pt idx="3347">
                  <c:v>3.0447058823529414</c:v>
                </c:pt>
                <c:pt idx="3348">
                  <c:v>2.900130718954248</c:v>
                </c:pt>
                <c:pt idx="3349">
                  <c:v>3.0154248366013072</c:v>
                </c:pt>
                <c:pt idx="3350">
                  <c:v>3.2810457516339868</c:v>
                </c:pt>
                <c:pt idx="3351">
                  <c:v>3.4734640522875821</c:v>
                </c:pt>
                <c:pt idx="3352">
                  <c:v>2.0122875816993466</c:v>
                </c:pt>
                <c:pt idx="3353">
                  <c:v>1.9166013071895425</c:v>
                </c:pt>
                <c:pt idx="3354">
                  <c:v>2.1712418300653598</c:v>
                </c:pt>
                <c:pt idx="3355">
                  <c:v>3.882352941176471</c:v>
                </c:pt>
                <c:pt idx="3356">
                  <c:v>5.1743790849673212</c:v>
                </c:pt>
                <c:pt idx="3357">
                  <c:v>7.7333333333333343</c:v>
                </c:pt>
                <c:pt idx="3358">
                  <c:v>8.0611764705882365</c:v>
                </c:pt>
                <c:pt idx="3359">
                  <c:v>7.9730718954248365</c:v>
                </c:pt>
                <c:pt idx="3360">
                  <c:v>8.9694117647058818</c:v>
                </c:pt>
                <c:pt idx="3361">
                  <c:v>9.5422222222222235</c:v>
                </c:pt>
                <c:pt idx="3362">
                  <c:v>6.8912418300653595</c:v>
                </c:pt>
                <c:pt idx="3363">
                  <c:v>6.0763398692810453</c:v>
                </c:pt>
                <c:pt idx="3364">
                  <c:v>5.6901960784313719</c:v>
                </c:pt>
                <c:pt idx="3365">
                  <c:v>2.3811764705882354</c:v>
                </c:pt>
                <c:pt idx="3366">
                  <c:v>9.2810457516339859E-2</c:v>
                </c:pt>
                <c:pt idx="3367">
                  <c:v>3.1372549019607842E-3</c:v>
                </c:pt>
                <c:pt idx="3368">
                  <c:v>3.1372549019607842E-3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6.2745098039215684E-3</c:v>
                </c:pt>
                <c:pt idx="3389">
                  <c:v>0.2541176470588235</c:v>
                </c:pt>
                <c:pt idx="3390">
                  <c:v>3.2583006535947714</c:v>
                </c:pt>
                <c:pt idx="3391">
                  <c:v>5.3113725490196089</c:v>
                </c:pt>
                <c:pt idx="3392">
                  <c:v>7.5579084967320256</c:v>
                </c:pt>
                <c:pt idx="3393">
                  <c:v>12.347189542483662</c:v>
                </c:pt>
                <c:pt idx="3394">
                  <c:v>14.914248366013071</c:v>
                </c:pt>
                <c:pt idx="3395">
                  <c:v>12.389019607843139</c:v>
                </c:pt>
                <c:pt idx="3396">
                  <c:v>10.335947712418301</c:v>
                </c:pt>
                <c:pt idx="3397">
                  <c:v>8.0894117647058827</c:v>
                </c:pt>
                <c:pt idx="3398">
                  <c:v>3.2938562091503272</c:v>
                </c:pt>
                <c:pt idx="3399">
                  <c:v>0.53464052287581698</c:v>
                </c:pt>
                <c:pt idx="3400">
                  <c:v>5.5686274509803915E-2</c:v>
                </c:pt>
                <c:pt idx="3401">
                  <c:v>5.5686274509803915E-2</c:v>
                </c:pt>
                <c:pt idx="3402">
                  <c:v>5.5686274509803915E-2</c:v>
                </c:pt>
                <c:pt idx="3403">
                  <c:v>5.5686274509803915E-2</c:v>
                </c:pt>
                <c:pt idx="3404">
                  <c:v>0</c:v>
                </c:pt>
                <c:pt idx="3405">
                  <c:v>0</c:v>
                </c:pt>
                <c:pt idx="3406">
                  <c:v>3.1372549019607842E-3</c:v>
                </c:pt>
                <c:pt idx="3407">
                  <c:v>3.036862745098039</c:v>
                </c:pt>
                <c:pt idx="3408">
                  <c:v>5.8373856209150334</c:v>
                </c:pt>
                <c:pt idx="3409">
                  <c:v>7.1903267973856213</c:v>
                </c:pt>
                <c:pt idx="3410">
                  <c:v>10.263006535947712</c:v>
                </c:pt>
                <c:pt idx="3411">
                  <c:v>12.699869281045752</c:v>
                </c:pt>
                <c:pt idx="3412">
                  <c:v>9.6661437908496737</c:v>
                </c:pt>
                <c:pt idx="3413">
                  <c:v>7.417254901960785</c:v>
                </c:pt>
                <c:pt idx="3414">
                  <c:v>9.4522875816993466</c:v>
                </c:pt>
                <c:pt idx="3415">
                  <c:v>9.7490196078431381</c:v>
                </c:pt>
                <c:pt idx="3416">
                  <c:v>8.4454901960784312</c:v>
                </c:pt>
                <c:pt idx="3417">
                  <c:v>9.5139869281045755</c:v>
                </c:pt>
                <c:pt idx="3418">
                  <c:v>9.6546405228758179</c:v>
                </c:pt>
                <c:pt idx="3419">
                  <c:v>8.0609150326797394</c:v>
                </c:pt>
                <c:pt idx="3420">
                  <c:v>5.1628758169934645</c:v>
                </c:pt>
                <c:pt idx="3421">
                  <c:v>4.095947712418301</c:v>
                </c:pt>
                <c:pt idx="3422">
                  <c:v>3.3571241830065364</c:v>
                </c:pt>
                <c:pt idx="3423">
                  <c:v>2.8928104575163403</c:v>
                </c:pt>
                <c:pt idx="3424">
                  <c:v>1.5777777777777777</c:v>
                </c:pt>
                <c:pt idx="3425">
                  <c:v>1.8972549019607843</c:v>
                </c:pt>
                <c:pt idx="3426">
                  <c:v>3.2094117647058824</c:v>
                </c:pt>
                <c:pt idx="3427">
                  <c:v>4.8473202614379085</c:v>
                </c:pt>
                <c:pt idx="3428">
                  <c:v>6.3181699346405233</c:v>
                </c:pt>
                <c:pt idx="3429">
                  <c:v>6.9926797385620922</c:v>
                </c:pt>
                <c:pt idx="3430">
                  <c:v>6.7315032679738573</c:v>
                </c:pt>
                <c:pt idx="3431">
                  <c:v>5.8271895424836595</c:v>
                </c:pt>
                <c:pt idx="3432">
                  <c:v>6.1722875816993472</c:v>
                </c:pt>
                <c:pt idx="3433">
                  <c:v>6.1066666666666665</c:v>
                </c:pt>
                <c:pt idx="3434">
                  <c:v>6.626666666666666</c:v>
                </c:pt>
                <c:pt idx="3435">
                  <c:v>6.1299346405228752</c:v>
                </c:pt>
                <c:pt idx="3436">
                  <c:v>6.1939869281045761</c:v>
                </c:pt>
                <c:pt idx="3437">
                  <c:v>8.2935947712418301</c:v>
                </c:pt>
                <c:pt idx="3438">
                  <c:v>9.2556862745098023</c:v>
                </c:pt>
                <c:pt idx="3439">
                  <c:v>7.6779084967320257</c:v>
                </c:pt>
                <c:pt idx="3440">
                  <c:v>7.644967320261439</c:v>
                </c:pt>
                <c:pt idx="3441">
                  <c:v>7.1035294117647059</c:v>
                </c:pt>
                <c:pt idx="3442">
                  <c:v>2.6912418300653598</c:v>
                </c:pt>
                <c:pt idx="3443">
                  <c:v>9.5947712418300662E-2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6.2745098039215684E-3</c:v>
                </c:pt>
                <c:pt idx="3466">
                  <c:v>0.2541176470588235</c:v>
                </c:pt>
                <c:pt idx="3467">
                  <c:v>2.3623529411764705</c:v>
                </c:pt>
                <c:pt idx="3468">
                  <c:v>4.1275816993464058</c:v>
                </c:pt>
                <c:pt idx="3469">
                  <c:v>5.7762091503267978</c:v>
                </c:pt>
                <c:pt idx="3470">
                  <c:v>9.3437908496732014</c:v>
                </c:pt>
                <c:pt idx="3471">
                  <c:v>12.976209150326799</c:v>
                </c:pt>
                <c:pt idx="3472">
                  <c:v>12.991895424836603</c:v>
                </c:pt>
                <c:pt idx="3473">
                  <c:v>11.908496732026144</c:v>
                </c:pt>
                <c:pt idx="3474">
                  <c:v>10.315816993464054</c:v>
                </c:pt>
                <c:pt idx="3475">
                  <c:v>7.4439215686274514</c:v>
                </c:pt>
                <c:pt idx="3476">
                  <c:v>4.6732026143790852</c:v>
                </c:pt>
                <c:pt idx="3477">
                  <c:v>2.9424836601307192</c:v>
                </c:pt>
                <c:pt idx="3478">
                  <c:v>2.2606535947712421</c:v>
                </c:pt>
                <c:pt idx="3479">
                  <c:v>2.2047058823529415</c:v>
                </c:pt>
                <c:pt idx="3480">
                  <c:v>1.5027450980392159</c:v>
                </c:pt>
                <c:pt idx="3481">
                  <c:v>0.39320261437908499</c:v>
                </c:pt>
                <c:pt idx="3482">
                  <c:v>0</c:v>
                </c:pt>
                <c:pt idx="3483">
                  <c:v>3.1372549019607842E-3</c:v>
                </c:pt>
                <c:pt idx="3484">
                  <c:v>3.0826143790849674</c:v>
                </c:pt>
                <c:pt idx="3485">
                  <c:v>5.9505882352941173</c:v>
                </c:pt>
                <c:pt idx="3486">
                  <c:v>7.6183006535947717</c:v>
                </c:pt>
                <c:pt idx="3487">
                  <c:v>11.12156862745098</c:v>
                </c:pt>
                <c:pt idx="3488">
                  <c:v>13.571503267973855</c:v>
                </c:pt>
                <c:pt idx="3489">
                  <c:v>10.498300653594772</c:v>
                </c:pt>
                <c:pt idx="3490">
                  <c:v>8.2624836601307194</c:v>
                </c:pt>
                <c:pt idx="3491">
                  <c:v>10.040522875816993</c:v>
                </c:pt>
                <c:pt idx="3492">
                  <c:v>9.9098039215686278</c:v>
                </c:pt>
                <c:pt idx="3493">
                  <c:v>8.5932026143790861</c:v>
                </c:pt>
                <c:pt idx="3494">
                  <c:v>8.6556862745098044</c:v>
                </c:pt>
                <c:pt idx="3495">
                  <c:v>8.0298039215686288</c:v>
                </c:pt>
                <c:pt idx="3496">
                  <c:v>6.37516339869281</c:v>
                </c:pt>
                <c:pt idx="3497">
                  <c:v>3.3576470588235297</c:v>
                </c:pt>
                <c:pt idx="3498">
                  <c:v>2.2556862745098041</c:v>
                </c:pt>
                <c:pt idx="3499">
                  <c:v>2.3730718954248364</c:v>
                </c:pt>
                <c:pt idx="3500">
                  <c:v>2.9879738562091505</c:v>
                </c:pt>
                <c:pt idx="3501">
                  <c:v>1.5610457516339868</c:v>
                </c:pt>
                <c:pt idx="3502">
                  <c:v>2.1484967320261439</c:v>
                </c:pt>
                <c:pt idx="3503">
                  <c:v>4.2972549019607849</c:v>
                </c:pt>
                <c:pt idx="3504">
                  <c:v>6.9916339869281048</c:v>
                </c:pt>
                <c:pt idx="3505">
                  <c:v>8.0755555555555567</c:v>
                </c:pt>
                <c:pt idx="3506">
                  <c:v>9.1375163398692809</c:v>
                </c:pt>
                <c:pt idx="3507">
                  <c:v>8.9166013071895449</c:v>
                </c:pt>
                <c:pt idx="3508">
                  <c:v>7.1882352941176464</c:v>
                </c:pt>
                <c:pt idx="3509">
                  <c:v>6.487058823529412</c:v>
                </c:pt>
                <c:pt idx="3510">
                  <c:v>6.4151633986928109</c:v>
                </c:pt>
                <c:pt idx="3511">
                  <c:v>6.6627450980392169</c:v>
                </c:pt>
                <c:pt idx="3512">
                  <c:v>5.9741176470588231</c:v>
                </c:pt>
                <c:pt idx="3513">
                  <c:v>6.0606535947712423</c:v>
                </c:pt>
                <c:pt idx="3514">
                  <c:v>8.2810457516339877</c:v>
                </c:pt>
                <c:pt idx="3515">
                  <c:v>8.9495424836601316</c:v>
                </c:pt>
                <c:pt idx="3516">
                  <c:v>7.3717647058823532</c:v>
                </c:pt>
                <c:pt idx="3517">
                  <c:v>7.3388235294117656</c:v>
                </c:pt>
                <c:pt idx="3518">
                  <c:v>6.7973856209150343</c:v>
                </c:pt>
                <c:pt idx="3519">
                  <c:v>2.3976470588235297</c:v>
                </c:pt>
                <c:pt idx="3520">
                  <c:v>9.5947712418300662E-2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6.2745098039215684E-3</c:v>
                </c:pt>
                <c:pt idx="3543">
                  <c:v>9.3071895424836612E-2</c:v>
                </c:pt>
                <c:pt idx="3544">
                  <c:v>0.9233986928104575</c:v>
                </c:pt>
                <c:pt idx="3545">
                  <c:v>1.7691503267973856</c:v>
                </c:pt>
                <c:pt idx="3546">
                  <c:v>2.1061437908496732</c:v>
                </c:pt>
                <c:pt idx="3547">
                  <c:v>3.4070588235294119</c:v>
                </c:pt>
                <c:pt idx="3548">
                  <c:v>6.9623529411764702</c:v>
                </c:pt>
                <c:pt idx="3549">
                  <c:v>9.7597385620915027</c:v>
                </c:pt>
                <c:pt idx="3550">
                  <c:v>10.727058823529415</c:v>
                </c:pt>
                <c:pt idx="3551">
                  <c:v>10.970718954248365</c:v>
                </c:pt>
                <c:pt idx="3552">
                  <c:v>10.740915032679739</c:v>
                </c:pt>
                <c:pt idx="3553">
                  <c:v>9.8596078431372547</c:v>
                </c:pt>
                <c:pt idx="3554">
                  <c:v>7.6407843137254901</c:v>
                </c:pt>
                <c:pt idx="3555">
                  <c:v>5.8433986928104584</c:v>
                </c:pt>
                <c:pt idx="3556">
                  <c:v>5.2627450980392156</c:v>
                </c:pt>
                <c:pt idx="3557">
                  <c:v>4.1853594771241829</c:v>
                </c:pt>
                <c:pt idx="3558">
                  <c:v>1.4245751633986932</c:v>
                </c:pt>
                <c:pt idx="3559">
                  <c:v>1.5686274509803925E-2</c:v>
                </c:pt>
                <c:pt idx="3560">
                  <c:v>0</c:v>
                </c:pt>
                <c:pt idx="3561">
                  <c:v>2.5139869281045755</c:v>
                </c:pt>
                <c:pt idx="3562">
                  <c:v>4.9550326797385624</c:v>
                </c:pt>
                <c:pt idx="3563">
                  <c:v>6.6196078431372554</c:v>
                </c:pt>
                <c:pt idx="3564">
                  <c:v>10.191895424836602</c:v>
                </c:pt>
                <c:pt idx="3565">
                  <c:v>12.737777777777779</c:v>
                </c:pt>
                <c:pt idx="3566">
                  <c:v>10.230065359477123</c:v>
                </c:pt>
                <c:pt idx="3567">
                  <c:v>8.4211764705882359</c:v>
                </c:pt>
                <c:pt idx="3568">
                  <c:v>10.20235294117647</c:v>
                </c:pt>
                <c:pt idx="3569">
                  <c:v>9.9932026143790846</c:v>
                </c:pt>
                <c:pt idx="3570">
                  <c:v>8.5837908496732034</c:v>
                </c:pt>
                <c:pt idx="3571">
                  <c:v>8.5775163398692804</c:v>
                </c:pt>
                <c:pt idx="3572">
                  <c:v>7.9453594771241827</c:v>
                </c:pt>
                <c:pt idx="3573">
                  <c:v>5.6525490196078447</c:v>
                </c:pt>
                <c:pt idx="3574">
                  <c:v>2.5537254901960789</c:v>
                </c:pt>
                <c:pt idx="3575">
                  <c:v>2.1934640522875819</c:v>
                </c:pt>
                <c:pt idx="3576">
                  <c:v>4.471111111111111</c:v>
                </c:pt>
                <c:pt idx="3577">
                  <c:v>6.1071895424836597</c:v>
                </c:pt>
                <c:pt idx="3578">
                  <c:v>5.3681045751633993</c:v>
                </c:pt>
                <c:pt idx="3579">
                  <c:v>6.3403921568627446</c:v>
                </c:pt>
                <c:pt idx="3580">
                  <c:v>8.9239215686274527</c:v>
                </c:pt>
                <c:pt idx="3581">
                  <c:v>9.7069281045751641</c:v>
                </c:pt>
                <c:pt idx="3582">
                  <c:v>9.8538562091503277</c:v>
                </c:pt>
                <c:pt idx="3583">
                  <c:v>11.374901960784316</c:v>
                </c:pt>
                <c:pt idx="3584">
                  <c:v>11.450980392156863</c:v>
                </c:pt>
                <c:pt idx="3585">
                  <c:v>8.3960784313725494</c:v>
                </c:pt>
                <c:pt idx="3586">
                  <c:v>6.4470588235294128</c:v>
                </c:pt>
                <c:pt idx="3587">
                  <c:v>6.0692810457516337</c:v>
                </c:pt>
                <c:pt idx="3588">
                  <c:v>5.8081045751633988</c:v>
                </c:pt>
                <c:pt idx="3589">
                  <c:v>4.5283660130718957</c:v>
                </c:pt>
                <c:pt idx="3590">
                  <c:v>4.7354248366013065</c:v>
                </c:pt>
                <c:pt idx="3591">
                  <c:v>7.1581699346405232</c:v>
                </c:pt>
                <c:pt idx="3592">
                  <c:v>6.5722875816993467</c:v>
                </c:pt>
                <c:pt idx="3593">
                  <c:v>4.9816993464052297</c:v>
                </c:pt>
                <c:pt idx="3594">
                  <c:v>4.9487581699346412</c:v>
                </c:pt>
                <c:pt idx="3595">
                  <c:v>4.4368627450980398</c:v>
                </c:pt>
                <c:pt idx="3596">
                  <c:v>0.90248366013071901</c:v>
                </c:pt>
                <c:pt idx="3597">
                  <c:v>8.3137254901960791E-2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0.15189542483660132</c:v>
                </c:pt>
                <c:pt idx="3621">
                  <c:v>1.0261437908496733</c:v>
                </c:pt>
                <c:pt idx="3622">
                  <c:v>1.9074509803921569</c:v>
                </c:pt>
                <c:pt idx="3623">
                  <c:v>2.1628758169934641</c:v>
                </c:pt>
                <c:pt idx="3624">
                  <c:v>3.3524183006535946</c:v>
                </c:pt>
                <c:pt idx="3625">
                  <c:v>7.1858823529411771</c:v>
                </c:pt>
                <c:pt idx="3626">
                  <c:v>11.133071895424838</c:v>
                </c:pt>
                <c:pt idx="3627">
                  <c:v>12.447581699346404</c:v>
                </c:pt>
                <c:pt idx="3628">
                  <c:v>12.866143790849671</c:v>
                </c:pt>
                <c:pt idx="3629">
                  <c:v>13.673725490196079</c:v>
                </c:pt>
                <c:pt idx="3630">
                  <c:v>13.525228758169934</c:v>
                </c:pt>
                <c:pt idx="3631">
                  <c:v>11.303790849673202</c:v>
                </c:pt>
                <c:pt idx="3632">
                  <c:v>9.3218300653594781</c:v>
                </c:pt>
                <c:pt idx="3633">
                  <c:v>8.6478431372549025</c:v>
                </c:pt>
                <c:pt idx="3634">
                  <c:v>6.650718954248366</c:v>
                </c:pt>
                <c:pt idx="3635">
                  <c:v>2.8993464052287581</c:v>
                </c:pt>
                <c:pt idx="3636">
                  <c:v>0.63764705882352934</c:v>
                </c:pt>
                <c:pt idx="3637">
                  <c:v>0.42692810457516339</c:v>
                </c:pt>
                <c:pt idx="3638">
                  <c:v>2.7628758169934637</c:v>
                </c:pt>
                <c:pt idx="3639">
                  <c:v>4.9132026143790855</c:v>
                </c:pt>
                <c:pt idx="3640">
                  <c:v>5.9168627450980384</c:v>
                </c:pt>
                <c:pt idx="3641">
                  <c:v>8.9458823529411777</c:v>
                </c:pt>
                <c:pt idx="3642">
                  <c:v>12.090718954248366</c:v>
                </c:pt>
                <c:pt idx="3643">
                  <c:v>9.7610457516339881</c:v>
                </c:pt>
                <c:pt idx="3644">
                  <c:v>7.9662745098039212</c:v>
                </c:pt>
                <c:pt idx="3645">
                  <c:v>8.9009150326797393</c:v>
                </c:pt>
                <c:pt idx="3646">
                  <c:v>8.0833986928104569</c:v>
                </c:pt>
                <c:pt idx="3647">
                  <c:v>5.7307189542483661</c:v>
                </c:pt>
                <c:pt idx="3648">
                  <c:v>5.724444444444444</c:v>
                </c:pt>
                <c:pt idx="3649">
                  <c:v>5.3688888888888888</c:v>
                </c:pt>
                <c:pt idx="3650">
                  <c:v>3.3450980392156859</c:v>
                </c:pt>
                <c:pt idx="3651">
                  <c:v>1.2549019607843137</c:v>
                </c:pt>
                <c:pt idx="3652">
                  <c:v>3.2452287581699348</c:v>
                </c:pt>
                <c:pt idx="3653">
                  <c:v>6.187450980392156</c:v>
                </c:pt>
                <c:pt idx="3654">
                  <c:v>8.2000000000000011</c:v>
                </c:pt>
                <c:pt idx="3655">
                  <c:v>8.6998692810457516</c:v>
                </c:pt>
                <c:pt idx="3656">
                  <c:v>9.6854901960784314</c:v>
                </c:pt>
                <c:pt idx="3657">
                  <c:v>11.669542483660129</c:v>
                </c:pt>
                <c:pt idx="3658">
                  <c:v>12.027973856209149</c:v>
                </c:pt>
                <c:pt idx="3659">
                  <c:v>11.922614379084965</c:v>
                </c:pt>
                <c:pt idx="3660">
                  <c:v>13.947973856209151</c:v>
                </c:pt>
                <c:pt idx="3661">
                  <c:v>14.066143790849672</c:v>
                </c:pt>
                <c:pt idx="3662">
                  <c:v>10.161568627450981</c:v>
                </c:pt>
                <c:pt idx="3663">
                  <c:v>7.9152941176470595</c:v>
                </c:pt>
                <c:pt idx="3664">
                  <c:v>7.3262745098039206</c:v>
                </c:pt>
                <c:pt idx="3665">
                  <c:v>6.4525490196078437</c:v>
                </c:pt>
                <c:pt idx="3666">
                  <c:v>4.9220915032679748</c:v>
                </c:pt>
                <c:pt idx="3667">
                  <c:v>4.5458823529411765</c:v>
                </c:pt>
                <c:pt idx="3668">
                  <c:v>6.2509803921568627</c:v>
                </c:pt>
                <c:pt idx="3669">
                  <c:v>5.6577777777777785</c:v>
                </c:pt>
                <c:pt idx="3670">
                  <c:v>4.0894117647058827</c:v>
                </c:pt>
                <c:pt idx="3671">
                  <c:v>4.0564705882352952</c:v>
                </c:pt>
                <c:pt idx="3672">
                  <c:v>3.6164705882352939</c:v>
                </c:pt>
                <c:pt idx="3673">
                  <c:v>0.85699346405228749</c:v>
                </c:pt>
                <c:pt idx="3674">
                  <c:v>0.1320261437908497</c:v>
                </c:pt>
                <c:pt idx="3675">
                  <c:v>4.8888888888888898E-2</c:v>
                </c:pt>
                <c:pt idx="3676">
                  <c:v>4.8888888888888898E-2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0.27921568627450982</c:v>
                </c:pt>
                <c:pt idx="3698">
                  <c:v>0.85908496732026152</c:v>
                </c:pt>
                <c:pt idx="3699">
                  <c:v>1.1626143790849672</c:v>
                </c:pt>
                <c:pt idx="3700">
                  <c:v>1.3827450980392157</c:v>
                </c:pt>
                <c:pt idx="3701">
                  <c:v>2.5722875816993467</c:v>
                </c:pt>
                <c:pt idx="3702">
                  <c:v>6.4758169934640524</c:v>
                </c:pt>
                <c:pt idx="3703">
                  <c:v>10.94169934640523</c:v>
                </c:pt>
                <c:pt idx="3704">
                  <c:v>12.833986928104578</c:v>
                </c:pt>
                <c:pt idx="3705">
                  <c:v>13.287843137254903</c:v>
                </c:pt>
                <c:pt idx="3706">
                  <c:v>14.50248366013072</c:v>
                </c:pt>
                <c:pt idx="3707">
                  <c:v>14.202614379084968</c:v>
                </c:pt>
                <c:pt idx="3708">
                  <c:v>12.253071895424837</c:v>
                </c:pt>
                <c:pt idx="3709">
                  <c:v>10.409934640522875</c:v>
                </c:pt>
                <c:pt idx="3710">
                  <c:v>9.7359477124183016</c:v>
                </c:pt>
                <c:pt idx="3711">
                  <c:v>7.3317647058823532</c:v>
                </c:pt>
                <c:pt idx="3712">
                  <c:v>3.7430065359477123</c:v>
                </c:pt>
                <c:pt idx="3713">
                  <c:v>2.338300653594771</c:v>
                </c:pt>
                <c:pt idx="3714">
                  <c:v>3.3035294117647065</c:v>
                </c:pt>
                <c:pt idx="3715">
                  <c:v>5.7456209150326805</c:v>
                </c:pt>
                <c:pt idx="3716">
                  <c:v>7.9675816993464057</c:v>
                </c:pt>
                <c:pt idx="3717">
                  <c:v>8.2684967320261453</c:v>
                </c:pt>
                <c:pt idx="3718">
                  <c:v>9.3215686274509828</c:v>
                </c:pt>
                <c:pt idx="3719">
                  <c:v>11.376209150326797</c:v>
                </c:pt>
                <c:pt idx="3720">
                  <c:v>8.940392156862746</c:v>
                </c:pt>
                <c:pt idx="3721">
                  <c:v>6.8844444444444459</c:v>
                </c:pt>
                <c:pt idx="3722">
                  <c:v>6.5832679738562092</c:v>
                </c:pt>
                <c:pt idx="3723">
                  <c:v>5.0810457516339875</c:v>
                </c:pt>
                <c:pt idx="3724">
                  <c:v>1.8836601307189547</c:v>
                </c:pt>
                <c:pt idx="3725">
                  <c:v>1.8773856209150328</c:v>
                </c:pt>
                <c:pt idx="3726">
                  <c:v>1.7113725490196074</c:v>
                </c:pt>
                <c:pt idx="3727">
                  <c:v>1.4175163398692812</c:v>
                </c:pt>
                <c:pt idx="3728">
                  <c:v>1.2041830065359478</c:v>
                </c:pt>
                <c:pt idx="3729">
                  <c:v>5.489150326797386</c:v>
                </c:pt>
                <c:pt idx="3730">
                  <c:v>8.4635294117647053</c:v>
                </c:pt>
                <c:pt idx="3731">
                  <c:v>10.476078431372551</c:v>
                </c:pt>
                <c:pt idx="3732">
                  <c:v>10.975947712418302</c:v>
                </c:pt>
                <c:pt idx="3733">
                  <c:v>10.927581699346407</c:v>
                </c:pt>
                <c:pt idx="3734">
                  <c:v>11.024052287581702</c:v>
                </c:pt>
                <c:pt idx="3735">
                  <c:v>10.748758169934641</c:v>
                </c:pt>
                <c:pt idx="3736">
                  <c:v>10.223006535947713</c:v>
                </c:pt>
                <c:pt idx="3737">
                  <c:v>12.066666666666666</c:v>
                </c:pt>
                <c:pt idx="3738">
                  <c:v>12.545098039215688</c:v>
                </c:pt>
                <c:pt idx="3739">
                  <c:v>8.7955555555555556</c:v>
                </c:pt>
                <c:pt idx="3740">
                  <c:v>6.9647058823529413</c:v>
                </c:pt>
                <c:pt idx="3741">
                  <c:v>6.5715032679738563</c:v>
                </c:pt>
                <c:pt idx="3742">
                  <c:v>4.56078431372549</c:v>
                </c:pt>
                <c:pt idx="3743">
                  <c:v>3.1016993464052285</c:v>
                </c:pt>
                <c:pt idx="3744">
                  <c:v>2.4467973856209149</c:v>
                </c:pt>
                <c:pt idx="3745">
                  <c:v>2.6818300653594775</c:v>
                </c:pt>
                <c:pt idx="3746">
                  <c:v>1.8983006535947711</c:v>
                </c:pt>
                <c:pt idx="3747">
                  <c:v>1.6169934640522876</c:v>
                </c:pt>
                <c:pt idx="3748">
                  <c:v>1.9537254901960786</c:v>
                </c:pt>
                <c:pt idx="3749">
                  <c:v>2.8441830065359479</c:v>
                </c:pt>
                <c:pt idx="3750">
                  <c:v>1.8766013071895424</c:v>
                </c:pt>
                <c:pt idx="3751">
                  <c:v>1.5665359477124181</c:v>
                </c:pt>
                <c:pt idx="3752">
                  <c:v>1.5150326797385623</c:v>
                </c:pt>
                <c:pt idx="3753">
                  <c:v>1.1783006535947713</c:v>
                </c:pt>
                <c:pt idx="3754">
                  <c:v>0.13568627450980392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0.27921568627450982</c:v>
                </c:pt>
                <c:pt idx="3775">
                  <c:v>0.81986928104575163</c:v>
                </c:pt>
                <c:pt idx="3776">
                  <c:v>1.1074509803921568</c:v>
                </c:pt>
                <c:pt idx="3777">
                  <c:v>1.7108496732026146</c:v>
                </c:pt>
                <c:pt idx="3778">
                  <c:v>2.042875816993464</c:v>
                </c:pt>
                <c:pt idx="3779">
                  <c:v>4.7628758169934651</c:v>
                </c:pt>
                <c:pt idx="3780">
                  <c:v>10.150065359477125</c:v>
                </c:pt>
                <c:pt idx="3781">
                  <c:v>12.061437908496734</c:v>
                </c:pt>
                <c:pt idx="3782">
                  <c:v>12.494901960784313</c:v>
                </c:pt>
                <c:pt idx="3783">
                  <c:v>16.19294117647059</c:v>
                </c:pt>
                <c:pt idx="3784">
                  <c:v>17.675816993464053</c:v>
                </c:pt>
                <c:pt idx="3785">
                  <c:v>14.84418300653595</c:v>
                </c:pt>
                <c:pt idx="3786">
                  <c:v>12.997908496732025</c:v>
                </c:pt>
                <c:pt idx="3787">
                  <c:v>11.973856209150327</c:v>
                </c:pt>
                <c:pt idx="3788">
                  <c:v>7.9437908496732037</c:v>
                </c:pt>
                <c:pt idx="3789">
                  <c:v>3.7558169934640526</c:v>
                </c:pt>
                <c:pt idx="3790">
                  <c:v>2.758431372549019</c:v>
                </c:pt>
                <c:pt idx="3791">
                  <c:v>3.9911111111111106</c:v>
                </c:pt>
                <c:pt idx="3792">
                  <c:v>4.7450980392156863</c:v>
                </c:pt>
                <c:pt idx="3793">
                  <c:v>6.1665359477124175</c:v>
                </c:pt>
                <c:pt idx="3794">
                  <c:v>6.2290196078431368</c:v>
                </c:pt>
                <c:pt idx="3795">
                  <c:v>5.7108496732026151</c:v>
                </c:pt>
                <c:pt idx="3796">
                  <c:v>6.1529411764705877</c:v>
                </c:pt>
                <c:pt idx="3797">
                  <c:v>5.7095424836601305</c:v>
                </c:pt>
                <c:pt idx="3798">
                  <c:v>4.3686274509803926</c:v>
                </c:pt>
                <c:pt idx="3799">
                  <c:v>4.0698039215686279</c:v>
                </c:pt>
                <c:pt idx="3800">
                  <c:v>2.4922875816993466</c:v>
                </c:pt>
                <c:pt idx="3801">
                  <c:v>0.46483660130718968</c:v>
                </c:pt>
                <c:pt idx="3802">
                  <c:v>0.14143790849673205</c:v>
                </c:pt>
                <c:pt idx="3803">
                  <c:v>6.0915032679738565E-2</c:v>
                </c:pt>
                <c:pt idx="3804">
                  <c:v>3.1372549019607842E-3</c:v>
                </c:pt>
                <c:pt idx="3805">
                  <c:v>1.0418300653594772</c:v>
                </c:pt>
                <c:pt idx="3806">
                  <c:v>6.1633986928104578</c:v>
                </c:pt>
                <c:pt idx="3807">
                  <c:v>10.019084967320262</c:v>
                </c:pt>
                <c:pt idx="3808">
                  <c:v>12.170718954248368</c:v>
                </c:pt>
                <c:pt idx="3809">
                  <c:v>12.670588235294117</c:v>
                </c:pt>
                <c:pt idx="3810">
                  <c:v>12.309281045751636</c:v>
                </c:pt>
                <c:pt idx="3811">
                  <c:v>10.585359477124184</c:v>
                </c:pt>
                <c:pt idx="3812">
                  <c:v>8.0627450980392172</c:v>
                </c:pt>
                <c:pt idx="3813">
                  <c:v>6.1226143790849665</c:v>
                </c:pt>
                <c:pt idx="3814">
                  <c:v>6.994248366013073</c:v>
                </c:pt>
                <c:pt idx="3815">
                  <c:v>7.7301960784313719</c:v>
                </c:pt>
                <c:pt idx="3816">
                  <c:v>5.2711111111111109</c:v>
                </c:pt>
                <c:pt idx="3817">
                  <c:v>5.7874509803921566</c:v>
                </c:pt>
                <c:pt idx="3818">
                  <c:v>7.5064052287581697</c:v>
                </c:pt>
                <c:pt idx="3819">
                  <c:v>6.4209150326797397</c:v>
                </c:pt>
                <c:pt idx="3820">
                  <c:v>5.0172549019607846</c:v>
                </c:pt>
                <c:pt idx="3821">
                  <c:v>4.1082352941176472</c:v>
                </c:pt>
                <c:pt idx="3822">
                  <c:v>2.2588235294117651</c:v>
                </c:pt>
                <c:pt idx="3823">
                  <c:v>0.34718954248366013</c:v>
                </c:pt>
                <c:pt idx="3824">
                  <c:v>0.11267973856209151</c:v>
                </c:pt>
                <c:pt idx="3825">
                  <c:v>0.4366013071895426</c:v>
                </c:pt>
                <c:pt idx="3826">
                  <c:v>2.0891503267973861</c:v>
                </c:pt>
                <c:pt idx="3827">
                  <c:v>2.8750326797385624</c:v>
                </c:pt>
                <c:pt idx="3828">
                  <c:v>2.9087581699346408</c:v>
                </c:pt>
                <c:pt idx="3829">
                  <c:v>3.3858823529411763</c:v>
                </c:pt>
                <c:pt idx="3830">
                  <c:v>3.0716339869281049</c:v>
                </c:pt>
                <c:pt idx="3831">
                  <c:v>1.3895424836601309</c:v>
                </c:pt>
                <c:pt idx="3832">
                  <c:v>0.6036601307189543</c:v>
                </c:pt>
                <c:pt idx="3833">
                  <c:v>0.55111111111111111</c:v>
                </c:pt>
                <c:pt idx="3834">
                  <c:v>2.2483660130718956E-2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0.34352941176470586</c:v>
                </c:pt>
                <c:pt idx="3852">
                  <c:v>0.9581699346405228</c:v>
                </c:pt>
                <c:pt idx="3853">
                  <c:v>1.2457516339869281</c:v>
                </c:pt>
                <c:pt idx="3854">
                  <c:v>2.3445751633986931</c:v>
                </c:pt>
                <c:pt idx="3855">
                  <c:v>2.7132026143790848</c:v>
                </c:pt>
                <c:pt idx="3856">
                  <c:v>3.6833986928104578</c:v>
                </c:pt>
                <c:pt idx="3857">
                  <c:v>7.6554248366013073</c:v>
                </c:pt>
                <c:pt idx="3858">
                  <c:v>8.9045751633986931</c:v>
                </c:pt>
                <c:pt idx="3859">
                  <c:v>8.9939869281045741</c:v>
                </c:pt>
                <c:pt idx="3860">
                  <c:v>13.149281045751636</c:v>
                </c:pt>
                <c:pt idx="3861">
                  <c:v>15.402352941176471</c:v>
                </c:pt>
                <c:pt idx="3862">
                  <c:v>13.518692810457516</c:v>
                </c:pt>
                <c:pt idx="3863">
                  <c:v>12.501176470588236</c:v>
                </c:pt>
                <c:pt idx="3864">
                  <c:v>12.583267973856211</c:v>
                </c:pt>
                <c:pt idx="3865">
                  <c:v>8.7916339869281046</c:v>
                </c:pt>
                <c:pt idx="3866">
                  <c:v>5.6747712418300651</c:v>
                </c:pt>
                <c:pt idx="3867">
                  <c:v>6.2849673202614378</c:v>
                </c:pt>
                <c:pt idx="3868">
                  <c:v>7.8609150326797401</c:v>
                </c:pt>
                <c:pt idx="3869">
                  <c:v>7.4384313725490205</c:v>
                </c:pt>
                <c:pt idx="3870">
                  <c:v>8.4525490196078437</c:v>
                </c:pt>
                <c:pt idx="3871">
                  <c:v>8.132026143790851</c:v>
                </c:pt>
                <c:pt idx="3872">
                  <c:v>5.9688888888888894</c:v>
                </c:pt>
                <c:pt idx="3873">
                  <c:v>6.2146405228758175</c:v>
                </c:pt>
                <c:pt idx="3874">
                  <c:v>5.9647058823529404</c:v>
                </c:pt>
                <c:pt idx="3875">
                  <c:v>4.2627450980392156</c:v>
                </c:pt>
                <c:pt idx="3876">
                  <c:v>4.6026143790849678</c:v>
                </c:pt>
                <c:pt idx="3877">
                  <c:v>3.4525490196078432</c:v>
                </c:pt>
                <c:pt idx="3878">
                  <c:v>1.1116339869281047</c:v>
                </c:pt>
                <c:pt idx="3879">
                  <c:v>0.51372549019607849</c:v>
                </c:pt>
                <c:pt idx="3880">
                  <c:v>0.46928104575163399</c:v>
                </c:pt>
                <c:pt idx="3881">
                  <c:v>0</c:v>
                </c:pt>
                <c:pt idx="3882">
                  <c:v>1.0677124183006534</c:v>
                </c:pt>
                <c:pt idx="3883">
                  <c:v>7.0494117647058836</c:v>
                </c:pt>
                <c:pt idx="3884">
                  <c:v>12.994509803921568</c:v>
                </c:pt>
                <c:pt idx="3885">
                  <c:v>14.977254901960784</c:v>
                </c:pt>
                <c:pt idx="3886">
                  <c:v>15.206274509803919</c:v>
                </c:pt>
                <c:pt idx="3887">
                  <c:v>14.644444444444446</c:v>
                </c:pt>
                <c:pt idx="3888">
                  <c:v>11.258823529411764</c:v>
                </c:pt>
                <c:pt idx="3889">
                  <c:v>5.7338562091503267</c:v>
                </c:pt>
                <c:pt idx="3890">
                  <c:v>4.0324183006535943</c:v>
                </c:pt>
                <c:pt idx="3891">
                  <c:v>4.9024836601307191</c:v>
                </c:pt>
                <c:pt idx="3892">
                  <c:v>5.6211764705882361</c:v>
                </c:pt>
                <c:pt idx="3893">
                  <c:v>4.0920261437908492</c:v>
                </c:pt>
                <c:pt idx="3894">
                  <c:v>5.9579084967320259</c:v>
                </c:pt>
                <c:pt idx="3895">
                  <c:v>8.2342483660130732</c:v>
                </c:pt>
                <c:pt idx="3896">
                  <c:v>7.421176470588235</c:v>
                </c:pt>
                <c:pt idx="3897">
                  <c:v>6.2904575163398704</c:v>
                </c:pt>
                <c:pt idx="3898">
                  <c:v>5.3482352941176474</c:v>
                </c:pt>
                <c:pt idx="3899">
                  <c:v>3.0622222222222222</c:v>
                </c:pt>
                <c:pt idx="3900">
                  <c:v>0.52339869281045759</c:v>
                </c:pt>
                <c:pt idx="3901">
                  <c:v>0.29202614379084968</c:v>
                </c:pt>
                <c:pt idx="3902">
                  <c:v>0.53803921568627455</c:v>
                </c:pt>
                <c:pt idx="3903">
                  <c:v>2.0954248366013073</c:v>
                </c:pt>
                <c:pt idx="3904">
                  <c:v>2.9383006535947715</c:v>
                </c:pt>
                <c:pt idx="3905">
                  <c:v>3.5239215686274514</c:v>
                </c:pt>
                <c:pt idx="3906">
                  <c:v>4.9633986928104585</c:v>
                </c:pt>
                <c:pt idx="3907">
                  <c:v>5.1074509803921577</c:v>
                </c:pt>
                <c:pt idx="3908">
                  <c:v>3.4543790849673202</c:v>
                </c:pt>
                <c:pt idx="3909">
                  <c:v>2.6339869281045756</c:v>
                </c:pt>
                <c:pt idx="3910">
                  <c:v>2.0295424836601308</c:v>
                </c:pt>
                <c:pt idx="3911">
                  <c:v>0.53542483660130724</c:v>
                </c:pt>
                <c:pt idx="3912">
                  <c:v>5.1503267973856202E-2</c:v>
                </c:pt>
                <c:pt idx="3913">
                  <c:v>2.2483660130718956E-2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0.99163398692810478</c:v>
                </c:pt>
                <c:pt idx="3929">
                  <c:v>1.6449673202614379</c:v>
                </c:pt>
                <c:pt idx="3930">
                  <c:v>1.932549019607843</c:v>
                </c:pt>
                <c:pt idx="3931">
                  <c:v>3.0407843137254904</c:v>
                </c:pt>
                <c:pt idx="3932">
                  <c:v>3.914248366013072</c:v>
                </c:pt>
                <c:pt idx="3933">
                  <c:v>5.0988235294117645</c:v>
                </c:pt>
                <c:pt idx="3934">
                  <c:v>8.9707189542483672</c:v>
                </c:pt>
                <c:pt idx="3935">
                  <c:v>9.706666666666667</c:v>
                </c:pt>
                <c:pt idx="3936">
                  <c:v>9.2619607843137253</c:v>
                </c:pt>
                <c:pt idx="3937">
                  <c:v>12.734640522875818</c:v>
                </c:pt>
                <c:pt idx="3938">
                  <c:v>12.603137254901961</c:v>
                </c:pt>
                <c:pt idx="3939">
                  <c:v>9.7652287581699344</c:v>
                </c:pt>
                <c:pt idx="3940">
                  <c:v>9.8099346405228776</c:v>
                </c:pt>
                <c:pt idx="3941">
                  <c:v>11.602352941176472</c:v>
                </c:pt>
                <c:pt idx="3942">
                  <c:v>8.7074509803921583</c:v>
                </c:pt>
                <c:pt idx="3943">
                  <c:v>7.3349019607843147</c:v>
                </c:pt>
                <c:pt idx="3944">
                  <c:v>9.054117647058824</c:v>
                </c:pt>
                <c:pt idx="3945">
                  <c:v>10.225098039215686</c:v>
                </c:pt>
                <c:pt idx="3946">
                  <c:v>8.8326797385620903</c:v>
                </c:pt>
                <c:pt idx="3947">
                  <c:v>9.0988235294117654</c:v>
                </c:pt>
                <c:pt idx="3948">
                  <c:v>8.5560784313725495</c:v>
                </c:pt>
                <c:pt idx="3949">
                  <c:v>6.2305882352941175</c:v>
                </c:pt>
                <c:pt idx="3950">
                  <c:v>6.2394771241830069</c:v>
                </c:pt>
                <c:pt idx="3951">
                  <c:v>5.7864052287581691</c:v>
                </c:pt>
                <c:pt idx="3952">
                  <c:v>4.1134640522875809</c:v>
                </c:pt>
                <c:pt idx="3953">
                  <c:v>4.8677124183006537</c:v>
                </c:pt>
                <c:pt idx="3954">
                  <c:v>3.7866666666666666</c:v>
                </c:pt>
                <c:pt idx="3955">
                  <c:v>1.5385620915032681</c:v>
                </c:pt>
                <c:pt idx="3956">
                  <c:v>0.92810457516339862</c:v>
                </c:pt>
                <c:pt idx="3957">
                  <c:v>0.88366013071895422</c:v>
                </c:pt>
                <c:pt idx="3958">
                  <c:v>0</c:v>
                </c:pt>
                <c:pt idx="3959">
                  <c:v>1.0677124183006534</c:v>
                </c:pt>
                <c:pt idx="3960">
                  <c:v>6.2865359477124185</c:v>
                </c:pt>
                <c:pt idx="3961">
                  <c:v>11.76967320261438</c:v>
                </c:pt>
                <c:pt idx="3962">
                  <c:v>13.714771241830066</c:v>
                </c:pt>
                <c:pt idx="3963">
                  <c:v>13.890980392156862</c:v>
                </c:pt>
                <c:pt idx="3964">
                  <c:v>13.035032679738562</c:v>
                </c:pt>
                <c:pt idx="3965">
                  <c:v>9.2358169934640522</c:v>
                </c:pt>
                <c:pt idx="3966">
                  <c:v>3.9926797385620914</c:v>
                </c:pt>
                <c:pt idx="3967">
                  <c:v>2.2509803921568627</c:v>
                </c:pt>
                <c:pt idx="3968">
                  <c:v>2.6650980392156862</c:v>
                </c:pt>
                <c:pt idx="3969">
                  <c:v>3.0867973856209154</c:v>
                </c:pt>
                <c:pt idx="3970">
                  <c:v>2.5633986928104577</c:v>
                </c:pt>
                <c:pt idx="3971">
                  <c:v>5.2556862745098041</c:v>
                </c:pt>
                <c:pt idx="3972">
                  <c:v>8.4305882352941186</c:v>
                </c:pt>
                <c:pt idx="3973">
                  <c:v>8.663006535947714</c:v>
                </c:pt>
                <c:pt idx="3974">
                  <c:v>8.1422222222222231</c:v>
                </c:pt>
                <c:pt idx="3975">
                  <c:v>7.3864052287581696</c:v>
                </c:pt>
                <c:pt idx="3976">
                  <c:v>4.4541176470588244</c:v>
                </c:pt>
                <c:pt idx="3977">
                  <c:v>1.0946405228758169</c:v>
                </c:pt>
                <c:pt idx="3978">
                  <c:v>0.33594771241830068</c:v>
                </c:pt>
                <c:pt idx="3979">
                  <c:v>0.5913725490196079</c:v>
                </c:pt>
                <c:pt idx="3980">
                  <c:v>2.1456209150326799</c:v>
                </c:pt>
                <c:pt idx="3981">
                  <c:v>2.9947712418300654</c:v>
                </c:pt>
                <c:pt idx="3982">
                  <c:v>3.8679738562091504</c:v>
                </c:pt>
                <c:pt idx="3983">
                  <c:v>5.8371241830065363</c:v>
                </c:pt>
                <c:pt idx="3984">
                  <c:v>6.2823529411764714</c:v>
                </c:pt>
                <c:pt idx="3985">
                  <c:v>5.0240522875816991</c:v>
                </c:pt>
                <c:pt idx="3986">
                  <c:v>4.5403921568627448</c:v>
                </c:pt>
                <c:pt idx="3987">
                  <c:v>3.6483660130718953</c:v>
                </c:pt>
                <c:pt idx="3988">
                  <c:v>1.6151633986928104</c:v>
                </c:pt>
                <c:pt idx="3989">
                  <c:v>0.80183006535947698</c:v>
                </c:pt>
                <c:pt idx="3990">
                  <c:v>0.36549019607843147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9.2549019607843147E-2</c:v>
                </c:pt>
                <c:pt idx="3997">
                  <c:v>9.2549019607843147E-2</c:v>
                </c:pt>
                <c:pt idx="3998">
                  <c:v>9.2549019607843147E-2</c:v>
                </c:pt>
                <c:pt idx="3999">
                  <c:v>9.2549019607843147E-2</c:v>
                </c:pt>
                <c:pt idx="4000">
                  <c:v>9.2549019607843147E-2</c:v>
                </c:pt>
                <c:pt idx="4001">
                  <c:v>0</c:v>
                </c:pt>
                <c:pt idx="4002">
                  <c:v>0</c:v>
                </c:pt>
                <c:pt idx="4003">
                  <c:v>2.9542483660130719E-2</c:v>
                </c:pt>
                <c:pt idx="4004">
                  <c:v>0</c:v>
                </c:pt>
                <c:pt idx="4005">
                  <c:v>0.87503267973856214</c:v>
                </c:pt>
                <c:pt idx="4006">
                  <c:v>1.2376470588235295</c:v>
                </c:pt>
                <c:pt idx="4007">
                  <c:v>1.4575163398692812</c:v>
                </c:pt>
                <c:pt idx="4008">
                  <c:v>2.565751633986928</c:v>
                </c:pt>
                <c:pt idx="4009">
                  <c:v>3.4520261437908504</c:v>
                </c:pt>
                <c:pt idx="4010">
                  <c:v>6.3461437908496734</c:v>
                </c:pt>
                <c:pt idx="4011">
                  <c:v>10.536209150326798</c:v>
                </c:pt>
                <c:pt idx="4012">
                  <c:v>11.246797385620916</c:v>
                </c:pt>
                <c:pt idx="4013">
                  <c:v>10.708758169934638</c:v>
                </c:pt>
                <c:pt idx="4014">
                  <c:v>13.24888888888889</c:v>
                </c:pt>
                <c:pt idx="4015">
                  <c:v>10.448366013071897</c:v>
                </c:pt>
                <c:pt idx="4016">
                  <c:v>6.3918954248366013</c:v>
                </c:pt>
                <c:pt idx="4017">
                  <c:v>6.463006535947712</c:v>
                </c:pt>
                <c:pt idx="4018">
                  <c:v>9.89045751633987</c:v>
                </c:pt>
                <c:pt idx="4019">
                  <c:v>8.086013071895426</c:v>
                </c:pt>
                <c:pt idx="4020">
                  <c:v>7.884444444444445</c:v>
                </c:pt>
                <c:pt idx="4021">
                  <c:v>10.456470588235295</c:v>
                </c:pt>
                <c:pt idx="4022">
                  <c:v>11.690980392156865</c:v>
                </c:pt>
                <c:pt idx="4023">
                  <c:v>8.6303267973856208</c:v>
                </c:pt>
                <c:pt idx="4024">
                  <c:v>7.9667973856209153</c:v>
                </c:pt>
                <c:pt idx="4025">
                  <c:v>7.4760784313725495</c:v>
                </c:pt>
                <c:pt idx="4026">
                  <c:v>4.5409150326797389</c:v>
                </c:pt>
                <c:pt idx="4027">
                  <c:v>3.7048366013071896</c:v>
                </c:pt>
                <c:pt idx="4028">
                  <c:v>3.3939869281045754</c:v>
                </c:pt>
                <c:pt idx="4029">
                  <c:v>2.8635294117647061</c:v>
                </c:pt>
                <c:pt idx="4030">
                  <c:v>3.8705882352941177</c:v>
                </c:pt>
                <c:pt idx="4031">
                  <c:v>3.7500653594771238</c:v>
                </c:pt>
                <c:pt idx="4032">
                  <c:v>2.3500653594771244</c:v>
                </c:pt>
                <c:pt idx="4033">
                  <c:v>1.7239215686274512</c:v>
                </c:pt>
                <c:pt idx="4034">
                  <c:v>1.4745098039215685</c:v>
                </c:pt>
                <c:pt idx="4035">
                  <c:v>0.72444444444444456</c:v>
                </c:pt>
                <c:pt idx="4036">
                  <c:v>1.3547712418300653</c:v>
                </c:pt>
                <c:pt idx="4037">
                  <c:v>4.6399999999999997</c:v>
                </c:pt>
                <c:pt idx="4038">
                  <c:v>10.130196078431373</c:v>
                </c:pt>
                <c:pt idx="4039">
                  <c:v>11.822483660130718</c:v>
                </c:pt>
                <c:pt idx="4040">
                  <c:v>11.420653594771242</c:v>
                </c:pt>
                <c:pt idx="4041">
                  <c:v>10.780915032679742</c:v>
                </c:pt>
                <c:pt idx="4042">
                  <c:v>7.5116339869281052</c:v>
                </c:pt>
                <c:pt idx="4043">
                  <c:v>2.0214379084967322</c:v>
                </c:pt>
                <c:pt idx="4044">
                  <c:v>0.22980392156862747</c:v>
                </c:pt>
                <c:pt idx="4045">
                  <c:v>9.8300653594771248E-2</c:v>
                </c:pt>
                <c:pt idx="4046">
                  <c:v>9.5163398692810472E-2</c:v>
                </c:pt>
                <c:pt idx="4047">
                  <c:v>0.42797385620915035</c:v>
                </c:pt>
                <c:pt idx="4048">
                  <c:v>3.5100653594771245</c:v>
                </c:pt>
                <c:pt idx="4049">
                  <c:v>8.2279738562091502</c:v>
                </c:pt>
                <c:pt idx="4050">
                  <c:v>9.8481045751633989</c:v>
                </c:pt>
                <c:pt idx="4051">
                  <c:v>10.105620915032681</c:v>
                </c:pt>
                <c:pt idx="4052">
                  <c:v>9.9288888888888902</c:v>
                </c:pt>
                <c:pt idx="4053">
                  <c:v>6.9192156862745087</c:v>
                </c:pt>
                <c:pt idx="4054">
                  <c:v>2.3811764705882354</c:v>
                </c:pt>
                <c:pt idx="4055">
                  <c:v>0.82509803921568625</c:v>
                </c:pt>
                <c:pt idx="4056">
                  <c:v>0.93568627450980379</c:v>
                </c:pt>
                <c:pt idx="4057">
                  <c:v>2.4094117647058826</c:v>
                </c:pt>
                <c:pt idx="4058">
                  <c:v>3.2815686274509805</c:v>
                </c:pt>
                <c:pt idx="4059">
                  <c:v>5.7751633986928121</c:v>
                </c:pt>
                <c:pt idx="4060">
                  <c:v>10.107712418300654</c:v>
                </c:pt>
                <c:pt idx="4061">
                  <c:v>12.17934640522876</c:v>
                </c:pt>
                <c:pt idx="4062">
                  <c:v>11.049411764705884</c:v>
                </c:pt>
                <c:pt idx="4063">
                  <c:v>10.470326797385621</c:v>
                </c:pt>
                <c:pt idx="4064">
                  <c:v>7.7176470588235304</c:v>
                </c:pt>
                <c:pt idx="4065">
                  <c:v>3.3210457516339873</c:v>
                </c:pt>
                <c:pt idx="4066">
                  <c:v>0.88130718954248366</c:v>
                </c:pt>
                <c:pt idx="4067">
                  <c:v>0.36549019607843147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5.1241830065359477E-2</c:v>
                </c:pt>
                <c:pt idx="4073">
                  <c:v>0.67686274509803934</c:v>
                </c:pt>
                <c:pt idx="4074">
                  <c:v>0.7573856209150327</c:v>
                </c:pt>
                <c:pt idx="4075">
                  <c:v>1.1294117647058826</c:v>
                </c:pt>
                <c:pt idx="4076">
                  <c:v>1.1294117647058826</c:v>
                </c:pt>
                <c:pt idx="4077">
                  <c:v>1.0781699346405229</c:v>
                </c:pt>
                <c:pt idx="4078">
                  <c:v>0.45254901960784322</c:v>
                </c:pt>
                <c:pt idx="4079">
                  <c:v>0.37202614379084975</c:v>
                </c:pt>
                <c:pt idx="4080">
                  <c:v>2.9542483660130719E-2</c:v>
                </c:pt>
                <c:pt idx="4081">
                  <c:v>0</c:v>
                </c:pt>
                <c:pt idx="4082">
                  <c:v>0.7477124183006536</c:v>
                </c:pt>
                <c:pt idx="4083">
                  <c:v>0.86039215686274506</c:v>
                </c:pt>
                <c:pt idx="4084">
                  <c:v>0.87294117647058822</c:v>
                </c:pt>
                <c:pt idx="4085">
                  <c:v>1.965228758169935</c:v>
                </c:pt>
                <c:pt idx="4086">
                  <c:v>3.1022222222222227</c:v>
                </c:pt>
                <c:pt idx="4087">
                  <c:v>6.1210457516339858</c:v>
                </c:pt>
                <c:pt idx="4088">
                  <c:v>10.336732026143791</c:v>
                </c:pt>
                <c:pt idx="4089">
                  <c:v>11.254640522875818</c:v>
                </c:pt>
                <c:pt idx="4090">
                  <c:v>10.732549019607845</c:v>
                </c:pt>
                <c:pt idx="4091">
                  <c:v>12.614901960784314</c:v>
                </c:pt>
                <c:pt idx="4092">
                  <c:v>9.7709803921568632</c:v>
                </c:pt>
                <c:pt idx="4093">
                  <c:v>5.4426143790849668</c:v>
                </c:pt>
                <c:pt idx="4094">
                  <c:v>5.3749019607843138</c:v>
                </c:pt>
                <c:pt idx="4095">
                  <c:v>9.8941176470588239</c:v>
                </c:pt>
                <c:pt idx="4096">
                  <c:v>8.7035294117647055</c:v>
                </c:pt>
                <c:pt idx="4097">
                  <c:v>8.3615686274509819</c:v>
                </c:pt>
                <c:pt idx="4098">
                  <c:v>10.076601307189542</c:v>
                </c:pt>
                <c:pt idx="4099">
                  <c:v>10.135163398692811</c:v>
                </c:pt>
                <c:pt idx="4100">
                  <c:v>5.5189542483660139</c:v>
                </c:pt>
                <c:pt idx="4101">
                  <c:v>4.2402614379084964</c:v>
                </c:pt>
                <c:pt idx="4102">
                  <c:v>4.1390849673202617</c:v>
                </c:pt>
                <c:pt idx="4103">
                  <c:v>3.3994771241830066</c:v>
                </c:pt>
                <c:pt idx="4104">
                  <c:v>3.8593464052287585</c:v>
                </c:pt>
                <c:pt idx="4105">
                  <c:v>4.2122875816993464</c:v>
                </c:pt>
                <c:pt idx="4106">
                  <c:v>4.351372549019608</c:v>
                </c:pt>
                <c:pt idx="4107">
                  <c:v>5.177777777777778</c:v>
                </c:pt>
                <c:pt idx="4108">
                  <c:v>4.2467973856209156</c:v>
                </c:pt>
                <c:pt idx="4109">
                  <c:v>2.8656209150326801</c:v>
                </c:pt>
                <c:pt idx="4110">
                  <c:v>2.0619607843137255</c:v>
                </c:pt>
                <c:pt idx="4111">
                  <c:v>2.830326797385621</c:v>
                </c:pt>
                <c:pt idx="4112">
                  <c:v>3.482091503267974</c:v>
                </c:pt>
                <c:pt idx="4113">
                  <c:v>3.7066666666666666</c:v>
                </c:pt>
                <c:pt idx="4114">
                  <c:v>6.3351633986928109</c:v>
                </c:pt>
                <c:pt idx="4115">
                  <c:v>12.831633986928107</c:v>
                </c:pt>
                <c:pt idx="4116">
                  <c:v>13.24496732026144</c:v>
                </c:pt>
                <c:pt idx="4117">
                  <c:v>11.418823529411766</c:v>
                </c:pt>
                <c:pt idx="4118">
                  <c:v>11.152941176470588</c:v>
                </c:pt>
                <c:pt idx="4119">
                  <c:v>8.5620915032679736</c:v>
                </c:pt>
                <c:pt idx="4120">
                  <c:v>2.1424836601307189</c:v>
                </c:pt>
                <c:pt idx="4121">
                  <c:v>0.36993464052287578</c:v>
                </c:pt>
                <c:pt idx="4122">
                  <c:v>0.23843137254901961</c:v>
                </c:pt>
                <c:pt idx="4123">
                  <c:v>0.23529411764705882</c:v>
                </c:pt>
                <c:pt idx="4124">
                  <c:v>0.52130718954248367</c:v>
                </c:pt>
                <c:pt idx="4125">
                  <c:v>3.0316339869281048</c:v>
                </c:pt>
                <c:pt idx="4126">
                  <c:v>6.7835294117647056</c:v>
                </c:pt>
                <c:pt idx="4127">
                  <c:v>8.1301960784313714</c:v>
                </c:pt>
                <c:pt idx="4128">
                  <c:v>9.8933333333333344</c:v>
                </c:pt>
                <c:pt idx="4129">
                  <c:v>10.518954248366015</c:v>
                </c:pt>
                <c:pt idx="4130">
                  <c:v>8.7848366013071892</c:v>
                </c:pt>
                <c:pt idx="4131">
                  <c:v>6.0169934640522875</c:v>
                </c:pt>
                <c:pt idx="4132">
                  <c:v>4.9764705882352942</c:v>
                </c:pt>
                <c:pt idx="4133">
                  <c:v>3.4928104575163408</c:v>
                </c:pt>
                <c:pt idx="4134">
                  <c:v>3.2214379084967324</c:v>
                </c:pt>
                <c:pt idx="4135">
                  <c:v>3.3071895424836604</c:v>
                </c:pt>
                <c:pt idx="4136">
                  <c:v>6.1294117647058819</c:v>
                </c:pt>
                <c:pt idx="4137">
                  <c:v>11.345882352941178</c:v>
                </c:pt>
                <c:pt idx="4138">
                  <c:v>13.84653594771242</c:v>
                </c:pt>
                <c:pt idx="4139">
                  <c:v>13.684444444444448</c:v>
                </c:pt>
                <c:pt idx="4140">
                  <c:v>13.088627450980393</c:v>
                </c:pt>
                <c:pt idx="4141">
                  <c:v>9.1840522875817001</c:v>
                </c:pt>
                <c:pt idx="4142">
                  <c:v>3.6614379084967319</c:v>
                </c:pt>
                <c:pt idx="4143">
                  <c:v>0.88130718954248366</c:v>
                </c:pt>
                <c:pt idx="4144">
                  <c:v>0.36549019607843147</c:v>
                </c:pt>
                <c:pt idx="4145">
                  <c:v>4.0784313725490191E-2</c:v>
                </c:pt>
                <c:pt idx="4146">
                  <c:v>7.2156862745098041E-2</c:v>
                </c:pt>
                <c:pt idx="4147">
                  <c:v>7.2156862745098041E-2</c:v>
                </c:pt>
                <c:pt idx="4148">
                  <c:v>7.2156862745098041E-2</c:v>
                </c:pt>
                <c:pt idx="4149">
                  <c:v>0.12339869281045752</c:v>
                </c:pt>
                <c:pt idx="4150">
                  <c:v>0.71764705882352942</c:v>
                </c:pt>
                <c:pt idx="4151">
                  <c:v>0.80183006535947698</c:v>
                </c:pt>
                <c:pt idx="4152">
                  <c:v>1.1738562091503268</c:v>
                </c:pt>
                <c:pt idx="4153">
                  <c:v>1.1738562091503268</c:v>
                </c:pt>
                <c:pt idx="4154">
                  <c:v>1.1226143790849674</c:v>
                </c:pt>
                <c:pt idx="4155">
                  <c:v>0.48758169934640522</c:v>
                </c:pt>
                <c:pt idx="4156">
                  <c:v>0.37202614379084975</c:v>
                </c:pt>
                <c:pt idx="4157">
                  <c:v>2.9542483660130719E-2</c:v>
                </c:pt>
                <c:pt idx="4158">
                  <c:v>0</c:v>
                </c:pt>
                <c:pt idx="4159">
                  <c:v>0.7477124183006536</c:v>
                </c:pt>
                <c:pt idx="4160">
                  <c:v>0.86039215686274506</c:v>
                </c:pt>
                <c:pt idx="4161">
                  <c:v>0.86039215686274506</c:v>
                </c:pt>
                <c:pt idx="4162">
                  <c:v>1.3814379084967319</c:v>
                </c:pt>
                <c:pt idx="4163">
                  <c:v>2.3270588235294118</c:v>
                </c:pt>
                <c:pt idx="4164">
                  <c:v>5.0826143790849674</c:v>
                </c:pt>
                <c:pt idx="4165">
                  <c:v>8.1979084967320262</c:v>
                </c:pt>
                <c:pt idx="4166">
                  <c:v>9.1252287581699356</c:v>
                </c:pt>
                <c:pt idx="4167">
                  <c:v>8.8115032679738565</c:v>
                </c:pt>
                <c:pt idx="4168">
                  <c:v>9.2593464052287597</c:v>
                </c:pt>
                <c:pt idx="4169">
                  <c:v>6.0237908496732029</c:v>
                </c:pt>
                <c:pt idx="4170">
                  <c:v>2.7958169934640522</c:v>
                </c:pt>
                <c:pt idx="4171">
                  <c:v>2.7312418300653598</c:v>
                </c:pt>
                <c:pt idx="4172">
                  <c:v>7.6596078431372563</c:v>
                </c:pt>
                <c:pt idx="4173">
                  <c:v>8.0949019607843145</c:v>
                </c:pt>
                <c:pt idx="4174">
                  <c:v>8.4078431372549023</c:v>
                </c:pt>
                <c:pt idx="4175">
                  <c:v>9.7155555555555555</c:v>
                </c:pt>
                <c:pt idx="4176">
                  <c:v>9.5066666666666659</c:v>
                </c:pt>
                <c:pt idx="4177">
                  <c:v>4.8376470588235296</c:v>
                </c:pt>
                <c:pt idx="4178">
                  <c:v>3.5895424836601304</c:v>
                </c:pt>
                <c:pt idx="4179">
                  <c:v>3.5233986928104573</c:v>
                </c:pt>
                <c:pt idx="4180">
                  <c:v>4.0901960784313731</c:v>
                </c:pt>
                <c:pt idx="4181">
                  <c:v>5.6810457516339872</c:v>
                </c:pt>
                <c:pt idx="4182">
                  <c:v>5.9450980392156874</c:v>
                </c:pt>
                <c:pt idx="4183">
                  <c:v>6.0535947712418317</c:v>
                </c:pt>
                <c:pt idx="4184">
                  <c:v>6.8449673202614383</c:v>
                </c:pt>
                <c:pt idx="4185">
                  <c:v>5.1111111111111116</c:v>
                </c:pt>
                <c:pt idx="4186">
                  <c:v>2.882352941176471</c:v>
                </c:pt>
                <c:pt idx="4187">
                  <c:v>2.228758169934641</c:v>
                </c:pt>
                <c:pt idx="4188">
                  <c:v>3.8815686274509806</c:v>
                </c:pt>
                <c:pt idx="4189">
                  <c:v>4.7173856209150324</c:v>
                </c:pt>
                <c:pt idx="4190">
                  <c:v>5.1270588235294126</c:v>
                </c:pt>
                <c:pt idx="4191">
                  <c:v>8.125751633986928</c:v>
                </c:pt>
                <c:pt idx="4192">
                  <c:v>14.668496732026142</c:v>
                </c:pt>
                <c:pt idx="4193">
                  <c:v>14.061437908496734</c:v>
                </c:pt>
                <c:pt idx="4194">
                  <c:v>12.051241830065361</c:v>
                </c:pt>
                <c:pt idx="4195">
                  <c:v>11.500915032679739</c:v>
                </c:pt>
                <c:pt idx="4196">
                  <c:v>8.6007843137254909</c:v>
                </c:pt>
                <c:pt idx="4197">
                  <c:v>2.0959477124183006</c:v>
                </c:pt>
                <c:pt idx="4198">
                  <c:v>0.45934640522875819</c:v>
                </c:pt>
                <c:pt idx="4199">
                  <c:v>0.327843137254902</c:v>
                </c:pt>
                <c:pt idx="4200">
                  <c:v>0.327843137254902</c:v>
                </c:pt>
                <c:pt idx="4201">
                  <c:v>0.4054901960784314</c:v>
                </c:pt>
                <c:pt idx="4202">
                  <c:v>1.9189542483660131</c:v>
                </c:pt>
                <c:pt idx="4203">
                  <c:v>5.1320261437908501</c:v>
                </c:pt>
                <c:pt idx="4204">
                  <c:v>6.5207843137254908</c:v>
                </c:pt>
                <c:pt idx="4205">
                  <c:v>8.802614379084968</c:v>
                </c:pt>
                <c:pt idx="4206">
                  <c:v>11.47764705882353</c:v>
                </c:pt>
                <c:pt idx="4207">
                  <c:v>12.256470588235295</c:v>
                </c:pt>
                <c:pt idx="4208">
                  <c:v>11.494379084967322</c:v>
                </c:pt>
                <c:pt idx="4209">
                  <c:v>11.716601307189542</c:v>
                </c:pt>
                <c:pt idx="4210">
                  <c:v>9.878169934640523</c:v>
                </c:pt>
                <c:pt idx="4211">
                  <c:v>7.0556862745098039</c:v>
                </c:pt>
                <c:pt idx="4212">
                  <c:v>4.9657516339869279</c:v>
                </c:pt>
                <c:pt idx="4213">
                  <c:v>6.2747712418300665</c:v>
                </c:pt>
                <c:pt idx="4214">
                  <c:v>9.6577777777777793</c:v>
                </c:pt>
                <c:pt idx="4215">
                  <c:v>11.972026143790849</c:v>
                </c:pt>
                <c:pt idx="4216">
                  <c:v>12.443137254901961</c:v>
                </c:pt>
                <c:pt idx="4217">
                  <c:v>12.491241830065361</c:v>
                </c:pt>
                <c:pt idx="4218">
                  <c:v>8.6329411764705881</c:v>
                </c:pt>
                <c:pt idx="4219">
                  <c:v>3.6389542483660131</c:v>
                </c:pt>
                <c:pt idx="4220">
                  <c:v>0.88130718954248366</c:v>
                </c:pt>
                <c:pt idx="4221">
                  <c:v>0.36549019607843147</c:v>
                </c:pt>
                <c:pt idx="4222">
                  <c:v>9.8562091503267973E-2</c:v>
                </c:pt>
                <c:pt idx="4223">
                  <c:v>0.19032679738562094</c:v>
                </c:pt>
                <c:pt idx="4224">
                  <c:v>0.19032679738562094</c:v>
                </c:pt>
                <c:pt idx="4225">
                  <c:v>0.19032679738562094</c:v>
                </c:pt>
                <c:pt idx="4226">
                  <c:v>0.24156862745098037</c:v>
                </c:pt>
                <c:pt idx="4227">
                  <c:v>0.77803921568627443</c:v>
                </c:pt>
                <c:pt idx="4228">
                  <c:v>0.80183006535947698</c:v>
                </c:pt>
                <c:pt idx="4229">
                  <c:v>1.1738562091503268</c:v>
                </c:pt>
                <c:pt idx="4230">
                  <c:v>1.1738562091503268</c:v>
                </c:pt>
                <c:pt idx="4231">
                  <c:v>1.1226143790849674</c:v>
                </c:pt>
                <c:pt idx="4232">
                  <c:v>0.48758169934640522</c:v>
                </c:pt>
                <c:pt idx="4233">
                  <c:v>0.37202614379084975</c:v>
                </c:pt>
                <c:pt idx="4234">
                  <c:v>2.9542483660130719E-2</c:v>
                </c:pt>
                <c:pt idx="4235">
                  <c:v>0.18535947712418299</c:v>
                </c:pt>
                <c:pt idx="4236">
                  <c:v>0.8687581699346405</c:v>
                </c:pt>
                <c:pt idx="4237">
                  <c:v>0.90745098039215699</c:v>
                </c:pt>
                <c:pt idx="4238">
                  <c:v>0.90745098039215699</c:v>
                </c:pt>
                <c:pt idx="4239">
                  <c:v>0.91686274509803933</c:v>
                </c:pt>
                <c:pt idx="4240">
                  <c:v>1.5186928104575164</c:v>
                </c:pt>
                <c:pt idx="4241">
                  <c:v>5.0473202614379087</c:v>
                </c:pt>
                <c:pt idx="4242">
                  <c:v>8.0616993464052289</c:v>
                </c:pt>
                <c:pt idx="4243">
                  <c:v>8.9694117647058818</c:v>
                </c:pt>
                <c:pt idx="4244">
                  <c:v>8.9600000000000009</c:v>
                </c:pt>
                <c:pt idx="4245">
                  <c:v>8.3704575163398705</c:v>
                </c:pt>
                <c:pt idx="4246">
                  <c:v>4.287581699346406</c:v>
                </c:pt>
                <c:pt idx="4247">
                  <c:v>1.2345098039215685</c:v>
                </c:pt>
                <c:pt idx="4248">
                  <c:v>1.0230065359477123</c:v>
                </c:pt>
                <c:pt idx="4249">
                  <c:v>4.9011764705882355</c:v>
                </c:pt>
                <c:pt idx="4250">
                  <c:v>5.8000000000000007</c:v>
                </c:pt>
                <c:pt idx="4251">
                  <c:v>6.101960784313726</c:v>
                </c:pt>
                <c:pt idx="4252">
                  <c:v>6.195294117647058</c:v>
                </c:pt>
                <c:pt idx="4253">
                  <c:v>5.6431372549019612</c:v>
                </c:pt>
                <c:pt idx="4254">
                  <c:v>2.10483660130719</c:v>
                </c:pt>
                <c:pt idx="4255">
                  <c:v>1.1966013071895425</c:v>
                </c:pt>
                <c:pt idx="4256">
                  <c:v>1.3226143790849674</c:v>
                </c:pt>
                <c:pt idx="4257">
                  <c:v>3.2875816993464055</c:v>
                </c:pt>
                <c:pt idx="4258">
                  <c:v>5.0616993464052289</c:v>
                </c:pt>
                <c:pt idx="4259">
                  <c:v>5.171764705882353</c:v>
                </c:pt>
                <c:pt idx="4260">
                  <c:v>5.6282352941176468</c:v>
                </c:pt>
                <c:pt idx="4261">
                  <c:v>5.9077124183006537</c:v>
                </c:pt>
                <c:pt idx="4262">
                  <c:v>4.1087581699346414</c:v>
                </c:pt>
                <c:pt idx="4263">
                  <c:v>2.2130718954248367</c:v>
                </c:pt>
                <c:pt idx="4264">
                  <c:v>1.8433986928104573</c:v>
                </c:pt>
                <c:pt idx="4265">
                  <c:v>3.6810457516339867</c:v>
                </c:pt>
                <c:pt idx="4266">
                  <c:v>4.9861437908496731</c:v>
                </c:pt>
                <c:pt idx="4267">
                  <c:v>5.2512418300653598</c:v>
                </c:pt>
                <c:pt idx="4268">
                  <c:v>7.5077124183006552</c:v>
                </c:pt>
                <c:pt idx="4269">
                  <c:v>11.924967320261439</c:v>
                </c:pt>
                <c:pt idx="4270">
                  <c:v>10.837385620915033</c:v>
                </c:pt>
                <c:pt idx="4271">
                  <c:v>8.7369934640522882</c:v>
                </c:pt>
                <c:pt idx="4272">
                  <c:v>8.2125490196078452</c:v>
                </c:pt>
                <c:pt idx="4273">
                  <c:v>6.0481045751633991</c:v>
                </c:pt>
                <c:pt idx="4274">
                  <c:v>1.6656209150326797</c:v>
                </c:pt>
                <c:pt idx="4275">
                  <c:v>0.29307189542483664</c:v>
                </c:pt>
                <c:pt idx="4276">
                  <c:v>0.25176470588235295</c:v>
                </c:pt>
                <c:pt idx="4277">
                  <c:v>0.25176470588235295</c:v>
                </c:pt>
                <c:pt idx="4278">
                  <c:v>0.20104575163398694</c:v>
                </c:pt>
                <c:pt idx="4279">
                  <c:v>1.2779084967320262</c:v>
                </c:pt>
                <c:pt idx="4280">
                  <c:v>3.9398692810457514</c:v>
                </c:pt>
                <c:pt idx="4281">
                  <c:v>5.3286274509803926</c:v>
                </c:pt>
                <c:pt idx="4282">
                  <c:v>7.539084967320262</c:v>
                </c:pt>
                <c:pt idx="4283">
                  <c:v>10.823790849673205</c:v>
                </c:pt>
                <c:pt idx="4284">
                  <c:v>12.306928104575164</c:v>
                </c:pt>
                <c:pt idx="4285">
                  <c:v>12.181960784313727</c:v>
                </c:pt>
                <c:pt idx="4286">
                  <c:v>12.618300653594773</c:v>
                </c:pt>
                <c:pt idx="4287">
                  <c:v>10.867712418300655</c:v>
                </c:pt>
                <c:pt idx="4288">
                  <c:v>7.5639215686274532</c:v>
                </c:pt>
                <c:pt idx="4289">
                  <c:v>5.1492810457516338</c:v>
                </c:pt>
                <c:pt idx="4290">
                  <c:v>5.8964705882352932</c:v>
                </c:pt>
                <c:pt idx="4291">
                  <c:v>8.099869281045752</c:v>
                </c:pt>
                <c:pt idx="4292">
                  <c:v>9.936209150326798</c:v>
                </c:pt>
                <c:pt idx="4293">
                  <c:v>10.378300653594772</c:v>
                </c:pt>
                <c:pt idx="4294">
                  <c:v>10.460915032679738</c:v>
                </c:pt>
                <c:pt idx="4295">
                  <c:v>7.1545098039215693</c:v>
                </c:pt>
                <c:pt idx="4296">
                  <c:v>3.1260130718954247</c:v>
                </c:pt>
                <c:pt idx="4297">
                  <c:v>0.82980392156862748</c:v>
                </c:pt>
                <c:pt idx="4298">
                  <c:v>0.34300653594771241</c:v>
                </c:pt>
                <c:pt idx="4299">
                  <c:v>9.8562091503267973E-2</c:v>
                </c:pt>
                <c:pt idx="4300">
                  <c:v>0.19032679738562094</c:v>
                </c:pt>
                <c:pt idx="4301">
                  <c:v>0.19032679738562094</c:v>
                </c:pt>
                <c:pt idx="4302">
                  <c:v>0.19032679738562094</c:v>
                </c:pt>
                <c:pt idx="4303">
                  <c:v>0.24156862745098037</c:v>
                </c:pt>
                <c:pt idx="4304">
                  <c:v>0.77803921568627443</c:v>
                </c:pt>
                <c:pt idx="4305">
                  <c:v>0.80183006535947698</c:v>
                </c:pt>
                <c:pt idx="4306">
                  <c:v>1.1738562091503268</c:v>
                </c:pt>
                <c:pt idx="4307">
                  <c:v>1.1738562091503268</c:v>
                </c:pt>
                <c:pt idx="4308">
                  <c:v>1.1226143790849674</c:v>
                </c:pt>
                <c:pt idx="4309">
                  <c:v>0.48758169934640522</c:v>
                </c:pt>
                <c:pt idx="4310">
                  <c:v>0.37202614379084975</c:v>
                </c:pt>
                <c:pt idx="4311">
                  <c:v>2.9542483660130719E-2</c:v>
                </c:pt>
                <c:pt idx="4312">
                  <c:v>0.18535947712418299</c:v>
                </c:pt>
                <c:pt idx="4313">
                  <c:v>0.2206535947712418</c:v>
                </c:pt>
                <c:pt idx="4314">
                  <c:v>0.22379084967320259</c:v>
                </c:pt>
                <c:pt idx="4315">
                  <c:v>0.89673202614379099</c:v>
                </c:pt>
                <c:pt idx="4316">
                  <c:v>1.7147712418300658</c:v>
                </c:pt>
                <c:pt idx="4317">
                  <c:v>2.2376470588235295</c:v>
                </c:pt>
                <c:pt idx="4318">
                  <c:v>5.7322875816993459</c:v>
                </c:pt>
                <c:pt idx="4319">
                  <c:v>8.223790849673204</c:v>
                </c:pt>
                <c:pt idx="4320">
                  <c:v>7.8405228758169931</c:v>
                </c:pt>
                <c:pt idx="4321">
                  <c:v>7.0224836601307201</c:v>
                </c:pt>
                <c:pt idx="4322">
                  <c:v>6.3142483660130724</c:v>
                </c:pt>
                <c:pt idx="4323">
                  <c:v>2.784313725490196</c:v>
                </c:pt>
                <c:pt idx="4324">
                  <c:v>0.28967320261437912</c:v>
                </c:pt>
                <c:pt idx="4325">
                  <c:v>0.1315032679738562</c:v>
                </c:pt>
                <c:pt idx="4326">
                  <c:v>2.8240522875816998</c:v>
                </c:pt>
                <c:pt idx="4327">
                  <c:v>3.5709803921568626</c:v>
                </c:pt>
                <c:pt idx="4328">
                  <c:v>5.580915032679739</c:v>
                </c:pt>
                <c:pt idx="4329">
                  <c:v>5.580915032679739</c:v>
                </c:pt>
                <c:pt idx="4330">
                  <c:v>5.4494117647058822</c:v>
                </c:pt>
                <c:pt idx="4331">
                  <c:v>2.8684967320261441</c:v>
                </c:pt>
                <c:pt idx="4332">
                  <c:v>2.3066666666666666</c:v>
                </c:pt>
                <c:pt idx="4333">
                  <c:v>0.85385620915032678</c:v>
                </c:pt>
                <c:pt idx="4334">
                  <c:v>2.912156862745098</c:v>
                </c:pt>
                <c:pt idx="4335">
                  <c:v>4.9346405228758163</c:v>
                </c:pt>
                <c:pt idx="4336">
                  <c:v>5.3351633986928109</c:v>
                </c:pt>
                <c:pt idx="4337">
                  <c:v>5.8010457516339882</c:v>
                </c:pt>
                <c:pt idx="4338">
                  <c:v>6.1720261437908492</c:v>
                </c:pt>
                <c:pt idx="4339">
                  <c:v>5.2630065359477127</c:v>
                </c:pt>
                <c:pt idx="4340">
                  <c:v>3.6041830065359481</c:v>
                </c:pt>
                <c:pt idx="4341">
                  <c:v>3.1722875816993468</c:v>
                </c:pt>
                <c:pt idx="4342">
                  <c:v>5.0036601307189548</c:v>
                </c:pt>
                <c:pt idx="4343">
                  <c:v>6.2172549019607839</c:v>
                </c:pt>
                <c:pt idx="4344">
                  <c:v>5.5924183006535957</c:v>
                </c:pt>
                <c:pt idx="4345">
                  <c:v>7.4943790849673197</c:v>
                </c:pt>
                <c:pt idx="4346">
                  <c:v>10.665359477124186</c:v>
                </c:pt>
                <c:pt idx="4347">
                  <c:v>9.2635294117647042</c:v>
                </c:pt>
                <c:pt idx="4348">
                  <c:v>7.1887581699346406</c:v>
                </c:pt>
                <c:pt idx="4349">
                  <c:v>6.7649673202614382</c:v>
                </c:pt>
                <c:pt idx="4350">
                  <c:v>4.6169934640522881</c:v>
                </c:pt>
                <c:pt idx="4351">
                  <c:v>1.4807843137254904</c:v>
                </c:pt>
                <c:pt idx="4352">
                  <c:v>0.42248366013071897</c:v>
                </c:pt>
                <c:pt idx="4353">
                  <c:v>0.35555555555555557</c:v>
                </c:pt>
                <c:pt idx="4354">
                  <c:v>0.25490196078431376</c:v>
                </c:pt>
                <c:pt idx="4355">
                  <c:v>0.17856209150326799</c:v>
                </c:pt>
                <c:pt idx="4356">
                  <c:v>0.54457516339869283</c:v>
                </c:pt>
                <c:pt idx="4357">
                  <c:v>2.3858823529411763</c:v>
                </c:pt>
                <c:pt idx="4358">
                  <c:v>3.2379084967320262</c:v>
                </c:pt>
                <c:pt idx="4359">
                  <c:v>5.4295424836601303</c:v>
                </c:pt>
                <c:pt idx="4360">
                  <c:v>8.7210457516339872</c:v>
                </c:pt>
                <c:pt idx="4361">
                  <c:v>10.915032679738562</c:v>
                </c:pt>
                <c:pt idx="4362">
                  <c:v>11.610718954248364</c:v>
                </c:pt>
                <c:pt idx="4363">
                  <c:v>12.574379084967322</c:v>
                </c:pt>
                <c:pt idx="4364">
                  <c:v>10.814379084967321</c:v>
                </c:pt>
                <c:pt idx="4365">
                  <c:v>7.5137254901960784</c:v>
                </c:pt>
                <c:pt idx="4366">
                  <c:v>5.0928104575163404</c:v>
                </c:pt>
                <c:pt idx="4367">
                  <c:v>5.5524183006535948</c:v>
                </c:pt>
                <c:pt idx="4368">
                  <c:v>7.2261437908496724</c:v>
                </c:pt>
                <c:pt idx="4369">
                  <c:v>8.7613071895424834</c:v>
                </c:pt>
                <c:pt idx="4370">
                  <c:v>8.8086274509803939</c:v>
                </c:pt>
                <c:pt idx="4371">
                  <c:v>8.5545098039215688</c:v>
                </c:pt>
                <c:pt idx="4372">
                  <c:v>5.5356862745098043</c:v>
                </c:pt>
                <c:pt idx="4373">
                  <c:v>2.0462745098039217</c:v>
                </c:pt>
                <c:pt idx="4374">
                  <c:v>7.9477124183006537E-2</c:v>
                </c:pt>
                <c:pt idx="4375">
                  <c:v>0</c:v>
                </c:pt>
                <c:pt idx="4376">
                  <c:v>9.8562091503267973E-2</c:v>
                </c:pt>
                <c:pt idx="4377">
                  <c:v>0.19032679738562094</c:v>
                </c:pt>
                <c:pt idx="4378">
                  <c:v>0.19032679738562094</c:v>
                </c:pt>
                <c:pt idx="4379">
                  <c:v>0.19032679738562094</c:v>
                </c:pt>
                <c:pt idx="4380">
                  <c:v>0.24156862745098037</c:v>
                </c:pt>
                <c:pt idx="4381">
                  <c:v>0.68862745098039224</c:v>
                </c:pt>
                <c:pt idx="4382">
                  <c:v>0.94013071895424838</c:v>
                </c:pt>
                <c:pt idx="4383">
                  <c:v>1.3121568627450981</c:v>
                </c:pt>
                <c:pt idx="4384">
                  <c:v>1.3121568627450981</c:v>
                </c:pt>
                <c:pt idx="4385">
                  <c:v>1.2609150326797387</c:v>
                </c:pt>
                <c:pt idx="4386">
                  <c:v>0.71529411764705886</c:v>
                </c:pt>
                <c:pt idx="4387">
                  <c:v>0.37202614379084975</c:v>
                </c:pt>
                <c:pt idx="4388">
                  <c:v>0</c:v>
                </c:pt>
                <c:pt idx="4389">
                  <c:v>0.18535947712418299</c:v>
                </c:pt>
                <c:pt idx="4390">
                  <c:v>0.18535947712418299</c:v>
                </c:pt>
                <c:pt idx="4391">
                  <c:v>0.18849673202614378</c:v>
                </c:pt>
                <c:pt idx="4392">
                  <c:v>0.90326797385620905</c:v>
                </c:pt>
                <c:pt idx="4393">
                  <c:v>2.4407843137254903</c:v>
                </c:pt>
                <c:pt idx="4394">
                  <c:v>3.341176470588235</c:v>
                </c:pt>
                <c:pt idx="4395">
                  <c:v>5.1335947712418308</c:v>
                </c:pt>
                <c:pt idx="4396">
                  <c:v>6.6653594771241833</c:v>
                </c:pt>
                <c:pt idx="4397">
                  <c:v>6.0264052287581693</c:v>
                </c:pt>
                <c:pt idx="4398">
                  <c:v>4.4888888888888889</c:v>
                </c:pt>
                <c:pt idx="4399">
                  <c:v>3.4031372549019618</c:v>
                </c:pt>
                <c:pt idx="4400">
                  <c:v>1.6107189542483662</c:v>
                </c:pt>
                <c:pt idx="4401">
                  <c:v>7.5816993464052282E-2</c:v>
                </c:pt>
                <c:pt idx="4402">
                  <c:v>0</c:v>
                </c:pt>
                <c:pt idx="4403">
                  <c:v>1.1968627450980394</c:v>
                </c:pt>
                <c:pt idx="4404">
                  <c:v>2.6013071895424837</c:v>
                </c:pt>
                <c:pt idx="4405">
                  <c:v>5.6185620915032679</c:v>
                </c:pt>
                <c:pt idx="4406">
                  <c:v>5.7466666666666679</c:v>
                </c:pt>
                <c:pt idx="4407">
                  <c:v>5.8156862745098046</c:v>
                </c:pt>
                <c:pt idx="4408">
                  <c:v>4.8193464052287585</c:v>
                </c:pt>
                <c:pt idx="4409">
                  <c:v>3.6000000000000005</c:v>
                </c:pt>
                <c:pt idx="4410">
                  <c:v>0.95111111111111135</c:v>
                </c:pt>
                <c:pt idx="4411">
                  <c:v>3.0169934640522875</c:v>
                </c:pt>
                <c:pt idx="4412">
                  <c:v>5.5469281045751639</c:v>
                </c:pt>
                <c:pt idx="4413">
                  <c:v>6.4274509803921562</c:v>
                </c:pt>
                <c:pt idx="4414">
                  <c:v>7.5827450980392159</c:v>
                </c:pt>
                <c:pt idx="4415">
                  <c:v>8.4400000000000013</c:v>
                </c:pt>
                <c:pt idx="4416">
                  <c:v>8.2026143790849684</c:v>
                </c:pt>
                <c:pt idx="4417">
                  <c:v>6.9061437908496739</c:v>
                </c:pt>
                <c:pt idx="4418">
                  <c:v>6.0810457516339866</c:v>
                </c:pt>
                <c:pt idx="4419">
                  <c:v>7.0444444444444443</c:v>
                </c:pt>
                <c:pt idx="4420">
                  <c:v>7.4303267973856215</c:v>
                </c:pt>
                <c:pt idx="4421">
                  <c:v>5.9665359477124182</c:v>
                </c:pt>
                <c:pt idx="4422">
                  <c:v>7.6491503267973862</c:v>
                </c:pt>
                <c:pt idx="4423">
                  <c:v>11.084183006535948</c:v>
                </c:pt>
                <c:pt idx="4424">
                  <c:v>10.266666666666667</c:v>
                </c:pt>
                <c:pt idx="4425">
                  <c:v>9.1202614379084981</c:v>
                </c:pt>
                <c:pt idx="4426">
                  <c:v>9.609150326797387</c:v>
                </c:pt>
                <c:pt idx="4427">
                  <c:v>6.876601307189544</c:v>
                </c:pt>
                <c:pt idx="4428">
                  <c:v>4.2054901960784319</c:v>
                </c:pt>
                <c:pt idx="4429">
                  <c:v>3.1498039215686275</c:v>
                </c:pt>
                <c:pt idx="4430">
                  <c:v>2.6847058823529411</c:v>
                </c:pt>
                <c:pt idx="4431">
                  <c:v>1.7030065359477125</c:v>
                </c:pt>
                <c:pt idx="4432">
                  <c:v>1.4504575163398692</c:v>
                </c:pt>
                <c:pt idx="4433">
                  <c:v>0.47921568627450978</c:v>
                </c:pt>
                <c:pt idx="4434">
                  <c:v>0.36549019607843147</c:v>
                </c:pt>
                <c:pt idx="4435">
                  <c:v>0.42013071895424842</c:v>
                </c:pt>
                <c:pt idx="4436">
                  <c:v>2.4669281045751634</c:v>
                </c:pt>
                <c:pt idx="4437">
                  <c:v>5.7681045751633988</c:v>
                </c:pt>
                <c:pt idx="4438">
                  <c:v>8.3777777777777782</c:v>
                </c:pt>
                <c:pt idx="4439">
                  <c:v>10.568366013071897</c:v>
                </c:pt>
                <c:pt idx="4440">
                  <c:v>12.329411764705883</c:v>
                </c:pt>
                <c:pt idx="4441">
                  <c:v>10.714248366013072</c:v>
                </c:pt>
                <c:pt idx="4442">
                  <c:v>7.445228758169935</c:v>
                </c:pt>
                <c:pt idx="4443">
                  <c:v>4.9456209150326798</c:v>
                </c:pt>
                <c:pt idx="4444">
                  <c:v>3.5963398692810462</c:v>
                </c:pt>
                <c:pt idx="4445">
                  <c:v>2.9066666666666663</c:v>
                </c:pt>
                <c:pt idx="4446">
                  <c:v>2.8154248366013075</c:v>
                </c:pt>
                <c:pt idx="4447">
                  <c:v>2.7832679738562094</c:v>
                </c:pt>
                <c:pt idx="4448">
                  <c:v>2.6245751633986929</c:v>
                </c:pt>
                <c:pt idx="4449">
                  <c:v>1.4664052287581697</c:v>
                </c:pt>
                <c:pt idx="4450">
                  <c:v>0.34039215686274515</c:v>
                </c:pt>
                <c:pt idx="4451">
                  <c:v>0</c:v>
                </c:pt>
                <c:pt idx="4452">
                  <c:v>0</c:v>
                </c:pt>
                <c:pt idx="4453">
                  <c:v>9.8562091503267973E-2</c:v>
                </c:pt>
                <c:pt idx="4454">
                  <c:v>0.19032679738562094</c:v>
                </c:pt>
                <c:pt idx="4455">
                  <c:v>0.19032679738562094</c:v>
                </c:pt>
                <c:pt idx="4456">
                  <c:v>0.19032679738562094</c:v>
                </c:pt>
                <c:pt idx="4457">
                  <c:v>0.19032679738562094</c:v>
                </c:pt>
                <c:pt idx="4458">
                  <c:v>0.10431372549019607</c:v>
                </c:pt>
                <c:pt idx="4459">
                  <c:v>0.27529411764705886</c:v>
                </c:pt>
                <c:pt idx="4460">
                  <c:v>0.27529411764705886</c:v>
                </c:pt>
                <c:pt idx="4461">
                  <c:v>0.27529411764705886</c:v>
                </c:pt>
                <c:pt idx="4462">
                  <c:v>0.27529411764705886</c:v>
                </c:pt>
                <c:pt idx="4463">
                  <c:v>0.2627450980392157</c:v>
                </c:pt>
                <c:pt idx="4464">
                  <c:v>0</c:v>
                </c:pt>
                <c:pt idx="4465">
                  <c:v>0</c:v>
                </c:pt>
                <c:pt idx="4466">
                  <c:v>0.20732026143790852</c:v>
                </c:pt>
                <c:pt idx="4467">
                  <c:v>0.2742483660130719</c:v>
                </c:pt>
                <c:pt idx="4468">
                  <c:v>0.27738562091503266</c:v>
                </c:pt>
                <c:pt idx="4469">
                  <c:v>1.2606535947712418</c:v>
                </c:pt>
                <c:pt idx="4470">
                  <c:v>2.9986928104575168</c:v>
                </c:pt>
                <c:pt idx="4471">
                  <c:v>3.6264052287581703</c:v>
                </c:pt>
                <c:pt idx="4472">
                  <c:v>5.1921568627450982</c:v>
                </c:pt>
                <c:pt idx="4473">
                  <c:v>7.3113725490196098</c:v>
                </c:pt>
                <c:pt idx="4474">
                  <c:v>7.7184313725490208</c:v>
                </c:pt>
                <c:pt idx="4475">
                  <c:v>6.0460130718954259</c:v>
                </c:pt>
                <c:pt idx="4476">
                  <c:v>5.2109803921568636</c:v>
                </c:pt>
                <c:pt idx="4477">
                  <c:v>3.5783006535947721</c:v>
                </c:pt>
                <c:pt idx="4478">
                  <c:v>1.4559477124183005</c:v>
                </c:pt>
                <c:pt idx="4479">
                  <c:v>6.5620915032679736E-2</c:v>
                </c:pt>
                <c:pt idx="4480">
                  <c:v>0.10509803921568628</c:v>
                </c:pt>
                <c:pt idx="4481">
                  <c:v>1.3027450980392159</c:v>
                </c:pt>
                <c:pt idx="4482">
                  <c:v>4.9257516339869287</c:v>
                </c:pt>
                <c:pt idx="4483">
                  <c:v>5.3343790849673214</c:v>
                </c:pt>
                <c:pt idx="4484">
                  <c:v>6.4219607843137254</c:v>
                </c:pt>
                <c:pt idx="4485">
                  <c:v>7.4337254901960783</c:v>
                </c:pt>
                <c:pt idx="4486">
                  <c:v>6.2996078431372551</c:v>
                </c:pt>
                <c:pt idx="4487">
                  <c:v>2.8418300653594772</c:v>
                </c:pt>
                <c:pt idx="4488">
                  <c:v>3.7513725490196079</c:v>
                </c:pt>
                <c:pt idx="4489">
                  <c:v>4.5769934640522871</c:v>
                </c:pt>
                <c:pt idx="4490">
                  <c:v>5.7233986928104574</c:v>
                </c:pt>
                <c:pt idx="4491">
                  <c:v>8.3066666666666666</c:v>
                </c:pt>
                <c:pt idx="4492">
                  <c:v>9.9320261437908499</c:v>
                </c:pt>
                <c:pt idx="4493">
                  <c:v>11.054640522875816</c:v>
                </c:pt>
                <c:pt idx="4494">
                  <c:v>11.017516339869282</c:v>
                </c:pt>
                <c:pt idx="4495">
                  <c:v>9.7215686274509814</c:v>
                </c:pt>
                <c:pt idx="4496">
                  <c:v>8.0996078431372549</c:v>
                </c:pt>
                <c:pt idx="4497">
                  <c:v>6.7662745098039219</c:v>
                </c:pt>
                <c:pt idx="4498">
                  <c:v>4.9492810457516336</c:v>
                </c:pt>
                <c:pt idx="4499">
                  <c:v>5.8013071895424835</c:v>
                </c:pt>
                <c:pt idx="4500">
                  <c:v>7.6488888888888891</c:v>
                </c:pt>
                <c:pt idx="4501">
                  <c:v>8.7971241830065363</c:v>
                </c:pt>
                <c:pt idx="4502">
                  <c:v>9.4086274509803918</c:v>
                </c:pt>
                <c:pt idx="4503">
                  <c:v>10.086797385620915</c:v>
                </c:pt>
                <c:pt idx="4504">
                  <c:v>8.2159477124183002</c:v>
                </c:pt>
                <c:pt idx="4505">
                  <c:v>7.0475816993464058</c:v>
                </c:pt>
                <c:pt idx="4506">
                  <c:v>5.3550326797385619</c:v>
                </c:pt>
                <c:pt idx="4507">
                  <c:v>4.2862745098039214</c:v>
                </c:pt>
                <c:pt idx="4508">
                  <c:v>2.9843137254901957</c:v>
                </c:pt>
                <c:pt idx="4509">
                  <c:v>2.1270588235294121</c:v>
                </c:pt>
                <c:pt idx="4510">
                  <c:v>0.48052287581699349</c:v>
                </c:pt>
                <c:pt idx="4511">
                  <c:v>0.29803921568627456</c:v>
                </c:pt>
                <c:pt idx="4512">
                  <c:v>0.38901960784313722</c:v>
                </c:pt>
                <c:pt idx="4513">
                  <c:v>1.388235294117647</c:v>
                </c:pt>
                <c:pt idx="4514">
                  <c:v>4.5273202614379082</c:v>
                </c:pt>
                <c:pt idx="4515">
                  <c:v>7.1226143790849683</c:v>
                </c:pt>
                <c:pt idx="4516">
                  <c:v>9.2609150326797405</c:v>
                </c:pt>
                <c:pt idx="4517">
                  <c:v>10.698300653594773</c:v>
                </c:pt>
                <c:pt idx="4518">
                  <c:v>9.8857516339869278</c:v>
                </c:pt>
                <c:pt idx="4519">
                  <c:v>6.7560784313725488</c:v>
                </c:pt>
                <c:pt idx="4520">
                  <c:v>4.1670588235294117</c:v>
                </c:pt>
                <c:pt idx="4521">
                  <c:v>1.7369934640522877</c:v>
                </c:pt>
                <c:pt idx="4522">
                  <c:v>0.23790849673202613</c:v>
                </c:pt>
                <c:pt idx="4523">
                  <c:v>0.43529411764705883</c:v>
                </c:pt>
                <c:pt idx="4524">
                  <c:v>1.289934640522876</c:v>
                </c:pt>
                <c:pt idx="4525">
                  <c:v>1.3926797385620913</c:v>
                </c:pt>
                <c:pt idx="4526">
                  <c:v>1.3864052287581698</c:v>
                </c:pt>
                <c:pt idx="4527">
                  <c:v>1.3571241830065359</c:v>
                </c:pt>
                <c:pt idx="4528">
                  <c:v>0.97307189542483652</c:v>
                </c:pt>
                <c:pt idx="4529">
                  <c:v>0.10901960784313727</c:v>
                </c:pt>
                <c:pt idx="4530">
                  <c:v>5.7777777777777775E-2</c:v>
                </c:pt>
                <c:pt idx="4531">
                  <c:v>0.11816993464052288</c:v>
                </c:pt>
                <c:pt idx="4532">
                  <c:v>0.11816993464052288</c:v>
                </c:pt>
                <c:pt idx="4533">
                  <c:v>0.11816993464052288</c:v>
                </c:pt>
                <c:pt idx="4534">
                  <c:v>0.11816993464052288</c:v>
                </c:pt>
                <c:pt idx="4535">
                  <c:v>6.3529411764705876E-2</c:v>
                </c:pt>
                <c:pt idx="4536">
                  <c:v>0.23084967320261437</c:v>
                </c:pt>
                <c:pt idx="4537">
                  <c:v>0.23084967320261437</c:v>
                </c:pt>
                <c:pt idx="4538">
                  <c:v>0.23084967320261437</c:v>
                </c:pt>
                <c:pt idx="4539">
                  <c:v>0.23084967320261437</c:v>
                </c:pt>
                <c:pt idx="4540">
                  <c:v>0.22771241830065359</c:v>
                </c:pt>
                <c:pt idx="4541">
                  <c:v>0</c:v>
                </c:pt>
                <c:pt idx="4542">
                  <c:v>0</c:v>
                </c:pt>
                <c:pt idx="4543">
                  <c:v>0.28758169934640526</c:v>
                </c:pt>
                <c:pt idx="4544">
                  <c:v>0.46405228758169931</c:v>
                </c:pt>
                <c:pt idx="4545">
                  <c:v>0.48941176470588238</c:v>
                </c:pt>
                <c:pt idx="4546">
                  <c:v>1.5560784313725489</c:v>
                </c:pt>
                <c:pt idx="4547">
                  <c:v>3.3100653594771243</c:v>
                </c:pt>
                <c:pt idx="4548">
                  <c:v>3.8575163398692811</c:v>
                </c:pt>
                <c:pt idx="4549">
                  <c:v>5.3137254901960791</c:v>
                </c:pt>
                <c:pt idx="4550">
                  <c:v>7.868235294117647</c:v>
                </c:pt>
                <c:pt idx="4551">
                  <c:v>10.602614379084969</c:v>
                </c:pt>
                <c:pt idx="4552">
                  <c:v>10.481568627450979</c:v>
                </c:pt>
                <c:pt idx="4553">
                  <c:v>9.7450980392156872</c:v>
                </c:pt>
                <c:pt idx="4554">
                  <c:v>8.1124183006535961</c:v>
                </c:pt>
                <c:pt idx="4555">
                  <c:v>5.5325490196078437</c:v>
                </c:pt>
                <c:pt idx="4556">
                  <c:v>1.7315032679738562</c:v>
                </c:pt>
                <c:pt idx="4557">
                  <c:v>0.1477124183006536</c:v>
                </c:pt>
                <c:pt idx="4558">
                  <c:v>1.3061437908496731</c:v>
                </c:pt>
                <c:pt idx="4559">
                  <c:v>4.9291503267973855</c:v>
                </c:pt>
                <c:pt idx="4560">
                  <c:v>5.4956862745098052</c:v>
                </c:pt>
                <c:pt idx="4561">
                  <c:v>7.3469281045751647</c:v>
                </c:pt>
                <c:pt idx="4562">
                  <c:v>8.5793464052287582</c:v>
                </c:pt>
                <c:pt idx="4563">
                  <c:v>7.3223529411764705</c:v>
                </c:pt>
                <c:pt idx="4564">
                  <c:v>3.8295424836601311</c:v>
                </c:pt>
                <c:pt idx="4565">
                  <c:v>3.6758169934640517</c:v>
                </c:pt>
                <c:pt idx="4566">
                  <c:v>2.9414379084967321</c:v>
                </c:pt>
                <c:pt idx="4567">
                  <c:v>4.7918954248366017</c:v>
                </c:pt>
                <c:pt idx="4568">
                  <c:v>9.3435294117647061</c:v>
                </c:pt>
                <c:pt idx="4569">
                  <c:v>11.646274509803922</c:v>
                </c:pt>
                <c:pt idx="4570">
                  <c:v>14.473464052287584</c:v>
                </c:pt>
                <c:pt idx="4571">
                  <c:v>16.244183006535948</c:v>
                </c:pt>
                <c:pt idx="4572">
                  <c:v>14.649150326797384</c:v>
                </c:pt>
                <c:pt idx="4573">
                  <c:v>10.237908496732027</c:v>
                </c:pt>
                <c:pt idx="4574">
                  <c:v>8.0909803921568635</c:v>
                </c:pt>
                <c:pt idx="4575">
                  <c:v>5.3001307189542484</c:v>
                </c:pt>
                <c:pt idx="4576">
                  <c:v>4.2946405228758175</c:v>
                </c:pt>
                <c:pt idx="4577">
                  <c:v>4.5903267973856208</c:v>
                </c:pt>
                <c:pt idx="4578">
                  <c:v>6.6198692810457507</c:v>
                </c:pt>
                <c:pt idx="4579">
                  <c:v>7.4122875816993474</c:v>
                </c:pt>
                <c:pt idx="4580">
                  <c:v>8.2650980392156868</c:v>
                </c:pt>
                <c:pt idx="4581">
                  <c:v>7.1633986928104587</c:v>
                </c:pt>
                <c:pt idx="4582">
                  <c:v>6.9615686274509798</c:v>
                </c:pt>
                <c:pt idx="4583">
                  <c:v>5.2721568627450983</c:v>
                </c:pt>
                <c:pt idx="4584">
                  <c:v>4.193725490196079</c:v>
                </c:pt>
                <c:pt idx="4585">
                  <c:v>2.8917647058823532</c:v>
                </c:pt>
                <c:pt idx="4586">
                  <c:v>2.1113725490196078</c:v>
                </c:pt>
                <c:pt idx="4587">
                  <c:v>0.48052287581699349</c:v>
                </c:pt>
                <c:pt idx="4588">
                  <c:v>0</c:v>
                </c:pt>
                <c:pt idx="4589">
                  <c:v>0.94405228758169923</c:v>
                </c:pt>
                <c:pt idx="4590">
                  <c:v>2.7769934640522878</c:v>
                </c:pt>
                <c:pt idx="4591">
                  <c:v>4.3592156862745099</c:v>
                </c:pt>
                <c:pt idx="4592">
                  <c:v>5.6794771241830064</c:v>
                </c:pt>
                <c:pt idx="4593">
                  <c:v>6.6721568627450978</c:v>
                </c:pt>
                <c:pt idx="4594">
                  <c:v>7.6964705882352948</c:v>
                </c:pt>
                <c:pt idx="4595">
                  <c:v>7.0300653594771259</c:v>
                </c:pt>
                <c:pt idx="4596">
                  <c:v>5.6355555555555563</c:v>
                </c:pt>
                <c:pt idx="4597">
                  <c:v>4.3448366013071897</c:v>
                </c:pt>
                <c:pt idx="4598">
                  <c:v>4.0436601307189548</c:v>
                </c:pt>
                <c:pt idx="4599">
                  <c:v>4.351372549019608</c:v>
                </c:pt>
                <c:pt idx="4600">
                  <c:v>5.1542483660130722</c:v>
                </c:pt>
                <c:pt idx="4601">
                  <c:v>6.6836601307189554</c:v>
                </c:pt>
                <c:pt idx="4602">
                  <c:v>7.299607843137256</c:v>
                </c:pt>
                <c:pt idx="4603">
                  <c:v>6.6081045751633987</c:v>
                </c:pt>
                <c:pt idx="4604">
                  <c:v>4.3320261437908503</c:v>
                </c:pt>
                <c:pt idx="4605">
                  <c:v>2.3626143790849676</c:v>
                </c:pt>
                <c:pt idx="4606">
                  <c:v>0.64549019607843139</c:v>
                </c:pt>
                <c:pt idx="4607">
                  <c:v>0</c:v>
                </c:pt>
                <c:pt idx="4608">
                  <c:v>6.2745098039215684E-3</c:v>
                </c:pt>
                <c:pt idx="4609">
                  <c:v>9.4117647058823539E-3</c:v>
                </c:pt>
                <c:pt idx="4610">
                  <c:v>9.4117647058823539E-3</c:v>
                </c:pt>
                <c:pt idx="4611">
                  <c:v>9.4117647058823539E-3</c:v>
                </c:pt>
                <c:pt idx="4612">
                  <c:v>1.2549019607843137E-2</c:v>
                </c:pt>
                <c:pt idx="4613">
                  <c:v>0.23398692810457516</c:v>
                </c:pt>
                <c:pt idx="4614">
                  <c:v>0.30117647058823532</c:v>
                </c:pt>
                <c:pt idx="4615">
                  <c:v>0.37568627450980396</c:v>
                </c:pt>
                <c:pt idx="4616">
                  <c:v>0.37568627450980396</c:v>
                </c:pt>
                <c:pt idx="4617">
                  <c:v>0.37254901960784315</c:v>
                </c:pt>
                <c:pt idx="4618">
                  <c:v>0.14483660130718956</c:v>
                </c:pt>
                <c:pt idx="4619">
                  <c:v>7.450980392156864E-2</c:v>
                </c:pt>
                <c:pt idx="4620">
                  <c:v>0.20130718954248367</c:v>
                </c:pt>
                <c:pt idx="4621">
                  <c:v>0.57359477124183011</c:v>
                </c:pt>
                <c:pt idx="4622">
                  <c:v>0.71686274509803927</c:v>
                </c:pt>
                <c:pt idx="4623">
                  <c:v>1.783529411764706</c:v>
                </c:pt>
                <c:pt idx="4624">
                  <c:v>3.5375163398692817</c:v>
                </c:pt>
                <c:pt idx="4625">
                  <c:v>4.1524183006535953</c:v>
                </c:pt>
                <c:pt idx="4626">
                  <c:v>4.6593464052287583</c:v>
                </c:pt>
                <c:pt idx="4627">
                  <c:v>7.0392156862745106</c:v>
                </c:pt>
                <c:pt idx="4628">
                  <c:v>10.853594771241831</c:v>
                </c:pt>
                <c:pt idx="4629">
                  <c:v>11.428758169934639</c:v>
                </c:pt>
                <c:pt idx="4630">
                  <c:v>10.717647058823529</c:v>
                </c:pt>
                <c:pt idx="4631">
                  <c:v>9.8384313725490191</c:v>
                </c:pt>
                <c:pt idx="4632">
                  <c:v>7.3152941176470589</c:v>
                </c:pt>
                <c:pt idx="4633">
                  <c:v>2.4373856209150331</c:v>
                </c:pt>
                <c:pt idx="4634">
                  <c:v>0.91738562091503273</c:v>
                </c:pt>
                <c:pt idx="4635">
                  <c:v>3.2282352941176469</c:v>
                </c:pt>
                <c:pt idx="4636">
                  <c:v>7.1330718954248375</c:v>
                </c:pt>
                <c:pt idx="4637">
                  <c:v>7.6996078431372563</c:v>
                </c:pt>
                <c:pt idx="4638">
                  <c:v>9.5477124183006552</c:v>
                </c:pt>
                <c:pt idx="4639">
                  <c:v>10.020130718954249</c:v>
                </c:pt>
                <c:pt idx="4640">
                  <c:v>7.6041830065359468</c:v>
                </c:pt>
                <c:pt idx="4641">
                  <c:v>3.6993464052287583</c:v>
                </c:pt>
                <c:pt idx="4642">
                  <c:v>3.3618300653594777</c:v>
                </c:pt>
                <c:pt idx="4643">
                  <c:v>2.6274509803921569</c:v>
                </c:pt>
                <c:pt idx="4644">
                  <c:v>4.4841830065359485</c:v>
                </c:pt>
                <c:pt idx="4645">
                  <c:v>9.7354248366013074</c:v>
                </c:pt>
                <c:pt idx="4646">
                  <c:v>13.156339869281046</c:v>
                </c:pt>
                <c:pt idx="4647">
                  <c:v>16.359477124183009</c:v>
                </c:pt>
                <c:pt idx="4648">
                  <c:v>18.353986928104579</c:v>
                </c:pt>
                <c:pt idx="4649">
                  <c:v>16.768888888888892</c:v>
                </c:pt>
                <c:pt idx="4650">
                  <c:v>11.517647058823529</c:v>
                </c:pt>
                <c:pt idx="4651">
                  <c:v>8.3827450980392157</c:v>
                </c:pt>
                <c:pt idx="4652">
                  <c:v>5.3997385620915033</c:v>
                </c:pt>
                <c:pt idx="4653">
                  <c:v>4.0460130718954259</c:v>
                </c:pt>
                <c:pt idx="4654">
                  <c:v>4.2535947712418301</c:v>
                </c:pt>
                <c:pt idx="4655">
                  <c:v>6.4172549019607841</c:v>
                </c:pt>
                <c:pt idx="4656">
                  <c:v>7.2096732026143791</c:v>
                </c:pt>
                <c:pt idx="4657">
                  <c:v>8.3069281045751637</c:v>
                </c:pt>
                <c:pt idx="4658">
                  <c:v>7.3456209150326801</c:v>
                </c:pt>
                <c:pt idx="4659">
                  <c:v>7.215686274509804</c:v>
                </c:pt>
                <c:pt idx="4660">
                  <c:v>5.5325490196078437</c:v>
                </c:pt>
                <c:pt idx="4661">
                  <c:v>4.4541176470588244</c:v>
                </c:pt>
                <c:pt idx="4662">
                  <c:v>2.9077124183006537</c:v>
                </c:pt>
                <c:pt idx="4663">
                  <c:v>2.1113725490196078</c:v>
                </c:pt>
                <c:pt idx="4664">
                  <c:v>0.48052287581699349</c:v>
                </c:pt>
                <c:pt idx="4665">
                  <c:v>4.6274509803921574E-2</c:v>
                </c:pt>
                <c:pt idx="4666">
                  <c:v>1.7704575163398695</c:v>
                </c:pt>
                <c:pt idx="4667">
                  <c:v>3.593725490196078</c:v>
                </c:pt>
                <c:pt idx="4668">
                  <c:v>4.5994771241830072</c:v>
                </c:pt>
                <c:pt idx="4669">
                  <c:v>5.6520261437908506</c:v>
                </c:pt>
                <c:pt idx="4670">
                  <c:v>6.5884967320261447</c:v>
                </c:pt>
                <c:pt idx="4671">
                  <c:v>7.6141176470588237</c:v>
                </c:pt>
                <c:pt idx="4672">
                  <c:v>8.0070588235294125</c:v>
                </c:pt>
                <c:pt idx="4673">
                  <c:v>7.4622222222222225</c:v>
                </c:pt>
                <c:pt idx="4674">
                  <c:v>6.6303267973856208</c:v>
                </c:pt>
                <c:pt idx="4675">
                  <c:v>6.8172549019607844</c:v>
                </c:pt>
                <c:pt idx="4676">
                  <c:v>8.3385620915032685</c:v>
                </c:pt>
                <c:pt idx="4677">
                  <c:v>9.3733333333333348</c:v>
                </c:pt>
                <c:pt idx="4678">
                  <c:v>12.927581699346405</c:v>
                </c:pt>
                <c:pt idx="4679">
                  <c:v>14.903529411764705</c:v>
                </c:pt>
                <c:pt idx="4680">
                  <c:v>14.738823529411764</c:v>
                </c:pt>
                <c:pt idx="4681">
                  <c:v>10.930718954248366</c:v>
                </c:pt>
                <c:pt idx="4682">
                  <c:v>7.6797385620915044</c:v>
                </c:pt>
                <c:pt idx="4683">
                  <c:v>3.6645751633986929</c:v>
                </c:pt>
                <c:pt idx="4684">
                  <c:v>1.5166013071895423</c:v>
                </c:pt>
                <c:pt idx="4685">
                  <c:v>0.7547712418300655</c:v>
                </c:pt>
                <c:pt idx="4686">
                  <c:v>0.68026143790849669</c:v>
                </c:pt>
                <c:pt idx="4687">
                  <c:v>0.68026143790849669</c:v>
                </c:pt>
                <c:pt idx="4688">
                  <c:v>0.68026143790849669</c:v>
                </c:pt>
                <c:pt idx="4689">
                  <c:v>0.63477124183006539</c:v>
                </c:pt>
                <c:pt idx="4690">
                  <c:v>0.61934640522875828</c:v>
                </c:pt>
                <c:pt idx="4691">
                  <c:v>0.31372549019607843</c:v>
                </c:pt>
                <c:pt idx="4692">
                  <c:v>0.4073202614379085</c:v>
                </c:pt>
                <c:pt idx="4693">
                  <c:v>0.4073202614379085</c:v>
                </c:pt>
                <c:pt idx="4694">
                  <c:v>0.40418300653594769</c:v>
                </c:pt>
                <c:pt idx="4695">
                  <c:v>0.17647058823529416</c:v>
                </c:pt>
                <c:pt idx="4696">
                  <c:v>9.3594771241830077E-2</c:v>
                </c:pt>
                <c:pt idx="4697">
                  <c:v>0.20130718954248367</c:v>
                </c:pt>
                <c:pt idx="4698">
                  <c:v>0.57359477124183011</c:v>
                </c:pt>
                <c:pt idx="4699">
                  <c:v>0.77620915032679749</c:v>
                </c:pt>
                <c:pt idx="4700">
                  <c:v>1.1699346405228759</c:v>
                </c:pt>
                <c:pt idx="4701">
                  <c:v>2.1058823529411765</c:v>
                </c:pt>
                <c:pt idx="4702">
                  <c:v>2.2949019607843142</c:v>
                </c:pt>
                <c:pt idx="4703">
                  <c:v>2.1924183006535949</c:v>
                </c:pt>
                <c:pt idx="4704">
                  <c:v>3.5066666666666668</c:v>
                </c:pt>
                <c:pt idx="4705">
                  <c:v>8.6405228758169947</c:v>
                </c:pt>
                <c:pt idx="4706">
                  <c:v>10.549281045751636</c:v>
                </c:pt>
                <c:pt idx="4707">
                  <c:v>10.2640522875817</c:v>
                </c:pt>
                <c:pt idx="4708">
                  <c:v>10.306928104575164</c:v>
                </c:pt>
                <c:pt idx="4709">
                  <c:v>10.330718954248367</c:v>
                </c:pt>
                <c:pt idx="4710">
                  <c:v>5.1584313725490194</c:v>
                </c:pt>
                <c:pt idx="4711">
                  <c:v>3.4397385620915033</c:v>
                </c:pt>
                <c:pt idx="4712">
                  <c:v>5.6802614379084968</c:v>
                </c:pt>
                <c:pt idx="4713">
                  <c:v>7.5043137254901966</c:v>
                </c:pt>
                <c:pt idx="4714">
                  <c:v>6.5301960784313726</c:v>
                </c:pt>
                <c:pt idx="4715">
                  <c:v>8.0261437908496731</c:v>
                </c:pt>
                <c:pt idx="4716">
                  <c:v>8.1816993464052299</c:v>
                </c:pt>
                <c:pt idx="4717">
                  <c:v>5.8360784313725489</c:v>
                </c:pt>
                <c:pt idx="4718">
                  <c:v>3.6993464052287583</c:v>
                </c:pt>
                <c:pt idx="4719">
                  <c:v>3.3971241830065364</c:v>
                </c:pt>
                <c:pt idx="4720">
                  <c:v>2.7247058823529411</c:v>
                </c:pt>
                <c:pt idx="4721">
                  <c:v>4.5160784313725495</c:v>
                </c:pt>
                <c:pt idx="4722">
                  <c:v>9.9780392156862767</c:v>
                </c:pt>
                <c:pt idx="4723">
                  <c:v>14.473464052287584</c:v>
                </c:pt>
                <c:pt idx="4724">
                  <c:v>17.856209150326798</c:v>
                </c:pt>
                <c:pt idx="4725">
                  <c:v>19.482875816993467</c:v>
                </c:pt>
                <c:pt idx="4726">
                  <c:v>17.963137254901962</c:v>
                </c:pt>
                <c:pt idx="4727">
                  <c:v>12.501176470588236</c:v>
                </c:pt>
                <c:pt idx="4728">
                  <c:v>8.291764705882354</c:v>
                </c:pt>
                <c:pt idx="4729">
                  <c:v>5.0938562091503261</c:v>
                </c:pt>
                <c:pt idx="4730">
                  <c:v>4.0460130718954259</c:v>
                </c:pt>
                <c:pt idx="4731">
                  <c:v>3.7890196078431377</c:v>
                </c:pt>
                <c:pt idx="4732">
                  <c:v>5.1837908496732021</c:v>
                </c:pt>
                <c:pt idx="4733">
                  <c:v>5.9505882352941173</c:v>
                </c:pt>
                <c:pt idx="4734">
                  <c:v>6.9600000000000009</c:v>
                </c:pt>
                <c:pt idx="4735">
                  <c:v>5.9986928104575172</c:v>
                </c:pt>
                <c:pt idx="4736">
                  <c:v>6.333333333333333</c:v>
                </c:pt>
                <c:pt idx="4737">
                  <c:v>5.419084967320261</c:v>
                </c:pt>
                <c:pt idx="4738">
                  <c:v>4.3662745098039215</c:v>
                </c:pt>
                <c:pt idx="4739">
                  <c:v>2.9077124183006537</c:v>
                </c:pt>
                <c:pt idx="4740">
                  <c:v>2.1113725490196078</c:v>
                </c:pt>
                <c:pt idx="4741">
                  <c:v>0.48052287581699349</c:v>
                </c:pt>
                <c:pt idx="4742">
                  <c:v>4.6274509803921574E-2</c:v>
                </c:pt>
                <c:pt idx="4743">
                  <c:v>1.8033986928104577</c:v>
                </c:pt>
                <c:pt idx="4744">
                  <c:v>3.6266666666666665</c:v>
                </c:pt>
                <c:pt idx="4745">
                  <c:v>4.6324183006535948</c:v>
                </c:pt>
                <c:pt idx="4746">
                  <c:v>5.6849673202614381</c:v>
                </c:pt>
                <c:pt idx="4747">
                  <c:v>6.6214379084967323</c:v>
                </c:pt>
                <c:pt idx="4748">
                  <c:v>7.6141176470588237</c:v>
                </c:pt>
                <c:pt idx="4749">
                  <c:v>8.5406535947712428</c:v>
                </c:pt>
                <c:pt idx="4750">
                  <c:v>8.6454901960784341</c:v>
                </c:pt>
                <c:pt idx="4751">
                  <c:v>7.8745098039215691</c:v>
                </c:pt>
                <c:pt idx="4752">
                  <c:v>8.3626143790849685</c:v>
                </c:pt>
                <c:pt idx="4753">
                  <c:v>10.720522875816995</c:v>
                </c:pt>
                <c:pt idx="4754">
                  <c:v>12.175947712418303</c:v>
                </c:pt>
                <c:pt idx="4755">
                  <c:v>17.60104575163399</c:v>
                </c:pt>
                <c:pt idx="4756">
                  <c:v>22.60235294117647</c:v>
                </c:pt>
                <c:pt idx="4757">
                  <c:v>23.93673202614379</c:v>
                </c:pt>
                <c:pt idx="4758">
                  <c:v>20.795294117647064</c:v>
                </c:pt>
                <c:pt idx="4759">
                  <c:v>17.324705882352941</c:v>
                </c:pt>
                <c:pt idx="4760">
                  <c:v>10.792156862745101</c:v>
                </c:pt>
                <c:pt idx="4761">
                  <c:v>5.9390849673202615</c:v>
                </c:pt>
                <c:pt idx="4762">
                  <c:v>3.661699346405229</c:v>
                </c:pt>
                <c:pt idx="4763">
                  <c:v>2.8026143790849676</c:v>
                </c:pt>
                <c:pt idx="4764">
                  <c:v>2.0679738562091505</c:v>
                </c:pt>
                <c:pt idx="4765">
                  <c:v>2.0648366013071895</c:v>
                </c:pt>
                <c:pt idx="4766">
                  <c:v>1.6350326797385621</c:v>
                </c:pt>
                <c:pt idx="4767">
                  <c:v>1.1071895424836602</c:v>
                </c:pt>
                <c:pt idx="4768">
                  <c:v>8.2875816993464052E-2</c:v>
                </c:pt>
                <c:pt idx="4769">
                  <c:v>0.17647058823529416</c:v>
                </c:pt>
                <c:pt idx="4770">
                  <c:v>0.17647058823529416</c:v>
                </c:pt>
                <c:pt idx="4771">
                  <c:v>0.17647058823529416</c:v>
                </c:pt>
                <c:pt idx="4772">
                  <c:v>0.17647058823529416</c:v>
                </c:pt>
                <c:pt idx="4773">
                  <c:v>9.3594771241830077E-2</c:v>
                </c:pt>
                <c:pt idx="4774">
                  <c:v>0.20130718954248367</c:v>
                </c:pt>
                <c:pt idx="4775">
                  <c:v>0.57359477124183011</c:v>
                </c:pt>
                <c:pt idx="4776">
                  <c:v>0.77620915032679749</c:v>
                </c:pt>
                <c:pt idx="4777">
                  <c:v>1.1281045751633987</c:v>
                </c:pt>
                <c:pt idx="4778">
                  <c:v>1.3445751633986929</c:v>
                </c:pt>
                <c:pt idx="4779">
                  <c:v>1.1432679738562093</c:v>
                </c:pt>
                <c:pt idx="4780">
                  <c:v>0.80601307189542493</c:v>
                </c:pt>
                <c:pt idx="4781">
                  <c:v>1.9869281045751634</c:v>
                </c:pt>
                <c:pt idx="4782">
                  <c:v>7.5602614379084967</c:v>
                </c:pt>
                <c:pt idx="4783">
                  <c:v>10.585359477124184</c:v>
                </c:pt>
                <c:pt idx="4784">
                  <c:v>10.690457516339869</c:v>
                </c:pt>
                <c:pt idx="4785">
                  <c:v>11.152418300653595</c:v>
                </c:pt>
                <c:pt idx="4786">
                  <c:v>11.683660130718955</c:v>
                </c:pt>
                <c:pt idx="4787">
                  <c:v>7.1942483660130714</c:v>
                </c:pt>
                <c:pt idx="4788">
                  <c:v>5.1050980392156866</c:v>
                </c:pt>
                <c:pt idx="4789">
                  <c:v>6.5173856209150332</c:v>
                </c:pt>
                <c:pt idx="4790">
                  <c:v>6.9694117647058835</c:v>
                </c:pt>
                <c:pt idx="4791">
                  <c:v>5.493071895424837</c:v>
                </c:pt>
                <c:pt idx="4792">
                  <c:v>5.8394771241830075</c:v>
                </c:pt>
                <c:pt idx="4793">
                  <c:v>5.8797385620915037</c:v>
                </c:pt>
                <c:pt idx="4794">
                  <c:v>4.3623529411764705</c:v>
                </c:pt>
                <c:pt idx="4795">
                  <c:v>3.4133333333333336</c:v>
                </c:pt>
                <c:pt idx="4796">
                  <c:v>3.5952941176470588</c:v>
                </c:pt>
                <c:pt idx="4797">
                  <c:v>3.0413071895424837</c:v>
                </c:pt>
                <c:pt idx="4798">
                  <c:v>5.2138562091503271</c:v>
                </c:pt>
                <c:pt idx="4799">
                  <c:v>10.137777777777778</c:v>
                </c:pt>
                <c:pt idx="4800">
                  <c:v>14.952941176470587</c:v>
                </c:pt>
                <c:pt idx="4801">
                  <c:v>18.614379084967322</c:v>
                </c:pt>
                <c:pt idx="4802">
                  <c:v>19.56313725490196</c:v>
                </c:pt>
                <c:pt idx="4803">
                  <c:v>17.956862745098043</c:v>
                </c:pt>
                <c:pt idx="4804">
                  <c:v>13.06483660130719</c:v>
                </c:pt>
                <c:pt idx="4805">
                  <c:v>8.5325490196078437</c:v>
                </c:pt>
                <c:pt idx="4806">
                  <c:v>4.696732026143791</c:v>
                </c:pt>
                <c:pt idx="4807">
                  <c:v>3.482091503267974</c:v>
                </c:pt>
                <c:pt idx="4808">
                  <c:v>1.9079738562091506</c:v>
                </c:pt>
                <c:pt idx="4809">
                  <c:v>2.562875816993464</c:v>
                </c:pt>
                <c:pt idx="4810">
                  <c:v>2.8933333333333335</c:v>
                </c:pt>
                <c:pt idx="4811">
                  <c:v>3.0248366013071899</c:v>
                </c:pt>
                <c:pt idx="4812">
                  <c:v>2.7176470588235295</c:v>
                </c:pt>
                <c:pt idx="4813">
                  <c:v>3.2588235294117647</c:v>
                </c:pt>
                <c:pt idx="4814">
                  <c:v>2.6441830065359482</c:v>
                </c:pt>
                <c:pt idx="4815">
                  <c:v>2.0308496732026144</c:v>
                </c:pt>
                <c:pt idx="4816">
                  <c:v>1.4533333333333331</c:v>
                </c:pt>
                <c:pt idx="4817">
                  <c:v>0.79816993464052288</c:v>
                </c:pt>
                <c:pt idx="4818">
                  <c:v>7.2156862745098041E-2</c:v>
                </c:pt>
                <c:pt idx="4819">
                  <c:v>4.6274509803921574E-2</c:v>
                </c:pt>
                <c:pt idx="4820">
                  <c:v>1.8033986928104577</c:v>
                </c:pt>
                <c:pt idx="4821">
                  <c:v>3.6266666666666665</c:v>
                </c:pt>
                <c:pt idx="4822">
                  <c:v>4.6324183006535948</c:v>
                </c:pt>
                <c:pt idx="4823">
                  <c:v>5.6292810457516342</c:v>
                </c:pt>
                <c:pt idx="4824">
                  <c:v>6.377254901960784</c:v>
                </c:pt>
                <c:pt idx="4825">
                  <c:v>7.3699346405228763</c:v>
                </c:pt>
                <c:pt idx="4826">
                  <c:v>8.2964705882352945</c:v>
                </c:pt>
                <c:pt idx="4827">
                  <c:v>8.4044444444444437</c:v>
                </c:pt>
                <c:pt idx="4828">
                  <c:v>7.8049673202614374</c:v>
                </c:pt>
                <c:pt idx="4829">
                  <c:v>9.6857516339869285</c:v>
                </c:pt>
                <c:pt idx="4830">
                  <c:v>12.718169934640525</c:v>
                </c:pt>
                <c:pt idx="4831">
                  <c:v>14.511633986928105</c:v>
                </c:pt>
                <c:pt idx="4832">
                  <c:v>20.901960784313729</c:v>
                </c:pt>
                <c:pt idx="4833">
                  <c:v>27.506928104575167</c:v>
                </c:pt>
                <c:pt idx="4834">
                  <c:v>29.550326797385623</c:v>
                </c:pt>
                <c:pt idx="4835">
                  <c:v>27.939084967320262</c:v>
                </c:pt>
                <c:pt idx="4836">
                  <c:v>25.551895424836601</c:v>
                </c:pt>
                <c:pt idx="4837">
                  <c:v>18.106928104575164</c:v>
                </c:pt>
                <c:pt idx="4838">
                  <c:v>12.656993464052288</c:v>
                </c:pt>
                <c:pt idx="4839">
                  <c:v>9.5244444444444447</c:v>
                </c:pt>
                <c:pt idx="4840">
                  <c:v>6.7328104575163401</c:v>
                </c:pt>
                <c:pt idx="4841">
                  <c:v>4.5767320261437918</c:v>
                </c:pt>
                <c:pt idx="4842">
                  <c:v>4.5176470588235302</c:v>
                </c:pt>
                <c:pt idx="4843">
                  <c:v>2.965228758169935</c:v>
                </c:pt>
                <c:pt idx="4844">
                  <c:v>1.3793464052287581</c:v>
                </c:pt>
                <c:pt idx="4845">
                  <c:v>8.2875816993464052E-2</c:v>
                </c:pt>
                <c:pt idx="4846">
                  <c:v>0.17647058823529416</c:v>
                </c:pt>
                <c:pt idx="4847">
                  <c:v>0.21464052287581703</c:v>
                </c:pt>
                <c:pt idx="4848">
                  <c:v>0.21464052287581703</c:v>
                </c:pt>
                <c:pt idx="4849">
                  <c:v>0.21464052287581703</c:v>
                </c:pt>
                <c:pt idx="4850">
                  <c:v>0.13176470588235295</c:v>
                </c:pt>
                <c:pt idx="4851">
                  <c:v>0.17934640522875814</c:v>
                </c:pt>
                <c:pt idx="4852">
                  <c:v>0.48470588235294121</c:v>
                </c:pt>
                <c:pt idx="4853">
                  <c:v>0.68732026143790859</c:v>
                </c:pt>
                <c:pt idx="4854">
                  <c:v>0.77071895424836601</c:v>
                </c:pt>
                <c:pt idx="4855">
                  <c:v>0.78666666666666674</c:v>
                </c:pt>
                <c:pt idx="4856">
                  <c:v>0.60732026143790852</c:v>
                </c:pt>
                <c:pt idx="4857">
                  <c:v>0.30196078431372553</c:v>
                </c:pt>
                <c:pt idx="4858">
                  <c:v>0.92052287581699366</c:v>
                </c:pt>
                <c:pt idx="4859">
                  <c:v>5.7709803921568623</c:v>
                </c:pt>
                <c:pt idx="4860">
                  <c:v>9.4760784313725495</c:v>
                </c:pt>
                <c:pt idx="4861">
                  <c:v>9.5811764705882361</c:v>
                </c:pt>
                <c:pt idx="4862">
                  <c:v>10.100915032679739</c:v>
                </c:pt>
                <c:pt idx="4863">
                  <c:v>11.194509803921569</c:v>
                </c:pt>
                <c:pt idx="4864">
                  <c:v>7.7027450980392143</c:v>
                </c:pt>
                <c:pt idx="4865">
                  <c:v>5.2363398692810463</c:v>
                </c:pt>
                <c:pt idx="4866">
                  <c:v>6.6486274509803911</c:v>
                </c:pt>
                <c:pt idx="4867">
                  <c:v>6.4499346405228755</c:v>
                </c:pt>
                <c:pt idx="4868">
                  <c:v>4.6930718954248363</c:v>
                </c:pt>
                <c:pt idx="4869">
                  <c:v>4.0146405228758173</c:v>
                </c:pt>
                <c:pt idx="4870">
                  <c:v>2.9247058823529417</c:v>
                </c:pt>
                <c:pt idx="4871">
                  <c:v>1.4073202614379086</c:v>
                </c:pt>
                <c:pt idx="4872">
                  <c:v>1.0862745098039215</c:v>
                </c:pt>
                <c:pt idx="4873">
                  <c:v>1.5916339869281046</c:v>
                </c:pt>
                <c:pt idx="4874">
                  <c:v>3.1477124183006535</c:v>
                </c:pt>
                <c:pt idx="4875">
                  <c:v>7.0562091503267972</c:v>
                </c:pt>
                <c:pt idx="4876">
                  <c:v>10.819084967320261</c:v>
                </c:pt>
                <c:pt idx="4877">
                  <c:v>15.094640522875817</c:v>
                </c:pt>
                <c:pt idx="4878">
                  <c:v>18.526535947712418</c:v>
                </c:pt>
                <c:pt idx="4879">
                  <c:v>18.310588235294119</c:v>
                </c:pt>
                <c:pt idx="4880">
                  <c:v>15.420130718954249</c:v>
                </c:pt>
                <c:pt idx="4881">
                  <c:v>11.689150326797385</c:v>
                </c:pt>
                <c:pt idx="4882">
                  <c:v>7.4264052287581697</c:v>
                </c:pt>
                <c:pt idx="4883">
                  <c:v>3.4507189542483663</c:v>
                </c:pt>
                <c:pt idx="4884">
                  <c:v>1.548496732026144</c:v>
                </c:pt>
                <c:pt idx="4885">
                  <c:v>0.36575163398692812</c:v>
                </c:pt>
                <c:pt idx="4886">
                  <c:v>0.33385620915032688</c:v>
                </c:pt>
                <c:pt idx="4887">
                  <c:v>0.33071895424836606</c:v>
                </c:pt>
                <c:pt idx="4888">
                  <c:v>0.46849673202614378</c:v>
                </c:pt>
                <c:pt idx="4889">
                  <c:v>0.28601307189542485</c:v>
                </c:pt>
                <c:pt idx="4890">
                  <c:v>0.28601307189542485</c:v>
                </c:pt>
                <c:pt idx="4891">
                  <c:v>0.28601307189542485</c:v>
                </c:pt>
                <c:pt idx="4892">
                  <c:v>0.27633986928104581</c:v>
                </c:pt>
                <c:pt idx="4893">
                  <c:v>1.9084967320261437E-2</c:v>
                </c:pt>
                <c:pt idx="4894">
                  <c:v>0</c:v>
                </c:pt>
                <c:pt idx="4895">
                  <c:v>0</c:v>
                </c:pt>
                <c:pt idx="4896">
                  <c:v>4.6274509803921574E-2</c:v>
                </c:pt>
                <c:pt idx="4897">
                  <c:v>1.763921568627451</c:v>
                </c:pt>
                <c:pt idx="4898">
                  <c:v>3.1291503267973857</c:v>
                </c:pt>
                <c:pt idx="4899">
                  <c:v>3.5197385620915034</c:v>
                </c:pt>
                <c:pt idx="4900">
                  <c:v>3.776470588235294</c:v>
                </c:pt>
                <c:pt idx="4901">
                  <c:v>3.7691503267973858</c:v>
                </c:pt>
                <c:pt idx="4902">
                  <c:v>4.8013071895424844</c:v>
                </c:pt>
                <c:pt idx="4903">
                  <c:v>6.2177777777777772</c:v>
                </c:pt>
                <c:pt idx="4904">
                  <c:v>7.0881045751633982</c:v>
                </c:pt>
                <c:pt idx="4905">
                  <c:v>7.2616993464052282</c:v>
                </c:pt>
                <c:pt idx="4906">
                  <c:v>10.28392156862745</c:v>
                </c:pt>
                <c:pt idx="4907">
                  <c:v>13.310065359477125</c:v>
                </c:pt>
                <c:pt idx="4908">
                  <c:v>14.687581699346406</c:v>
                </c:pt>
                <c:pt idx="4909">
                  <c:v>20.06666666666667</c:v>
                </c:pt>
                <c:pt idx="4910">
                  <c:v>26.628496732026147</c:v>
                </c:pt>
                <c:pt idx="4911">
                  <c:v>28.373856209150325</c:v>
                </c:pt>
                <c:pt idx="4912">
                  <c:v>27.624575163398696</c:v>
                </c:pt>
                <c:pt idx="4913">
                  <c:v>27.356862745098042</c:v>
                </c:pt>
                <c:pt idx="4914">
                  <c:v>21.355816993464053</c:v>
                </c:pt>
                <c:pt idx="4915">
                  <c:v>16.430588235294117</c:v>
                </c:pt>
                <c:pt idx="4916">
                  <c:v>13.986666666666666</c:v>
                </c:pt>
                <c:pt idx="4917">
                  <c:v>10.518954248366015</c:v>
                </c:pt>
                <c:pt idx="4918">
                  <c:v>6.6274509803921582</c:v>
                </c:pt>
                <c:pt idx="4919">
                  <c:v>5.9884967320261442</c:v>
                </c:pt>
                <c:pt idx="4920">
                  <c:v>3.9215686274509807</c:v>
                </c:pt>
                <c:pt idx="4921">
                  <c:v>1.5715032679738563</c:v>
                </c:pt>
                <c:pt idx="4922">
                  <c:v>9.5424836601307184E-2</c:v>
                </c:pt>
                <c:pt idx="4923">
                  <c:v>0.18901960784313729</c:v>
                </c:pt>
                <c:pt idx="4924">
                  <c:v>0.22718954248366013</c:v>
                </c:pt>
                <c:pt idx="4925">
                  <c:v>0.22718954248366013</c:v>
                </c:pt>
                <c:pt idx="4926">
                  <c:v>0.21464052287581703</c:v>
                </c:pt>
                <c:pt idx="4927">
                  <c:v>0.13176470588235295</c:v>
                </c:pt>
                <c:pt idx="4928">
                  <c:v>9.9084967320261438E-2</c:v>
                </c:pt>
                <c:pt idx="4929">
                  <c:v>0.29490196078431374</c:v>
                </c:pt>
                <c:pt idx="4930">
                  <c:v>0.47529411764705876</c:v>
                </c:pt>
                <c:pt idx="4931">
                  <c:v>0.47529411764705876</c:v>
                </c:pt>
                <c:pt idx="4932">
                  <c:v>0.47529411764705876</c:v>
                </c:pt>
                <c:pt idx="4933">
                  <c:v>0.37620915032679747</c:v>
                </c:pt>
                <c:pt idx="4934">
                  <c:v>0.18039215686274512</c:v>
                </c:pt>
                <c:pt idx="4935">
                  <c:v>1.3699346405228758</c:v>
                </c:pt>
                <c:pt idx="4936">
                  <c:v>4.061960784313726</c:v>
                </c:pt>
                <c:pt idx="4937">
                  <c:v>6.3006535947712425</c:v>
                </c:pt>
                <c:pt idx="4938">
                  <c:v>6.8491503267973863</c:v>
                </c:pt>
                <c:pt idx="4939">
                  <c:v>7.6185620915032688</c:v>
                </c:pt>
                <c:pt idx="4940">
                  <c:v>9.0253594771241836</c:v>
                </c:pt>
                <c:pt idx="4941">
                  <c:v>8.1722875816993472</c:v>
                </c:pt>
                <c:pt idx="4942">
                  <c:v>7.1850980392156867</c:v>
                </c:pt>
                <c:pt idx="4943">
                  <c:v>8.0946405228758174</c:v>
                </c:pt>
                <c:pt idx="4944">
                  <c:v>7.6462745098039226</c:v>
                </c:pt>
                <c:pt idx="4945">
                  <c:v>4.8695424836601315</c:v>
                </c:pt>
                <c:pt idx="4946">
                  <c:v>3.0305882352941178</c:v>
                </c:pt>
                <c:pt idx="4947">
                  <c:v>1.7790849673202613</c:v>
                </c:pt>
                <c:pt idx="4948">
                  <c:v>0.32104575163398696</c:v>
                </c:pt>
                <c:pt idx="4949">
                  <c:v>5.3594771241830069E-2</c:v>
                </c:pt>
                <c:pt idx="4950">
                  <c:v>1.2324183006535947</c:v>
                </c:pt>
                <c:pt idx="4951">
                  <c:v>5.0813071895424846</c:v>
                </c:pt>
                <c:pt idx="4952">
                  <c:v>9.6972549019607843</c:v>
                </c:pt>
                <c:pt idx="4953">
                  <c:v>12.55947712418301</c:v>
                </c:pt>
                <c:pt idx="4954">
                  <c:v>16.174379084967324</c:v>
                </c:pt>
                <c:pt idx="4955">
                  <c:v>18.272941176470589</c:v>
                </c:pt>
                <c:pt idx="4956">
                  <c:v>16.203660130718955</c:v>
                </c:pt>
                <c:pt idx="4957">
                  <c:v>13.05830065359477</c:v>
                </c:pt>
                <c:pt idx="4958">
                  <c:v>10.623006535947713</c:v>
                </c:pt>
                <c:pt idx="4959">
                  <c:v>6.9545098039215683</c:v>
                </c:pt>
                <c:pt idx="4960">
                  <c:v>3.6771241830065367</c:v>
                </c:pt>
                <c:pt idx="4961">
                  <c:v>1.8975163398692811</c:v>
                </c:pt>
                <c:pt idx="4962">
                  <c:v>0.42692810457516339</c:v>
                </c:pt>
                <c:pt idx="4963">
                  <c:v>0</c:v>
                </c:pt>
                <c:pt idx="4964">
                  <c:v>0</c:v>
                </c:pt>
                <c:pt idx="4965">
                  <c:v>0.25725490196078438</c:v>
                </c:pt>
                <c:pt idx="4966">
                  <c:v>0.27633986928104581</c:v>
                </c:pt>
                <c:pt idx="4967">
                  <c:v>0.27633986928104581</c:v>
                </c:pt>
                <c:pt idx="4968">
                  <c:v>0.27633986928104581</c:v>
                </c:pt>
                <c:pt idx="4969">
                  <c:v>0.27633986928104581</c:v>
                </c:pt>
                <c:pt idx="4970">
                  <c:v>1.9084967320261437E-2</c:v>
                </c:pt>
                <c:pt idx="4971">
                  <c:v>0</c:v>
                </c:pt>
                <c:pt idx="4972">
                  <c:v>0</c:v>
                </c:pt>
                <c:pt idx="4973">
                  <c:v>4.6274509803921574E-2</c:v>
                </c:pt>
                <c:pt idx="4974">
                  <c:v>0.85934640522875805</c:v>
                </c:pt>
                <c:pt idx="4975">
                  <c:v>0.85934640522875805</c:v>
                </c:pt>
                <c:pt idx="4976">
                  <c:v>0.85934640522875805</c:v>
                </c:pt>
                <c:pt idx="4977">
                  <c:v>0.85934640522875805</c:v>
                </c:pt>
                <c:pt idx="4978">
                  <c:v>0.8130718954248366</c:v>
                </c:pt>
                <c:pt idx="4979">
                  <c:v>0.99869281045751646</c:v>
                </c:pt>
                <c:pt idx="4980">
                  <c:v>3.009934640522876</c:v>
                </c:pt>
                <c:pt idx="4981">
                  <c:v>4.5126797385620918</c:v>
                </c:pt>
                <c:pt idx="4982">
                  <c:v>4.9796078431372548</c:v>
                </c:pt>
                <c:pt idx="4983">
                  <c:v>7.349281045751634</c:v>
                </c:pt>
                <c:pt idx="4984">
                  <c:v>9.8797385620915037</c:v>
                </c:pt>
                <c:pt idx="4985">
                  <c:v>10.442352941176472</c:v>
                </c:pt>
                <c:pt idx="4986">
                  <c:v>15.366274509803922</c:v>
                </c:pt>
                <c:pt idx="4987">
                  <c:v>22.851241830065362</c:v>
                </c:pt>
                <c:pt idx="4988">
                  <c:v>25.390588235294121</c:v>
                </c:pt>
                <c:pt idx="4989">
                  <c:v>27.078431372549019</c:v>
                </c:pt>
                <c:pt idx="4990">
                  <c:v>29.041307189542483</c:v>
                </c:pt>
                <c:pt idx="4991">
                  <c:v>23.779346405228754</c:v>
                </c:pt>
                <c:pt idx="4992">
                  <c:v>18.032156862745101</c:v>
                </c:pt>
                <c:pt idx="4993">
                  <c:v>15.933333333333335</c:v>
                </c:pt>
                <c:pt idx="4994">
                  <c:v>12.453333333333333</c:v>
                </c:pt>
                <c:pt idx="4995">
                  <c:v>7.9166013071895431</c:v>
                </c:pt>
                <c:pt idx="4996">
                  <c:v>6.7550326797385631</c:v>
                </c:pt>
                <c:pt idx="4997">
                  <c:v>4.5503267973856207</c:v>
                </c:pt>
                <c:pt idx="4998">
                  <c:v>1.7526797385620916</c:v>
                </c:pt>
                <c:pt idx="4999">
                  <c:v>2.8235294117647063E-2</c:v>
                </c:pt>
                <c:pt idx="5000">
                  <c:v>4.7320261437908503E-2</c:v>
                </c:pt>
                <c:pt idx="5001">
                  <c:v>8.2352941176470587E-2</c:v>
                </c:pt>
                <c:pt idx="5002">
                  <c:v>8.2352941176470587E-2</c:v>
                </c:pt>
                <c:pt idx="5003">
                  <c:v>6.9803921568627456E-2</c:v>
                </c:pt>
                <c:pt idx="5004">
                  <c:v>5.725490196078431E-2</c:v>
                </c:pt>
                <c:pt idx="5005">
                  <c:v>0</c:v>
                </c:pt>
                <c:pt idx="5006">
                  <c:v>0</c:v>
                </c:pt>
                <c:pt idx="5007">
                  <c:v>6.248366013071896E-2</c:v>
                </c:pt>
                <c:pt idx="5008">
                  <c:v>6.248366013071896E-2</c:v>
                </c:pt>
                <c:pt idx="5009">
                  <c:v>6.248366013071896E-2</c:v>
                </c:pt>
                <c:pt idx="5010">
                  <c:v>6.248366013071896E-2</c:v>
                </c:pt>
                <c:pt idx="5011">
                  <c:v>6.248366013071896E-2</c:v>
                </c:pt>
                <c:pt idx="5012">
                  <c:v>1.4169934640522877</c:v>
                </c:pt>
                <c:pt idx="5013">
                  <c:v>3.3976470588235297</c:v>
                </c:pt>
                <c:pt idx="5014">
                  <c:v>5.1605228758169934</c:v>
                </c:pt>
                <c:pt idx="5015">
                  <c:v>5.9950326797385616</c:v>
                </c:pt>
                <c:pt idx="5016">
                  <c:v>7.0883660130718953</c:v>
                </c:pt>
                <c:pt idx="5017">
                  <c:v>8.698562091503268</c:v>
                </c:pt>
                <c:pt idx="5018">
                  <c:v>8.6392156862745111</c:v>
                </c:pt>
                <c:pt idx="5019">
                  <c:v>7.3968627450980398</c:v>
                </c:pt>
                <c:pt idx="5020">
                  <c:v>6.8677124183006546</c:v>
                </c:pt>
                <c:pt idx="5021">
                  <c:v>5.8073202614379085</c:v>
                </c:pt>
                <c:pt idx="5022">
                  <c:v>2.8990849673202614</c:v>
                </c:pt>
                <c:pt idx="5023">
                  <c:v>1.3568627450980393</c:v>
                </c:pt>
                <c:pt idx="5024">
                  <c:v>1.1529411764705884</c:v>
                </c:pt>
                <c:pt idx="5025">
                  <c:v>0.85071895424836619</c:v>
                </c:pt>
                <c:pt idx="5026">
                  <c:v>0.90352941176470603</c:v>
                </c:pt>
                <c:pt idx="5027">
                  <c:v>2.048888888888889</c:v>
                </c:pt>
                <c:pt idx="5028">
                  <c:v>6.1419607843137261</c:v>
                </c:pt>
                <c:pt idx="5029">
                  <c:v>11.592418300653595</c:v>
                </c:pt>
                <c:pt idx="5030">
                  <c:v>14.986928104575163</c:v>
                </c:pt>
                <c:pt idx="5031">
                  <c:v>17.58169934640523</c:v>
                </c:pt>
                <c:pt idx="5032">
                  <c:v>19.296470588235294</c:v>
                </c:pt>
                <c:pt idx="5033">
                  <c:v>16.827973856209152</c:v>
                </c:pt>
                <c:pt idx="5034">
                  <c:v>13.2959477124183</c:v>
                </c:pt>
                <c:pt idx="5035">
                  <c:v>11.33751633986928</c:v>
                </c:pt>
                <c:pt idx="5036">
                  <c:v>8.6632679738562093</c:v>
                </c:pt>
                <c:pt idx="5037">
                  <c:v>5.6841830065359478</c:v>
                </c:pt>
                <c:pt idx="5038">
                  <c:v>3.6805228758169934</c:v>
                </c:pt>
                <c:pt idx="5039">
                  <c:v>1.4454901960784314</c:v>
                </c:pt>
                <c:pt idx="5040">
                  <c:v>6.2745098039215684E-3</c:v>
                </c:pt>
                <c:pt idx="5041">
                  <c:v>0</c:v>
                </c:pt>
                <c:pt idx="5042">
                  <c:v>4.4705882352941179E-2</c:v>
                </c:pt>
                <c:pt idx="5043">
                  <c:v>0.62117647058823533</c:v>
                </c:pt>
                <c:pt idx="5044">
                  <c:v>1.8601307189542482</c:v>
                </c:pt>
                <c:pt idx="5045">
                  <c:v>1.9061437908496734</c:v>
                </c:pt>
                <c:pt idx="5046">
                  <c:v>1.9061437908496734</c:v>
                </c:pt>
                <c:pt idx="5047">
                  <c:v>1.8614379084967323</c:v>
                </c:pt>
                <c:pt idx="5048">
                  <c:v>1.284967320261438</c:v>
                </c:pt>
                <c:pt idx="5049">
                  <c:v>4.6013071895424841E-2</c:v>
                </c:pt>
                <c:pt idx="5050">
                  <c:v>0</c:v>
                </c:pt>
                <c:pt idx="5051">
                  <c:v>3.2941176470588238E-2</c:v>
                </c:pt>
                <c:pt idx="5052">
                  <c:v>3.2941176470588238E-2</c:v>
                </c:pt>
                <c:pt idx="5053">
                  <c:v>3.2941176470588238E-2</c:v>
                </c:pt>
                <c:pt idx="5054">
                  <c:v>3.2941176470588238E-2</c:v>
                </c:pt>
                <c:pt idx="5055">
                  <c:v>3.2941176470588238E-2</c:v>
                </c:pt>
                <c:pt idx="5056">
                  <c:v>0</c:v>
                </c:pt>
                <c:pt idx="5057">
                  <c:v>1.0159477124183007</c:v>
                </c:pt>
                <c:pt idx="5058">
                  <c:v>2.7958169934640522</c:v>
                </c:pt>
                <c:pt idx="5059">
                  <c:v>3.8708496732026143</c:v>
                </c:pt>
                <c:pt idx="5060">
                  <c:v>5.7623529411764709</c:v>
                </c:pt>
                <c:pt idx="5061">
                  <c:v>7.2964705882352945</c:v>
                </c:pt>
                <c:pt idx="5062">
                  <c:v>7.5728104575163391</c:v>
                </c:pt>
                <c:pt idx="5063">
                  <c:v>11.049150326797387</c:v>
                </c:pt>
                <c:pt idx="5064">
                  <c:v>17.222222222222225</c:v>
                </c:pt>
                <c:pt idx="5065">
                  <c:v>19.452549019607844</c:v>
                </c:pt>
                <c:pt idx="5066">
                  <c:v>22.672418300653597</c:v>
                </c:pt>
                <c:pt idx="5067">
                  <c:v>25.91686274509804</c:v>
                </c:pt>
                <c:pt idx="5068">
                  <c:v>21.825359477124184</c:v>
                </c:pt>
                <c:pt idx="5069">
                  <c:v>17.130196078431375</c:v>
                </c:pt>
                <c:pt idx="5070">
                  <c:v>16.469281045751632</c:v>
                </c:pt>
                <c:pt idx="5071">
                  <c:v>13.839215686274509</c:v>
                </c:pt>
                <c:pt idx="5072">
                  <c:v>9.6465359477124188</c:v>
                </c:pt>
                <c:pt idx="5073">
                  <c:v>8.491503267973858</c:v>
                </c:pt>
                <c:pt idx="5074">
                  <c:v>5.9385620915032691</c:v>
                </c:pt>
                <c:pt idx="5075">
                  <c:v>2.4901960784313726</c:v>
                </c:pt>
                <c:pt idx="5076">
                  <c:v>0.36627450980392157</c:v>
                </c:pt>
                <c:pt idx="5077">
                  <c:v>2.2222222222222223E-2</c:v>
                </c:pt>
                <c:pt idx="5078">
                  <c:v>7.3202614379084971E-2</c:v>
                </c:pt>
                <c:pt idx="5079">
                  <c:v>7.3202614379084971E-2</c:v>
                </c:pt>
                <c:pt idx="5080">
                  <c:v>8.6535947712418293E-2</c:v>
                </c:pt>
                <c:pt idx="5081">
                  <c:v>0.10901960784313727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1.3581699346405229</c:v>
                </c:pt>
                <c:pt idx="5090">
                  <c:v>2.6922875816993463</c:v>
                </c:pt>
                <c:pt idx="5091">
                  <c:v>3.9396078431372548</c:v>
                </c:pt>
                <c:pt idx="5092">
                  <c:v>4.7741176470588247</c:v>
                </c:pt>
                <c:pt idx="5093">
                  <c:v>5.5547712418300659</c:v>
                </c:pt>
                <c:pt idx="5094">
                  <c:v>5.6831372549019612</c:v>
                </c:pt>
                <c:pt idx="5095">
                  <c:v>6.9307189542483663</c:v>
                </c:pt>
                <c:pt idx="5096">
                  <c:v>6.9832679738562087</c:v>
                </c:pt>
                <c:pt idx="5097">
                  <c:v>6.5552941176470583</c:v>
                </c:pt>
                <c:pt idx="5098">
                  <c:v>5.7973856209150325</c:v>
                </c:pt>
                <c:pt idx="5099">
                  <c:v>4.6475816993464063</c:v>
                </c:pt>
                <c:pt idx="5100">
                  <c:v>3.3722875816993465</c:v>
                </c:pt>
                <c:pt idx="5101">
                  <c:v>3.0248366013071899</c:v>
                </c:pt>
                <c:pt idx="5102">
                  <c:v>2.7534640522875815</c:v>
                </c:pt>
                <c:pt idx="5103">
                  <c:v>2.9367320261437908</c:v>
                </c:pt>
                <c:pt idx="5104">
                  <c:v>4.1874509803921569</c:v>
                </c:pt>
                <c:pt idx="5105">
                  <c:v>7.2091503267973858</c:v>
                </c:pt>
                <c:pt idx="5106">
                  <c:v>12.12627450980392</c:v>
                </c:pt>
                <c:pt idx="5107">
                  <c:v>15.4</c:v>
                </c:pt>
                <c:pt idx="5108">
                  <c:v>16.294117647058822</c:v>
                </c:pt>
                <c:pt idx="5109">
                  <c:v>16.580915032679737</c:v>
                </c:pt>
                <c:pt idx="5110">
                  <c:v>14.221176470588238</c:v>
                </c:pt>
                <c:pt idx="5111">
                  <c:v>10.589803921568629</c:v>
                </c:pt>
                <c:pt idx="5112">
                  <c:v>8.7715032679738574</c:v>
                </c:pt>
                <c:pt idx="5113">
                  <c:v>7.6839215686274498</c:v>
                </c:pt>
                <c:pt idx="5114">
                  <c:v>5.8096732026143796</c:v>
                </c:pt>
                <c:pt idx="5115">
                  <c:v>3.841307189542484</c:v>
                </c:pt>
                <c:pt idx="5116">
                  <c:v>1.6031372549019609</c:v>
                </c:pt>
                <c:pt idx="5117">
                  <c:v>1.2549019607843137E-2</c:v>
                </c:pt>
                <c:pt idx="5118">
                  <c:v>3.5555555555555556E-2</c:v>
                </c:pt>
                <c:pt idx="5119">
                  <c:v>0.27111111111111108</c:v>
                </c:pt>
                <c:pt idx="5120">
                  <c:v>1.8784313725490196</c:v>
                </c:pt>
                <c:pt idx="5121">
                  <c:v>4.6399999999999997</c:v>
                </c:pt>
                <c:pt idx="5122">
                  <c:v>5.1471895424836607</c:v>
                </c:pt>
                <c:pt idx="5123">
                  <c:v>5.1116339869281049</c:v>
                </c:pt>
                <c:pt idx="5124">
                  <c:v>4.8760784313725489</c:v>
                </c:pt>
                <c:pt idx="5125">
                  <c:v>3.2687581699346406</c:v>
                </c:pt>
                <c:pt idx="5126">
                  <c:v>0.50718954248366022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0.6588235294117647</c:v>
                </c:pt>
                <c:pt idx="5132">
                  <c:v>1.0146405228758169</c:v>
                </c:pt>
                <c:pt idx="5133">
                  <c:v>1.0146405228758169</c:v>
                </c:pt>
                <c:pt idx="5134">
                  <c:v>1.5001307189542483</c:v>
                </c:pt>
                <c:pt idx="5135">
                  <c:v>3.3550326797385628</c:v>
                </c:pt>
                <c:pt idx="5136">
                  <c:v>4.3328104575163398</c:v>
                </c:pt>
                <c:pt idx="5137">
                  <c:v>5.5673202614379091</c:v>
                </c:pt>
                <c:pt idx="5138">
                  <c:v>6.2648366013071897</c:v>
                </c:pt>
                <c:pt idx="5139">
                  <c:v>6.1173856209150337</c:v>
                </c:pt>
                <c:pt idx="5140">
                  <c:v>7.1001307189542491</c:v>
                </c:pt>
                <c:pt idx="5141">
                  <c:v>9.6614379084967332</c:v>
                </c:pt>
                <c:pt idx="5142">
                  <c:v>10.392679738562093</c:v>
                </c:pt>
                <c:pt idx="5143">
                  <c:v>12.945882352941178</c:v>
                </c:pt>
                <c:pt idx="5144">
                  <c:v>16.409934640522877</c:v>
                </c:pt>
                <c:pt idx="5145">
                  <c:v>14.733856209150327</c:v>
                </c:pt>
                <c:pt idx="5146">
                  <c:v>13.027712418300656</c:v>
                </c:pt>
                <c:pt idx="5147">
                  <c:v>14.597124183006537</c:v>
                </c:pt>
                <c:pt idx="5148">
                  <c:v>13.838692810457518</c:v>
                </c:pt>
                <c:pt idx="5149">
                  <c:v>11.35607843137255</c:v>
                </c:pt>
                <c:pt idx="5150">
                  <c:v>10.978823529411764</c:v>
                </c:pt>
                <c:pt idx="5151">
                  <c:v>8.7121568627450987</c:v>
                </c:pt>
                <c:pt idx="5152">
                  <c:v>4.8337254901960787</c:v>
                </c:pt>
                <c:pt idx="5153">
                  <c:v>2.3414379084967321</c:v>
                </c:pt>
                <c:pt idx="5154">
                  <c:v>1.0219607843137255</c:v>
                </c:pt>
                <c:pt idx="5155">
                  <c:v>0.33411764705882352</c:v>
                </c:pt>
                <c:pt idx="5156">
                  <c:v>0.23058823529411768</c:v>
                </c:pt>
                <c:pt idx="5157">
                  <c:v>0.6373856209150327</c:v>
                </c:pt>
                <c:pt idx="5158">
                  <c:v>0.70431372549019589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1.2300653594771243</c:v>
                </c:pt>
                <c:pt idx="5167">
                  <c:v>2.090718954248366</c:v>
                </c:pt>
                <c:pt idx="5168">
                  <c:v>2.9411764705882355</c:v>
                </c:pt>
                <c:pt idx="5169">
                  <c:v>3.7756862745098037</c:v>
                </c:pt>
                <c:pt idx="5170">
                  <c:v>4.3720261437908494</c:v>
                </c:pt>
                <c:pt idx="5171">
                  <c:v>4.2543790849673204</c:v>
                </c:pt>
                <c:pt idx="5172">
                  <c:v>4.9338562091503269</c:v>
                </c:pt>
                <c:pt idx="5173">
                  <c:v>5.4444444444444455</c:v>
                </c:pt>
                <c:pt idx="5174">
                  <c:v>5.1341176470588241</c:v>
                </c:pt>
                <c:pt idx="5175">
                  <c:v>4.6426143790849679</c:v>
                </c:pt>
                <c:pt idx="5176">
                  <c:v>4.2091503267973867</c:v>
                </c:pt>
                <c:pt idx="5177">
                  <c:v>4.2559477124183012</c:v>
                </c:pt>
                <c:pt idx="5178">
                  <c:v>3.9492810457516345</c:v>
                </c:pt>
                <c:pt idx="5179">
                  <c:v>3.5884967320261438</c:v>
                </c:pt>
                <c:pt idx="5180">
                  <c:v>3.7150326797385622</c:v>
                </c:pt>
                <c:pt idx="5181">
                  <c:v>4.8658823529411768</c:v>
                </c:pt>
                <c:pt idx="5182">
                  <c:v>7.3699346405228763</c:v>
                </c:pt>
                <c:pt idx="5183">
                  <c:v>11.314509803921569</c:v>
                </c:pt>
                <c:pt idx="5184">
                  <c:v>14.025098039215687</c:v>
                </c:pt>
                <c:pt idx="5185">
                  <c:v>13.876862745098041</c:v>
                </c:pt>
                <c:pt idx="5186">
                  <c:v>12.466666666666669</c:v>
                </c:pt>
                <c:pt idx="5187">
                  <c:v>10.03372549019608</c:v>
                </c:pt>
                <c:pt idx="5188">
                  <c:v>6.8915032679738566</c:v>
                </c:pt>
                <c:pt idx="5189">
                  <c:v>5.5762091503267976</c:v>
                </c:pt>
                <c:pt idx="5190">
                  <c:v>5.5056209150326803</c:v>
                </c:pt>
                <c:pt idx="5191">
                  <c:v>5.0860130718954251</c:v>
                </c:pt>
                <c:pt idx="5192">
                  <c:v>3.42797385620915</c:v>
                </c:pt>
                <c:pt idx="5193">
                  <c:v>1.6224836601307189</c:v>
                </c:pt>
                <c:pt idx="5194">
                  <c:v>6.6928104575163405E-2</c:v>
                </c:pt>
                <c:pt idx="5195">
                  <c:v>0.53045751633986926</c:v>
                </c:pt>
                <c:pt idx="5196">
                  <c:v>0.8141176470588235</c:v>
                </c:pt>
                <c:pt idx="5197">
                  <c:v>2.9260130718954249</c:v>
                </c:pt>
                <c:pt idx="5198">
                  <c:v>7.2384313725490204</c:v>
                </c:pt>
                <c:pt idx="5199">
                  <c:v>8.0465359477124192</c:v>
                </c:pt>
                <c:pt idx="5200">
                  <c:v>7.5704575163398697</c:v>
                </c:pt>
                <c:pt idx="5201">
                  <c:v>7.2867973856209147</c:v>
                </c:pt>
                <c:pt idx="5202">
                  <c:v>5.1749019607843145</c:v>
                </c:pt>
                <c:pt idx="5203">
                  <c:v>0.81124183006535944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1.1780392156862747</c:v>
                </c:pt>
                <c:pt idx="5209">
                  <c:v>2.2447058823529416</c:v>
                </c:pt>
                <c:pt idx="5210">
                  <c:v>2.2447058823529416</c:v>
                </c:pt>
                <c:pt idx="5211">
                  <c:v>2.7301960784313728</c:v>
                </c:pt>
                <c:pt idx="5212">
                  <c:v>5.5247058823529418</c:v>
                </c:pt>
                <c:pt idx="5213">
                  <c:v>6.6786928104575178</c:v>
                </c:pt>
                <c:pt idx="5214">
                  <c:v>6.0873202614379078</c:v>
                </c:pt>
                <c:pt idx="5215">
                  <c:v>6.1103267973856212</c:v>
                </c:pt>
                <c:pt idx="5216">
                  <c:v>5.6248366013071891</c:v>
                </c:pt>
                <c:pt idx="5217">
                  <c:v>4.6996078431372554</c:v>
                </c:pt>
                <c:pt idx="5218">
                  <c:v>4.8460130718954249</c:v>
                </c:pt>
                <c:pt idx="5219">
                  <c:v>4.7790849673202622</c:v>
                </c:pt>
                <c:pt idx="5220">
                  <c:v>5.8020915032679738</c:v>
                </c:pt>
                <c:pt idx="5221">
                  <c:v>8.1827450980392165</c:v>
                </c:pt>
                <c:pt idx="5222">
                  <c:v>7.4190849673202619</c:v>
                </c:pt>
                <c:pt idx="5223">
                  <c:v>6.329150326797385</c:v>
                </c:pt>
                <c:pt idx="5224">
                  <c:v>9.5369934640522889</c:v>
                </c:pt>
                <c:pt idx="5225">
                  <c:v>10.980392156862747</c:v>
                </c:pt>
                <c:pt idx="5226">
                  <c:v>11.138039215686275</c:v>
                </c:pt>
                <c:pt idx="5227">
                  <c:v>11.162875816993465</c:v>
                </c:pt>
                <c:pt idx="5228">
                  <c:v>10.267189542483662</c:v>
                </c:pt>
                <c:pt idx="5229">
                  <c:v>6.6635294117647064</c:v>
                </c:pt>
                <c:pt idx="5230">
                  <c:v>4.1741176470588242</c:v>
                </c:pt>
                <c:pt idx="5231">
                  <c:v>1.6358169934640525</c:v>
                </c:pt>
                <c:pt idx="5232">
                  <c:v>0.56366013071895427</c:v>
                </c:pt>
                <c:pt idx="5233">
                  <c:v>0.19241830065359478</c:v>
                </c:pt>
                <c:pt idx="5234">
                  <c:v>0.65960784313725507</c:v>
                </c:pt>
                <c:pt idx="5235">
                  <c:v>0.72967320261437918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8.3660130718954243E-2</c:v>
                </c:pt>
                <c:pt idx="5241">
                  <c:v>0.20130718954248367</c:v>
                </c:pt>
                <c:pt idx="5242">
                  <c:v>0.2243137254901961</c:v>
                </c:pt>
                <c:pt idx="5243">
                  <c:v>1.4292810457516338</c:v>
                </c:pt>
                <c:pt idx="5244">
                  <c:v>1.9667973856209151</c:v>
                </c:pt>
                <c:pt idx="5245">
                  <c:v>2.1884967320261435</c:v>
                </c:pt>
                <c:pt idx="5246">
                  <c:v>2.9053594771241831</c:v>
                </c:pt>
                <c:pt idx="5247">
                  <c:v>3.4559477124183009</c:v>
                </c:pt>
                <c:pt idx="5248">
                  <c:v>3.3856209150326797</c:v>
                </c:pt>
                <c:pt idx="5249">
                  <c:v>4.4141176470588235</c:v>
                </c:pt>
                <c:pt idx="5250">
                  <c:v>5.3837908496732032</c:v>
                </c:pt>
                <c:pt idx="5251">
                  <c:v>5.1775163398692809</c:v>
                </c:pt>
                <c:pt idx="5252">
                  <c:v>4.7602614379084969</c:v>
                </c:pt>
                <c:pt idx="5253">
                  <c:v>4.3777777777777782</c:v>
                </c:pt>
                <c:pt idx="5254">
                  <c:v>4.5942483660130726</c:v>
                </c:pt>
                <c:pt idx="5255">
                  <c:v>4.3735947712418302</c:v>
                </c:pt>
                <c:pt idx="5256">
                  <c:v>3.9911111111111106</c:v>
                </c:pt>
                <c:pt idx="5257">
                  <c:v>4.1952941176470588</c:v>
                </c:pt>
                <c:pt idx="5258">
                  <c:v>5.2964705882352936</c:v>
                </c:pt>
                <c:pt idx="5259">
                  <c:v>6.5898039215686275</c:v>
                </c:pt>
                <c:pt idx="5260">
                  <c:v>10.171503267973858</c:v>
                </c:pt>
                <c:pt idx="5261">
                  <c:v>12.59450980392157</c:v>
                </c:pt>
                <c:pt idx="5262">
                  <c:v>12.269281045751635</c:v>
                </c:pt>
                <c:pt idx="5263">
                  <c:v>10.506143790849674</c:v>
                </c:pt>
                <c:pt idx="5264">
                  <c:v>8.5879738562091497</c:v>
                </c:pt>
                <c:pt idx="5265">
                  <c:v>5.650980392156864</c:v>
                </c:pt>
                <c:pt idx="5266">
                  <c:v>4.5409150326797389</c:v>
                </c:pt>
                <c:pt idx="5267">
                  <c:v>4.5181699346405226</c:v>
                </c:pt>
                <c:pt idx="5268">
                  <c:v>4.4279738562091504</c:v>
                </c:pt>
                <c:pt idx="5269">
                  <c:v>3.2703267973856205</c:v>
                </c:pt>
                <c:pt idx="5270">
                  <c:v>1.7547712418300654</c:v>
                </c:pt>
                <c:pt idx="5271">
                  <c:v>0.19921568627450983</c:v>
                </c:pt>
                <c:pt idx="5272">
                  <c:v>0.81359477124182999</c:v>
                </c:pt>
                <c:pt idx="5273">
                  <c:v>1.2467973856209151</c:v>
                </c:pt>
                <c:pt idx="5274">
                  <c:v>3.4133333333333336</c:v>
                </c:pt>
                <c:pt idx="5275">
                  <c:v>8.2311111111111117</c:v>
                </c:pt>
                <c:pt idx="5276">
                  <c:v>9.209411764705882</c:v>
                </c:pt>
                <c:pt idx="5277">
                  <c:v>8.663006535947714</c:v>
                </c:pt>
                <c:pt idx="5278">
                  <c:v>8.2298039215686281</c:v>
                </c:pt>
                <c:pt idx="5279">
                  <c:v>6.0632679738562096</c:v>
                </c:pt>
                <c:pt idx="5280">
                  <c:v>1.0619607843137255</c:v>
                </c:pt>
                <c:pt idx="5281">
                  <c:v>8.0522875816993467E-2</c:v>
                </c:pt>
                <c:pt idx="5282">
                  <c:v>0</c:v>
                </c:pt>
                <c:pt idx="5283">
                  <c:v>3.1372549019607842E-3</c:v>
                </c:pt>
                <c:pt idx="5284">
                  <c:v>3.1372549019607842E-3</c:v>
                </c:pt>
                <c:pt idx="5285">
                  <c:v>1.2041830065359478</c:v>
                </c:pt>
                <c:pt idx="5286">
                  <c:v>2.2807843137254902</c:v>
                </c:pt>
                <c:pt idx="5287">
                  <c:v>2.2807843137254902</c:v>
                </c:pt>
                <c:pt idx="5288">
                  <c:v>2.7281045751633988</c:v>
                </c:pt>
                <c:pt idx="5289">
                  <c:v>5.5895424836601295</c:v>
                </c:pt>
                <c:pt idx="5290">
                  <c:v>8.4290196078431379</c:v>
                </c:pt>
                <c:pt idx="5291">
                  <c:v>7.6355555555555554</c:v>
                </c:pt>
                <c:pt idx="5292">
                  <c:v>7.6355555555555554</c:v>
                </c:pt>
                <c:pt idx="5293">
                  <c:v>7.1850980392156867</c:v>
                </c:pt>
                <c:pt idx="5294">
                  <c:v>6.1929411764705877</c:v>
                </c:pt>
                <c:pt idx="5295">
                  <c:v>4.5320261437908496</c:v>
                </c:pt>
                <c:pt idx="5296">
                  <c:v>4.5691503267973861</c:v>
                </c:pt>
                <c:pt idx="5297">
                  <c:v>4.7594771241830065</c:v>
                </c:pt>
                <c:pt idx="5298">
                  <c:v>5.4047058823529417</c:v>
                </c:pt>
                <c:pt idx="5299">
                  <c:v>4.0611764705882356</c:v>
                </c:pt>
                <c:pt idx="5300">
                  <c:v>2.5555555555555558</c:v>
                </c:pt>
                <c:pt idx="5301">
                  <c:v>5.3986928104575158</c:v>
                </c:pt>
                <c:pt idx="5302">
                  <c:v>7.5675816993464053</c:v>
                </c:pt>
                <c:pt idx="5303">
                  <c:v>9.4901960784313726</c:v>
                </c:pt>
                <c:pt idx="5304">
                  <c:v>10.878169934640523</c:v>
                </c:pt>
                <c:pt idx="5305">
                  <c:v>11.363660130718955</c:v>
                </c:pt>
                <c:pt idx="5306">
                  <c:v>8.2002614379084964</c:v>
                </c:pt>
                <c:pt idx="5307">
                  <c:v>5.8410457516339873</c:v>
                </c:pt>
                <c:pt idx="5308">
                  <c:v>3.2732026143790853</c:v>
                </c:pt>
                <c:pt idx="5309">
                  <c:v>1.417777777777778</c:v>
                </c:pt>
                <c:pt idx="5310">
                  <c:v>0.17986928104575164</c:v>
                </c:pt>
                <c:pt idx="5311">
                  <c:v>0.65960784313725507</c:v>
                </c:pt>
                <c:pt idx="5312">
                  <c:v>0.72967320261437918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8.3660130718954243E-2</c:v>
                </c:pt>
                <c:pt idx="5318">
                  <c:v>0.63790849673202621</c:v>
                </c:pt>
                <c:pt idx="5319">
                  <c:v>1.7665359477124185</c:v>
                </c:pt>
                <c:pt idx="5320">
                  <c:v>2.4180392156862749</c:v>
                </c:pt>
                <c:pt idx="5321">
                  <c:v>2.7866666666666671</c:v>
                </c:pt>
                <c:pt idx="5322">
                  <c:v>2.9233986928104581</c:v>
                </c:pt>
                <c:pt idx="5323">
                  <c:v>2.6616993464052285</c:v>
                </c:pt>
                <c:pt idx="5324">
                  <c:v>1.8569934640522878</c:v>
                </c:pt>
                <c:pt idx="5325">
                  <c:v>2.1383006535947708</c:v>
                </c:pt>
                <c:pt idx="5326">
                  <c:v>3.8206535947712417</c:v>
                </c:pt>
                <c:pt idx="5327">
                  <c:v>4.9111111111111114</c:v>
                </c:pt>
                <c:pt idx="5328">
                  <c:v>5.2467973856209147</c:v>
                </c:pt>
                <c:pt idx="5329">
                  <c:v>5.0823529411764703</c:v>
                </c:pt>
                <c:pt idx="5330">
                  <c:v>4.9333333333333336</c:v>
                </c:pt>
                <c:pt idx="5331">
                  <c:v>4.6679738562091506</c:v>
                </c:pt>
                <c:pt idx="5332">
                  <c:v>4.5014379084967322</c:v>
                </c:pt>
                <c:pt idx="5333">
                  <c:v>4.483137254901961</c:v>
                </c:pt>
                <c:pt idx="5334">
                  <c:v>4.9529411764705884</c:v>
                </c:pt>
                <c:pt idx="5335">
                  <c:v>5.5516339869281053</c:v>
                </c:pt>
                <c:pt idx="5336">
                  <c:v>5.2734640522875829</c:v>
                </c:pt>
                <c:pt idx="5337">
                  <c:v>7.5383006535947716</c:v>
                </c:pt>
                <c:pt idx="5338">
                  <c:v>8.609150326797387</c:v>
                </c:pt>
                <c:pt idx="5339">
                  <c:v>7.9798692810457519</c:v>
                </c:pt>
                <c:pt idx="5340">
                  <c:v>6.6099346405228765</c:v>
                </c:pt>
                <c:pt idx="5341">
                  <c:v>5.556862745098039</c:v>
                </c:pt>
                <c:pt idx="5342">
                  <c:v>2.9346405228758172</c:v>
                </c:pt>
                <c:pt idx="5343">
                  <c:v>2.4175163398692807</c:v>
                </c:pt>
                <c:pt idx="5344">
                  <c:v>2.4300653594771244</c:v>
                </c:pt>
                <c:pt idx="5345">
                  <c:v>2.4175163398692807</c:v>
                </c:pt>
                <c:pt idx="5346">
                  <c:v>1.963137254901961</c:v>
                </c:pt>
                <c:pt idx="5347">
                  <c:v>1.3597385620915035</c:v>
                </c:pt>
                <c:pt idx="5348">
                  <c:v>0.19921568627450983</c:v>
                </c:pt>
                <c:pt idx="5349">
                  <c:v>0.81359477124182999</c:v>
                </c:pt>
                <c:pt idx="5350">
                  <c:v>1.4164705882352939</c:v>
                </c:pt>
                <c:pt idx="5351">
                  <c:v>4.1524183006535953</c:v>
                </c:pt>
                <c:pt idx="5352">
                  <c:v>10.141437908496734</c:v>
                </c:pt>
                <c:pt idx="5353">
                  <c:v>11.830588235294119</c:v>
                </c:pt>
                <c:pt idx="5354">
                  <c:v>11.569150326797386</c:v>
                </c:pt>
                <c:pt idx="5355">
                  <c:v>10.966274509803922</c:v>
                </c:pt>
                <c:pt idx="5356">
                  <c:v>8.2428758169934628</c:v>
                </c:pt>
                <c:pt idx="5357">
                  <c:v>2.0703267973856212</c:v>
                </c:pt>
                <c:pt idx="5358">
                  <c:v>0.55921568627450979</c:v>
                </c:pt>
                <c:pt idx="5359">
                  <c:v>1.5147712418300654</c:v>
                </c:pt>
                <c:pt idx="5360">
                  <c:v>2.6039215686274515</c:v>
                </c:pt>
                <c:pt idx="5361">
                  <c:v>3.4632679738562087</c:v>
                </c:pt>
                <c:pt idx="5362">
                  <c:v>4.6708496732026141</c:v>
                </c:pt>
                <c:pt idx="5363">
                  <c:v>5.5662745098039226</c:v>
                </c:pt>
                <c:pt idx="5364">
                  <c:v>4.2452287581699348</c:v>
                </c:pt>
                <c:pt idx="5365">
                  <c:v>3.2332026143790844</c:v>
                </c:pt>
                <c:pt idx="5366">
                  <c:v>4.7963398692810468</c:v>
                </c:pt>
                <c:pt idx="5367">
                  <c:v>8.3963398692810447</c:v>
                </c:pt>
                <c:pt idx="5368">
                  <c:v>7.6094117647058823</c:v>
                </c:pt>
                <c:pt idx="5369">
                  <c:v>7.6094117647058823</c:v>
                </c:pt>
                <c:pt idx="5370">
                  <c:v>7.5322875816993458</c:v>
                </c:pt>
                <c:pt idx="5371">
                  <c:v>6.3267973856209148</c:v>
                </c:pt>
                <c:pt idx="5372">
                  <c:v>2.4026143790849677</c:v>
                </c:pt>
                <c:pt idx="5373">
                  <c:v>2.3307189542483662</c:v>
                </c:pt>
                <c:pt idx="5374">
                  <c:v>2.3307189542483662</c:v>
                </c:pt>
                <c:pt idx="5375">
                  <c:v>2.3307189542483662</c:v>
                </c:pt>
                <c:pt idx="5376">
                  <c:v>1.1011764705882354</c:v>
                </c:pt>
                <c:pt idx="5377">
                  <c:v>0.9539869281045753</c:v>
                </c:pt>
                <c:pt idx="5378">
                  <c:v>3.4457516339869283</c:v>
                </c:pt>
                <c:pt idx="5379">
                  <c:v>5.6237908496732025</c:v>
                </c:pt>
                <c:pt idx="5380">
                  <c:v>8.1916339869281067</c:v>
                </c:pt>
                <c:pt idx="5381">
                  <c:v>10.539346405228759</c:v>
                </c:pt>
                <c:pt idx="5382">
                  <c:v>11.637908496732026</c:v>
                </c:pt>
                <c:pt idx="5383">
                  <c:v>8.928366013071896</c:v>
                </c:pt>
                <c:pt idx="5384">
                  <c:v>6.7503267973856209</c:v>
                </c:pt>
                <c:pt idx="5385">
                  <c:v>4.1824836601307194</c:v>
                </c:pt>
                <c:pt idx="5386">
                  <c:v>1.8930718954248369</c:v>
                </c:pt>
                <c:pt idx="5387">
                  <c:v>0.17986928104575164</c:v>
                </c:pt>
                <c:pt idx="5388">
                  <c:v>0.65960784313725507</c:v>
                </c:pt>
                <c:pt idx="5389">
                  <c:v>0.72967320261437918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8.3660130718954243E-2</c:v>
                </c:pt>
                <c:pt idx="5395">
                  <c:v>0.65385620915032683</c:v>
                </c:pt>
                <c:pt idx="5396">
                  <c:v>1.7887581699346409</c:v>
                </c:pt>
                <c:pt idx="5397">
                  <c:v>2.2640522875816993</c:v>
                </c:pt>
                <c:pt idx="5398">
                  <c:v>2.368366013071896</c:v>
                </c:pt>
                <c:pt idx="5399">
                  <c:v>2.2847058823529416</c:v>
                </c:pt>
                <c:pt idx="5400">
                  <c:v>1.7145098039215689</c:v>
                </c:pt>
                <c:pt idx="5401">
                  <c:v>0.57960784313725489</c:v>
                </c:pt>
                <c:pt idx="5402">
                  <c:v>1.2381699346405228</c:v>
                </c:pt>
                <c:pt idx="5403">
                  <c:v>3.7686274509803925</c:v>
                </c:pt>
                <c:pt idx="5404">
                  <c:v>5.1372549019607847</c:v>
                </c:pt>
                <c:pt idx="5405">
                  <c:v>5.7623529411764709</c:v>
                </c:pt>
                <c:pt idx="5406">
                  <c:v>5.9633986928104576</c:v>
                </c:pt>
                <c:pt idx="5407">
                  <c:v>5.880261437908497</c:v>
                </c:pt>
                <c:pt idx="5408">
                  <c:v>4.8692810457516345</c:v>
                </c:pt>
                <c:pt idx="5409">
                  <c:v>4.3675816993464061</c:v>
                </c:pt>
                <c:pt idx="5410">
                  <c:v>4.3879738562091504</c:v>
                </c:pt>
                <c:pt idx="5411">
                  <c:v>4.8904575163398691</c:v>
                </c:pt>
                <c:pt idx="5412">
                  <c:v>5.1432679738562097</c:v>
                </c:pt>
                <c:pt idx="5413">
                  <c:v>4.4036601307189542</c:v>
                </c:pt>
                <c:pt idx="5414">
                  <c:v>5.788496732026144</c:v>
                </c:pt>
                <c:pt idx="5415">
                  <c:v>5.5887581699346409</c:v>
                </c:pt>
                <c:pt idx="5416">
                  <c:v>4.8852287581699354</c:v>
                </c:pt>
                <c:pt idx="5417">
                  <c:v>3.5816993464052294</c:v>
                </c:pt>
                <c:pt idx="5418">
                  <c:v>2.6975163398692814</c:v>
                </c:pt>
                <c:pt idx="5419">
                  <c:v>0.44888888888888889</c:v>
                </c:pt>
                <c:pt idx="5420">
                  <c:v>0.15450980392156863</c:v>
                </c:pt>
                <c:pt idx="5421">
                  <c:v>0.16078431372549021</c:v>
                </c:pt>
                <c:pt idx="5422">
                  <c:v>0.16078431372549021</c:v>
                </c:pt>
                <c:pt idx="5423">
                  <c:v>0.16078431372549021</c:v>
                </c:pt>
                <c:pt idx="5424">
                  <c:v>0.3411764705882353</c:v>
                </c:pt>
                <c:pt idx="5425">
                  <c:v>0.19294117647058825</c:v>
                </c:pt>
                <c:pt idx="5426">
                  <c:v>0.81359477124182999</c:v>
                </c:pt>
                <c:pt idx="5427">
                  <c:v>1.7573856209150329</c:v>
                </c:pt>
                <c:pt idx="5428">
                  <c:v>4.0389542483660126</c:v>
                </c:pt>
                <c:pt idx="5429">
                  <c:v>8.8141176470588238</c:v>
                </c:pt>
                <c:pt idx="5430">
                  <c:v>10.697777777777778</c:v>
                </c:pt>
                <c:pt idx="5431">
                  <c:v>10.952418300653596</c:v>
                </c:pt>
                <c:pt idx="5432">
                  <c:v>10.084967320261438</c:v>
                </c:pt>
                <c:pt idx="5433">
                  <c:v>8.2292810457516357</c:v>
                </c:pt>
                <c:pt idx="5434">
                  <c:v>3.2705882352941171</c:v>
                </c:pt>
                <c:pt idx="5435">
                  <c:v>1.9124183006535949</c:v>
                </c:pt>
                <c:pt idx="5436">
                  <c:v>4.3681045751633993</c:v>
                </c:pt>
                <c:pt idx="5437">
                  <c:v>7.4556862745098043</c:v>
                </c:pt>
                <c:pt idx="5438">
                  <c:v>9.3241830065359483</c:v>
                </c:pt>
                <c:pt idx="5439">
                  <c:v>10.531764705882354</c:v>
                </c:pt>
                <c:pt idx="5440">
                  <c:v>11.079738562091505</c:v>
                </c:pt>
                <c:pt idx="5441">
                  <c:v>7.742483660130719</c:v>
                </c:pt>
                <c:pt idx="5442">
                  <c:v>4.5816993464052294</c:v>
                </c:pt>
                <c:pt idx="5443">
                  <c:v>4.1720261437908501</c:v>
                </c:pt>
                <c:pt idx="5444">
                  <c:v>6.9728104575163403</c:v>
                </c:pt>
                <c:pt idx="5445">
                  <c:v>6.1858823529411771</c:v>
                </c:pt>
                <c:pt idx="5446">
                  <c:v>6.1858823529411771</c:v>
                </c:pt>
                <c:pt idx="5447">
                  <c:v>6.1827450980392165</c:v>
                </c:pt>
                <c:pt idx="5448">
                  <c:v>4.4000000000000004</c:v>
                </c:pt>
                <c:pt idx="5449">
                  <c:v>0.46352941176470597</c:v>
                </c:pt>
                <c:pt idx="5450">
                  <c:v>0.17385620915032682</c:v>
                </c:pt>
                <c:pt idx="5451">
                  <c:v>0.17385620915032682</c:v>
                </c:pt>
                <c:pt idx="5452">
                  <c:v>0.17385620915032682</c:v>
                </c:pt>
                <c:pt idx="5453">
                  <c:v>7.1895424836601315E-2</c:v>
                </c:pt>
                <c:pt idx="5454">
                  <c:v>0.33934640522875814</c:v>
                </c:pt>
                <c:pt idx="5455">
                  <c:v>2.1613071895424838</c:v>
                </c:pt>
                <c:pt idx="5456">
                  <c:v>3.5670588235294121</c:v>
                </c:pt>
                <c:pt idx="5457">
                  <c:v>5.7908496732026142</c:v>
                </c:pt>
                <c:pt idx="5458">
                  <c:v>8.132026143790851</c:v>
                </c:pt>
                <c:pt idx="5459">
                  <c:v>9.6274509803921564</c:v>
                </c:pt>
                <c:pt idx="5460">
                  <c:v>7.8054901960784306</c:v>
                </c:pt>
                <c:pt idx="5461">
                  <c:v>6.3997385620915042</c:v>
                </c:pt>
                <c:pt idx="5462">
                  <c:v>4.1759477124183011</c:v>
                </c:pt>
                <c:pt idx="5463">
                  <c:v>1.8705882352941181</c:v>
                </c:pt>
                <c:pt idx="5464">
                  <c:v>0.15738562091503269</c:v>
                </c:pt>
                <c:pt idx="5465">
                  <c:v>0.61124183006535948</c:v>
                </c:pt>
                <c:pt idx="5466">
                  <c:v>0.6588235294117647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8.3660130718954243E-2</c:v>
                </c:pt>
                <c:pt idx="5472">
                  <c:v>0.65385620915032683</c:v>
                </c:pt>
                <c:pt idx="5473">
                  <c:v>1.8282352941176472</c:v>
                </c:pt>
                <c:pt idx="5474">
                  <c:v>3.056993464052288</c:v>
                </c:pt>
                <c:pt idx="5475">
                  <c:v>4.2154248366013078</c:v>
                </c:pt>
                <c:pt idx="5476">
                  <c:v>4.131764705882353</c:v>
                </c:pt>
                <c:pt idx="5477">
                  <c:v>3.5615686274509804</c:v>
                </c:pt>
                <c:pt idx="5478">
                  <c:v>2.5223529411764707</c:v>
                </c:pt>
                <c:pt idx="5479">
                  <c:v>3.5652287581699347</c:v>
                </c:pt>
                <c:pt idx="5480">
                  <c:v>4.1294117647058828</c:v>
                </c:pt>
                <c:pt idx="5481">
                  <c:v>4.5861437908496727</c:v>
                </c:pt>
                <c:pt idx="5482">
                  <c:v>4.8266666666666671</c:v>
                </c:pt>
                <c:pt idx="5483">
                  <c:v>4.8698039215686277</c:v>
                </c:pt>
                <c:pt idx="5484">
                  <c:v>3.9090196078431378</c:v>
                </c:pt>
                <c:pt idx="5485">
                  <c:v>3.549803921568627</c:v>
                </c:pt>
                <c:pt idx="5486">
                  <c:v>3.5430065359477125</c:v>
                </c:pt>
                <c:pt idx="5487">
                  <c:v>4.1181699346405223</c:v>
                </c:pt>
                <c:pt idx="5488">
                  <c:v>4.7126797385620911</c:v>
                </c:pt>
                <c:pt idx="5489">
                  <c:v>4.3469281045751638</c:v>
                </c:pt>
                <c:pt idx="5490">
                  <c:v>3.8454901960784316</c:v>
                </c:pt>
                <c:pt idx="5491">
                  <c:v>5.5354248366013072</c:v>
                </c:pt>
                <c:pt idx="5492">
                  <c:v>4.9372549019607845</c:v>
                </c:pt>
                <c:pt idx="5493">
                  <c:v>4.1644444444444453</c:v>
                </c:pt>
                <c:pt idx="5494">
                  <c:v>3.2193464052287584</c:v>
                </c:pt>
                <c:pt idx="5495">
                  <c:v>2.357385620915033</c:v>
                </c:pt>
                <c:pt idx="5496">
                  <c:v>0.21751633986928107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0.18352941176470586</c:v>
                </c:pt>
                <c:pt idx="5502">
                  <c:v>0.1866666666666667</c:v>
                </c:pt>
                <c:pt idx="5503">
                  <c:v>0.77803921568627443</c:v>
                </c:pt>
                <c:pt idx="5504">
                  <c:v>1.5181699346405229</c:v>
                </c:pt>
                <c:pt idx="5505">
                  <c:v>2.7720261437908502</c:v>
                </c:pt>
                <c:pt idx="5506">
                  <c:v>7.0695424836601308</c:v>
                </c:pt>
                <c:pt idx="5507">
                  <c:v>9.8112418300653612</c:v>
                </c:pt>
                <c:pt idx="5508">
                  <c:v>12.33437908496732</c:v>
                </c:pt>
                <c:pt idx="5509">
                  <c:v>12.009934640522875</c:v>
                </c:pt>
                <c:pt idx="5510">
                  <c:v>11.197647058823531</c:v>
                </c:pt>
                <c:pt idx="5511">
                  <c:v>6.7166013071895438</c:v>
                </c:pt>
                <c:pt idx="5512">
                  <c:v>4.5003921568627447</c:v>
                </c:pt>
                <c:pt idx="5513">
                  <c:v>4.7560784313725488</c:v>
                </c:pt>
                <c:pt idx="5514">
                  <c:v>7.5304575163398697</c:v>
                </c:pt>
                <c:pt idx="5515">
                  <c:v>9.4954248366013072</c:v>
                </c:pt>
                <c:pt idx="5516">
                  <c:v>10.044183006535947</c:v>
                </c:pt>
                <c:pt idx="5517">
                  <c:v>10.457254901960782</c:v>
                </c:pt>
                <c:pt idx="5518">
                  <c:v>7.7450980392156872</c:v>
                </c:pt>
                <c:pt idx="5519">
                  <c:v>4.5707189542483659</c:v>
                </c:pt>
                <c:pt idx="5520">
                  <c:v>3.3241830065359479</c:v>
                </c:pt>
                <c:pt idx="5521">
                  <c:v>6.1613071895424838</c:v>
                </c:pt>
                <c:pt idx="5522">
                  <c:v>5.5092810457516341</c:v>
                </c:pt>
                <c:pt idx="5523">
                  <c:v>4.8512418300653595</c:v>
                </c:pt>
                <c:pt idx="5524">
                  <c:v>4.8355555555555556</c:v>
                </c:pt>
                <c:pt idx="5525">
                  <c:v>3.7377777777777776</c:v>
                </c:pt>
                <c:pt idx="5526">
                  <c:v>2.0075816993464053</c:v>
                </c:pt>
                <c:pt idx="5527">
                  <c:v>1.9328104575163396</c:v>
                </c:pt>
                <c:pt idx="5528">
                  <c:v>1.9328104575163396</c:v>
                </c:pt>
                <c:pt idx="5529">
                  <c:v>1.9328104575163396</c:v>
                </c:pt>
                <c:pt idx="5530">
                  <c:v>1.8705882352941181</c:v>
                </c:pt>
                <c:pt idx="5531">
                  <c:v>0.24993464052287584</c:v>
                </c:pt>
                <c:pt idx="5532">
                  <c:v>1.2211764705882353</c:v>
                </c:pt>
                <c:pt idx="5533">
                  <c:v>1.6078431372549018</c:v>
                </c:pt>
                <c:pt idx="5534">
                  <c:v>2.8562091503267979</c:v>
                </c:pt>
                <c:pt idx="5535">
                  <c:v>4.4227450980392158</c:v>
                </c:pt>
                <c:pt idx="5536">
                  <c:v>5.9973856209150336</c:v>
                </c:pt>
                <c:pt idx="5537">
                  <c:v>4.8112418300653594</c:v>
                </c:pt>
                <c:pt idx="5538">
                  <c:v>4.4245751633986927</c:v>
                </c:pt>
                <c:pt idx="5539">
                  <c:v>3.1762091503267982</c:v>
                </c:pt>
                <c:pt idx="5540">
                  <c:v>1.6096732026143792</c:v>
                </c:pt>
                <c:pt idx="5541">
                  <c:v>0</c:v>
                </c:pt>
                <c:pt idx="5542">
                  <c:v>6.0392156862745093E-2</c:v>
                </c:pt>
                <c:pt idx="5543">
                  <c:v>6.3529411764705876E-2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450-4057-A7CC-71B7E4220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404911"/>
        <c:axId val="214405391"/>
      </c:scatterChart>
      <c:valAx>
        <c:axId val="214404911"/>
        <c:scaling>
          <c:orientation val="minMax"/>
          <c:max val="100"/>
        </c:scaling>
        <c:delete val="0"/>
        <c:axPos val="b"/>
        <c:numFmt formatCode="0_ 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1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214405391"/>
        <c:crosses val="autoZero"/>
        <c:crossBetween val="midCat"/>
        <c:majorUnit val="20"/>
      </c:valAx>
      <c:valAx>
        <c:axId val="214405391"/>
        <c:scaling>
          <c:orientation val="minMax"/>
          <c:max val="35"/>
          <c:min val="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1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214404911"/>
        <c:crosses val="autoZero"/>
        <c:crossBetween val="midCat"/>
        <c:majorUnit val="10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'roi_scan_means_step1 (2)'!$H$1</c:f>
              <c:strCache>
                <c:ptCount val="1"/>
                <c:pt idx="0">
                  <c:v>Water Saturation in Ca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'roi_scan_means_step1 (2)'!$F$2:$F$22178</c:f>
              <c:numCache>
                <c:formatCode>0_ </c:formatCode>
                <c:ptCount val="22177"/>
                <c:pt idx="0">
                  <c:v>68.360000000000014</c:v>
                </c:pt>
                <c:pt idx="1">
                  <c:v>74.240000000000009</c:v>
                </c:pt>
                <c:pt idx="2">
                  <c:v>73.759999999999991</c:v>
                </c:pt>
                <c:pt idx="3">
                  <c:v>67.040000000000006</c:v>
                </c:pt>
                <c:pt idx="4">
                  <c:v>68.44</c:v>
                </c:pt>
                <c:pt idx="5">
                  <c:v>69.08</c:v>
                </c:pt>
                <c:pt idx="6">
                  <c:v>69.040000000000006</c:v>
                </c:pt>
                <c:pt idx="7">
                  <c:v>69.319999999999993</c:v>
                </c:pt>
                <c:pt idx="8">
                  <c:v>62.839999999999996</c:v>
                </c:pt>
                <c:pt idx="9">
                  <c:v>52.12</c:v>
                </c:pt>
                <c:pt idx="10">
                  <c:v>44.28</c:v>
                </c:pt>
                <c:pt idx="11">
                  <c:v>46.080000000000005</c:v>
                </c:pt>
                <c:pt idx="12">
                  <c:v>52.52</c:v>
                </c:pt>
                <c:pt idx="13">
                  <c:v>60.8</c:v>
                </c:pt>
                <c:pt idx="14">
                  <c:v>67.48</c:v>
                </c:pt>
                <c:pt idx="15">
                  <c:v>68.040000000000006</c:v>
                </c:pt>
                <c:pt idx="16">
                  <c:v>65.440000000000012</c:v>
                </c:pt>
                <c:pt idx="17">
                  <c:v>58.48</c:v>
                </c:pt>
                <c:pt idx="18">
                  <c:v>63.399999999999991</c:v>
                </c:pt>
                <c:pt idx="19">
                  <c:v>69.52000000000001</c:v>
                </c:pt>
                <c:pt idx="20">
                  <c:v>74.760000000000005</c:v>
                </c:pt>
                <c:pt idx="21">
                  <c:v>72.399999999999991</c:v>
                </c:pt>
                <c:pt idx="22">
                  <c:v>80.040000000000006</c:v>
                </c:pt>
                <c:pt idx="23">
                  <c:v>79.84</c:v>
                </c:pt>
                <c:pt idx="24">
                  <c:v>74.64</c:v>
                </c:pt>
                <c:pt idx="25">
                  <c:v>69.72</c:v>
                </c:pt>
                <c:pt idx="26">
                  <c:v>68.11999999999999</c:v>
                </c:pt>
                <c:pt idx="27">
                  <c:v>63.640000000000008</c:v>
                </c:pt>
                <c:pt idx="28">
                  <c:v>63.080000000000005</c:v>
                </c:pt>
                <c:pt idx="29">
                  <c:v>60.759999999999991</c:v>
                </c:pt>
                <c:pt idx="30">
                  <c:v>61.240000000000009</c:v>
                </c:pt>
                <c:pt idx="31">
                  <c:v>63.6</c:v>
                </c:pt>
                <c:pt idx="32">
                  <c:v>59.08</c:v>
                </c:pt>
                <c:pt idx="33">
                  <c:v>51.320000000000007</c:v>
                </c:pt>
                <c:pt idx="34">
                  <c:v>44.8</c:v>
                </c:pt>
                <c:pt idx="35">
                  <c:v>50.32</c:v>
                </c:pt>
                <c:pt idx="36">
                  <c:v>56.84</c:v>
                </c:pt>
                <c:pt idx="37">
                  <c:v>62.639999999999993</c:v>
                </c:pt>
                <c:pt idx="38">
                  <c:v>66.399999999999991</c:v>
                </c:pt>
                <c:pt idx="39">
                  <c:v>76.039999999999992</c:v>
                </c:pt>
                <c:pt idx="40">
                  <c:v>75.84</c:v>
                </c:pt>
                <c:pt idx="41">
                  <c:v>71.28</c:v>
                </c:pt>
                <c:pt idx="42">
                  <c:v>66.959999999999994</c:v>
                </c:pt>
                <c:pt idx="43">
                  <c:v>66.12</c:v>
                </c:pt>
                <c:pt idx="44">
                  <c:v>61.44</c:v>
                </c:pt>
                <c:pt idx="45">
                  <c:v>61.88</c:v>
                </c:pt>
                <c:pt idx="46">
                  <c:v>62.440000000000005</c:v>
                </c:pt>
                <c:pt idx="47">
                  <c:v>66.16</c:v>
                </c:pt>
                <c:pt idx="48">
                  <c:v>64.959999999999994</c:v>
                </c:pt>
                <c:pt idx="49">
                  <c:v>66.320000000000007</c:v>
                </c:pt>
                <c:pt idx="50">
                  <c:v>59.24</c:v>
                </c:pt>
                <c:pt idx="51">
                  <c:v>52.72</c:v>
                </c:pt>
                <c:pt idx="52">
                  <c:v>50.8</c:v>
                </c:pt>
                <c:pt idx="53">
                  <c:v>50.040000000000006</c:v>
                </c:pt>
                <c:pt idx="54">
                  <c:v>46.040000000000006</c:v>
                </c:pt>
                <c:pt idx="55">
                  <c:v>43.96</c:v>
                </c:pt>
                <c:pt idx="56">
                  <c:v>40.160000000000004</c:v>
                </c:pt>
                <c:pt idx="57">
                  <c:v>34.160000000000004</c:v>
                </c:pt>
                <c:pt idx="58">
                  <c:v>36.32</c:v>
                </c:pt>
                <c:pt idx="59">
                  <c:v>44.92</c:v>
                </c:pt>
                <c:pt idx="60">
                  <c:v>52.080000000000005</c:v>
                </c:pt>
                <c:pt idx="61">
                  <c:v>55.000000000000007</c:v>
                </c:pt>
                <c:pt idx="62">
                  <c:v>56.639999999999993</c:v>
                </c:pt>
                <c:pt idx="63">
                  <c:v>59.039999999999992</c:v>
                </c:pt>
                <c:pt idx="64">
                  <c:v>59.559999999999988</c:v>
                </c:pt>
                <c:pt idx="65">
                  <c:v>54.92</c:v>
                </c:pt>
                <c:pt idx="66">
                  <c:v>58.24</c:v>
                </c:pt>
                <c:pt idx="67">
                  <c:v>62.79999999999999</c:v>
                </c:pt>
                <c:pt idx="68">
                  <c:v>66.399999999999991</c:v>
                </c:pt>
                <c:pt idx="69">
                  <c:v>67.320000000000007</c:v>
                </c:pt>
                <c:pt idx="70">
                  <c:v>66.039999999999992</c:v>
                </c:pt>
                <c:pt idx="71">
                  <c:v>68.72</c:v>
                </c:pt>
                <c:pt idx="72">
                  <c:v>72.12</c:v>
                </c:pt>
                <c:pt idx="73">
                  <c:v>65.72</c:v>
                </c:pt>
                <c:pt idx="74">
                  <c:v>59.28</c:v>
                </c:pt>
                <c:pt idx="75">
                  <c:v>54.92</c:v>
                </c:pt>
                <c:pt idx="76">
                  <c:v>49.720000000000006</c:v>
                </c:pt>
                <c:pt idx="77">
                  <c:v>62.28</c:v>
                </c:pt>
                <c:pt idx="78">
                  <c:v>68.199999999999989</c:v>
                </c:pt>
                <c:pt idx="79">
                  <c:v>72.399999999999991</c:v>
                </c:pt>
                <c:pt idx="80">
                  <c:v>65.84</c:v>
                </c:pt>
                <c:pt idx="81">
                  <c:v>69</c:v>
                </c:pt>
                <c:pt idx="82">
                  <c:v>71.44</c:v>
                </c:pt>
                <c:pt idx="83">
                  <c:v>71.28</c:v>
                </c:pt>
                <c:pt idx="84">
                  <c:v>68.040000000000006</c:v>
                </c:pt>
                <c:pt idx="85">
                  <c:v>61.000000000000007</c:v>
                </c:pt>
                <c:pt idx="86">
                  <c:v>52.959999999999994</c:v>
                </c:pt>
                <c:pt idx="87">
                  <c:v>44.84</c:v>
                </c:pt>
                <c:pt idx="88">
                  <c:v>46.64</c:v>
                </c:pt>
                <c:pt idx="89">
                  <c:v>54.96</c:v>
                </c:pt>
                <c:pt idx="90">
                  <c:v>64.72</c:v>
                </c:pt>
                <c:pt idx="91">
                  <c:v>70.52</c:v>
                </c:pt>
                <c:pt idx="92">
                  <c:v>72.16</c:v>
                </c:pt>
                <c:pt idx="93">
                  <c:v>68.92</c:v>
                </c:pt>
                <c:pt idx="94">
                  <c:v>63.6</c:v>
                </c:pt>
                <c:pt idx="95">
                  <c:v>65.360000000000014</c:v>
                </c:pt>
                <c:pt idx="96">
                  <c:v>69.64</c:v>
                </c:pt>
                <c:pt idx="97">
                  <c:v>72.680000000000007</c:v>
                </c:pt>
                <c:pt idx="98">
                  <c:v>67.36</c:v>
                </c:pt>
                <c:pt idx="99">
                  <c:v>70.36</c:v>
                </c:pt>
                <c:pt idx="100">
                  <c:v>72.680000000000007</c:v>
                </c:pt>
                <c:pt idx="101">
                  <c:v>67.679999999999993</c:v>
                </c:pt>
                <c:pt idx="102">
                  <c:v>63.239999999999995</c:v>
                </c:pt>
                <c:pt idx="103">
                  <c:v>63.999999999999993</c:v>
                </c:pt>
                <c:pt idx="104">
                  <c:v>60.56</c:v>
                </c:pt>
                <c:pt idx="105">
                  <c:v>58.4</c:v>
                </c:pt>
                <c:pt idx="106">
                  <c:v>56.720000000000006</c:v>
                </c:pt>
                <c:pt idx="107">
                  <c:v>58.080000000000013</c:v>
                </c:pt>
                <c:pt idx="108">
                  <c:v>61.28</c:v>
                </c:pt>
                <c:pt idx="109">
                  <c:v>60.239999999999995</c:v>
                </c:pt>
                <c:pt idx="110">
                  <c:v>56.000000000000007</c:v>
                </c:pt>
                <c:pt idx="111">
                  <c:v>47.08</c:v>
                </c:pt>
                <c:pt idx="112">
                  <c:v>52.92</c:v>
                </c:pt>
                <c:pt idx="113">
                  <c:v>59.12</c:v>
                </c:pt>
                <c:pt idx="114">
                  <c:v>61.199999999999996</c:v>
                </c:pt>
                <c:pt idx="115">
                  <c:v>61.28</c:v>
                </c:pt>
                <c:pt idx="116">
                  <c:v>69.599999999999994</c:v>
                </c:pt>
                <c:pt idx="117">
                  <c:v>67.48</c:v>
                </c:pt>
                <c:pt idx="118">
                  <c:v>61.919999999999995</c:v>
                </c:pt>
                <c:pt idx="119">
                  <c:v>59.4</c:v>
                </c:pt>
                <c:pt idx="120">
                  <c:v>65</c:v>
                </c:pt>
                <c:pt idx="121">
                  <c:v>65.400000000000006</c:v>
                </c:pt>
                <c:pt idx="122">
                  <c:v>64.240000000000009</c:v>
                </c:pt>
                <c:pt idx="123">
                  <c:v>62.039999999999992</c:v>
                </c:pt>
                <c:pt idx="124">
                  <c:v>63.480000000000004</c:v>
                </c:pt>
                <c:pt idx="125">
                  <c:v>61.28</c:v>
                </c:pt>
                <c:pt idx="126">
                  <c:v>61.88</c:v>
                </c:pt>
                <c:pt idx="127">
                  <c:v>56.52</c:v>
                </c:pt>
                <c:pt idx="128">
                  <c:v>53.839999999999996</c:v>
                </c:pt>
                <c:pt idx="129">
                  <c:v>56.800000000000004</c:v>
                </c:pt>
                <c:pt idx="130">
                  <c:v>55.92</c:v>
                </c:pt>
                <c:pt idx="131">
                  <c:v>52.480000000000004</c:v>
                </c:pt>
                <c:pt idx="132">
                  <c:v>50.080000000000005</c:v>
                </c:pt>
                <c:pt idx="133">
                  <c:v>44.84</c:v>
                </c:pt>
                <c:pt idx="134">
                  <c:v>37.840000000000003</c:v>
                </c:pt>
                <c:pt idx="135">
                  <c:v>39</c:v>
                </c:pt>
                <c:pt idx="136">
                  <c:v>43.28</c:v>
                </c:pt>
                <c:pt idx="137">
                  <c:v>51.480000000000004</c:v>
                </c:pt>
                <c:pt idx="138">
                  <c:v>55.680000000000007</c:v>
                </c:pt>
                <c:pt idx="139">
                  <c:v>58.160000000000004</c:v>
                </c:pt>
                <c:pt idx="140">
                  <c:v>61.039999999999992</c:v>
                </c:pt>
                <c:pt idx="141">
                  <c:v>64.72</c:v>
                </c:pt>
                <c:pt idx="142">
                  <c:v>60.480000000000004</c:v>
                </c:pt>
                <c:pt idx="143">
                  <c:v>66.08</c:v>
                </c:pt>
                <c:pt idx="144">
                  <c:v>71.679999999999993</c:v>
                </c:pt>
                <c:pt idx="145">
                  <c:v>74.240000000000009</c:v>
                </c:pt>
                <c:pt idx="146">
                  <c:v>74.48</c:v>
                </c:pt>
                <c:pt idx="147">
                  <c:v>71.92</c:v>
                </c:pt>
                <c:pt idx="148">
                  <c:v>71.08</c:v>
                </c:pt>
                <c:pt idx="149">
                  <c:v>70.44</c:v>
                </c:pt>
                <c:pt idx="150">
                  <c:v>62.4</c:v>
                </c:pt>
                <c:pt idx="151">
                  <c:v>52.92</c:v>
                </c:pt>
                <c:pt idx="152">
                  <c:v>49.04</c:v>
                </c:pt>
                <c:pt idx="153">
                  <c:v>41.68</c:v>
                </c:pt>
                <c:pt idx="154">
                  <c:v>63.360000000000007</c:v>
                </c:pt>
                <c:pt idx="155">
                  <c:v>71.2</c:v>
                </c:pt>
                <c:pt idx="156">
                  <c:v>73.400000000000006</c:v>
                </c:pt>
                <c:pt idx="157">
                  <c:v>65.56</c:v>
                </c:pt>
                <c:pt idx="158">
                  <c:v>67.2</c:v>
                </c:pt>
                <c:pt idx="159">
                  <c:v>70.44</c:v>
                </c:pt>
                <c:pt idx="160">
                  <c:v>67.64</c:v>
                </c:pt>
                <c:pt idx="161">
                  <c:v>64.8</c:v>
                </c:pt>
                <c:pt idx="162">
                  <c:v>59.36</c:v>
                </c:pt>
                <c:pt idx="163">
                  <c:v>53.800000000000004</c:v>
                </c:pt>
                <c:pt idx="164">
                  <c:v>47.199999999999996</c:v>
                </c:pt>
                <c:pt idx="165">
                  <c:v>51</c:v>
                </c:pt>
                <c:pt idx="166">
                  <c:v>58.64</c:v>
                </c:pt>
                <c:pt idx="167">
                  <c:v>65.400000000000006</c:v>
                </c:pt>
                <c:pt idx="168">
                  <c:v>65.8</c:v>
                </c:pt>
                <c:pt idx="169">
                  <c:v>65.08</c:v>
                </c:pt>
                <c:pt idx="170">
                  <c:v>61.959999999999994</c:v>
                </c:pt>
                <c:pt idx="171">
                  <c:v>60.759999999999991</c:v>
                </c:pt>
                <c:pt idx="172">
                  <c:v>65.960000000000008</c:v>
                </c:pt>
                <c:pt idx="173">
                  <c:v>72.599999999999994</c:v>
                </c:pt>
                <c:pt idx="174">
                  <c:v>72.36</c:v>
                </c:pt>
                <c:pt idx="175">
                  <c:v>63.360000000000007</c:v>
                </c:pt>
                <c:pt idx="176">
                  <c:v>64.2</c:v>
                </c:pt>
                <c:pt idx="177">
                  <c:v>66.48</c:v>
                </c:pt>
                <c:pt idx="178">
                  <c:v>61.28</c:v>
                </c:pt>
                <c:pt idx="179">
                  <c:v>59.48</c:v>
                </c:pt>
                <c:pt idx="180">
                  <c:v>63.44</c:v>
                </c:pt>
                <c:pt idx="181">
                  <c:v>57.2</c:v>
                </c:pt>
                <c:pt idx="182">
                  <c:v>54.92</c:v>
                </c:pt>
                <c:pt idx="183">
                  <c:v>55.16</c:v>
                </c:pt>
                <c:pt idx="184">
                  <c:v>54.08</c:v>
                </c:pt>
                <c:pt idx="185">
                  <c:v>57.28</c:v>
                </c:pt>
                <c:pt idx="186">
                  <c:v>62.039999999999992</c:v>
                </c:pt>
                <c:pt idx="187">
                  <c:v>58.36</c:v>
                </c:pt>
                <c:pt idx="188">
                  <c:v>48.4</c:v>
                </c:pt>
                <c:pt idx="189">
                  <c:v>56.120000000000005</c:v>
                </c:pt>
                <c:pt idx="190">
                  <c:v>62.239999999999995</c:v>
                </c:pt>
                <c:pt idx="191">
                  <c:v>60.319999999999993</c:v>
                </c:pt>
                <c:pt idx="192">
                  <c:v>58.8</c:v>
                </c:pt>
                <c:pt idx="193">
                  <c:v>65.47999999999999</c:v>
                </c:pt>
                <c:pt idx="194">
                  <c:v>62.20000000000001</c:v>
                </c:pt>
                <c:pt idx="195">
                  <c:v>53.960000000000008</c:v>
                </c:pt>
                <c:pt idx="196">
                  <c:v>51.840000000000011</c:v>
                </c:pt>
                <c:pt idx="197">
                  <c:v>58.040000000000006</c:v>
                </c:pt>
                <c:pt idx="198">
                  <c:v>62.160000000000004</c:v>
                </c:pt>
                <c:pt idx="199">
                  <c:v>60.839999999999996</c:v>
                </c:pt>
                <c:pt idx="200">
                  <c:v>59.72</c:v>
                </c:pt>
                <c:pt idx="201">
                  <c:v>59.08</c:v>
                </c:pt>
                <c:pt idx="202">
                  <c:v>56.84</c:v>
                </c:pt>
                <c:pt idx="203">
                  <c:v>56.48</c:v>
                </c:pt>
                <c:pt idx="204">
                  <c:v>55.600000000000009</c:v>
                </c:pt>
                <c:pt idx="205">
                  <c:v>57.919999999999995</c:v>
                </c:pt>
                <c:pt idx="206">
                  <c:v>64.680000000000007</c:v>
                </c:pt>
                <c:pt idx="207">
                  <c:v>62.4</c:v>
                </c:pt>
                <c:pt idx="208">
                  <c:v>58.36</c:v>
                </c:pt>
                <c:pt idx="209">
                  <c:v>55.44</c:v>
                </c:pt>
                <c:pt idx="210">
                  <c:v>47.92</c:v>
                </c:pt>
                <c:pt idx="211">
                  <c:v>41.68</c:v>
                </c:pt>
                <c:pt idx="212">
                  <c:v>45.72</c:v>
                </c:pt>
                <c:pt idx="213">
                  <c:v>48.480000000000004</c:v>
                </c:pt>
                <c:pt idx="214">
                  <c:v>56.16</c:v>
                </c:pt>
                <c:pt idx="215">
                  <c:v>61.639999999999993</c:v>
                </c:pt>
                <c:pt idx="216">
                  <c:v>63.759999999999991</c:v>
                </c:pt>
                <c:pt idx="217">
                  <c:v>64.64</c:v>
                </c:pt>
                <c:pt idx="218">
                  <c:v>65.72</c:v>
                </c:pt>
                <c:pt idx="219">
                  <c:v>61.039999999999992</c:v>
                </c:pt>
                <c:pt idx="220">
                  <c:v>65.64</c:v>
                </c:pt>
                <c:pt idx="221">
                  <c:v>68.72</c:v>
                </c:pt>
                <c:pt idx="222">
                  <c:v>69.48</c:v>
                </c:pt>
                <c:pt idx="223">
                  <c:v>70.8</c:v>
                </c:pt>
                <c:pt idx="224">
                  <c:v>69.08</c:v>
                </c:pt>
                <c:pt idx="225">
                  <c:v>67.48</c:v>
                </c:pt>
                <c:pt idx="226">
                  <c:v>67.52</c:v>
                </c:pt>
                <c:pt idx="227">
                  <c:v>63</c:v>
                </c:pt>
                <c:pt idx="228">
                  <c:v>55.16</c:v>
                </c:pt>
                <c:pt idx="229">
                  <c:v>52.480000000000004</c:v>
                </c:pt>
                <c:pt idx="230">
                  <c:v>46.64</c:v>
                </c:pt>
                <c:pt idx="231">
                  <c:v>60.839999999999996</c:v>
                </c:pt>
                <c:pt idx="232">
                  <c:v>69.64</c:v>
                </c:pt>
                <c:pt idx="233">
                  <c:v>73.08</c:v>
                </c:pt>
                <c:pt idx="234">
                  <c:v>71.240000000000009</c:v>
                </c:pt>
                <c:pt idx="235">
                  <c:v>72.28</c:v>
                </c:pt>
                <c:pt idx="236">
                  <c:v>75.52</c:v>
                </c:pt>
                <c:pt idx="237">
                  <c:v>70.12</c:v>
                </c:pt>
                <c:pt idx="238">
                  <c:v>65.319999999999993</c:v>
                </c:pt>
                <c:pt idx="239">
                  <c:v>56.280000000000008</c:v>
                </c:pt>
                <c:pt idx="240">
                  <c:v>53.559999999999995</c:v>
                </c:pt>
                <c:pt idx="241">
                  <c:v>46.96</c:v>
                </c:pt>
                <c:pt idx="242">
                  <c:v>52</c:v>
                </c:pt>
                <c:pt idx="243">
                  <c:v>58.080000000000013</c:v>
                </c:pt>
                <c:pt idx="244">
                  <c:v>63.519999999999996</c:v>
                </c:pt>
                <c:pt idx="245">
                  <c:v>56.2</c:v>
                </c:pt>
                <c:pt idx="246">
                  <c:v>52.279999999999994</c:v>
                </c:pt>
                <c:pt idx="247">
                  <c:v>51.679999999999993</c:v>
                </c:pt>
                <c:pt idx="248">
                  <c:v>56.800000000000004</c:v>
                </c:pt>
                <c:pt idx="249">
                  <c:v>63.44</c:v>
                </c:pt>
                <c:pt idx="250">
                  <c:v>72.399999999999991</c:v>
                </c:pt>
                <c:pt idx="251">
                  <c:v>71.44</c:v>
                </c:pt>
                <c:pt idx="252">
                  <c:v>57.879999999999995</c:v>
                </c:pt>
                <c:pt idx="253">
                  <c:v>52.2</c:v>
                </c:pt>
                <c:pt idx="254">
                  <c:v>54.32</c:v>
                </c:pt>
                <c:pt idx="255">
                  <c:v>51.800000000000004</c:v>
                </c:pt>
                <c:pt idx="256">
                  <c:v>52.839999999999996</c:v>
                </c:pt>
                <c:pt idx="257">
                  <c:v>60.120000000000005</c:v>
                </c:pt>
                <c:pt idx="258">
                  <c:v>57.76</c:v>
                </c:pt>
                <c:pt idx="259">
                  <c:v>55.36</c:v>
                </c:pt>
                <c:pt idx="260">
                  <c:v>56.68</c:v>
                </c:pt>
                <c:pt idx="261">
                  <c:v>55.64</c:v>
                </c:pt>
                <c:pt idx="262">
                  <c:v>57.599999999999994</c:v>
                </c:pt>
                <c:pt idx="263">
                  <c:v>60.319999999999993</c:v>
                </c:pt>
                <c:pt idx="264">
                  <c:v>57.440000000000005</c:v>
                </c:pt>
                <c:pt idx="265">
                  <c:v>48.44</c:v>
                </c:pt>
                <c:pt idx="266">
                  <c:v>55.24</c:v>
                </c:pt>
                <c:pt idx="267">
                  <c:v>59.28</c:v>
                </c:pt>
                <c:pt idx="268">
                  <c:v>57.239999999999988</c:v>
                </c:pt>
                <c:pt idx="269">
                  <c:v>55.24</c:v>
                </c:pt>
                <c:pt idx="270">
                  <c:v>58.76</c:v>
                </c:pt>
                <c:pt idx="271">
                  <c:v>55.48</c:v>
                </c:pt>
                <c:pt idx="272">
                  <c:v>50.040000000000006</c:v>
                </c:pt>
                <c:pt idx="273">
                  <c:v>50.960000000000008</c:v>
                </c:pt>
                <c:pt idx="274">
                  <c:v>54.96</c:v>
                </c:pt>
                <c:pt idx="275">
                  <c:v>61.199999999999996</c:v>
                </c:pt>
                <c:pt idx="276">
                  <c:v>60.8</c:v>
                </c:pt>
                <c:pt idx="277">
                  <c:v>60.88</c:v>
                </c:pt>
                <c:pt idx="278">
                  <c:v>58.4</c:v>
                </c:pt>
                <c:pt idx="279">
                  <c:v>57.720000000000006</c:v>
                </c:pt>
                <c:pt idx="280">
                  <c:v>54.559999999999995</c:v>
                </c:pt>
                <c:pt idx="281">
                  <c:v>58.519999999999996</c:v>
                </c:pt>
                <c:pt idx="282">
                  <c:v>63.080000000000005</c:v>
                </c:pt>
                <c:pt idx="283">
                  <c:v>69.48</c:v>
                </c:pt>
                <c:pt idx="284">
                  <c:v>67.320000000000007</c:v>
                </c:pt>
                <c:pt idx="285">
                  <c:v>63.640000000000008</c:v>
                </c:pt>
                <c:pt idx="286">
                  <c:v>56.280000000000008</c:v>
                </c:pt>
                <c:pt idx="287">
                  <c:v>47.16</c:v>
                </c:pt>
                <c:pt idx="288">
                  <c:v>44.72</c:v>
                </c:pt>
                <c:pt idx="289">
                  <c:v>49.32</c:v>
                </c:pt>
                <c:pt idx="290">
                  <c:v>53.239999999999995</c:v>
                </c:pt>
                <c:pt idx="291">
                  <c:v>63.679999999999993</c:v>
                </c:pt>
                <c:pt idx="292">
                  <c:v>68.28</c:v>
                </c:pt>
                <c:pt idx="293">
                  <c:v>68.44</c:v>
                </c:pt>
                <c:pt idx="294">
                  <c:v>68.88</c:v>
                </c:pt>
                <c:pt idx="295">
                  <c:v>70.44</c:v>
                </c:pt>
                <c:pt idx="296">
                  <c:v>67</c:v>
                </c:pt>
                <c:pt idx="297">
                  <c:v>72.760000000000005</c:v>
                </c:pt>
                <c:pt idx="298">
                  <c:v>73.64</c:v>
                </c:pt>
                <c:pt idx="299">
                  <c:v>70.28</c:v>
                </c:pt>
                <c:pt idx="300">
                  <c:v>67.160000000000011</c:v>
                </c:pt>
                <c:pt idx="301">
                  <c:v>63.28</c:v>
                </c:pt>
                <c:pt idx="302">
                  <c:v>56.639999999999993</c:v>
                </c:pt>
                <c:pt idx="303">
                  <c:v>55.199999999999996</c:v>
                </c:pt>
                <c:pt idx="304">
                  <c:v>53.52</c:v>
                </c:pt>
                <c:pt idx="305">
                  <c:v>51.359999999999992</c:v>
                </c:pt>
                <c:pt idx="306">
                  <c:v>50.640000000000008</c:v>
                </c:pt>
                <c:pt idx="307">
                  <c:v>52.160000000000004</c:v>
                </c:pt>
                <c:pt idx="308">
                  <c:v>58.96</c:v>
                </c:pt>
                <c:pt idx="309">
                  <c:v>69.679999999999993</c:v>
                </c:pt>
                <c:pt idx="310">
                  <c:v>77.8</c:v>
                </c:pt>
                <c:pt idx="311">
                  <c:v>79.320000000000007</c:v>
                </c:pt>
                <c:pt idx="312">
                  <c:v>79.16</c:v>
                </c:pt>
                <c:pt idx="313">
                  <c:v>81.760000000000005</c:v>
                </c:pt>
                <c:pt idx="314">
                  <c:v>75.400000000000006</c:v>
                </c:pt>
                <c:pt idx="315">
                  <c:v>70.36</c:v>
                </c:pt>
                <c:pt idx="316">
                  <c:v>59.440000000000005</c:v>
                </c:pt>
                <c:pt idx="317">
                  <c:v>58.28</c:v>
                </c:pt>
                <c:pt idx="318">
                  <c:v>50.839999999999996</c:v>
                </c:pt>
                <c:pt idx="319">
                  <c:v>56.76</c:v>
                </c:pt>
                <c:pt idx="320">
                  <c:v>61.8</c:v>
                </c:pt>
                <c:pt idx="321">
                  <c:v>67.2</c:v>
                </c:pt>
                <c:pt idx="322">
                  <c:v>56.84</c:v>
                </c:pt>
                <c:pt idx="323">
                  <c:v>51</c:v>
                </c:pt>
                <c:pt idx="324">
                  <c:v>46.28</c:v>
                </c:pt>
                <c:pt idx="325">
                  <c:v>49.120000000000005</c:v>
                </c:pt>
                <c:pt idx="326">
                  <c:v>53.080000000000005</c:v>
                </c:pt>
                <c:pt idx="327">
                  <c:v>63.16</c:v>
                </c:pt>
                <c:pt idx="328">
                  <c:v>62.480000000000004</c:v>
                </c:pt>
                <c:pt idx="329">
                  <c:v>50</c:v>
                </c:pt>
                <c:pt idx="330">
                  <c:v>42.08</c:v>
                </c:pt>
                <c:pt idx="331">
                  <c:v>46.160000000000004</c:v>
                </c:pt>
                <c:pt idx="332">
                  <c:v>43.519999999999996</c:v>
                </c:pt>
                <c:pt idx="333">
                  <c:v>49.2</c:v>
                </c:pt>
                <c:pt idx="334">
                  <c:v>62.20000000000001</c:v>
                </c:pt>
                <c:pt idx="335">
                  <c:v>63.44</c:v>
                </c:pt>
                <c:pt idx="336">
                  <c:v>60.400000000000006</c:v>
                </c:pt>
                <c:pt idx="337">
                  <c:v>60.480000000000004</c:v>
                </c:pt>
                <c:pt idx="338">
                  <c:v>57.320000000000007</c:v>
                </c:pt>
                <c:pt idx="339">
                  <c:v>56.84</c:v>
                </c:pt>
                <c:pt idx="340">
                  <c:v>60.36</c:v>
                </c:pt>
                <c:pt idx="341">
                  <c:v>57.68</c:v>
                </c:pt>
                <c:pt idx="342">
                  <c:v>50.640000000000008</c:v>
                </c:pt>
                <c:pt idx="343">
                  <c:v>57.56</c:v>
                </c:pt>
                <c:pt idx="344">
                  <c:v>60.400000000000006</c:v>
                </c:pt>
                <c:pt idx="345">
                  <c:v>58.4</c:v>
                </c:pt>
                <c:pt idx="346">
                  <c:v>57.879999999999995</c:v>
                </c:pt>
                <c:pt idx="347">
                  <c:v>61.72</c:v>
                </c:pt>
                <c:pt idx="348">
                  <c:v>58.4</c:v>
                </c:pt>
                <c:pt idx="349">
                  <c:v>52.480000000000004</c:v>
                </c:pt>
                <c:pt idx="350">
                  <c:v>49.760000000000005</c:v>
                </c:pt>
                <c:pt idx="351">
                  <c:v>50.68</c:v>
                </c:pt>
                <c:pt idx="352">
                  <c:v>56.84</c:v>
                </c:pt>
                <c:pt idx="353">
                  <c:v>52.440000000000012</c:v>
                </c:pt>
                <c:pt idx="354">
                  <c:v>52.239999999999995</c:v>
                </c:pt>
                <c:pt idx="355">
                  <c:v>56.000000000000007</c:v>
                </c:pt>
                <c:pt idx="356">
                  <c:v>56.88000000000001</c:v>
                </c:pt>
                <c:pt idx="357">
                  <c:v>55.04</c:v>
                </c:pt>
                <c:pt idx="358">
                  <c:v>64.240000000000009</c:v>
                </c:pt>
                <c:pt idx="359">
                  <c:v>69.52000000000001</c:v>
                </c:pt>
                <c:pt idx="360">
                  <c:v>72.12</c:v>
                </c:pt>
                <c:pt idx="361">
                  <c:v>71.88</c:v>
                </c:pt>
                <c:pt idx="362">
                  <c:v>68.47999999999999</c:v>
                </c:pt>
                <c:pt idx="363">
                  <c:v>61.160000000000004</c:v>
                </c:pt>
                <c:pt idx="364">
                  <c:v>53.32</c:v>
                </c:pt>
                <c:pt idx="365">
                  <c:v>49.04</c:v>
                </c:pt>
                <c:pt idx="366">
                  <c:v>48.160000000000004</c:v>
                </c:pt>
                <c:pt idx="367">
                  <c:v>50.080000000000005</c:v>
                </c:pt>
                <c:pt idx="368">
                  <c:v>58.8</c:v>
                </c:pt>
                <c:pt idx="369">
                  <c:v>63.080000000000005</c:v>
                </c:pt>
                <c:pt idx="370">
                  <c:v>67.160000000000011</c:v>
                </c:pt>
                <c:pt idx="371">
                  <c:v>70.84</c:v>
                </c:pt>
                <c:pt idx="372">
                  <c:v>72.399999999999991</c:v>
                </c:pt>
                <c:pt idx="373">
                  <c:v>70.48</c:v>
                </c:pt>
                <c:pt idx="374">
                  <c:v>76.84</c:v>
                </c:pt>
                <c:pt idx="375">
                  <c:v>77.56</c:v>
                </c:pt>
                <c:pt idx="376">
                  <c:v>72.12</c:v>
                </c:pt>
                <c:pt idx="377">
                  <c:v>67.84</c:v>
                </c:pt>
                <c:pt idx="378">
                  <c:v>61.84</c:v>
                </c:pt>
                <c:pt idx="379">
                  <c:v>53.6</c:v>
                </c:pt>
                <c:pt idx="380">
                  <c:v>51.480000000000004</c:v>
                </c:pt>
                <c:pt idx="381">
                  <c:v>53.239999999999995</c:v>
                </c:pt>
                <c:pt idx="382">
                  <c:v>55.559999999999995</c:v>
                </c:pt>
                <c:pt idx="383">
                  <c:v>56.88000000000001</c:v>
                </c:pt>
                <c:pt idx="384">
                  <c:v>58.8</c:v>
                </c:pt>
                <c:pt idx="385">
                  <c:v>61.84</c:v>
                </c:pt>
                <c:pt idx="386">
                  <c:v>71.48</c:v>
                </c:pt>
                <c:pt idx="387">
                  <c:v>78.92</c:v>
                </c:pt>
                <c:pt idx="388">
                  <c:v>79.56</c:v>
                </c:pt>
                <c:pt idx="389">
                  <c:v>78.88000000000001</c:v>
                </c:pt>
                <c:pt idx="390">
                  <c:v>82.56</c:v>
                </c:pt>
                <c:pt idx="391">
                  <c:v>77.08</c:v>
                </c:pt>
                <c:pt idx="392">
                  <c:v>74.440000000000012</c:v>
                </c:pt>
                <c:pt idx="393">
                  <c:v>69.040000000000006</c:v>
                </c:pt>
                <c:pt idx="394">
                  <c:v>67.8</c:v>
                </c:pt>
                <c:pt idx="395">
                  <c:v>61.039999999999992</c:v>
                </c:pt>
                <c:pt idx="396">
                  <c:v>64.240000000000009</c:v>
                </c:pt>
                <c:pt idx="397">
                  <c:v>64.56</c:v>
                </c:pt>
                <c:pt idx="398">
                  <c:v>66.039999999999992</c:v>
                </c:pt>
                <c:pt idx="399">
                  <c:v>59.919999999999995</c:v>
                </c:pt>
                <c:pt idx="400">
                  <c:v>55.48</c:v>
                </c:pt>
                <c:pt idx="401">
                  <c:v>50.32</c:v>
                </c:pt>
                <c:pt idx="402">
                  <c:v>51.92</c:v>
                </c:pt>
                <c:pt idx="403">
                  <c:v>54.36</c:v>
                </c:pt>
                <c:pt idx="404">
                  <c:v>60.8</c:v>
                </c:pt>
                <c:pt idx="405">
                  <c:v>57.64</c:v>
                </c:pt>
                <c:pt idx="406">
                  <c:v>45.76</c:v>
                </c:pt>
                <c:pt idx="407">
                  <c:v>36.24</c:v>
                </c:pt>
                <c:pt idx="408">
                  <c:v>42.04</c:v>
                </c:pt>
                <c:pt idx="409">
                  <c:v>39.32</c:v>
                </c:pt>
                <c:pt idx="410">
                  <c:v>46.44</c:v>
                </c:pt>
                <c:pt idx="411">
                  <c:v>61.08</c:v>
                </c:pt>
                <c:pt idx="412">
                  <c:v>68.399999999999991</c:v>
                </c:pt>
                <c:pt idx="413">
                  <c:v>63.640000000000008</c:v>
                </c:pt>
                <c:pt idx="414">
                  <c:v>62.960000000000008</c:v>
                </c:pt>
                <c:pt idx="415">
                  <c:v>57.08</c:v>
                </c:pt>
                <c:pt idx="416">
                  <c:v>53.559999999999995</c:v>
                </c:pt>
                <c:pt idx="417">
                  <c:v>57.519999999999996</c:v>
                </c:pt>
                <c:pt idx="418">
                  <c:v>59.36</c:v>
                </c:pt>
                <c:pt idx="419">
                  <c:v>53.92</c:v>
                </c:pt>
                <c:pt idx="420">
                  <c:v>62.360000000000007</c:v>
                </c:pt>
                <c:pt idx="421">
                  <c:v>64.92</c:v>
                </c:pt>
                <c:pt idx="422">
                  <c:v>63.28</c:v>
                </c:pt>
                <c:pt idx="423">
                  <c:v>63.28</c:v>
                </c:pt>
                <c:pt idx="424">
                  <c:v>66.64</c:v>
                </c:pt>
                <c:pt idx="425">
                  <c:v>61.08</c:v>
                </c:pt>
                <c:pt idx="426">
                  <c:v>56.44</c:v>
                </c:pt>
                <c:pt idx="427">
                  <c:v>52.680000000000007</c:v>
                </c:pt>
                <c:pt idx="428">
                  <c:v>52.64</c:v>
                </c:pt>
                <c:pt idx="429">
                  <c:v>58.719999999999992</c:v>
                </c:pt>
                <c:pt idx="430">
                  <c:v>53.44</c:v>
                </c:pt>
                <c:pt idx="431">
                  <c:v>53.2</c:v>
                </c:pt>
                <c:pt idx="432">
                  <c:v>56.52</c:v>
                </c:pt>
                <c:pt idx="433">
                  <c:v>54.120000000000005</c:v>
                </c:pt>
                <c:pt idx="434">
                  <c:v>52.72</c:v>
                </c:pt>
                <c:pt idx="435">
                  <c:v>65.199999999999989</c:v>
                </c:pt>
                <c:pt idx="436">
                  <c:v>70.72</c:v>
                </c:pt>
                <c:pt idx="437">
                  <c:v>70.12</c:v>
                </c:pt>
                <c:pt idx="438">
                  <c:v>69.319999999999993</c:v>
                </c:pt>
                <c:pt idx="439">
                  <c:v>64.959999999999994</c:v>
                </c:pt>
                <c:pt idx="440">
                  <c:v>61.320000000000007</c:v>
                </c:pt>
                <c:pt idx="441">
                  <c:v>57.720000000000006</c:v>
                </c:pt>
                <c:pt idx="442">
                  <c:v>53.76</c:v>
                </c:pt>
                <c:pt idx="443">
                  <c:v>55.080000000000005</c:v>
                </c:pt>
                <c:pt idx="444">
                  <c:v>57.239999999999988</c:v>
                </c:pt>
                <c:pt idx="445">
                  <c:v>61.08</c:v>
                </c:pt>
                <c:pt idx="446">
                  <c:v>60.159999999999989</c:v>
                </c:pt>
                <c:pt idx="447">
                  <c:v>62.839999999999996</c:v>
                </c:pt>
                <c:pt idx="448">
                  <c:v>62.039999999999992</c:v>
                </c:pt>
                <c:pt idx="449">
                  <c:v>61.320000000000007</c:v>
                </c:pt>
                <c:pt idx="450">
                  <c:v>58.040000000000006</c:v>
                </c:pt>
                <c:pt idx="451">
                  <c:v>63.759999999999991</c:v>
                </c:pt>
                <c:pt idx="452">
                  <c:v>67.52</c:v>
                </c:pt>
                <c:pt idx="453">
                  <c:v>67.84</c:v>
                </c:pt>
                <c:pt idx="454">
                  <c:v>67.36</c:v>
                </c:pt>
                <c:pt idx="455">
                  <c:v>63.92</c:v>
                </c:pt>
                <c:pt idx="456">
                  <c:v>57.519999999999996</c:v>
                </c:pt>
                <c:pt idx="457">
                  <c:v>54.400000000000006</c:v>
                </c:pt>
                <c:pt idx="458">
                  <c:v>56.000000000000007</c:v>
                </c:pt>
                <c:pt idx="459">
                  <c:v>57.16</c:v>
                </c:pt>
                <c:pt idx="460">
                  <c:v>58.000000000000007</c:v>
                </c:pt>
                <c:pt idx="461">
                  <c:v>60.120000000000005</c:v>
                </c:pt>
                <c:pt idx="462">
                  <c:v>62.28</c:v>
                </c:pt>
                <c:pt idx="463">
                  <c:v>71.16</c:v>
                </c:pt>
                <c:pt idx="464">
                  <c:v>80.28</c:v>
                </c:pt>
                <c:pt idx="465">
                  <c:v>79.400000000000006</c:v>
                </c:pt>
                <c:pt idx="466">
                  <c:v>77.08</c:v>
                </c:pt>
                <c:pt idx="467">
                  <c:v>81.84</c:v>
                </c:pt>
                <c:pt idx="468">
                  <c:v>73.52</c:v>
                </c:pt>
                <c:pt idx="469">
                  <c:v>72.720000000000013</c:v>
                </c:pt>
                <c:pt idx="470">
                  <c:v>72.16</c:v>
                </c:pt>
                <c:pt idx="471">
                  <c:v>70.960000000000008</c:v>
                </c:pt>
                <c:pt idx="472">
                  <c:v>66.399999999999991</c:v>
                </c:pt>
                <c:pt idx="473">
                  <c:v>71.92</c:v>
                </c:pt>
                <c:pt idx="474">
                  <c:v>69.64</c:v>
                </c:pt>
                <c:pt idx="475">
                  <c:v>66.52</c:v>
                </c:pt>
                <c:pt idx="476">
                  <c:v>57.919999999999995</c:v>
                </c:pt>
                <c:pt idx="477">
                  <c:v>51.28</c:v>
                </c:pt>
                <c:pt idx="478">
                  <c:v>46.92</c:v>
                </c:pt>
                <c:pt idx="479">
                  <c:v>50</c:v>
                </c:pt>
                <c:pt idx="480">
                  <c:v>56.24</c:v>
                </c:pt>
                <c:pt idx="481">
                  <c:v>65.56</c:v>
                </c:pt>
                <c:pt idx="482">
                  <c:v>64.64</c:v>
                </c:pt>
                <c:pt idx="483">
                  <c:v>53.6</c:v>
                </c:pt>
                <c:pt idx="484">
                  <c:v>42.6</c:v>
                </c:pt>
                <c:pt idx="485">
                  <c:v>45.12</c:v>
                </c:pt>
                <c:pt idx="486">
                  <c:v>40</c:v>
                </c:pt>
                <c:pt idx="487">
                  <c:v>44.519999999999996</c:v>
                </c:pt>
                <c:pt idx="488">
                  <c:v>56.720000000000006</c:v>
                </c:pt>
                <c:pt idx="489">
                  <c:v>65.16</c:v>
                </c:pt>
                <c:pt idx="490">
                  <c:v>62.360000000000007</c:v>
                </c:pt>
                <c:pt idx="491">
                  <c:v>63.960000000000008</c:v>
                </c:pt>
                <c:pt idx="492">
                  <c:v>57.839999999999989</c:v>
                </c:pt>
                <c:pt idx="493">
                  <c:v>52.92</c:v>
                </c:pt>
                <c:pt idx="494">
                  <c:v>54.599999999999994</c:v>
                </c:pt>
                <c:pt idx="495">
                  <c:v>54.400000000000006</c:v>
                </c:pt>
                <c:pt idx="496">
                  <c:v>51.12</c:v>
                </c:pt>
                <c:pt idx="497">
                  <c:v>60.159999999999989</c:v>
                </c:pt>
                <c:pt idx="498">
                  <c:v>63.72</c:v>
                </c:pt>
                <c:pt idx="499">
                  <c:v>65.239999999999995</c:v>
                </c:pt>
                <c:pt idx="500">
                  <c:v>68.399999999999991</c:v>
                </c:pt>
                <c:pt idx="501">
                  <c:v>72.839999999999989</c:v>
                </c:pt>
                <c:pt idx="502">
                  <c:v>67.160000000000011</c:v>
                </c:pt>
                <c:pt idx="503">
                  <c:v>62.88</c:v>
                </c:pt>
                <c:pt idx="504">
                  <c:v>57.519999999999996</c:v>
                </c:pt>
                <c:pt idx="505">
                  <c:v>54.879999999999995</c:v>
                </c:pt>
                <c:pt idx="506">
                  <c:v>59.12</c:v>
                </c:pt>
                <c:pt idx="507">
                  <c:v>57.239999999999988</c:v>
                </c:pt>
                <c:pt idx="508">
                  <c:v>61.44</c:v>
                </c:pt>
                <c:pt idx="509">
                  <c:v>67.72</c:v>
                </c:pt>
                <c:pt idx="510">
                  <c:v>64.48</c:v>
                </c:pt>
                <c:pt idx="511">
                  <c:v>59.559999999999988</c:v>
                </c:pt>
                <c:pt idx="512">
                  <c:v>68.320000000000007</c:v>
                </c:pt>
                <c:pt idx="513">
                  <c:v>68</c:v>
                </c:pt>
                <c:pt idx="514">
                  <c:v>60.8</c:v>
                </c:pt>
                <c:pt idx="515">
                  <c:v>58.040000000000006</c:v>
                </c:pt>
                <c:pt idx="516">
                  <c:v>54.279999999999994</c:v>
                </c:pt>
                <c:pt idx="517">
                  <c:v>52.959999999999994</c:v>
                </c:pt>
                <c:pt idx="518">
                  <c:v>53.04</c:v>
                </c:pt>
                <c:pt idx="519">
                  <c:v>53.48</c:v>
                </c:pt>
                <c:pt idx="520">
                  <c:v>58.76</c:v>
                </c:pt>
                <c:pt idx="521">
                  <c:v>61.000000000000007</c:v>
                </c:pt>
                <c:pt idx="522">
                  <c:v>59.52</c:v>
                </c:pt>
                <c:pt idx="523">
                  <c:v>55.120000000000005</c:v>
                </c:pt>
                <c:pt idx="524">
                  <c:v>53.6</c:v>
                </c:pt>
                <c:pt idx="525">
                  <c:v>48.08</c:v>
                </c:pt>
                <c:pt idx="526">
                  <c:v>45.6</c:v>
                </c:pt>
                <c:pt idx="527">
                  <c:v>42.04</c:v>
                </c:pt>
                <c:pt idx="528">
                  <c:v>46.680000000000007</c:v>
                </c:pt>
                <c:pt idx="529">
                  <c:v>53.839999999999996</c:v>
                </c:pt>
                <c:pt idx="530">
                  <c:v>57.76</c:v>
                </c:pt>
                <c:pt idx="531">
                  <c:v>57.36</c:v>
                </c:pt>
                <c:pt idx="532">
                  <c:v>55.44</c:v>
                </c:pt>
                <c:pt idx="533">
                  <c:v>50.6</c:v>
                </c:pt>
                <c:pt idx="534">
                  <c:v>49.96</c:v>
                </c:pt>
                <c:pt idx="535">
                  <c:v>55.080000000000005</c:v>
                </c:pt>
                <c:pt idx="536">
                  <c:v>62.88</c:v>
                </c:pt>
                <c:pt idx="537">
                  <c:v>69.919999999999987</c:v>
                </c:pt>
                <c:pt idx="538">
                  <c:v>76.400000000000006</c:v>
                </c:pt>
                <c:pt idx="539">
                  <c:v>63.44</c:v>
                </c:pt>
                <c:pt idx="540">
                  <c:v>69.84</c:v>
                </c:pt>
                <c:pt idx="541">
                  <c:v>79.400000000000006</c:v>
                </c:pt>
                <c:pt idx="542">
                  <c:v>77.12</c:v>
                </c:pt>
                <c:pt idx="543">
                  <c:v>75.36</c:v>
                </c:pt>
                <c:pt idx="544">
                  <c:v>81.399999999999991</c:v>
                </c:pt>
                <c:pt idx="545">
                  <c:v>74.88</c:v>
                </c:pt>
                <c:pt idx="546">
                  <c:v>70.56</c:v>
                </c:pt>
                <c:pt idx="547">
                  <c:v>73.36</c:v>
                </c:pt>
                <c:pt idx="548">
                  <c:v>73</c:v>
                </c:pt>
                <c:pt idx="549">
                  <c:v>67.92</c:v>
                </c:pt>
                <c:pt idx="550">
                  <c:v>70.12</c:v>
                </c:pt>
                <c:pt idx="551">
                  <c:v>71.52000000000001</c:v>
                </c:pt>
                <c:pt idx="552">
                  <c:v>68.88</c:v>
                </c:pt>
                <c:pt idx="553">
                  <c:v>61.44</c:v>
                </c:pt>
                <c:pt idx="554">
                  <c:v>55.8</c:v>
                </c:pt>
                <c:pt idx="555">
                  <c:v>54.679999999999993</c:v>
                </c:pt>
                <c:pt idx="556">
                  <c:v>55.879999999999995</c:v>
                </c:pt>
                <c:pt idx="557">
                  <c:v>58.080000000000013</c:v>
                </c:pt>
                <c:pt idx="558">
                  <c:v>65</c:v>
                </c:pt>
                <c:pt idx="559">
                  <c:v>67</c:v>
                </c:pt>
                <c:pt idx="560">
                  <c:v>58.4</c:v>
                </c:pt>
                <c:pt idx="561">
                  <c:v>48.8</c:v>
                </c:pt>
                <c:pt idx="562">
                  <c:v>51.16</c:v>
                </c:pt>
                <c:pt idx="563">
                  <c:v>46.28</c:v>
                </c:pt>
                <c:pt idx="564">
                  <c:v>48.52</c:v>
                </c:pt>
                <c:pt idx="565">
                  <c:v>54.44</c:v>
                </c:pt>
                <c:pt idx="566">
                  <c:v>60.839999999999996</c:v>
                </c:pt>
                <c:pt idx="567">
                  <c:v>59.36</c:v>
                </c:pt>
                <c:pt idx="568">
                  <c:v>61.68</c:v>
                </c:pt>
                <c:pt idx="569">
                  <c:v>57.04</c:v>
                </c:pt>
                <c:pt idx="570">
                  <c:v>54.599999999999994</c:v>
                </c:pt>
                <c:pt idx="571">
                  <c:v>54.279999999999994</c:v>
                </c:pt>
                <c:pt idx="572">
                  <c:v>50.12</c:v>
                </c:pt>
                <c:pt idx="573">
                  <c:v>48.68</c:v>
                </c:pt>
                <c:pt idx="574">
                  <c:v>57.120000000000005</c:v>
                </c:pt>
                <c:pt idx="575">
                  <c:v>61.88</c:v>
                </c:pt>
                <c:pt idx="576">
                  <c:v>67.040000000000006</c:v>
                </c:pt>
                <c:pt idx="577">
                  <c:v>72.2</c:v>
                </c:pt>
                <c:pt idx="578">
                  <c:v>73.64</c:v>
                </c:pt>
                <c:pt idx="579">
                  <c:v>69.12</c:v>
                </c:pt>
                <c:pt idx="580">
                  <c:v>66.8</c:v>
                </c:pt>
                <c:pt idx="581">
                  <c:v>60.199999999999996</c:v>
                </c:pt>
                <c:pt idx="582">
                  <c:v>59.760000000000005</c:v>
                </c:pt>
                <c:pt idx="583">
                  <c:v>64.52</c:v>
                </c:pt>
                <c:pt idx="584">
                  <c:v>62.239999999999995</c:v>
                </c:pt>
                <c:pt idx="585">
                  <c:v>65.92</c:v>
                </c:pt>
                <c:pt idx="586">
                  <c:v>75.720000000000013</c:v>
                </c:pt>
                <c:pt idx="587">
                  <c:v>71.240000000000009</c:v>
                </c:pt>
                <c:pt idx="588">
                  <c:v>65.08</c:v>
                </c:pt>
                <c:pt idx="589">
                  <c:v>68.88</c:v>
                </c:pt>
                <c:pt idx="590">
                  <c:v>62.559999999999995</c:v>
                </c:pt>
                <c:pt idx="591">
                  <c:v>49.519999999999996</c:v>
                </c:pt>
                <c:pt idx="592">
                  <c:v>46.36</c:v>
                </c:pt>
                <c:pt idx="593">
                  <c:v>42.56</c:v>
                </c:pt>
                <c:pt idx="594">
                  <c:v>44</c:v>
                </c:pt>
                <c:pt idx="595">
                  <c:v>49.96</c:v>
                </c:pt>
                <c:pt idx="596">
                  <c:v>55.48</c:v>
                </c:pt>
                <c:pt idx="597">
                  <c:v>61.88</c:v>
                </c:pt>
                <c:pt idx="598">
                  <c:v>62.92</c:v>
                </c:pt>
                <c:pt idx="599">
                  <c:v>60.199999999999996</c:v>
                </c:pt>
                <c:pt idx="600">
                  <c:v>51.320000000000007</c:v>
                </c:pt>
                <c:pt idx="601">
                  <c:v>46.160000000000004</c:v>
                </c:pt>
                <c:pt idx="602">
                  <c:v>39.72</c:v>
                </c:pt>
                <c:pt idx="603">
                  <c:v>40.760000000000005</c:v>
                </c:pt>
                <c:pt idx="604">
                  <c:v>40.239999999999995</c:v>
                </c:pt>
                <c:pt idx="605">
                  <c:v>48.000000000000007</c:v>
                </c:pt>
                <c:pt idx="606">
                  <c:v>57.519999999999996</c:v>
                </c:pt>
                <c:pt idx="607">
                  <c:v>62.28</c:v>
                </c:pt>
                <c:pt idx="608">
                  <c:v>59.4</c:v>
                </c:pt>
                <c:pt idx="609">
                  <c:v>54.120000000000005</c:v>
                </c:pt>
                <c:pt idx="610">
                  <c:v>48.52</c:v>
                </c:pt>
                <c:pt idx="611">
                  <c:v>47.28</c:v>
                </c:pt>
                <c:pt idx="612">
                  <c:v>51.6</c:v>
                </c:pt>
                <c:pt idx="613">
                  <c:v>60.319999999999993</c:v>
                </c:pt>
                <c:pt idx="614">
                  <c:v>68.88</c:v>
                </c:pt>
                <c:pt idx="615">
                  <c:v>77</c:v>
                </c:pt>
                <c:pt idx="616">
                  <c:v>67</c:v>
                </c:pt>
                <c:pt idx="617">
                  <c:v>70.84</c:v>
                </c:pt>
                <c:pt idx="618">
                  <c:v>80.64</c:v>
                </c:pt>
                <c:pt idx="619">
                  <c:v>76</c:v>
                </c:pt>
                <c:pt idx="620">
                  <c:v>75.599999999999994</c:v>
                </c:pt>
                <c:pt idx="621">
                  <c:v>81.56</c:v>
                </c:pt>
                <c:pt idx="622">
                  <c:v>75.960000000000008</c:v>
                </c:pt>
                <c:pt idx="623">
                  <c:v>70.16</c:v>
                </c:pt>
                <c:pt idx="624">
                  <c:v>76.56</c:v>
                </c:pt>
                <c:pt idx="625">
                  <c:v>75.319999999999993</c:v>
                </c:pt>
                <c:pt idx="626">
                  <c:v>70.599999999999994</c:v>
                </c:pt>
                <c:pt idx="627">
                  <c:v>74.559999999999988</c:v>
                </c:pt>
                <c:pt idx="628">
                  <c:v>75.960000000000008</c:v>
                </c:pt>
                <c:pt idx="629">
                  <c:v>71.2</c:v>
                </c:pt>
                <c:pt idx="630">
                  <c:v>67.679999999999993</c:v>
                </c:pt>
                <c:pt idx="631">
                  <c:v>65.199999999999989</c:v>
                </c:pt>
                <c:pt idx="632">
                  <c:v>63.640000000000008</c:v>
                </c:pt>
                <c:pt idx="633">
                  <c:v>63.999999999999993</c:v>
                </c:pt>
                <c:pt idx="634">
                  <c:v>64.36</c:v>
                </c:pt>
                <c:pt idx="635">
                  <c:v>67.72</c:v>
                </c:pt>
                <c:pt idx="636">
                  <c:v>68.56</c:v>
                </c:pt>
                <c:pt idx="637">
                  <c:v>62.6</c:v>
                </c:pt>
                <c:pt idx="638">
                  <c:v>54.32</c:v>
                </c:pt>
                <c:pt idx="639">
                  <c:v>56.000000000000007</c:v>
                </c:pt>
                <c:pt idx="640">
                  <c:v>54.120000000000005</c:v>
                </c:pt>
                <c:pt idx="641">
                  <c:v>54.800000000000004</c:v>
                </c:pt>
                <c:pt idx="642">
                  <c:v>53.52</c:v>
                </c:pt>
                <c:pt idx="643">
                  <c:v>55.36</c:v>
                </c:pt>
                <c:pt idx="644">
                  <c:v>54.72</c:v>
                </c:pt>
                <c:pt idx="645">
                  <c:v>55.92</c:v>
                </c:pt>
                <c:pt idx="646">
                  <c:v>52.92</c:v>
                </c:pt>
                <c:pt idx="647">
                  <c:v>53.960000000000008</c:v>
                </c:pt>
                <c:pt idx="648">
                  <c:v>55.76</c:v>
                </c:pt>
                <c:pt idx="649">
                  <c:v>48.36</c:v>
                </c:pt>
                <c:pt idx="650">
                  <c:v>46.32</c:v>
                </c:pt>
                <c:pt idx="651">
                  <c:v>54.52</c:v>
                </c:pt>
                <c:pt idx="652">
                  <c:v>62.039999999999992</c:v>
                </c:pt>
                <c:pt idx="653">
                  <c:v>70.760000000000005</c:v>
                </c:pt>
                <c:pt idx="654">
                  <c:v>79.400000000000006</c:v>
                </c:pt>
                <c:pt idx="655">
                  <c:v>80.64</c:v>
                </c:pt>
                <c:pt idx="656">
                  <c:v>74.2</c:v>
                </c:pt>
                <c:pt idx="657">
                  <c:v>67.959999999999994</c:v>
                </c:pt>
                <c:pt idx="658">
                  <c:v>57.2</c:v>
                </c:pt>
                <c:pt idx="659">
                  <c:v>57.76</c:v>
                </c:pt>
                <c:pt idx="660">
                  <c:v>60.159999999999989</c:v>
                </c:pt>
                <c:pt idx="661">
                  <c:v>57.56</c:v>
                </c:pt>
                <c:pt idx="662">
                  <c:v>61.72</c:v>
                </c:pt>
                <c:pt idx="663">
                  <c:v>73.2</c:v>
                </c:pt>
                <c:pt idx="664">
                  <c:v>69.2</c:v>
                </c:pt>
                <c:pt idx="665">
                  <c:v>68.11999999999999</c:v>
                </c:pt>
                <c:pt idx="666">
                  <c:v>70.48</c:v>
                </c:pt>
                <c:pt idx="667">
                  <c:v>62</c:v>
                </c:pt>
                <c:pt idx="668">
                  <c:v>48.8</c:v>
                </c:pt>
                <c:pt idx="669">
                  <c:v>45.56</c:v>
                </c:pt>
                <c:pt idx="670">
                  <c:v>40.4</c:v>
                </c:pt>
                <c:pt idx="671">
                  <c:v>43.160000000000004</c:v>
                </c:pt>
                <c:pt idx="672">
                  <c:v>52.080000000000005</c:v>
                </c:pt>
                <c:pt idx="673">
                  <c:v>58.080000000000013</c:v>
                </c:pt>
                <c:pt idx="674">
                  <c:v>63.040000000000006</c:v>
                </c:pt>
                <c:pt idx="675">
                  <c:v>62.12</c:v>
                </c:pt>
                <c:pt idx="676">
                  <c:v>57.96</c:v>
                </c:pt>
                <c:pt idx="677">
                  <c:v>51.079999999999991</c:v>
                </c:pt>
                <c:pt idx="678">
                  <c:v>46.599999999999994</c:v>
                </c:pt>
                <c:pt idx="679">
                  <c:v>40.519999999999996</c:v>
                </c:pt>
                <c:pt idx="680">
                  <c:v>41.24</c:v>
                </c:pt>
                <c:pt idx="681">
                  <c:v>39.76</c:v>
                </c:pt>
                <c:pt idx="682">
                  <c:v>42.52</c:v>
                </c:pt>
                <c:pt idx="683">
                  <c:v>53.960000000000008</c:v>
                </c:pt>
                <c:pt idx="684">
                  <c:v>60.720000000000006</c:v>
                </c:pt>
                <c:pt idx="685">
                  <c:v>62.039999999999992</c:v>
                </c:pt>
                <c:pt idx="686">
                  <c:v>59.639999999999993</c:v>
                </c:pt>
                <c:pt idx="687">
                  <c:v>60</c:v>
                </c:pt>
                <c:pt idx="688">
                  <c:v>55.400000000000006</c:v>
                </c:pt>
                <c:pt idx="689">
                  <c:v>54.96</c:v>
                </c:pt>
                <c:pt idx="690">
                  <c:v>58.080000000000013</c:v>
                </c:pt>
                <c:pt idx="691">
                  <c:v>66.759999999999991</c:v>
                </c:pt>
                <c:pt idx="692">
                  <c:v>71.240000000000009</c:v>
                </c:pt>
                <c:pt idx="693">
                  <c:v>67.48</c:v>
                </c:pt>
                <c:pt idx="694">
                  <c:v>68.360000000000014</c:v>
                </c:pt>
                <c:pt idx="695">
                  <c:v>75.680000000000007</c:v>
                </c:pt>
                <c:pt idx="696">
                  <c:v>72.040000000000006</c:v>
                </c:pt>
                <c:pt idx="697">
                  <c:v>75.28</c:v>
                </c:pt>
                <c:pt idx="698">
                  <c:v>80.36</c:v>
                </c:pt>
                <c:pt idx="699">
                  <c:v>74.400000000000006</c:v>
                </c:pt>
                <c:pt idx="700">
                  <c:v>69.88</c:v>
                </c:pt>
                <c:pt idx="701">
                  <c:v>78.16</c:v>
                </c:pt>
                <c:pt idx="702">
                  <c:v>75.680000000000007</c:v>
                </c:pt>
                <c:pt idx="703">
                  <c:v>70.400000000000006</c:v>
                </c:pt>
                <c:pt idx="704">
                  <c:v>75.28</c:v>
                </c:pt>
                <c:pt idx="705">
                  <c:v>75.52</c:v>
                </c:pt>
                <c:pt idx="706">
                  <c:v>68.360000000000014</c:v>
                </c:pt>
                <c:pt idx="707">
                  <c:v>66.320000000000007</c:v>
                </c:pt>
                <c:pt idx="708">
                  <c:v>68.52000000000001</c:v>
                </c:pt>
                <c:pt idx="709">
                  <c:v>69.44</c:v>
                </c:pt>
                <c:pt idx="710">
                  <c:v>68.8</c:v>
                </c:pt>
                <c:pt idx="711">
                  <c:v>67.88</c:v>
                </c:pt>
                <c:pt idx="712">
                  <c:v>67.080000000000013</c:v>
                </c:pt>
                <c:pt idx="713">
                  <c:v>66.2</c:v>
                </c:pt>
                <c:pt idx="714">
                  <c:v>61.359999999999992</c:v>
                </c:pt>
                <c:pt idx="715">
                  <c:v>56.999999999999993</c:v>
                </c:pt>
                <c:pt idx="716">
                  <c:v>58.96</c:v>
                </c:pt>
                <c:pt idx="717">
                  <c:v>62.039999999999992</c:v>
                </c:pt>
                <c:pt idx="718">
                  <c:v>61.919999999999995</c:v>
                </c:pt>
                <c:pt idx="719">
                  <c:v>53.72</c:v>
                </c:pt>
                <c:pt idx="720">
                  <c:v>51.320000000000007</c:v>
                </c:pt>
                <c:pt idx="721">
                  <c:v>52.6</c:v>
                </c:pt>
                <c:pt idx="722">
                  <c:v>55.64</c:v>
                </c:pt>
                <c:pt idx="723">
                  <c:v>53.92</c:v>
                </c:pt>
                <c:pt idx="724">
                  <c:v>57.76</c:v>
                </c:pt>
                <c:pt idx="725">
                  <c:v>58.11999999999999</c:v>
                </c:pt>
                <c:pt idx="726">
                  <c:v>51.840000000000011</c:v>
                </c:pt>
                <c:pt idx="727">
                  <c:v>49.68</c:v>
                </c:pt>
                <c:pt idx="728">
                  <c:v>56.2</c:v>
                </c:pt>
                <c:pt idx="729">
                  <c:v>64.48</c:v>
                </c:pt>
                <c:pt idx="730">
                  <c:v>77.64</c:v>
                </c:pt>
                <c:pt idx="731">
                  <c:v>86.4</c:v>
                </c:pt>
                <c:pt idx="732">
                  <c:v>83.28</c:v>
                </c:pt>
                <c:pt idx="733">
                  <c:v>73</c:v>
                </c:pt>
                <c:pt idx="734">
                  <c:v>66.44</c:v>
                </c:pt>
                <c:pt idx="735">
                  <c:v>56.84</c:v>
                </c:pt>
                <c:pt idx="736">
                  <c:v>58.000000000000007</c:v>
                </c:pt>
                <c:pt idx="737">
                  <c:v>62</c:v>
                </c:pt>
                <c:pt idx="738">
                  <c:v>66.239999999999995</c:v>
                </c:pt>
                <c:pt idx="739">
                  <c:v>72</c:v>
                </c:pt>
                <c:pt idx="740">
                  <c:v>78.44</c:v>
                </c:pt>
                <c:pt idx="741">
                  <c:v>72.040000000000006</c:v>
                </c:pt>
                <c:pt idx="742">
                  <c:v>67.040000000000006</c:v>
                </c:pt>
                <c:pt idx="743">
                  <c:v>65.12</c:v>
                </c:pt>
                <c:pt idx="744">
                  <c:v>56.919999999999995</c:v>
                </c:pt>
                <c:pt idx="745">
                  <c:v>45.32</c:v>
                </c:pt>
                <c:pt idx="746">
                  <c:v>40.32</c:v>
                </c:pt>
                <c:pt idx="747">
                  <c:v>35.519999999999996</c:v>
                </c:pt>
                <c:pt idx="748">
                  <c:v>40.040000000000006</c:v>
                </c:pt>
                <c:pt idx="749">
                  <c:v>48.120000000000005</c:v>
                </c:pt>
                <c:pt idx="750">
                  <c:v>57.519999999999996</c:v>
                </c:pt>
                <c:pt idx="751">
                  <c:v>64.56</c:v>
                </c:pt>
                <c:pt idx="752">
                  <c:v>63.480000000000004</c:v>
                </c:pt>
                <c:pt idx="753">
                  <c:v>57.320000000000007</c:v>
                </c:pt>
                <c:pt idx="754">
                  <c:v>51.88</c:v>
                </c:pt>
                <c:pt idx="755">
                  <c:v>44.72</c:v>
                </c:pt>
                <c:pt idx="756">
                  <c:v>36.92</c:v>
                </c:pt>
                <c:pt idx="757">
                  <c:v>36.6</c:v>
                </c:pt>
                <c:pt idx="758">
                  <c:v>32.519999999999996</c:v>
                </c:pt>
                <c:pt idx="759">
                  <c:v>31.56</c:v>
                </c:pt>
                <c:pt idx="760">
                  <c:v>42.68</c:v>
                </c:pt>
                <c:pt idx="761">
                  <c:v>52.760000000000005</c:v>
                </c:pt>
                <c:pt idx="762">
                  <c:v>56.48</c:v>
                </c:pt>
                <c:pt idx="763">
                  <c:v>56.24</c:v>
                </c:pt>
                <c:pt idx="764">
                  <c:v>59.639999999999993</c:v>
                </c:pt>
                <c:pt idx="765">
                  <c:v>53.76</c:v>
                </c:pt>
                <c:pt idx="766">
                  <c:v>50.92</c:v>
                </c:pt>
                <c:pt idx="767">
                  <c:v>56.120000000000005</c:v>
                </c:pt>
                <c:pt idx="768">
                  <c:v>68.320000000000007</c:v>
                </c:pt>
                <c:pt idx="769">
                  <c:v>72.559999999999988</c:v>
                </c:pt>
                <c:pt idx="770">
                  <c:v>65.28</c:v>
                </c:pt>
                <c:pt idx="771">
                  <c:v>65.88000000000001</c:v>
                </c:pt>
                <c:pt idx="772">
                  <c:v>71.399999999999991</c:v>
                </c:pt>
                <c:pt idx="773">
                  <c:v>67.160000000000011</c:v>
                </c:pt>
                <c:pt idx="774">
                  <c:v>73.8</c:v>
                </c:pt>
                <c:pt idx="775">
                  <c:v>77.64</c:v>
                </c:pt>
                <c:pt idx="776">
                  <c:v>69.12</c:v>
                </c:pt>
                <c:pt idx="777">
                  <c:v>63.999999999999993</c:v>
                </c:pt>
                <c:pt idx="778">
                  <c:v>72.760000000000005</c:v>
                </c:pt>
                <c:pt idx="779">
                  <c:v>69.319999999999993</c:v>
                </c:pt>
                <c:pt idx="780">
                  <c:v>64.84</c:v>
                </c:pt>
                <c:pt idx="781">
                  <c:v>70.28</c:v>
                </c:pt>
                <c:pt idx="782">
                  <c:v>72.08</c:v>
                </c:pt>
                <c:pt idx="783">
                  <c:v>65.199999999999989</c:v>
                </c:pt>
                <c:pt idx="784">
                  <c:v>61.56</c:v>
                </c:pt>
                <c:pt idx="785">
                  <c:v>60.68</c:v>
                </c:pt>
                <c:pt idx="786">
                  <c:v>64.48</c:v>
                </c:pt>
                <c:pt idx="787">
                  <c:v>65.12</c:v>
                </c:pt>
                <c:pt idx="788">
                  <c:v>64.400000000000006</c:v>
                </c:pt>
                <c:pt idx="789">
                  <c:v>64.72</c:v>
                </c:pt>
                <c:pt idx="790">
                  <c:v>63.839999999999996</c:v>
                </c:pt>
                <c:pt idx="791">
                  <c:v>58.96</c:v>
                </c:pt>
                <c:pt idx="792">
                  <c:v>56.600000000000009</c:v>
                </c:pt>
                <c:pt idx="793">
                  <c:v>57.96</c:v>
                </c:pt>
                <c:pt idx="794">
                  <c:v>63</c:v>
                </c:pt>
                <c:pt idx="795">
                  <c:v>65.600000000000009</c:v>
                </c:pt>
                <c:pt idx="796">
                  <c:v>56.96</c:v>
                </c:pt>
                <c:pt idx="797">
                  <c:v>50.32</c:v>
                </c:pt>
                <c:pt idx="798">
                  <c:v>52.12</c:v>
                </c:pt>
                <c:pt idx="799">
                  <c:v>55.680000000000007</c:v>
                </c:pt>
                <c:pt idx="800">
                  <c:v>56.08</c:v>
                </c:pt>
                <c:pt idx="801">
                  <c:v>60.440000000000005</c:v>
                </c:pt>
                <c:pt idx="802">
                  <c:v>61.08</c:v>
                </c:pt>
                <c:pt idx="803">
                  <c:v>55.559999999999995</c:v>
                </c:pt>
                <c:pt idx="804">
                  <c:v>53.16</c:v>
                </c:pt>
                <c:pt idx="805">
                  <c:v>57.68</c:v>
                </c:pt>
                <c:pt idx="806">
                  <c:v>66.2</c:v>
                </c:pt>
                <c:pt idx="807">
                  <c:v>78.47999999999999</c:v>
                </c:pt>
                <c:pt idx="808">
                  <c:v>85.4</c:v>
                </c:pt>
                <c:pt idx="809">
                  <c:v>83.36</c:v>
                </c:pt>
                <c:pt idx="810">
                  <c:v>74.72</c:v>
                </c:pt>
                <c:pt idx="811">
                  <c:v>69.72</c:v>
                </c:pt>
                <c:pt idx="812">
                  <c:v>62</c:v>
                </c:pt>
                <c:pt idx="813">
                  <c:v>65.239999999999995</c:v>
                </c:pt>
                <c:pt idx="814">
                  <c:v>67</c:v>
                </c:pt>
                <c:pt idx="815">
                  <c:v>72.36</c:v>
                </c:pt>
                <c:pt idx="816">
                  <c:v>78.72</c:v>
                </c:pt>
                <c:pt idx="817">
                  <c:v>85.36</c:v>
                </c:pt>
                <c:pt idx="818">
                  <c:v>80.199999999999989</c:v>
                </c:pt>
                <c:pt idx="819">
                  <c:v>71.92</c:v>
                </c:pt>
                <c:pt idx="820">
                  <c:v>63.44</c:v>
                </c:pt>
                <c:pt idx="821">
                  <c:v>51.64</c:v>
                </c:pt>
                <c:pt idx="822">
                  <c:v>40.56</c:v>
                </c:pt>
                <c:pt idx="823">
                  <c:v>34.799999999999997</c:v>
                </c:pt>
                <c:pt idx="824">
                  <c:v>35.28</c:v>
                </c:pt>
                <c:pt idx="825">
                  <c:v>41.6</c:v>
                </c:pt>
                <c:pt idx="826">
                  <c:v>46.800000000000004</c:v>
                </c:pt>
                <c:pt idx="827">
                  <c:v>56.36</c:v>
                </c:pt>
                <c:pt idx="828">
                  <c:v>61.480000000000004</c:v>
                </c:pt>
                <c:pt idx="829">
                  <c:v>59.639999999999993</c:v>
                </c:pt>
                <c:pt idx="830">
                  <c:v>56.32</c:v>
                </c:pt>
                <c:pt idx="831">
                  <c:v>55.84</c:v>
                </c:pt>
                <c:pt idx="832">
                  <c:v>48.28</c:v>
                </c:pt>
                <c:pt idx="833">
                  <c:v>43.84</c:v>
                </c:pt>
                <c:pt idx="834">
                  <c:v>44.320000000000007</c:v>
                </c:pt>
                <c:pt idx="835">
                  <c:v>39.76</c:v>
                </c:pt>
                <c:pt idx="836">
                  <c:v>39.04</c:v>
                </c:pt>
                <c:pt idx="837">
                  <c:v>47.96</c:v>
                </c:pt>
                <c:pt idx="838">
                  <c:v>51.320000000000007</c:v>
                </c:pt>
                <c:pt idx="839">
                  <c:v>50.88</c:v>
                </c:pt>
                <c:pt idx="840">
                  <c:v>51.76</c:v>
                </c:pt>
                <c:pt idx="841">
                  <c:v>56.08</c:v>
                </c:pt>
                <c:pt idx="842">
                  <c:v>53.080000000000005</c:v>
                </c:pt>
                <c:pt idx="843">
                  <c:v>54.679999999999993</c:v>
                </c:pt>
                <c:pt idx="844">
                  <c:v>59.639999999999993</c:v>
                </c:pt>
                <c:pt idx="845">
                  <c:v>67.599999999999994</c:v>
                </c:pt>
                <c:pt idx="846">
                  <c:v>69.36</c:v>
                </c:pt>
                <c:pt idx="847">
                  <c:v>71.960000000000008</c:v>
                </c:pt>
                <c:pt idx="848">
                  <c:v>71.679999999999993</c:v>
                </c:pt>
                <c:pt idx="849">
                  <c:v>73</c:v>
                </c:pt>
                <c:pt idx="850">
                  <c:v>67.160000000000011</c:v>
                </c:pt>
                <c:pt idx="851">
                  <c:v>72.559999999999988</c:v>
                </c:pt>
                <c:pt idx="852">
                  <c:v>73.48</c:v>
                </c:pt>
                <c:pt idx="853">
                  <c:v>65.56</c:v>
                </c:pt>
                <c:pt idx="854">
                  <c:v>60.519999999999996</c:v>
                </c:pt>
                <c:pt idx="855">
                  <c:v>68.84</c:v>
                </c:pt>
                <c:pt idx="856">
                  <c:v>64.44</c:v>
                </c:pt>
                <c:pt idx="857">
                  <c:v>61.08</c:v>
                </c:pt>
                <c:pt idx="858">
                  <c:v>65</c:v>
                </c:pt>
                <c:pt idx="859">
                  <c:v>67.84</c:v>
                </c:pt>
                <c:pt idx="860">
                  <c:v>62.760000000000005</c:v>
                </c:pt>
                <c:pt idx="861">
                  <c:v>63.6</c:v>
                </c:pt>
                <c:pt idx="862">
                  <c:v>62.039999999999992</c:v>
                </c:pt>
                <c:pt idx="863">
                  <c:v>64.8</c:v>
                </c:pt>
                <c:pt idx="864">
                  <c:v>61.8</c:v>
                </c:pt>
                <c:pt idx="865">
                  <c:v>58.920000000000009</c:v>
                </c:pt>
                <c:pt idx="866">
                  <c:v>54.72</c:v>
                </c:pt>
                <c:pt idx="867">
                  <c:v>50.47999999999999</c:v>
                </c:pt>
                <c:pt idx="868">
                  <c:v>51.28</c:v>
                </c:pt>
                <c:pt idx="869">
                  <c:v>53.559999999999995</c:v>
                </c:pt>
                <c:pt idx="870">
                  <c:v>56.32</c:v>
                </c:pt>
                <c:pt idx="871">
                  <c:v>64.88</c:v>
                </c:pt>
                <c:pt idx="872">
                  <c:v>70.760000000000005</c:v>
                </c:pt>
                <c:pt idx="873">
                  <c:v>61.8</c:v>
                </c:pt>
                <c:pt idx="874">
                  <c:v>57.16</c:v>
                </c:pt>
                <c:pt idx="875">
                  <c:v>58.84</c:v>
                </c:pt>
                <c:pt idx="876">
                  <c:v>59.760000000000005</c:v>
                </c:pt>
                <c:pt idx="877">
                  <c:v>60.400000000000006</c:v>
                </c:pt>
                <c:pt idx="878">
                  <c:v>64.64</c:v>
                </c:pt>
                <c:pt idx="879">
                  <c:v>65.400000000000006</c:v>
                </c:pt>
                <c:pt idx="880">
                  <c:v>61.519999999999996</c:v>
                </c:pt>
                <c:pt idx="881">
                  <c:v>61.240000000000009</c:v>
                </c:pt>
                <c:pt idx="882">
                  <c:v>65.319999999999993</c:v>
                </c:pt>
                <c:pt idx="883">
                  <c:v>70</c:v>
                </c:pt>
                <c:pt idx="884">
                  <c:v>75.440000000000012</c:v>
                </c:pt>
                <c:pt idx="885">
                  <c:v>80.64</c:v>
                </c:pt>
                <c:pt idx="886">
                  <c:v>76.679999999999993</c:v>
                </c:pt>
                <c:pt idx="887">
                  <c:v>68.56</c:v>
                </c:pt>
                <c:pt idx="888">
                  <c:v>69.2</c:v>
                </c:pt>
                <c:pt idx="889">
                  <c:v>67.320000000000007</c:v>
                </c:pt>
                <c:pt idx="890">
                  <c:v>70.240000000000009</c:v>
                </c:pt>
                <c:pt idx="891">
                  <c:v>73</c:v>
                </c:pt>
                <c:pt idx="892">
                  <c:v>75.440000000000012</c:v>
                </c:pt>
                <c:pt idx="893">
                  <c:v>75.64</c:v>
                </c:pt>
                <c:pt idx="894">
                  <c:v>78.08</c:v>
                </c:pt>
                <c:pt idx="895">
                  <c:v>73.679999999999993</c:v>
                </c:pt>
                <c:pt idx="896">
                  <c:v>66.52</c:v>
                </c:pt>
                <c:pt idx="897">
                  <c:v>58.600000000000009</c:v>
                </c:pt>
                <c:pt idx="898">
                  <c:v>49.28</c:v>
                </c:pt>
                <c:pt idx="899">
                  <c:v>40</c:v>
                </c:pt>
                <c:pt idx="900">
                  <c:v>36.72</c:v>
                </c:pt>
                <c:pt idx="901">
                  <c:v>38.68</c:v>
                </c:pt>
                <c:pt idx="902">
                  <c:v>46.64</c:v>
                </c:pt>
                <c:pt idx="903">
                  <c:v>54.72</c:v>
                </c:pt>
                <c:pt idx="904">
                  <c:v>63.759999999999991</c:v>
                </c:pt>
                <c:pt idx="905">
                  <c:v>62.239999999999995</c:v>
                </c:pt>
                <c:pt idx="906">
                  <c:v>58.8</c:v>
                </c:pt>
                <c:pt idx="907">
                  <c:v>58.96</c:v>
                </c:pt>
                <c:pt idx="908">
                  <c:v>59.919999999999995</c:v>
                </c:pt>
                <c:pt idx="909">
                  <c:v>55.36</c:v>
                </c:pt>
                <c:pt idx="910">
                  <c:v>55.600000000000009</c:v>
                </c:pt>
                <c:pt idx="911">
                  <c:v>55.52</c:v>
                </c:pt>
                <c:pt idx="912">
                  <c:v>51.679999999999993</c:v>
                </c:pt>
                <c:pt idx="913">
                  <c:v>48.000000000000007</c:v>
                </c:pt>
                <c:pt idx="914">
                  <c:v>52.04</c:v>
                </c:pt>
                <c:pt idx="915">
                  <c:v>52.92</c:v>
                </c:pt>
                <c:pt idx="916">
                  <c:v>55.16</c:v>
                </c:pt>
                <c:pt idx="917">
                  <c:v>56.08</c:v>
                </c:pt>
                <c:pt idx="918">
                  <c:v>60.68</c:v>
                </c:pt>
                <c:pt idx="919">
                  <c:v>56.399999999999991</c:v>
                </c:pt>
                <c:pt idx="920">
                  <c:v>55.120000000000005</c:v>
                </c:pt>
                <c:pt idx="921">
                  <c:v>53.2</c:v>
                </c:pt>
                <c:pt idx="922">
                  <c:v>56.68</c:v>
                </c:pt>
                <c:pt idx="923">
                  <c:v>58.040000000000006</c:v>
                </c:pt>
                <c:pt idx="924">
                  <c:v>70.64</c:v>
                </c:pt>
                <c:pt idx="925">
                  <c:v>69.599999999999994</c:v>
                </c:pt>
                <c:pt idx="926">
                  <c:v>70.64</c:v>
                </c:pt>
                <c:pt idx="927">
                  <c:v>69.399999999999991</c:v>
                </c:pt>
                <c:pt idx="928">
                  <c:v>75.64</c:v>
                </c:pt>
                <c:pt idx="929">
                  <c:v>74.64</c:v>
                </c:pt>
                <c:pt idx="930">
                  <c:v>66</c:v>
                </c:pt>
                <c:pt idx="931">
                  <c:v>63.239999999999995</c:v>
                </c:pt>
                <c:pt idx="932">
                  <c:v>65.039999999999992</c:v>
                </c:pt>
                <c:pt idx="933">
                  <c:v>58.11999999999999</c:v>
                </c:pt>
                <c:pt idx="934">
                  <c:v>56.039999999999992</c:v>
                </c:pt>
                <c:pt idx="935">
                  <c:v>64.240000000000009</c:v>
                </c:pt>
                <c:pt idx="936">
                  <c:v>64.84</c:v>
                </c:pt>
                <c:pt idx="937">
                  <c:v>60.519999999999996</c:v>
                </c:pt>
                <c:pt idx="938">
                  <c:v>61.12</c:v>
                </c:pt>
                <c:pt idx="939">
                  <c:v>59.24</c:v>
                </c:pt>
                <c:pt idx="940">
                  <c:v>57.120000000000005</c:v>
                </c:pt>
                <c:pt idx="941">
                  <c:v>52.79999999999999</c:v>
                </c:pt>
                <c:pt idx="942">
                  <c:v>52.839999999999996</c:v>
                </c:pt>
                <c:pt idx="943">
                  <c:v>48.28</c:v>
                </c:pt>
                <c:pt idx="944">
                  <c:v>42.8</c:v>
                </c:pt>
                <c:pt idx="945">
                  <c:v>45.76</c:v>
                </c:pt>
                <c:pt idx="946">
                  <c:v>47.56</c:v>
                </c:pt>
                <c:pt idx="947">
                  <c:v>48.28</c:v>
                </c:pt>
                <c:pt idx="948">
                  <c:v>56.84</c:v>
                </c:pt>
                <c:pt idx="949">
                  <c:v>63.519999999999996</c:v>
                </c:pt>
                <c:pt idx="950">
                  <c:v>55.84</c:v>
                </c:pt>
                <c:pt idx="951">
                  <c:v>54.2</c:v>
                </c:pt>
                <c:pt idx="952">
                  <c:v>57.440000000000005</c:v>
                </c:pt>
                <c:pt idx="953">
                  <c:v>60.28</c:v>
                </c:pt>
                <c:pt idx="954">
                  <c:v>62.32</c:v>
                </c:pt>
                <c:pt idx="955">
                  <c:v>68.88</c:v>
                </c:pt>
                <c:pt idx="956">
                  <c:v>71.960000000000008</c:v>
                </c:pt>
                <c:pt idx="957">
                  <c:v>70.599999999999994</c:v>
                </c:pt>
                <c:pt idx="958">
                  <c:v>71.679999999999993</c:v>
                </c:pt>
                <c:pt idx="959">
                  <c:v>73.72</c:v>
                </c:pt>
                <c:pt idx="960">
                  <c:v>73.2</c:v>
                </c:pt>
                <c:pt idx="961">
                  <c:v>73.88</c:v>
                </c:pt>
                <c:pt idx="962">
                  <c:v>78.47999999999999</c:v>
                </c:pt>
                <c:pt idx="963">
                  <c:v>77.440000000000012</c:v>
                </c:pt>
                <c:pt idx="964">
                  <c:v>70.599999999999994</c:v>
                </c:pt>
                <c:pt idx="965">
                  <c:v>74.08</c:v>
                </c:pt>
                <c:pt idx="966">
                  <c:v>70.760000000000005</c:v>
                </c:pt>
                <c:pt idx="967">
                  <c:v>70.88</c:v>
                </c:pt>
                <c:pt idx="968">
                  <c:v>70.72</c:v>
                </c:pt>
                <c:pt idx="969">
                  <c:v>70.64</c:v>
                </c:pt>
                <c:pt idx="970">
                  <c:v>67.599999999999994</c:v>
                </c:pt>
                <c:pt idx="971">
                  <c:v>71.88</c:v>
                </c:pt>
                <c:pt idx="972">
                  <c:v>68.199999999999989</c:v>
                </c:pt>
                <c:pt idx="973">
                  <c:v>62.92</c:v>
                </c:pt>
                <c:pt idx="974">
                  <c:v>58.96</c:v>
                </c:pt>
                <c:pt idx="975">
                  <c:v>53.44</c:v>
                </c:pt>
                <c:pt idx="976">
                  <c:v>46.040000000000006</c:v>
                </c:pt>
                <c:pt idx="977">
                  <c:v>47.12</c:v>
                </c:pt>
                <c:pt idx="978">
                  <c:v>47.52</c:v>
                </c:pt>
                <c:pt idx="979">
                  <c:v>53.32</c:v>
                </c:pt>
                <c:pt idx="980">
                  <c:v>61.639999999999993</c:v>
                </c:pt>
                <c:pt idx="981">
                  <c:v>68.92</c:v>
                </c:pt>
                <c:pt idx="982">
                  <c:v>63.92</c:v>
                </c:pt>
                <c:pt idx="983">
                  <c:v>62.92</c:v>
                </c:pt>
                <c:pt idx="984">
                  <c:v>62.6</c:v>
                </c:pt>
                <c:pt idx="985">
                  <c:v>62.28</c:v>
                </c:pt>
                <c:pt idx="986">
                  <c:v>58.11999999999999</c:v>
                </c:pt>
                <c:pt idx="987">
                  <c:v>59.639999999999993</c:v>
                </c:pt>
                <c:pt idx="988">
                  <c:v>57.76</c:v>
                </c:pt>
                <c:pt idx="989">
                  <c:v>54.44</c:v>
                </c:pt>
                <c:pt idx="990">
                  <c:v>50.040000000000006</c:v>
                </c:pt>
                <c:pt idx="991">
                  <c:v>54.679999999999993</c:v>
                </c:pt>
                <c:pt idx="992">
                  <c:v>54.2</c:v>
                </c:pt>
                <c:pt idx="993">
                  <c:v>57.04</c:v>
                </c:pt>
                <c:pt idx="994">
                  <c:v>57.64</c:v>
                </c:pt>
                <c:pt idx="995">
                  <c:v>59.319999999999993</c:v>
                </c:pt>
                <c:pt idx="996">
                  <c:v>51.12</c:v>
                </c:pt>
                <c:pt idx="997">
                  <c:v>46</c:v>
                </c:pt>
                <c:pt idx="998">
                  <c:v>43.8</c:v>
                </c:pt>
                <c:pt idx="999">
                  <c:v>49.120000000000005</c:v>
                </c:pt>
                <c:pt idx="1000">
                  <c:v>51.959999999999994</c:v>
                </c:pt>
                <c:pt idx="1001">
                  <c:v>69.800000000000011</c:v>
                </c:pt>
                <c:pt idx="1002">
                  <c:v>68.040000000000006</c:v>
                </c:pt>
                <c:pt idx="1003">
                  <c:v>70.320000000000007</c:v>
                </c:pt>
                <c:pt idx="1004">
                  <c:v>70.84</c:v>
                </c:pt>
                <c:pt idx="1005">
                  <c:v>75.960000000000008</c:v>
                </c:pt>
                <c:pt idx="1006">
                  <c:v>73.960000000000008</c:v>
                </c:pt>
                <c:pt idx="1007">
                  <c:v>65.440000000000012</c:v>
                </c:pt>
                <c:pt idx="1008">
                  <c:v>64.12</c:v>
                </c:pt>
                <c:pt idx="1009">
                  <c:v>62.039999999999992</c:v>
                </c:pt>
                <c:pt idx="1010">
                  <c:v>54.64</c:v>
                </c:pt>
                <c:pt idx="1011">
                  <c:v>50.68</c:v>
                </c:pt>
                <c:pt idx="1012">
                  <c:v>57.839999999999989</c:v>
                </c:pt>
                <c:pt idx="1013">
                  <c:v>58.439999999999991</c:v>
                </c:pt>
                <c:pt idx="1014">
                  <c:v>56.600000000000009</c:v>
                </c:pt>
                <c:pt idx="1015">
                  <c:v>55.36</c:v>
                </c:pt>
                <c:pt idx="1016">
                  <c:v>55.96</c:v>
                </c:pt>
                <c:pt idx="1017">
                  <c:v>53.48</c:v>
                </c:pt>
                <c:pt idx="1018">
                  <c:v>47.32</c:v>
                </c:pt>
                <c:pt idx="1019">
                  <c:v>46.28</c:v>
                </c:pt>
                <c:pt idx="1020">
                  <c:v>44.88</c:v>
                </c:pt>
                <c:pt idx="1021">
                  <c:v>40.839999999999996</c:v>
                </c:pt>
                <c:pt idx="1022">
                  <c:v>42.120000000000005</c:v>
                </c:pt>
                <c:pt idx="1023">
                  <c:v>44.84</c:v>
                </c:pt>
                <c:pt idx="1024">
                  <c:v>49.28</c:v>
                </c:pt>
                <c:pt idx="1025">
                  <c:v>53.6</c:v>
                </c:pt>
                <c:pt idx="1026">
                  <c:v>62.039999999999992</c:v>
                </c:pt>
                <c:pt idx="1027">
                  <c:v>59.319999999999993</c:v>
                </c:pt>
                <c:pt idx="1028">
                  <c:v>56.96</c:v>
                </c:pt>
                <c:pt idx="1029">
                  <c:v>57.96</c:v>
                </c:pt>
                <c:pt idx="1030">
                  <c:v>63.040000000000006</c:v>
                </c:pt>
                <c:pt idx="1031">
                  <c:v>62.28</c:v>
                </c:pt>
                <c:pt idx="1032">
                  <c:v>66</c:v>
                </c:pt>
                <c:pt idx="1033">
                  <c:v>69.64</c:v>
                </c:pt>
                <c:pt idx="1034">
                  <c:v>70.72</c:v>
                </c:pt>
                <c:pt idx="1035">
                  <c:v>71.399999999999991</c:v>
                </c:pt>
                <c:pt idx="1036">
                  <c:v>72.960000000000008</c:v>
                </c:pt>
                <c:pt idx="1037">
                  <c:v>72.760000000000005</c:v>
                </c:pt>
                <c:pt idx="1038">
                  <c:v>70.679999999999993</c:v>
                </c:pt>
                <c:pt idx="1039">
                  <c:v>73.2</c:v>
                </c:pt>
                <c:pt idx="1040">
                  <c:v>73.2</c:v>
                </c:pt>
                <c:pt idx="1041">
                  <c:v>68.239999999999995</c:v>
                </c:pt>
                <c:pt idx="1042">
                  <c:v>73.11999999999999</c:v>
                </c:pt>
                <c:pt idx="1043">
                  <c:v>72</c:v>
                </c:pt>
                <c:pt idx="1044">
                  <c:v>72.36</c:v>
                </c:pt>
                <c:pt idx="1045">
                  <c:v>73.240000000000009</c:v>
                </c:pt>
                <c:pt idx="1046">
                  <c:v>71.52000000000001</c:v>
                </c:pt>
                <c:pt idx="1047">
                  <c:v>66.64</c:v>
                </c:pt>
                <c:pt idx="1048">
                  <c:v>68.92</c:v>
                </c:pt>
                <c:pt idx="1049">
                  <c:v>63.32</c:v>
                </c:pt>
                <c:pt idx="1050">
                  <c:v>53.48</c:v>
                </c:pt>
                <c:pt idx="1051">
                  <c:v>49.92</c:v>
                </c:pt>
                <c:pt idx="1052">
                  <c:v>49.480000000000004</c:v>
                </c:pt>
                <c:pt idx="1053">
                  <c:v>47.68</c:v>
                </c:pt>
                <c:pt idx="1054">
                  <c:v>51.56</c:v>
                </c:pt>
                <c:pt idx="1055">
                  <c:v>51.92</c:v>
                </c:pt>
                <c:pt idx="1056">
                  <c:v>55.559999999999995</c:v>
                </c:pt>
                <c:pt idx="1057">
                  <c:v>59.48</c:v>
                </c:pt>
                <c:pt idx="1058">
                  <c:v>63.839999999999996</c:v>
                </c:pt>
                <c:pt idx="1059">
                  <c:v>59.84</c:v>
                </c:pt>
                <c:pt idx="1060">
                  <c:v>64.959999999999994</c:v>
                </c:pt>
                <c:pt idx="1061">
                  <c:v>68.399999999999991</c:v>
                </c:pt>
                <c:pt idx="1062">
                  <c:v>69.08</c:v>
                </c:pt>
                <c:pt idx="1063">
                  <c:v>65.56</c:v>
                </c:pt>
                <c:pt idx="1064">
                  <c:v>66.399999999999991</c:v>
                </c:pt>
                <c:pt idx="1065">
                  <c:v>61.88</c:v>
                </c:pt>
                <c:pt idx="1066">
                  <c:v>57.16</c:v>
                </c:pt>
                <c:pt idx="1067">
                  <c:v>53.679999999999993</c:v>
                </c:pt>
                <c:pt idx="1068">
                  <c:v>53.92</c:v>
                </c:pt>
                <c:pt idx="1069">
                  <c:v>50.360000000000007</c:v>
                </c:pt>
                <c:pt idx="1070">
                  <c:v>50.88</c:v>
                </c:pt>
                <c:pt idx="1071">
                  <c:v>49.08</c:v>
                </c:pt>
                <c:pt idx="1072">
                  <c:v>46.839999999999996</c:v>
                </c:pt>
                <c:pt idx="1073">
                  <c:v>41.28</c:v>
                </c:pt>
                <c:pt idx="1074">
                  <c:v>41</c:v>
                </c:pt>
                <c:pt idx="1075">
                  <c:v>43.919999999999995</c:v>
                </c:pt>
                <c:pt idx="1076">
                  <c:v>48.319999999999993</c:v>
                </c:pt>
                <c:pt idx="1077">
                  <c:v>52.879999999999995</c:v>
                </c:pt>
                <c:pt idx="1078">
                  <c:v>62.480000000000004</c:v>
                </c:pt>
                <c:pt idx="1079">
                  <c:v>63.040000000000006</c:v>
                </c:pt>
                <c:pt idx="1080">
                  <c:v>69.2</c:v>
                </c:pt>
                <c:pt idx="1081">
                  <c:v>67.88</c:v>
                </c:pt>
                <c:pt idx="1082">
                  <c:v>70.400000000000006</c:v>
                </c:pt>
                <c:pt idx="1083">
                  <c:v>70.56</c:v>
                </c:pt>
                <c:pt idx="1084">
                  <c:v>62.639999999999993</c:v>
                </c:pt>
                <c:pt idx="1085">
                  <c:v>58.64</c:v>
                </c:pt>
                <c:pt idx="1086">
                  <c:v>55.600000000000009</c:v>
                </c:pt>
                <c:pt idx="1087">
                  <c:v>48.72</c:v>
                </c:pt>
                <c:pt idx="1088">
                  <c:v>47.8</c:v>
                </c:pt>
                <c:pt idx="1089">
                  <c:v>55.559999999999995</c:v>
                </c:pt>
                <c:pt idx="1090">
                  <c:v>56.52</c:v>
                </c:pt>
                <c:pt idx="1091">
                  <c:v>57.599999999999994</c:v>
                </c:pt>
                <c:pt idx="1092">
                  <c:v>59.319999999999993</c:v>
                </c:pt>
                <c:pt idx="1093">
                  <c:v>57.720000000000006</c:v>
                </c:pt>
                <c:pt idx="1094">
                  <c:v>56.44</c:v>
                </c:pt>
                <c:pt idx="1095">
                  <c:v>52.239999999999995</c:v>
                </c:pt>
                <c:pt idx="1096">
                  <c:v>52.440000000000012</c:v>
                </c:pt>
                <c:pt idx="1097">
                  <c:v>51.800000000000004</c:v>
                </c:pt>
                <c:pt idx="1098">
                  <c:v>46.2</c:v>
                </c:pt>
                <c:pt idx="1099">
                  <c:v>42.76</c:v>
                </c:pt>
                <c:pt idx="1100">
                  <c:v>41.6</c:v>
                </c:pt>
                <c:pt idx="1101">
                  <c:v>44</c:v>
                </c:pt>
                <c:pt idx="1102">
                  <c:v>43.88</c:v>
                </c:pt>
                <c:pt idx="1103">
                  <c:v>54.84</c:v>
                </c:pt>
                <c:pt idx="1104">
                  <c:v>57.68</c:v>
                </c:pt>
                <c:pt idx="1105">
                  <c:v>59.88</c:v>
                </c:pt>
                <c:pt idx="1106">
                  <c:v>61.760000000000005</c:v>
                </c:pt>
                <c:pt idx="1107">
                  <c:v>65.47999999999999</c:v>
                </c:pt>
                <c:pt idx="1108">
                  <c:v>61.08</c:v>
                </c:pt>
                <c:pt idx="1109">
                  <c:v>62.440000000000005</c:v>
                </c:pt>
                <c:pt idx="1110">
                  <c:v>62.839999999999996</c:v>
                </c:pt>
                <c:pt idx="1111">
                  <c:v>61.639999999999993</c:v>
                </c:pt>
                <c:pt idx="1112">
                  <c:v>63.32</c:v>
                </c:pt>
                <c:pt idx="1113">
                  <c:v>67.400000000000006</c:v>
                </c:pt>
                <c:pt idx="1114">
                  <c:v>67.160000000000011</c:v>
                </c:pt>
                <c:pt idx="1115">
                  <c:v>64.08</c:v>
                </c:pt>
                <c:pt idx="1116">
                  <c:v>67.88</c:v>
                </c:pt>
                <c:pt idx="1117">
                  <c:v>68.360000000000014</c:v>
                </c:pt>
                <c:pt idx="1118">
                  <c:v>67.040000000000006</c:v>
                </c:pt>
                <c:pt idx="1119">
                  <c:v>72.64</c:v>
                </c:pt>
                <c:pt idx="1120">
                  <c:v>74</c:v>
                </c:pt>
                <c:pt idx="1121">
                  <c:v>72.88</c:v>
                </c:pt>
                <c:pt idx="1122">
                  <c:v>72.319999999999993</c:v>
                </c:pt>
                <c:pt idx="1123">
                  <c:v>64.959999999999994</c:v>
                </c:pt>
                <c:pt idx="1124">
                  <c:v>56.08</c:v>
                </c:pt>
                <c:pt idx="1125">
                  <c:v>56.280000000000008</c:v>
                </c:pt>
                <c:pt idx="1126">
                  <c:v>53.6</c:v>
                </c:pt>
                <c:pt idx="1127">
                  <c:v>49.480000000000004</c:v>
                </c:pt>
                <c:pt idx="1128">
                  <c:v>50.040000000000006</c:v>
                </c:pt>
                <c:pt idx="1129">
                  <c:v>51.64</c:v>
                </c:pt>
                <c:pt idx="1130">
                  <c:v>51.56</c:v>
                </c:pt>
                <c:pt idx="1131">
                  <c:v>57.68</c:v>
                </c:pt>
                <c:pt idx="1132">
                  <c:v>58.519999999999996</c:v>
                </c:pt>
                <c:pt idx="1133">
                  <c:v>60.480000000000004</c:v>
                </c:pt>
                <c:pt idx="1134">
                  <c:v>62.960000000000008</c:v>
                </c:pt>
                <c:pt idx="1135">
                  <c:v>64.36</c:v>
                </c:pt>
                <c:pt idx="1136">
                  <c:v>57.239999999999988</c:v>
                </c:pt>
                <c:pt idx="1137">
                  <c:v>58.920000000000009</c:v>
                </c:pt>
                <c:pt idx="1138">
                  <c:v>62.519999999999996</c:v>
                </c:pt>
                <c:pt idx="1139">
                  <c:v>64.2</c:v>
                </c:pt>
                <c:pt idx="1140">
                  <c:v>63.640000000000008</c:v>
                </c:pt>
                <c:pt idx="1141">
                  <c:v>66.84</c:v>
                </c:pt>
                <c:pt idx="1142">
                  <c:v>63.480000000000004</c:v>
                </c:pt>
                <c:pt idx="1143">
                  <c:v>59.96</c:v>
                </c:pt>
                <c:pt idx="1144">
                  <c:v>59.36</c:v>
                </c:pt>
                <c:pt idx="1145">
                  <c:v>57.480000000000011</c:v>
                </c:pt>
                <c:pt idx="1146">
                  <c:v>50.160000000000004</c:v>
                </c:pt>
                <c:pt idx="1147">
                  <c:v>48.24</c:v>
                </c:pt>
                <c:pt idx="1148">
                  <c:v>44.8</c:v>
                </c:pt>
                <c:pt idx="1149">
                  <c:v>39.36</c:v>
                </c:pt>
                <c:pt idx="1150">
                  <c:v>36.879999999999995</c:v>
                </c:pt>
                <c:pt idx="1151">
                  <c:v>40.32</c:v>
                </c:pt>
                <c:pt idx="1152">
                  <c:v>44.28</c:v>
                </c:pt>
                <c:pt idx="1153">
                  <c:v>48.68</c:v>
                </c:pt>
                <c:pt idx="1154">
                  <c:v>55.64</c:v>
                </c:pt>
                <c:pt idx="1155">
                  <c:v>60.480000000000004</c:v>
                </c:pt>
                <c:pt idx="1156">
                  <c:v>63.800000000000004</c:v>
                </c:pt>
                <c:pt idx="1157">
                  <c:v>74.039999999999992</c:v>
                </c:pt>
                <c:pt idx="1158">
                  <c:v>69.88</c:v>
                </c:pt>
                <c:pt idx="1159">
                  <c:v>70.64</c:v>
                </c:pt>
                <c:pt idx="1160">
                  <c:v>70.64</c:v>
                </c:pt>
                <c:pt idx="1161">
                  <c:v>65.8</c:v>
                </c:pt>
                <c:pt idx="1162">
                  <c:v>59.68</c:v>
                </c:pt>
                <c:pt idx="1163">
                  <c:v>55.600000000000009</c:v>
                </c:pt>
                <c:pt idx="1164">
                  <c:v>48.24</c:v>
                </c:pt>
                <c:pt idx="1165">
                  <c:v>48.000000000000007</c:v>
                </c:pt>
                <c:pt idx="1166">
                  <c:v>54.400000000000006</c:v>
                </c:pt>
                <c:pt idx="1167">
                  <c:v>56.44</c:v>
                </c:pt>
                <c:pt idx="1168">
                  <c:v>59.96</c:v>
                </c:pt>
                <c:pt idx="1169">
                  <c:v>65</c:v>
                </c:pt>
                <c:pt idx="1170">
                  <c:v>65.92</c:v>
                </c:pt>
                <c:pt idx="1171">
                  <c:v>60.040000000000006</c:v>
                </c:pt>
                <c:pt idx="1172">
                  <c:v>55.559999999999995</c:v>
                </c:pt>
                <c:pt idx="1173">
                  <c:v>57.400000000000006</c:v>
                </c:pt>
                <c:pt idx="1174">
                  <c:v>53.12</c:v>
                </c:pt>
                <c:pt idx="1175">
                  <c:v>45.239999999999995</c:v>
                </c:pt>
                <c:pt idx="1176">
                  <c:v>44.76</c:v>
                </c:pt>
                <c:pt idx="1177">
                  <c:v>43.56</c:v>
                </c:pt>
                <c:pt idx="1178">
                  <c:v>44.4</c:v>
                </c:pt>
                <c:pt idx="1179">
                  <c:v>42.480000000000004</c:v>
                </c:pt>
                <c:pt idx="1180">
                  <c:v>53.04</c:v>
                </c:pt>
                <c:pt idx="1181">
                  <c:v>56.88000000000001</c:v>
                </c:pt>
                <c:pt idx="1182">
                  <c:v>58.24</c:v>
                </c:pt>
                <c:pt idx="1183">
                  <c:v>57.839999999999989</c:v>
                </c:pt>
                <c:pt idx="1184">
                  <c:v>61.12</c:v>
                </c:pt>
                <c:pt idx="1185">
                  <c:v>55.16</c:v>
                </c:pt>
                <c:pt idx="1186">
                  <c:v>58.24</c:v>
                </c:pt>
                <c:pt idx="1187">
                  <c:v>57.2</c:v>
                </c:pt>
                <c:pt idx="1188">
                  <c:v>53.6</c:v>
                </c:pt>
                <c:pt idx="1189">
                  <c:v>59.160000000000004</c:v>
                </c:pt>
                <c:pt idx="1190">
                  <c:v>65.12</c:v>
                </c:pt>
                <c:pt idx="1191">
                  <c:v>61.480000000000004</c:v>
                </c:pt>
                <c:pt idx="1192">
                  <c:v>62.12</c:v>
                </c:pt>
                <c:pt idx="1193">
                  <c:v>70.48</c:v>
                </c:pt>
                <c:pt idx="1194">
                  <c:v>70.48</c:v>
                </c:pt>
                <c:pt idx="1195">
                  <c:v>68.44</c:v>
                </c:pt>
                <c:pt idx="1196">
                  <c:v>73.56</c:v>
                </c:pt>
                <c:pt idx="1197">
                  <c:v>73.320000000000007</c:v>
                </c:pt>
                <c:pt idx="1198">
                  <c:v>67.28</c:v>
                </c:pt>
                <c:pt idx="1199">
                  <c:v>63.72</c:v>
                </c:pt>
                <c:pt idx="1200">
                  <c:v>54.480000000000004</c:v>
                </c:pt>
                <c:pt idx="1201">
                  <c:v>42.279999999999994</c:v>
                </c:pt>
                <c:pt idx="1202">
                  <c:v>39.799999999999997</c:v>
                </c:pt>
                <c:pt idx="1203">
                  <c:v>41.52</c:v>
                </c:pt>
                <c:pt idx="1204">
                  <c:v>42.919999999999995</c:v>
                </c:pt>
                <c:pt idx="1205">
                  <c:v>49.8</c:v>
                </c:pt>
                <c:pt idx="1206">
                  <c:v>57.320000000000007</c:v>
                </c:pt>
                <c:pt idx="1207">
                  <c:v>56.84</c:v>
                </c:pt>
                <c:pt idx="1208">
                  <c:v>61.88</c:v>
                </c:pt>
                <c:pt idx="1209">
                  <c:v>61.959999999999994</c:v>
                </c:pt>
                <c:pt idx="1210">
                  <c:v>61.000000000000007</c:v>
                </c:pt>
                <c:pt idx="1211">
                  <c:v>64.279999999999987</c:v>
                </c:pt>
                <c:pt idx="1212">
                  <c:v>69.48</c:v>
                </c:pt>
                <c:pt idx="1213">
                  <c:v>60.839999999999996</c:v>
                </c:pt>
                <c:pt idx="1214">
                  <c:v>57.320000000000007</c:v>
                </c:pt>
                <c:pt idx="1215">
                  <c:v>58.160000000000004</c:v>
                </c:pt>
                <c:pt idx="1216">
                  <c:v>57.599999999999994</c:v>
                </c:pt>
                <c:pt idx="1217">
                  <c:v>57.8</c:v>
                </c:pt>
                <c:pt idx="1218">
                  <c:v>62.039999999999992</c:v>
                </c:pt>
                <c:pt idx="1219">
                  <c:v>61.480000000000004</c:v>
                </c:pt>
                <c:pt idx="1220">
                  <c:v>61.000000000000007</c:v>
                </c:pt>
                <c:pt idx="1221">
                  <c:v>57.04</c:v>
                </c:pt>
                <c:pt idx="1222">
                  <c:v>51.6</c:v>
                </c:pt>
                <c:pt idx="1223">
                  <c:v>45.68</c:v>
                </c:pt>
                <c:pt idx="1224">
                  <c:v>44.480000000000004</c:v>
                </c:pt>
                <c:pt idx="1225">
                  <c:v>38.28</c:v>
                </c:pt>
                <c:pt idx="1226">
                  <c:v>33.92</c:v>
                </c:pt>
                <c:pt idx="1227">
                  <c:v>33.68</c:v>
                </c:pt>
                <c:pt idx="1228">
                  <c:v>37.32</c:v>
                </c:pt>
                <c:pt idx="1229">
                  <c:v>41.88</c:v>
                </c:pt>
                <c:pt idx="1230">
                  <c:v>50.440000000000005</c:v>
                </c:pt>
                <c:pt idx="1231">
                  <c:v>58.920000000000009</c:v>
                </c:pt>
                <c:pt idx="1232">
                  <c:v>56.600000000000009</c:v>
                </c:pt>
                <c:pt idx="1233">
                  <c:v>61.519999999999996</c:v>
                </c:pt>
                <c:pt idx="1234">
                  <c:v>72.8</c:v>
                </c:pt>
                <c:pt idx="1235">
                  <c:v>70.16</c:v>
                </c:pt>
                <c:pt idx="1236">
                  <c:v>73.2</c:v>
                </c:pt>
                <c:pt idx="1237">
                  <c:v>73.56</c:v>
                </c:pt>
                <c:pt idx="1238">
                  <c:v>71.8</c:v>
                </c:pt>
                <c:pt idx="1239">
                  <c:v>63.2</c:v>
                </c:pt>
                <c:pt idx="1240">
                  <c:v>56.120000000000005</c:v>
                </c:pt>
                <c:pt idx="1241">
                  <c:v>48.000000000000007</c:v>
                </c:pt>
                <c:pt idx="1242">
                  <c:v>47.64</c:v>
                </c:pt>
                <c:pt idx="1243">
                  <c:v>52.160000000000004</c:v>
                </c:pt>
                <c:pt idx="1244">
                  <c:v>53.280000000000008</c:v>
                </c:pt>
                <c:pt idx="1245">
                  <c:v>57.839999999999989</c:v>
                </c:pt>
                <c:pt idx="1246">
                  <c:v>63.360000000000007</c:v>
                </c:pt>
                <c:pt idx="1247">
                  <c:v>64.52</c:v>
                </c:pt>
                <c:pt idx="1248">
                  <c:v>58.000000000000007</c:v>
                </c:pt>
                <c:pt idx="1249">
                  <c:v>58.56</c:v>
                </c:pt>
                <c:pt idx="1250">
                  <c:v>59.36</c:v>
                </c:pt>
                <c:pt idx="1251">
                  <c:v>53.16</c:v>
                </c:pt>
                <c:pt idx="1252">
                  <c:v>45.879999999999995</c:v>
                </c:pt>
                <c:pt idx="1253">
                  <c:v>44.28</c:v>
                </c:pt>
                <c:pt idx="1254">
                  <c:v>42.64</c:v>
                </c:pt>
                <c:pt idx="1255">
                  <c:v>46.040000000000006</c:v>
                </c:pt>
                <c:pt idx="1256">
                  <c:v>45.28</c:v>
                </c:pt>
                <c:pt idx="1257">
                  <c:v>55.36</c:v>
                </c:pt>
                <c:pt idx="1258">
                  <c:v>58.4</c:v>
                </c:pt>
                <c:pt idx="1259">
                  <c:v>54.52</c:v>
                </c:pt>
                <c:pt idx="1260">
                  <c:v>51.56</c:v>
                </c:pt>
                <c:pt idx="1261">
                  <c:v>54.96</c:v>
                </c:pt>
                <c:pt idx="1262">
                  <c:v>45.839999999999996</c:v>
                </c:pt>
                <c:pt idx="1263">
                  <c:v>49.760000000000005</c:v>
                </c:pt>
                <c:pt idx="1264">
                  <c:v>51.4</c:v>
                </c:pt>
                <c:pt idx="1265">
                  <c:v>47.96</c:v>
                </c:pt>
                <c:pt idx="1266">
                  <c:v>52.440000000000012</c:v>
                </c:pt>
                <c:pt idx="1267">
                  <c:v>61.199999999999996</c:v>
                </c:pt>
                <c:pt idx="1268">
                  <c:v>57.8</c:v>
                </c:pt>
                <c:pt idx="1269">
                  <c:v>59.559999999999988</c:v>
                </c:pt>
                <c:pt idx="1270">
                  <c:v>69.760000000000005</c:v>
                </c:pt>
                <c:pt idx="1271">
                  <c:v>72.680000000000007</c:v>
                </c:pt>
                <c:pt idx="1272">
                  <c:v>71.639999999999986</c:v>
                </c:pt>
                <c:pt idx="1273">
                  <c:v>76</c:v>
                </c:pt>
                <c:pt idx="1274">
                  <c:v>74.08</c:v>
                </c:pt>
                <c:pt idx="1275">
                  <c:v>64.319999999999993</c:v>
                </c:pt>
                <c:pt idx="1276">
                  <c:v>55.32</c:v>
                </c:pt>
                <c:pt idx="1277">
                  <c:v>45.08</c:v>
                </c:pt>
                <c:pt idx="1278">
                  <c:v>34</c:v>
                </c:pt>
                <c:pt idx="1279">
                  <c:v>33.479999999999997</c:v>
                </c:pt>
                <c:pt idx="1280">
                  <c:v>37.120000000000005</c:v>
                </c:pt>
                <c:pt idx="1281">
                  <c:v>42.6</c:v>
                </c:pt>
                <c:pt idx="1282">
                  <c:v>52.879999999999995</c:v>
                </c:pt>
                <c:pt idx="1283">
                  <c:v>59.72</c:v>
                </c:pt>
                <c:pt idx="1284">
                  <c:v>58.439999999999991</c:v>
                </c:pt>
                <c:pt idx="1285">
                  <c:v>62.639999999999993</c:v>
                </c:pt>
                <c:pt idx="1286">
                  <c:v>61.28</c:v>
                </c:pt>
                <c:pt idx="1287">
                  <c:v>53.88</c:v>
                </c:pt>
                <c:pt idx="1288">
                  <c:v>53.64</c:v>
                </c:pt>
                <c:pt idx="1289">
                  <c:v>59.68</c:v>
                </c:pt>
                <c:pt idx="1290">
                  <c:v>56.36</c:v>
                </c:pt>
                <c:pt idx="1291">
                  <c:v>56.2</c:v>
                </c:pt>
                <c:pt idx="1292">
                  <c:v>59.599999999999994</c:v>
                </c:pt>
                <c:pt idx="1293">
                  <c:v>61.600000000000009</c:v>
                </c:pt>
                <c:pt idx="1294">
                  <c:v>59.440000000000005</c:v>
                </c:pt>
                <c:pt idx="1295">
                  <c:v>59.88</c:v>
                </c:pt>
                <c:pt idx="1296">
                  <c:v>58.199999999999996</c:v>
                </c:pt>
                <c:pt idx="1297">
                  <c:v>58.11999999999999</c:v>
                </c:pt>
                <c:pt idx="1298">
                  <c:v>56.039999999999992</c:v>
                </c:pt>
                <c:pt idx="1299">
                  <c:v>52.400000000000006</c:v>
                </c:pt>
                <c:pt idx="1300">
                  <c:v>46.64</c:v>
                </c:pt>
                <c:pt idx="1301">
                  <c:v>42.52</c:v>
                </c:pt>
                <c:pt idx="1302">
                  <c:v>35.08</c:v>
                </c:pt>
                <c:pt idx="1303">
                  <c:v>31.399999999999995</c:v>
                </c:pt>
                <c:pt idx="1304">
                  <c:v>32.800000000000004</c:v>
                </c:pt>
                <c:pt idx="1305">
                  <c:v>37.68</c:v>
                </c:pt>
                <c:pt idx="1306">
                  <c:v>44.56</c:v>
                </c:pt>
                <c:pt idx="1307">
                  <c:v>54.279999999999994</c:v>
                </c:pt>
                <c:pt idx="1308">
                  <c:v>61.480000000000004</c:v>
                </c:pt>
                <c:pt idx="1309">
                  <c:v>56.08</c:v>
                </c:pt>
                <c:pt idx="1310">
                  <c:v>61.68</c:v>
                </c:pt>
                <c:pt idx="1311">
                  <c:v>71.08</c:v>
                </c:pt>
                <c:pt idx="1312">
                  <c:v>67.52</c:v>
                </c:pt>
                <c:pt idx="1313">
                  <c:v>69.72</c:v>
                </c:pt>
                <c:pt idx="1314">
                  <c:v>70.36</c:v>
                </c:pt>
                <c:pt idx="1315">
                  <c:v>71.84</c:v>
                </c:pt>
                <c:pt idx="1316">
                  <c:v>64.48</c:v>
                </c:pt>
                <c:pt idx="1317">
                  <c:v>59.12</c:v>
                </c:pt>
                <c:pt idx="1318">
                  <c:v>49.160000000000004</c:v>
                </c:pt>
                <c:pt idx="1319">
                  <c:v>48.68</c:v>
                </c:pt>
                <c:pt idx="1320">
                  <c:v>48.480000000000004</c:v>
                </c:pt>
                <c:pt idx="1321">
                  <c:v>46.44</c:v>
                </c:pt>
                <c:pt idx="1322">
                  <c:v>50.92</c:v>
                </c:pt>
                <c:pt idx="1323">
                  <c:v>60.519999999999996</c:v>
                </c:pt>
                <c:pt idx="1324">
                  <c:v>59.760000000000005</c:v>
                </c:pt>
                <c:pt idx="1325">
                  <c:v>57.720000000000006</c:v>
                </c:pt>
                <c:pt idx="1326">
                  <c:v>59.639999999999993</c:v>
                </c:pt>
                <c:pt idx="1327">
                  <c:v>57.720000000000006</c:v>
                </c:pt>
                <c:pt idx="1328">
                  <c:v>50.839999999999996</c:v>
                </c:pt>
                <c:pt idx="1329">
                  <c:v>46.760000000000005</c:v>
                </c:pt>
                <c:pt idx="1330">
                  <c:v>44.08</c:v>
                </c:pt>
                <c:pt idx="1331">
                  <c:v>45.08</c:v>
                </c:pt>
                <c:pt idx="1332">
                  <c:v>53.88</c:v>
                </c:pt>
                <c:pt idx="1333">
                  <c:v>52.64</c:v>
                </c:pt>
                <c:pt idx="1334">
                  <c:v>61.959999999999994</c:v>
                </c:pt>
                <c:pt idx="1335">
                  <c:v>67.44</c:v>
                </c:pt>
                <c:pt idx="1336">
                  <c:v>64.039999999999992</c:v>
                </c:pt>
                <c:pt idx="1337">
                  <c:v>58.600000000000009</c:v>
                </c:pt>
                <c:pt idx="1338">
                  <c:v>60.88</c:v>
                </c:pt>
                <c:pt idx="1339">
                  <c:v>50.47999999999999</c:v>
                </c:pt>
                <c:pt idx="1340">
                  <c:v>49.120000000000005</c:v>
                </c:pt>
                <c:pt idx="1341">
                  <c:v>48.8</c:v>
                </c:pt>
                <c:pt idx="1342">
                  <c:v>46.559999999999995</c:v>
                </c:pt>
                <c:pt idx="1343">
                  <c:v>50.88</c:v>
                </c:pt>
                <c:pt idx="1344">
                  <c:v>61.68</c:v>
                </c:pt>
                <c:pt idx="1345">
                  <c:v>61.000000000000007</c:v>
                </c:pt>
                <c:pt idx="1346">
                  <c:v>61.160000000000004</c:v>
                </c:pt>
                <c:pt idx="1347">
                  <c:v>69.399999999999991</c:v>
                </c:pt>
                <c:pt idx="1348">
                  <c:v>70.52</c:v>
                </c:pt>
                <c:pt idx="1349">
                  <c:v>65.680000000000007</c:v>
                </c:pt>
                <c:pt idx="1350">
                  <c:v>68.960000000000008</c:v>
                </c:pt>
                <c:pt idx="1351">
                  <c:v>72.12</c:v>
                </c:pt>
                <c:pt idx="1352">
                  <c:v>60.720000000000006</c:v>
                </c:pt>
                <c:pt idx="1353">
                  <c:v>53.04</c:v>
                </c:pt>
                <c:pt idx="1354">
                  <c:v>46.24</c:v>
                </c:pt>
                <c:pt idx="1355">
                  <c:v>38.880000000000003</c:v>
                </c:pt>
                <c:pt idx="1356">
                  <c:v>33.4</c:v>
                </c:pt>
                <c:pt idx="1357">
                  <c:v>37.479999999999997</c:v>
                </c:pt>
                <c:pt idx="1358">
                  <c:v>43.32</c:v>
                </c:pt>
                <c:pt idx="1359">
                  <c:v>51.12</c:v>
                </c:pt>
                <c:pt idx="1360">
                  <c:v>53.72</c:v>
                </c:pt>
                <c:pt idx="1361">
                  <c:v>52.6</c:v>
                </c:pt>
                <c:pt idx="1362">
                  <c:v>54.36</c:v>
                </c:pt>
                <c:pt idx="1363">
                  <c:v>52.359999999999992</c:v>
                </c:pt>
                <c:pt idx="1364">
                  <c:v>46.839999999999996</c:v>
                </c:pt>
                <c:pt idx="1365">
                  <c:v>47.88</c:v>
                </c:pt>
                <c:pt idx="1366">
                  <c:v>52.879999999999995</c:v>
                </c:pt>
                <c:pt idx="1367">
                  <c:v>51.72</c:v>
                </c:pt>
                <c:pt idx="1368">
                  <c:v>50.519999999999996</c:v>
                </c:pt>
                <c:pt idx="1369">
                  <c:v>54.879999999999995</c:v>
                </c:pt>
                <c:pt idx="1370">
                  <c:v>58.320000000000007</c:v>
                </c:pt>
                <c:pt idx="1371">
                  <c:v>58.56</c:v>
                </c:pt>
                <c:pt idx="1372">
                  <c:v>58.96</c:v>
                </c:pt>
                <c:pt idx="1373">
                  <c:v>55.92</c:v>
                </c:pt>
                <c:pt idx="1374">
                  <c:v>54.16</c:v>
                </c:pt>
                <c:pt idx="1375">
                  <c:v>52.239999999999995</c:v>
                </c:pt>
                <c:pt idx="1376">
                  <c:v>48.36</c:v>
                </c:pt>
                <c:pt idx="1377">
                  <c:v>43.36</c:v>
                </c:pt>
                <c:pt idx="1378">
                  <c:v>40.4</c:v>
                </c:pt>
                <c:pt idx="1379">
                  <c:v>35.36</c:v>
                </c:pt>
                <c:pt idx="1380">
                  <c:v>33.520000000000003</c:v>
                </c:pt>
                <c:pt idx="1381">
                  <c:v>36</c:v>
                </c:pt>
                <c:pt idx="1382">
                  <c:v>44.28</c:v>
                </c:pt>
                <c:pt idx="1383">
                  <c:v>53.76</c:v>
                </c:pt>
                <c:pt idx="1384">
                  <c:v>61.84</c:v>
                </c:pt>
                <c:pt idx="1385">
                  <c:v>67.400000000000006</c:v>
                </c:pt>
                <c:pt idx="1386">
                  <c:v>58.920000000000009</c:v>
                </c:pt>
                <c:pt idx="1387">
                  <c:v>62.72</c:v>
                </c:pt>
                <c:pt idx="1388">
                  <c:v>68.239999999999995</c:v>
                </c:pt>
                <c:pt idx="1389">
                  <c:v>61.639999999999993</c:v>
                </c:pt>
                <c:pt idx="1390">
                  <c:v>63.759999999999991</c:v>
                </c:pt>
                <c:pt idx="1391">
                  <c:v>67.56</c:v>
                </c:pt>
                <c:pt idx="1392">
                  <c:v>72.8</c:v>
                </c:pt>
                <c:pt idx="1393">
                  <c:v>64.959999999999994</c:v>
                </c:pt>
                <c:pt idx="1394">
                  <c:v>63.040000000000006</c:v>
                </c:pt>
                <c:pt idx="1395">
                  <c:v>50.32</c:v>
                </c:pt>
                <c:pt idx="1396">
                  <c:v>48.6</c:v>
                </c:pt>
                <c:pt idx="1397">
                  <c:v>44.56</c:v>
                </c:pt>
                <c:pt idx="1398">
                  <c:v>42.08</c:v>
                </c:pt>
                <c:pt idx="1399">
                  <c:v>47.199999999999996</c:v>
                </c:pt>
                <c:pt idx="1400">
                  <c:v>59.599999999999994</c:v>
                </c:pt>
                <c:pt idx="1401">
                  <c:v>56.639999999999993</c:v>
                </c:pt>
                <c:pt idx="1402">
                  <c:v>55.199999999999996</c:v>
                </c:pt>
                <c:pt idx="1403">
                  <c:v>58.24</c:v>
                </c:pt>
                <c:pt idx="1404">
                  <c:v>55.120000000000005</c:v>
                </c:pt>
                <c:pt idx="1405">
                  <c:v>48.36</c:v>
                </c:pt>
                <c:pt idx="1406">
                  <c:v>44.72</c:v>
                </c:pt>
                <c:pt idx="1407">
                  <c:v>45.6</c:v>
                </c:pt>
                <c:pt idx="1408">
                  <c:v>48.919999999999995</c:v>
                </c:pt>
                <c:pt idx="1409">
                  <c:v>56.52</c:v>
                </c:pt>
                <c:pt idx="1410">
                  <c:v>56.76</c:v>
                </c:pt>
                <c:pt idx="1411">
                  <c:v>67.48</c:v>
                </c:pt>
                <c:pt idx="1412">
                  <c:v>72.680000000000007</c:v>
                </c:pt>
                <c:pt idx="1413">
                  <c:v>70.960000000000008</c:v>
                </c:pt>
                <c:pt idx="1414">
                  <c:v>62.360000000000007</c:v>
                </c:pt>
                <c:pt idx="1415">
                  <c:v>59.12</c:v>
                </c:pt>
                <c:pt idx="1416">
                  <c:v>50</c:v>
                </c:pt>
                <c:pt idx="1417">
                  <c:v>46</c:v>
                </c:pt>
                <c:pt idx="1418">
                  <c:v>45.08</c:v>
                </c:pt>
                <c:pt idx="1419">
                  <c:v>46.24</c:v>
                </c:pt>
                <c:pt idx="1420">
                  <c:v>54.879999999999995</c:v>
                </c:pt>
                <c:pt idx="1421">
                  <c:v>66.039999999999992</c:v>
                </c:pt>
                <c:pt idx="1422">
                  <c:v>67.92</c:v>
                </c:pt>
                <c:pt idx="1423">
                  <c:v>67.760000000000005</c:v>
                </c:pt>
                <c:pt idx="1424">
                  <c:v>75.440000000000012</c:v>
                </c:pt>
                <c:pt idx="1425">
                  <c:v>72.960000000000008</c:v>
                </c:pt>
                <c:pt idx="1426">
                  <c:v>65</c:v>
                </c:pt>
                <c:pt idx="1427">
                  <c:v>67.84</c:v>
                </c:pt>
                <c:pt idx="1428">
                  <c:v>70</c:v>
                </c:pt>
                <c:pt idx="1429">
                  <c:v>58.000000000000007</c:v>
                </c:pt>
                <c:pt idx="1430">
                  <c:v>52.480000000000004</c:v>
                </c:pt>
                <c:pt idx="1431">
                  <c:v>46.760000000000005</c:v>
                </c:pt>
                <c:pt idx="1432">
                  <c:v>40.72</c:v>
                </c:pt>
                <c:pt idx="1433">
                  <c:v>35.559999999999995</c:v>
                </c:pt>
                <c:pt idx="1434">
                  <c:v>42.56</c:v>
                </c:pt>
                <c:pt idx="1435">
                  <c:v>50.8</c:v>
                </c:pt>
                <c:pt idx="1436">
                  <c:v>57.480000000000011</c:v>
                </c:pt>
                <c:pt idx="1437">
                  <c:v>53.88</c:v>
                </c:pt>
                <c:pt idx="1438">
                  <c:v>49.44</c:v>
                </c:pt>
                <c:pt idx="1439">
                  <c:v>48.88</c:v>
                </c:pt>
                <c:pt idx="1440">
                  <c:v>48.64</c:v>
                </c:pt>
                <c:pt idx="1441">
                  <c:v>47.52</c:v>
                </c:pt>
                <c:pt idx="1442">
                  <c:v>52.279999999999994</c:v>
                </c:pt>
                <c:pt idx="1443">
                  <c:v>55.16</c:v>
                </c:pt>
                <c:pt idx="1444">
                  <c:v>49.639999999999993</c:v>
                </c:pt>
                <c:pt idx="1445">
                  <c:v>43.56</c:v>
                </c:pt>
                <c:pt idx="1446">
                  <c:v>45.879999999999995</c:v>
                </c:pt>
                <c:pt idx="1447">
                  <c:v>49.04</c:v>
                </c:pt>
                <c:pt idx="1448">
                  <c:v>53.800000000000004</c:v>
                </c:pt>
                <c:pt idx="1449">
                  <c:v>56.720000000000006</c:v>
                </c:pt>
                <c:pt idx="1450">
                  <c:v>52.879999999999995</c:v>
                </c:pt>
                <c:pt idx="1451">
                  <c:v>51.679999999999993</c:v>
                </c:pt>
                <c:pt idx="1452">
                  <c:v>50.160000000000004</c:v>
                </c:pt>
                <c:pt idx="1453">
                  <c:v>47.04</c:v>
                </c:pt>
                <c:pt idx="1454">
                  <c:v>47.04</c:v>
                </c:pt>
                <c:pt idx="1455">
                  <c:v>47.96</c:v>
                </c:pt>
                <c:pt idx="1456">
                  <c:v>44.480000000000004</c:v>
                </c:pt>
                <c:pt idx="1457">
                  <c:v>45.6</c:v>
                </c:pt>
                <c:pt idx="1458">
                  <c:v>50.32</c:v>
                </c:pt>
                <c:pt idx="1459">
                  <c:v>56.039999999999992</c:v>
                </c:pt>
                <c:pt idx="1460">
                  <c:v>64.240000000000009</c:v>
                </c:pt>
                <c:pt idx="1461">
                  <c:v>71.679999999999993</c:v>
                </c:pt>
                <c:pt idx="1462">
                  <c:v>71.88</c:v>
                </c:pt>
                <c:pt idx="1463">
                  <c:v>66.399999999999991</c:v>
                </c:pt>
                <c:pt idx="1464">
                  <c:v>66.8</c:v>
                </c:pt>
                <c:pt idx="1465">
                  <c:v>71.72</c:v>
                </c:pt>
                <c:pt idx="1466">
                  <c:v>66</c:v>
                </c:pt>
                <c:pt idx="1467">
                  <c:v>69.52000000000001</c:v>
                </c:pt>
                <c:pt idx="1468">
                  <c:v>71.639999999999986</c:v>
                </c:pt>
                <c:pt idx="1469">
                  <c:v>76.12</c:v>
                </c:pt>
                <c:pt idx="1470">
                  <c:v>65.759999999999991</c:v>
                </c:pt>
                <c:pt idx="1471">
                  <c:v>63.92</c:v>
                </c:pt>
                <c:pt idx="1472">
                  <c:v>50.4</c:v>
                </c:pt>
                <c:pt idx="1473">
                  <c:v>45.92</c:v>
                </c:pt>
                <c:pt idx="1474">
                  <c:v>39.160000000000004</c:v>
                </c:pt>
                <c:pt idx="1475">
                  <c:v>39.199999999999996</c:v>
                </c:pt>
                <c:pt idx="1476">
                  <c:v>43.68</c:v>
                </c:pt>
                <c:pt idx="1477">
                  <c:v>55.84</c:v>
                </c:pt>
                <c:pt idx="1478">
                  <c:v>53.92</c:v>
                </c:pt>
                <c:pt idx="1479">
                  <c:v>55.96</c:v>
                </c:pt>
                <c:pt idx="1480">
                  <c:v>61.320000000000007</c:v>
                </c:pt>
                <c:pt idx="1481">
                  <c:v>57.2</c:v>
                </c:pt>
                <c:pt idx="1482">
                  <c:v>47.8</c:v>
                </c:pt>
                <c:pt idx="1483">
                  <c:v>46.64</c:v>
                </c:pt>
                <c:pt idx="1484">
                  <c:v>51.04</c:v>
                </c:pt>
                <c:pt idx="1485">
                  <c:v>52.72</c:v>
                </c:pt>
                <c:pt idx="1486">
                  <c:v>59.48</c:v>
                </c:pt>
                <c:pt idx="1487">
                  <c:v>64.48</c:v>
                </c:pt>
                <c:pt idx="1488">
                  <c:v>72.16</c:v>
                </c:pt>
                <c:pt idx="1489">
                  <c:v>72.960000000000008</c:v>
                </c:pt>
                <c:pt idx="1490">
                  <c:v>70.52</c:v>
                </c:pt>
                <c:pt idx="1491">
                  <c:v>58.56</c:v>
                </c:pt>
                <c:pt idx="1492">
                  <c:v>52</c:v>
                </c:pt>
                <c:pt idx="1493">
                  <c:v>45.72</c:v>
                </c:pt>
                <c:pt idx="1494">
                  <c:v>40.479999999999997</c:v>
                </c:pt>
                <c:pt idx="1495">
                  <c:v>42</c:v>
                </c:pt>
                <c:pt idx="1496">
                  <c:v>47.76</c:v>
                </c:pt>
                <c:pt idx="1497">
                  <c:v>58.080000000000013</c:v>
                </c:pt>
                <c:pt idx="1498">
                  <c:v>67.320000000000007</c:v>
                </c:pt>
                <c:pt idx="1499">
                  <c:v>70.56</c:v>
                </c:pt>
                <c:pt idx="1500">
                  <c:v>70.48</c:v>
                </c:pt>
                <c:pt idx="1501">
                  <c:v>76.2</c:v>
                </c:pt>
                <c:pt idx="1502">
                  <c:v>74.599999999999994</c:v>
                </c:pt>
                <c:pt idx="1503">
                  <c:v>66.8</c:v>
                </c:pt>
                <c:pt idx="1504">
                  <c:v>71.08</c:v>
                </c:pt>
                <c:pt idx="1505">
                  <c:v>71.08</c:v>
                </c:pt>
                <c:pt idx="1506">
                  <c:v>61.240000000000009</c:v>
                </c:pt>
                <c:pt idx="1507">
                  <c:v>55.76</c:v>
                </c:pt>
                <c:pt idx="1508">
                  <c:v>50.32</c:v>
                </c:pt>
                <c:pt idx="1509">
                  <c:v>44.92</c:v>
                </c:pt>
                <c:pt idx="1510">
                  <c:v>43.08</c:v>
                </c:pt>
                <c:pt idx="1511">
                  <c:v>50.88</c:v>
                </c:pt>
                <c:pt idx="1512">
                  <c:v>56.84</c:v>
                </c:pt>
                <c:pt idx="1513">
                  <c:v>62.559999999999995</c:v>
                </c:pt>
                <c:pt idx="1514">
                  <c:v>57.2</c:v>
                </c:pt>
                <c:pt idx="1515">
                  <c:v>49.24</c:v>
                </c:pt>
                <c:pt idx="1516">
                  <c:v>43.28</c:v>
                </c:pt>
                <c:pt idx="1517">
                  <c:v>40.44</c:v>
                </c:pt>
                <c:pt idx="1518">
                  <c:v>37.4</c:v>
                </c:pt>
                <c:pt idx="1519">
                  <c:v>42</c:v>
                </c:pt>
                <c:pt idx="1520">
                  <c:v>44.639999999999993</c:v>
                </c:pt>
                <c:pt idx="1521">
                  <c:v>43.8</c:v>
                </c:pt>
                <c:pt idx="1522">
                  <c:v>44.440000000000005</c:v>
                </c:pt>
                <c:pt idx="1523">
                  <c:v>51</c:v>
                </c:pt>
                <c:pt idx="1524">
                  <c:v>56.88000000000001</c:v>
                </c:pt>
                <c:pt idx="1525">
                  <c:v>60.68</c:v>
                </c:pt>
                <c:pt idx="1526">
                  <c:v>60.8</c:v>
                </c:pt>
                <c:pt idx="1527">
                  <c:v>56.56</c:v>
                </c:pt>
                <c:pt idx="1528">
                  <c:v>55.84</c:v>
                </c:pt>
                <c:pt idx="1529">
                  <c:v>52.64</c:v>
                </c:pt>
                <c:pt idx="1530">
                  <c:v>51.88</c:v>
                </c:pt>
                <c:pt idx="1531">
                  <c:v>53</c:v>
                </c:pt>
                <c:pt idx="1532">
                  <c:v>54.92</c:v>
                </c:pt>
                <c:pt idx="1533">
                  <c:v>52.480000000000004</c:v>
                </c:pt>
                <c:pt idx="1534">
                  <c:v>56.399999999999991</c:v>
                </c:pt>
                <c:pt idx="1535">
                  <c:v>61.359999999999992</c:v>
                </c:pt>
                <c:pt idx="1536">
                  <c:v>66.320000000000007</c:v>
                </c:pt>
                <c:pt idx="1537">
                  <c:v>67.92</c:v>
                </c:pt>
                <c:pt idx="1538">
                  <c:v>71.600000000000009</c:v>
                </c:pt>
                <c:pt idx="1539">
                  <c:v>65.199999999999989</c:v>
                </c:pt>
                <c:pt idx="1540">
                  <c:v>71.52000000000001</c:v>
                </c:pt>
                <c:pt idx="1541">
                  <c:v>66.8</c:v>
                </c:pt>
                <c:pt idx="1542">
                  <c:v>72.08</c:v>
                </c:pt>
                <c:pt idx="1543">
                  <c:v>69.919999999999987</c:v>
                </c:pt>
                <c:pt idx="1544">
                  <c:v>71.240000000000009</c:v>
                </c:pt>
                <c:pt idx="1545">
                  <c:v>73.040000000000006</c:v>
                </c:pt>
                <c:pt idx="1546">
                  <c:v>77.64</c:v>
                </c:pt>
                <c:pt idx="1547">
                  <c:v>65.600000000000009</c:v>
                </c:pt>
                <c:pt idx="1548">
                  <c:v>60</c:v>
                </c:pt>
                <c:pt idx="1549">
                  <c:v>49.559999999999995</c:v>
                </c:pt>
                <c:pt idx="1550">
                  <c:v>43.96</c:v>
                </c:pt>
                <c:pt idx="1551">
                  <c:v>35.92</c:v>
                </c:pt>
                <c:pt idx="1552">
                  <c:v>36.199999999999996</c:v>
                </c:pt>
                <c:pt idx="1553">
                  <c:v>41.08</c:v>
                </c:pt>
                <c:pt idx="1554">
                  <c:v>50</c:v>
                </c:pt>
                <c:pt idx="1555">
                  <c:v>49.480000000000004</c:v>
                </c:pt>
                <c:pt idx="1556">
                  <c:v>57.04</c:v>
                </c:pt>
                <c:pt idx="1557">
                  <c:v>63.239999999999995</c:v>
                </c:pt>
                <c:pt idx="1558">
                  <c:v>57.2</c:v>
                </c:pt>
                <c:pt idx="1559">
                  <c:v>51.28</c:v>
                </c:pt>
                <c:pt idx="1560">
                  <c:v>51.959999999999994</c:v>
                </c:pt>
                <c:pt idx="1561">
                  <c:v>53.280000000000008</c:v>
                </c:pt>
                <c:pt idx="1562">
                  <c:v>53.399999999999991</c:v>
                </c:pt>
                <c:pt idx="1563">
                  <c:v>59.84</c:v>
                </c:pt>
                <c:pt idx="1564">
                  <c:v>61.519999999999996</c:v>
                </c:pt>
                <c:pt idx="1565">
                  <c:v>62.839999999999996</c:v>
                </c:pt>
                <c:pt idx="1566">
                  <c:v>64.52</c:v>
                </c:pt>
                <c:pt idx="1567">
                  <c:v>65.84</c:v>
                </c:pt>
                <c:pt idx="1568">
                  <c:v>58.920000000000009</c:v>
                </c:pt>
                <c:pt idx="1569">
                  <c:v>53.239999999999995</c:v>
                </c:pt>
                <c:pt idx="1570">
                  <c:v>53.839999999999996</c:v>
                </c:pt>
                <c:pt idx="1571">
                  <c:v>45.76</c:v>
                </c:pt>
                <c:pt idx="1572">
                  <c:v>45.440000000000005</c:v>
                </c:pt>
                <c:pt idx="1573">
                  <c:v>49.24</c:v>
                </c:pt>
                <c:pt idx="1574">
                  <c:v>57.919999999999995</c:v>
                </c:pt>
                <c:pt idx="1575">
                  <c:v>63.800000000000004</c:v>
                </c:pt>
                <c:pt idx="1576">
                  <c:v>70.960000000000008</c:v>
                </c:pt>
                <c:pt idx="1577">
                  <c:v>70.400000000000006</c:v>
                </c:pt>
                <c:pt idx="1578">
                  <c:v>72.720000000000013</c:v>
                </c:pt>
                <c:pt idx="1579">
                  <c:v>69.399999999999991</c:v>
                </c:pt>
                <c:pt idx="1580">
                  <c:v>62.559999999999995</c:v>
                </c:pt>
                <c:pt idx="1581">
                  <c:v>65.759999999999991</c:v>
                </c:pt>
                <c:pt idx="1582">
                  <c:v>65.199999999999989</c:v>
                </c:pt>
                <c:pt idx="1583">
                  <c:v>61.4</c:v>
                </c:pt>
                <c:pt idx="1584">
                  <c:v>62.32</c:v>
                </c:pt>
                <c:pt idx="1585">
                  <c:v>58.199999999999996</c:v>
                </c:pt>
                <c:pt idx="1586">
                  <c:v>53.32</c:v>
                </c:pt>
                <c:pt idx="1587">
                  <c:v>55.400000000000006</c:v>
                </c:pt>
                <c:pt idx="1588">
                  <c:v>60.120000000000005</c:v>
                </c:pt>
                <c:pt idx="1589">
                  <c:v>63.480000000000004</c:v>
                </c:pt>
                <c:pt idx="1590">
                  <c:v>65.440000000000012</c:v>
                </c:pt>
                <c:pt idx="1591">
                  <c:v>56.56</c:v>
                </c:pt>
                <c:pt idx="1592">
                  <c:v>46.160000000000004</c:v>
                </c:pt>
                <c:pt idx="1593">
                  <c:v>39.440000000000005</c:v>
                </c:pt>
                <c:pt idx="1594">
                  <c:v>35.519999999999996</c:v>
                </c:pt>
                <c:pt idx="1595">
                  <c:v>34.799999999999997</c:v>
                </c:pt>
                <c:pt idx="1596">
                  <c:v>40.6</c:v>
                </c:pt>
                <c:pt idx="1597">
                  <c:v>43.120000000000005</c:v>
                </c:pt>
                <c:pt idx="1598">
                  <c:v>46.080000000000005</c:v>
                </c:pt>
                <c:pt idx="1599">
                  <c:v>48.96</c:v>
                </c:pt>
                <c:pt idx="1600">
                  <c:v>54.879999999999995</c:v>
                </c:pt>
                <c:pt idx="1601">
                  <c:v>59.160000000000004</c:v>
                </c:pt>
                <c:pt idx="1602">
                  <c:v>61.240000000000009</c:v>
                </c:pt>
                <c:pt idx="1603">
                  <c:v>59.160000000000004</c:v>
                </c:pt>
                <c:pt idx="1604">
                  <c:v>54.64</c:v>
                </c:pt>
                <c:pt idx="1605">
                  <c:v>55.36</c:v>
                </c:pt>
                <c:pt idx="1606">
                  <c:v>58.600000000000009</c:v>
                </c:pt>
                <c:pt idx="1607">
                  <c:v>60.480000000000004</c:v>
                </c:pt>
                <c:pt idx="1608">
                  <c:v>63.399999999999991</c:v>
                </c:pt>
                <c:pt idx="1609">
                  <c:v>66.56</c:v>
                </c:pt>
                <c:pt idx="1610">
                  <c:v>63.16</c:v>
                </c:pt>
                <c:pt idx="1611">
                  <c:v>64.319999999999993</c:v>
                </c:pt>
                <c:pt idx="1612">
                  <c:v>68.11999999999999</c:v>
                </c:pt>
                <c:pt idx="1613">
                  <c:v>70.08</c:v>
                </c:pt>
                <c:pt idx="1614">
                  <c:v>67.92</c:v>
                </c:pt>
                <c:pt idx="1615">
                  <c:v>69.040000000000006</c:v>
                </c:pt>
                <c:pt idx="1616">
                  <c:v>61.4</c:v>
                </c:pt>
                <c:pt idx="1617">
                  <c:v>76.92</c:v>
                </c:pt>
                <c:pt idx="1618">
                  <c:v>71.039999999999992</c:v>
                </c:pt>
                <c:pt idx="1619">
                  <c:v>76.08</c:v>
                </c:pt>
                <c:pt idx="1620">
                  <c:v>74.72</c:v>
                </c:pt>
                <c:pt idx="1621">
                  <c:v>73.040000000000006</c:v>
                </c:pt>
                <c:pt idx="1622">
                  <c:v>74.400000000000006</c:v>
                </c:pt>
                <c:pt idx="1623">
                  <c:v>75.47999999999999</c:v>
                </c:pt>
                <c:pt idx="1624">
                  <c:v>63</c:v>
                </c:pt>
                <c:pt idx="1625">
                  <c:v>54.599999999999994</c:v>
                </c:pt>
                <c:pt idx="1626">
                  <c:v>46.760000000000005</c:v>
                </c:pt>
                <c:pt idx="1627">
                  <c:v>39.119999999999997</c:v>
                </c:pt>
                <c:pt idx="1628">
                  <c:v>32.720000000000006</c:v>
                </c:pt>
                <c:pt idx="1629">
                  <c:v>35.68</c:v>
                </c:pt>
                <c:pt idx="1630">
                  <c:v>42.6</c:v>
                </c:pt>
                <c:pt idx="1631">
                  <c:v>50.040000000000006</c:v>
                </c:pt>
                <c:pt idx="1632">
                  <c:v>52.959999999999994</c:v>
                </c:pt>
                <c:pt idx="1633">
                  <c:v>60.96</c:v>
                </c:pt>
                <c:pt idx="1634">
                  <c:v>62</c:v>
                </c:pt>
                <c:pt idx="1635">
                  <c:v>58.040000000000006</c:v>
                </c:pt>
                <c:pt idx="1636">
                  <c:v>56.120000000000005</c:v>
                </c:pt>
                <c:pt idx="1637">
                  <c:v>55.8</c:v>
                </c:pt>
                <c:pt idx="1638">
                  <c:v>53.76</c:v>
                </c:pt>
                <c:pt idx="1639">
                  <c:v>53.76</c:v>
                </c:pt>
                <c:pt idx="1640">
                  <c:v>57.2</c:v>
                </c:pt>
                <c:pt idx="1641">
                  <c:v>53.92</c:v>
                </c:pt>
                <c:pt idx="1642">
                  <c:v>51.840000000000011</c:v>
                </c:pt>
                <c:pt idx="1643">
                  <c:v>57.519999999999996</c:v>
                </c:pt>
                <c:pt idx="1644">
                  <c:v>65.28</c:v>
                </c:pt>
                <c:pt idx="1645">
                  <c:v>61.320000000000007</c:v>
                </c:pt>
                <c:pt idx="1646">
                  <c:v>55.199999999999996</c:v>
                </c:pt>
                <c:pt idx="1647">
                  <c:v>61.160000000000004</c:v>
                </c:pt>
                <c:pt idx="1648">
                  <c:v>51.320000000000007</c:v>
                </c:pt>
                <c:pt idx="1649">
                  <c:v>44.320000000000007</c:v>
                </c:pt>
                <c:pt idx="1650">
                  <c:v>43.84</c:v>
                </c:pt>
                <c:pt idx="1651">
                  <c:v>53.64</c:v>
                </c:pt>
                <c:pt idx="1652">
                  <c:v>57.400000000000006</c:v>
                </c:pt>
                <c:pt idx="1653">
                  <c:v>66.8</c:v>
                </c:pt>
                <c:pt idx="1654">
                  <c:v>70.48</c:v>
                </c:pt>
                <c:pt idx="1655">
                  <c:v>73.759999999999991</c:v>
                </c:pt>
                <c:pt idx="1656">
                  <c:v>70.08</c:v>
                </c:pt>
                <c:pt idx="1657">
                  <c:v>63.040000000000006</c:v>
                </c:pt>
                <c:pt idx="1658">
                  <c:v>65.600000000000009</c:v>
                </c:pt>
                <c:pt idx="1659">
                  <c:v>66.44</c:v>
                </c:pt>
                <c:pt idx="1660">
                  <c:v>67.080000000000013</c:v>
                </c:pt>
                <c:pt idx="1661">
                  <c:v>72.12</c:v>
                </c:pt>
                <c:pt idx="1662">
                  <c:v>70.08</c:v>
                </c:pt>
                <c:pt idx="1663">
                  <c:v>66.72</c:v>
                </c:pt>
                <c:pt idx="1664">
                  <c:v>66.919999999999987</c:v>
                </c:pt>
                <c:pt idx="1665">
                  <c:v>66.72</c:v>
                </c:pt>
                <c:pt idx="1666">
                  <c:v>63.480000000000004</c:v>
                </c:pt>
                <c:pt idx="1667">
                  <c:v>60.440000000000005</c:v>
                </c:pt>
                <c:pt idx="1668">
                  <c:v>51.44</c:v>
                </c:pt>
                <c:pt idx="1669">
                  <c:v>43.08</c:v>
                </c:pt>
                <c:pt idx="1670">
                  <c:v>39.799999999999997</c:v>
                </c:pt>
                <c:pt idx="1671">
                  <c:v>41.08</c:v>
                </c:pt>
                <c:pt idx="1672">
                  <c:v>46.88</c:v>
                </c:pt>
                <c:pt idx="1673">
                  <c:v>54.559999999999995</c:v>
                </c:pt>
                <c:pt idx="1674">
                  <c:v>55.64</c:v>
                </c:pt>
                <c:pt idx="1675">
                  <c:v>54.76</c:v>
                </c:pt>
                <c:pt idx="1676">
                  <c:v>53.399999999999991</c:v>
                </c:pt>
                <c:pt idx="1677">
                  <c:v>55.48</c:v>
                </c:pt>
                <c:pt idx="1678">
                  <c:v>54.44</c:v>
                </c:pt>
                <c:pt idx="1679">
                  <c:v>56.639999999999993</c:v>
                </c:pt>
                <c:pt idx="1680">
                  <c:v>58.8</c:v>
                </c:pt>
                <c:pt idx="1681">
                  <c:v>58.48</c:v>
                </c:pt>
                <c:pt idx="1682">
                  <c:v>57.36</c:v>
                </c:pt>
                <c:pt idx="1683">
                  <c:v>59.639999999999993</c:v>
                </c:pt>
                <c:pt idx="1684">
                  <c:v>60.919999999999995</c:v>
                </c:pt>
                <c:pt idx="1685">
                  <c:v>63.12</c:v>
                </c:pt>
                <c:pt idx="1686">
                  <c:v>65.28</c:v>
                </c:pt>
                <c:pt idx="1687">
                  <c:v>62.68</c:v>
                </c:pt>
                <c:pt idx="1688">
                  <c:v>62.68</c:v>
                </c:pt>
                <c:pt idx="1689">
                  <c:v>64.56</c:v>
                </c:pt>
                <c:pt idx="1690">
                  <c:v>67.48</c:v>
                </c:pt>
                <c:pt idx="1691">
                  <c:v>67.8</c:v>
                </c:pt>
                <c:pt idx="1692">
                  <c:v>70.28</c:v>
                </c:pt>
                <c:pt idx="1693">
                  <c:v>62.960000000000008</c:v>
                </c:pt>
                <c:pt idx="1694">
                  <c:v>77</c:v>
                </c:pt>
                <c:pt idx="1695">
                  <c:v>72.48</c:v>
                </c:pt>
                <c:pt idx="1696">
                  <c:v>80.16</c:v>
                </c:pt>
                <c:pt idx="1697">
                  <c:v>80.199999999999989</c:v>
                </c:pt>
                <c:pt idx="1698">
                  <c:v>74.64</c:v>
                </c:pt>
                <c:pt idx="1699">
                  <c:v>74.72</c:v>
                </c:pt>
                <c:pt idx="1700">
                  <c:v>71.2</c:v>
                </c:pt>
                <c:pt idx="1701">
                  <c:v>55.64</c:v>
                </c:pt>
                <c:pt idx="1702">
                  <c:v>45.32</c:v>
                </c:pt>
                <c:pt idx="1703">
                  <c:v>41</c:v>
                </c:pt>
                <c:pt idx="1704">
                  <c:v>32.04</c:v>
                </c:pt>
                <c:pt idx="1705">
                  <c:v>30.800000000000004</c:v>
                </c:pt>
                <c:pt idx="1706">
                  <c:v>37.479999999999997</c:v>
                </c:pt>
                <c:pt idx="1707">
                  <c:v>47.44</c:v>
                </c:pt>
                <c:pt idx="1708">
                  <c:v>54.599999999999994</c:v>
                </c:pt>
                <c:pt idx="1709">
                  <c:v>61.160000000000004</c:v>
                </c:pt>
                <c:pt idx="1710">
                  <c:v>65.84</c:v>
                </c:pt>
                <c:pt idx="1711">
                  <c:v>68.47999999999999</c:v>
                </c:pt>
                <c:pt idx="1712">
                  <c:v>62.20000000000001</c:v>
                </c:pt>
                <c:pt idx="1713">
                  <c:v>60.96</c:v>
                </c:pt>
                <c:pt idx="1714">
                  <c:v>56.32</c:v>
                </c:pt>
                <c:pt idx="1715">
                  <c:v>50.8</c:v>
                </c:pt>
                <c:pt idx="1716">
                  <c:v>46</c:v>
                </c:pt>
                <c:pt idx="1717">
                  <c:v>46.96</c:v>
                </c:pt>
                <c:pt idx="1718">
                  <c:v>44.96</c:v>
                </c:pt>
                <c:pt idx="1719">
                  <c:v>42.199999999999996</c:v>
                </c:pt>
                <c:pt idx="1720">
                  <c:v>48.000000000000007</c:v>
                </c:pt>
                <c:pt idx="1721">
                  <c:v>57.28</c:v>
                </c:pt>
                <c:pt idx="1722">
                  <c:v>55.32</c:v>
                </c:pt>
                <c:pt idx="1723">
                  <c:v>45.72</c:v>
                </c:pt>
                <c:pt idx="1724">
                  <c:v>52.400000000000006</c:v>
                </c:pt>
                <c:pt idx="1725">
                  <c:v>45.16</c:v>
                </c:pt>
                <c:pt idx="1726">
                  <c:v>38.08</c:v>
                </c:pt>
                <c:pt idx="1727">
                  <c:v>37.840000000000003</c:v>
                </c:pt>
                <c:pt idx="1728">
                  <c:v>49.2</c:v>
                </c:pt>
                <c:pt idx="1729">
                  <c:v>55.120000000000005</c:v>
                </c:pt>
                <c:pt idx="1730">
                  <c:v>65.12</c:v>
                </c:pt>
                <c:pt idx="1731">
                  <c:v>70.960000000000008</c:v>
                </c:pt>
                <c:pt idx="1732">
                  <c:v>73.400000000000006</c:v>
                </c:pt>
                <c:pt idx="1733">
                  <c:v>69.48</c:v>
                </c:pt>
                <c:pt idx="1734">
                  <c:v>64.08</c:v>
                </c:pt>
                <c:pt idx="1735">
                  <c:v>66.56</c:v>
                </c:pt>
                <c:pt idx="1736">
                  <c:v>66.56</c:v>
                </c:pt>
                <c:pt idx="1737">
                  <c:v>70.52</c:v>
                </c:pt>
                <c:pt idx="1738">
                  <c:v>75.16</c:v>
                </c:pt>
                <c:pt idx="1739">
                  <c:v>71.760000000000005</c:v>
                </c:pt>
                <c:pt idx="1740">
                  <c:v>64.760000000000005</c:v>
                </c:pt>
                <c:pt idx="1741">
                  <c:v>63.399999999999991</c:v>
                </c:pt>
                <c:pt idx="1742">
                  <c:v>62.20000000000001</c:v>
                </c:pt>
                <c:pt idx="1743">
                  <c:v>57.16</c:v>
                </c:pt>
                <c:pt idx="1744">
                  <c:v>55.64</c:v>
                </c:pt>
                <c:pt idx="1745">
                  <c:v>53.88</c:v>
                </c:pt>
                <c:pt idx="1746">
                  <c:v>50.68</c:v>
                </c:pt>
                <c:pt idx="1747">
                  <c:v>48.6</c:v>
                </c:pt>
                <c:pt idx="1748">
                  <c:v>52.64</c:v>
                </c:pt>
                <c:pt idx="1749">
                  <c:v>54.76</c:v>
                </c:pt>
                <c:pt idx="1750">
                  <c:v>58.199999999999996</c:v>
                </c:pt>
                <c:pt idx="1751">
                  <c:v>57.64</c:v>
                </c:pt>
                <c:pt idx="1752">
                  <c:v>55.400000000000006</c:v>
                </c:pt>
                <c:pt idx="1753">
                  <c:v>55.36</c:v>
                </c:pt>
                <c:pt idx="1754">
                  <c:v>60.040000000000006</c:v>
                </c:pt>
                <c:pt idx="1755">
                  <c:v>58.160000000000004</c:v>
                </c:pt>
                <c:pt idx="1756">
                  <c:v>58.080000000000013</c:v>
                </c:pt>
                <c:pt idx="1757">
                  <c:v>59.319999999999993</c:v>
                </c:pt>
                <c:pt idx="1758">
                  <c:v>57.519999999999996</c:v>
                </c:pt>
                <c:pt idx="1759">
                  <c:v>53.32</c:v>
                </c:pt>
                <c:pt idx="1760">
                  <c:v>54.2</c:v>
                </c:pt>
                <c:pt idx="1761">
                  <c:v>55.8</c:v>
                </c:pt>
                <c:pt idx="1762">
                  <c:v>57.64</c:v>
                </c:pt>
                <c:pt idx="1763">
                  <c:v>62.92</c:v>
                </c:pt>
                <c:pt idx="1764">
                  <c:v>64.039999999999992</c:v>
                </c:pt>
                <c:pt idx="1765">
                  <c:v>67.28</c:v>
                </c:pt>
                <c:pt idx="1766">
                  <c:v>70.08</c:v>
                </c:pt>
                <c:pt idx="1767">
                  <c:v>71.039999999999992</c:v>
                </c:pt>
                <c:pt idx="1768">
                  <c:v>66.239999999999995</c:v>
                </c:pt>
                <c:pt idx="1769">
                  <c:v>66.320000000000007</c:v>
                </c:pt>
                <c:pt idx="1770">
                  <c:v>59</c:v>
                </c:pt>
                <c:pt idx="1771">
                  <c:v>73.16</c:v>
                </c:pt>
                <c:pt idx="1772">
                  <c:v>73.8</c:v>
                </c:pt>
                <c:pt idx="1773">
                  <c:v>82.8</c:v>
                </c:pt>
                <c:pt idx="1774">
                  <c:v>87.08</c:v>
                </c:pt>
                <c:pt idx="1775">
                  <c:v>81.399999999999991</c:v>
                </c:pt>
                <c:pt idx="1776">
                  <c:v>76.599999999999994</c:v>
                </c:pt>
                <c:pt idx="1777">
                  <c:v>67.239999999999995</c:v>
                </c:pt>
                <c:pt idx="1778">
                  <c:v>49.8</c:v>
                </c:pt>
                <c:pt idx="1779">
                  <c:v>36.119999999999997</c:v>
                </c:pt>
                <c:pt idx="1780">
                  <c:v>32.76</c:v>
                </c:pt>
                <c:pt idx="1781">
                  <c:v>29.359999999999996</c:v>
                </c:pt>
                <c:pt idx="1782">
                  <c:v>31.72</c:v>
                </c:pt>
                <c:pt idx="1783">
                  <c:v>41.559999999999995</c:v>
                </c:pt>
                <c:pt idx="1784">
                  <c:v>51.359999999999992</c:v>
                </c:pt>
                <c:pt idx="1785">
                  <c:v>58.519999999999996</c:v>
                </c:pt>
                <c:pt idx="1786">
                  <c:v>64.88</c:v>
                </c:pt>
                <c:pt idx="1787">
                  <c:v>71.84</c:v>
                </c:pt>
                <c:pt idx="1788">
                  <c:v>72.12</c:v>
                </c:pt>
                <c:pt idx="1789">
                  <c:v>65.47999999999999</c:v>
                </c:pt>
                <c:pt idx="1790">
                  <c:v>61.039999999999992</c:v>
                </c:pt>
                <c:pt idx="1791">
                  <c:v>54.800000000000004</c:v>
                </c:pt>
                <c:pt idx="1792">
                  <c:v>43.76</c:v>
                </c:pt>
                <c:pt idx="1793">
                  <c:v>35.92</c:v>
                </c:pt>
                <c:pt idx="1794">
                  <c:v>39.480000000000004</c:v>
                </c:pt>
                <c:pt idx="1795">
                  <c:v>38.56</c:v>
                </c:pt>
                <c:pt idx="1796">
                  <c:v>32.24</c:v>
                </c:pt>
                <c:pt idx="1797">
                  <c:v>39.36</c:v>
                </c:pt>
                <c:pt idx="1798">
                  <c:v>52.080000000000005</c:v>
                </c:pt>
                <c:pt idx="1799">
                  <c:v>53.04</c:v>
                </c:pt>
                <c:pt idx="1800">
                  <c:v>48.24</c:v>
                </c:pt>
                <c:pt idx="1801">
                  <c:v>56.48</c:v>
                </c:pt>
                <c:pt idx="1802">
                  <c:v>53.52</c:v>
                </c:pt>
                <c:pt idx="1803">
                  <c:v>47.12</c:v>
                </c:pt>
                <c:pt idx="1804">
                  <c:v>43.08</c:v>
                </c:pt>
                <c:pt idx="1805">
                  <c:v>49.480000000000004</c:v>
                </c:pt>
                <c:pt idx="1806">
                  <c:v>55.96</c:v>
                </c:pt>
                <c:pt idx="1807">
                  <c:v>62.6</c:v>
                </c:pt>
                <c:pt idx="1808">
                  <c:v>67.92</c:v>
                </c:pt>
                <c:pt idx="1809">
                  <c:v>70.72</c:v>
                </c:pt>
                <c:pt idx="1810">
                  <c:v>70.960000000000008</c:v>
                </c:pt>
                <c:pt idx="1811">
                  <c:v>67.56</c:v>
                </c:pt>
                <c:pt idx="1812">
                  <c:v>68</c:v>
                </c:pt>
                <c:pt idx="1813">
                  <c:v>67.320000000000007</c:v>
                </c:pt>
                <c:pt idx="1814">
                  <c:v>70.679999999999993</c:v>
                </c:pt>
                <c:pt idx="1815">
                  <c:v>72.16</c:v>
                </c:pt>
                <c:pt idx="1816">
                  <c:v>68.239999999999995</c:v>
                </c:pt>
                <c:pt idx="1817">
                  <c:v>62</c:v>
                </c:pt>
                <c:pt idx="1818">
                  <c:v>61.84</c:v>
                </c:pt>
                <c:pt idx="1819">
                  <c:v>60.88</c:v>
                </c:pt>
                <c:pt idx="1820">
                  <c:v>56.2</c:v>
                </c:pt>
                <c:pt idx="1821">
                  <c:v>53.679999999999993</c:v>
                </c:pt>
                <c:pt idx="1822">
                  <c:v>52.839999999999996</c:v>
                </c:pt>
                <c:pt idx="1823">
                  <c:v>47.48</c:v>
                </c:pt>
                <c:pt idx="1824">
                  <c:v>45.959999999999994</c:v>
                </c:pt>
                <c:pt idx="1825">
                  <c:v>47.24</c:v>
                </c:pt>
                <c:pt idx="1826">
                  <c:v>49.639999999999993</c:v>
                </c:pt>
                <c:pt idx="1827">
                  <c:v>53.64</c:v>
                </c:pt>
                <c:pt idx="1828">
                  <c:v>57.8</c:v>
                </c:pt>
                <c:pt idx="1829">
                  <c:v>60.440000000000005</c:v>
                </c:pt>
                <c:pt idx="1830">
                  <c:v>64.599999999999994</c:v>
                </c:pt>
                <c:pt idx="1831">
                  <c:v>67.44</c:v>
                </c:pt>
                <c:pt idx="1832">
                  <c:v>66.12</c:v>
                </c:pt>
                <c:pt idx="1833">
                  <c:v>62.559999999999995</c:v>
                </c:pt>
                <c:pt idx="1834">
                  <c:v>59.72</c:v>
                </c:pt>
                <c:pt idx="1835">
                  <c:v>56.96</c:v>
                </c:pt>
                <c:pt idx="1836">
                  <c:v>52.480000000000004</c:v>
                </c:pt>
                <c:pt idx="1837">
                  <c:v>53.2</c:v>
                </c:pt>
                <c:pt idx="1838">
                  <c:v>53.92</c:v>
                </c:pt>
                <c:pt idx="1839">
                  <c:v>53</c:v>
                </c:pt>
                <c:pt idx="1840">
                  <c:v>58.519999999999996</c:v>
                </c:pt>
                <c:pt idx="1841">
                  <c:v>60.759999999999991</c:v>
                </c:pt>
                <c:pt idx="1842">
                  <c:v>62.559999999999995</c:v>
                </c:pt>
                <c:pt idx="1843">
                  <c:v>66.759999999999991</c:v>
                </c:pt>
                <c:pt idx="1844">
                  <c:v>70.16</c:v>
                </c:pt>
                <c:pt idx="1845">
                  <c:v>62.960000000000008</c:v>
                </c:pt>
                <c:pt idx="1846">
                  <c:v>61.08</c:v>
                </c:pt>
                <c:pt idx="1847">
                  <c:v>55.48</c:v>
                </c:pt>
                <c:pt idx="1848">
                  <c:v>68.239999999999995</c:v>
                </c:pt>
                <c:pt idx="1849">
                  <c:v>67.760000000000005</c:v>
                </c:pt>
                <c:pt idx="1850">
                  <c:v>75.960000000000008</c:v>
                </c:pt>
                <c:pt idx="1851">
                  <c:v>84.11999999999999</c:v>
                </c:pt>
                <c:pt idx="1852">
                  <c:v>78.679999999999993</c:v>
                </c:pt>
                <c:pt idx="1853">
                  <c:v>73.960000000000008</c:v>
                </c:pt>
                <c:pt idx="1854">
                  <c:v>64.599999999999994</c:v>
                </c:pt>
                <c:pt idx="1855">
                  <c:v>48.96</c:v>
                </c:pt>
                <c:pt idx="1856">
                  <c:v>33.64</c:v>
                </c:pt>
                <c:pt idx="1857">
                  <c:v>30.759999999999998</c:v>
                </c:pt>
                <c:pt idx="1858">
                  <c:v>25.920000000000005</c:v>
                </c:pt>
                <c:pt idx="1859">
                  <c:v>29.92</c:v>
                </c:pt>
                <c:pt idx="1860">
                  <c:v>40.92</c:v>
                </c:pt>
                <c:pt idx="1861">
                  <c:v>51.800000000000004</c:v>
                </c:pt>
                <c:pt idx="1862">
                  <c:v>59.28</c:v>
                </c:pt>
                <c:pt idx="1863">
                  <c:v>66.36</c:v>
                </c:pt>
                <c:pt idx="1864">
                  <c:v>69.760000000000005</c:v>
                </c:pt>
                <c:pt idx="1865">
                  <c:v>67.959999999999994</c:v>
                </c:pt>
                <c:pt idx="1866">
                  <c:v>60.68</c:v>
                </c:pt>
                <c:pt idx="1867">
                  <c:v>54.92</c:v>
                </c:pt>
                <c:pt idx="1868">
                  <c:v>47.88</c:v>
                </c:pt>
                <c:pt idx="1869">
                  <c:v>39.64</c:v>
                </c:pt>
                <c:pt idx="1870">
                  <c:v>33.24</c:v>
                </c:pt>
                <c:pt idx="1871">
                  <c:v>40.36</c:v>
                </c:pt>
                <c:pt idx="1872">
                  <c:v>40.800000000000004</c:v>
                </c:pt>
                <c:pt idx="1873">
                  <c:v>36.879999999999995</c:v>
                </c:pt>
                <c:pt idx="1874">
                  <c:v>46.4</c:v>
                </c:pt>
                <c:pt idx="1875">
                  <c:v>59.08</c:v>
                </c:pt>
                <c:pt idx="1876">
                  <c:v>58.199999999999996</c:v>
                </c:pt>
                <c:pt idx="1877">
                  <c:v>56.52</c:v>
                </c:pt>
                <c:pt idx="1878">
                  <c:v>61.56</c:v>
                </c:pt>
                <c:pt idx="1879">
                  <c:v>57.839999999999989</c:v>
                </c:pt>
                <c:pt idx="1880">
                  <c:v>52.559999999999995</c:v>
                </c:pt>
                <c:pt idx="1881">
                  <c:v>48.120000000000005</c:v>
                </c:pt>
                <c:pt idx="1882">
                  <c:v>51</c:v>
                </c:pt>
                <c:pt idx="1883">
                  <c:v>59.800000000000011</c:v>
                </c:pt>
                <c:pt idx="1884">
                  <c:v>65.600000000000009</c:v>
                </c:pt>
                <c:pt idx="1885">
                  <c:v>68.52000000000001</c:v>
                </c:pt>
                <c:pt idx="1886">
                  <c:v>70.92</c:v>
                </c:pt>
                <c:pt idx="1887">
                  <c:v>70.240000000000009</c:v>
                </c:pt>
                <c:pt idx="1888">
                  <c:v>64.72</c:v>
                </c:pt>
                <c:pt idx="1889">
                  <c:v>64.279999999999987</c:v>
                </c:pt>
                <c:pt idx="1890">
                  <c:v>64.08</c:v>
                </c:pt>
                <c:pt idx="1891">
                  <c:v>68.11999999999999</c:v>
                </c:pt>
                <c:pt idx="1892">
                  <c:v>70.400000000000006</c:v>
                </c:pt>
                <c:pt idx="1893">
                  <c:v>68.44</c:v>
                </c:pt>
                <c:pt idx="1894">
                  <c:v>61.359999999999992</c:v>
                </c:pt>
                <c:pt idx="1895">
                  <c:v>57.879999999999995</c:v>
                </c:pt>
                <c:pt idx="1896">
                  <c:v>53.360000000000007</c:v>
                </c:pt>
                <c:pt idx="1897">
                  <c:v>50.040000000000006</c:v>
                </c:pt>
                <c:pt idx="1898">
                  <c:v>47.12</c:v>
                </c:pt>
                <c:pt idx="1899">
                  <c:v>45.76</c:v>
                </c:pt>
                <c:pt idx="1900">
                  <c:v>44.12</c:v>
                </c:pt>
                <c:pt idx="1901">
                  <c:v>48.28</c:v>
                </c:pt>
                <c:pt idx="1902">
                  <c:v>51.56</c:v>
                </c:pt>
                <c:pt idx="1903">
                  <c:v>57.04</c:v>
                </c:pt>
                <c:pt idx="1904">
                  <c:v>66</c:v>
                </c:pt>
                <c:pt idx="1905">
                  <c:v>72.64</c:v>
                </c:pt>
                <c:pt idx="1906">
                  <c:v>72.52</c:v>
                </c:pt>
                <c:pt idx="1907">
                  <c:v>69.760000000000005</c:v>
                </c:pt>
                <c:pt idx="1908">
                  <c:v>66</c:v>
                </c:pt>
                <c:pt idx="1909">
                  <c:v>58.920000000000009</c:v>
                </c:pt>
                <c:pt idx="1910">
                  <c:v>52.79999999999999</c:v>
                </c:pt>
                <c:pt idx="1911">
                  <c:v>50.720000000000013</c:v>
                </c:pt>
                <c:pt idx="1912">
                  <c:v>51.04</c:v>
                </c:pt>
                <c:pt idx="1913">
                  <c:v>50.519999999999996</c:v>
                </c:pt>
                <c:pt idx="1914">
                  <c:v>53.88</c:v>
                </c:pt>
                <c:pt idx="1915">
                  <c:v>55.000000000000007</c:v>
                </c:pt>
                <c:pt idx="1916">
                  <c:v>55.879999999999995</c:v>
                </c:pt>
                <c:pt idx="1917">
                  <c:v>61.199999999999996</c:v>
                </c:pt>
                <c:pt idx="1918">
                  <c:v>61.480000000000004</c:v>
                </c:pt>
                <c:pt idx="1919">
                  <c:v>60.400000000000006</c:v>
                </c:pt>
                <c:pt idx="1920">
                  <c:v>62.79999999999999</c:v>
                </c:pt>
                <c:pt idx="1921">
                  <c:v>62.360000000000007</c:v>
                </c:pt>
                <c:pt idx="1922">
                  <c:v>58.36</c:v>
                </c:pt>
                <c:pt idx="1923">
                  <c:v>58.879999999999995</c:v>
                </c:pt>
                <c:pt idx="1924">
                  <c:v>58.000000000000007</c:v>
                </c:pt>
                <c:pt idx="1925">
                  <c:v>64.88</c:v>
                </c:pt>
                <c:pt idx="1926">
                  <c:v>62.519999999999996</c:v>
                </c:pt>
                <c:pt idx="1927">
                  <c:v>66.72</c:v>
                </c:pt>
                <c:pt idx="1928">
                  <c:v>78.28</c:v>
                </c:pt>
                <c:pt idx="1929">
                  <c:v>74.039999999999992</c:v>
                </c:pt>
                <c:pt idx="1930">
                  <c:v>65.88000000000001</c:v>
                </c:pt>
                <c:pt idx="1931">
                  <c:v>56.48</c:v>
                </c:pt>
                <c:pt idx="1932">
                  <c:v>44.4</c:v>
                </c:pt>
                <c:pt idx="1933">
                  <c:v>31</c:v>
                </c:pt>
                <c:pt idx="1934">
                  <c:v>25.96</c:v>
                </c:pt>
                <c:pt idx="1935">
                  <c:v>22.12</c:v>
                </c:pt>
                <c:pt idx="1936">
                  <c:v>29.12</c:v>
                </c:pt>
                <c:pt idx="1937">
                  <c:v>40</c:v>
                </c:pt>
                <c:pt idx="1938">
                  <c:v>48.68</c:v>
                </c:pt>
                <c:pt idx="1939">
                  <c:v>59.52</c:v>
                </c:pt>
                <c:pt idx="1940">
                  <c:v>67.12</c:v>
                </c:pt>
                <c:pt idx="1941">
                  <c:v>67.44</c:v>
                </c:pt>
                <c:pt idx="1942">
                  <c:v>62.519999999999996</c:v>
                </c:pt>
                <c:pt idx="1943">
                  <c:v>57.440000000000005</c:v>
                </c:pt>
                <c:pt idx="1944">
                  <c:v>50.640000000000008</c:v>
                </c:pt>
                <c:pt idx="1945">
                  <c:v>46.080000000000005</c:v>
                </c:pt>
                <c:pt idx="1946">
                  <c:v>43.720000000000006</c:v>
                </c:pt>
                <c:pt idx="1947">
                  <c:v>40.56</c:v>
                </c:pt>
                <c:pt idx="1948">
                  <c:v>45.839999999999996</c:v>
                </c:pt>
                <c:pt idx="1949">
                  <c:v>49.2</c:v>
                </c:pt>
                <c:pt idx="1950">
                  <c:v>45.839999999999996</c:v>
                </c:pt>
                <c:pt idx="1951">
                  <c:v>51.480000000000004</c:v>
                </c:pt>
                <c:pt idx="1952">
                  <c:v>63.12</c:v>
                </c:pt>
                <c:pt idx="1953">
                  <c:v>59.639999999999993</c:v>
                </c:pt>
                <c:pt idx="1954">
                  <c:v>58.24</c:v>
                </c:pt>
                <c:pt idx="1955">
                  <c:v>61.12</c:v>
                </c:pt>
                <c:pt idx="1956">
                  <c:v>60.08</c:v>
                </c:pt>
                <c:pt idx="1957">
                  <c:v>57.2</c:v>
                </c:pt>
                <c:pt idx="1958">
                  <c:v>57.879999999999995</c:v>
                </c:pt>
                <c:pt idx="1959">
                  <c:v>58.11999999999999</c:v>
                </c:pt>
                <c:pt idx="1960">
                  <c:v>67.52</c:v>
                </c:pt>
                <c:pt idx="1961">
                  <c:v>67.88</c:v>
                </c:pt>
                <c:pt idx="1962">
                  <c:v>67.12</c:v>
                </c:pt>
                <c:pt idx="1963">
                  <c:v>69.919999999999987</c:v>
                </c:pt>
                <c:pt idx="1964">
                  <c:v>72.92</c:v>
                </c:pt>
                <c:pt idx="1965">
                  <c:v>66.52</c:v>
                </c:pt>
                <c:pt idx="1966">
                  <c:v>69.399999999999991</c:v>
                </c:pt>
                <c:pt idx="1967">
                  <c:v>71.28</c:v>
                </c:pt>
                <c:pt idx="1968">
                  <c:v>72.36</c:v>
                </c:pt>
                <c:pt idx="1969">
                  <c:v>71.760000000000005</c:v>
                </c:pt>
                <c:pt idx="1970">
                  <c:v>70.240000000000009</c:v>
                </c:pt>
                <c:pt idx="1971">
                  <c:v>64.160000000000011</c:v>
                </c:pt>
                <c:pt idx="1972">
                  <c:v>57.2</c:v>
                </c:pt>
                <c:pt idx="1973">
                  <c:v>50.040000000000006</c:v>
                </c:pt>
                <c:pt idx="1974">
                  <c:v>46.080000000000005</c:v>
                </c:pt>
                <c:pt idx="1975">
                  <c:v>43.600000000000009</c:v>
                </c:pt>
                <c:pt idx="1976">
                  <c:v>42.96</c:v>
                </c:pt>
                <c:pt idx="1977">
                  <c:v>43.600000000000009</c:v>
                </c:pt>
                <c:pt idx="1978">
                  <c:v>50.88</c:v>
                </c:pt>
                <c:pt idx="1979">
                  <c:v>54.84</c:v>
                </c:pt>
                <c:pt idx="1980">
                  <c:v>58.96</c:v>
                </c:pt>
                <c:pt idx="1981">
                  <c:v>66.759999999999991</c:v>
                </c:pt>
                <c:pt idx="1982">
                  <c:v>71.08</c:v>
                </c:pt>
                <c:pt idx="1983">
                  <c:v>68.760000000000005</c:v>
                </c:pt>
                <c:pt idx="1984">
                  <c:v>63.800000000000004</c:v>
                </c:pt>
                <c:pt idx="1985">
                  <c:v>61.68</c:v>
                </c:pt>
                <c:pt idx="1986">
                  <c:v>53.839999999999996</c:v>
                </c:pt>
                <c:pt idx="1987">
                  <c:v>47.44</c:v>
                </c:pt>
                <c:pt idx="1988">
                  <c:v>46.24</c:v>
                </c:pt>
                <c:pt idx="1989">
                  <c:v>49.480000000000004</c:v>
                </c:pt>
                <c:pt idx="1990">
                  <c:v>46.800000000000004</c:v>
                </c:pt>
                <c:pt idx="1991">
                  <c:v>49.24</c:v>
                </c:pt>
                <c:pt idx="1992">
                  <c:v>55.04</c:v>
                </c:pt>
                <c:pt idx="1993">
                  <c:v>57.400000000000006</c:v>
                </c:pt>
                <c:pt idx="1994">
                  <c:v>62.6</c:v>
                </c:pt>
                <c:pt idx="1995">
                  <c:v>68.080000000000013</c:v>
                </c:pt>
                <c:pt idx="1996">
                  <c:v>69.599999999999994</c:v>
                </c:pt>
                <c:pt idx="1997">
                  <c:v>69.52000000000001</c:v>
                </c:pt>
                <c:pt idx="1998">
                  <c:v>68.52000000000001</c:v>
                </c:pt>
                <c:pt idx="1999">
                  <c:v>66.64</c:v>
                </c:pt>
                <c:pt idx="2000">
                  <c:v>66.320000000000007</c:v>
                </c:pt>
                <c:pt idx="2001">
                  <c:v>63.800000000000004</c:v>
                </c:pt>
                <c:pt idx="2002">
                  <c:v>64.319999999999993</c:v>
                </c:pt>
                <c:pt idx="2003">
                  <c:v>57.839999999999989</c:v>
                </c:pt>
                <c:pt idx="2004">
                  <c:v>61.08</c:v>
                </c:pt>
                <c:pt idx="2005">
                  <c:v>73.72</c:v>
                </c:pt>
                <c:pt idx="2006">
                  <c:v>70.8</c:v>
                </c:pt>
                <c:pt idx="2007">
                  <c:v>59.319999999999993</c:v>
                </c:pt>
                <c:pt idx="2008">
                  <c:v>52.559999999999995</c:v>
                </c:pt>
                <c:pt idx="2009">
                  <c:v>43.96</c:v>
                </c:pt>
                <c:pt idx="2010">
                  <c:v>30.56</c:v>
                </c:pt>
                <c:pt idx="2011">
                  <c:v>23.96</c:v>
                </c:pt>
                <c:pt idx="2012">
                  <c:v>23</c:v>
                </c:pt>
                <c:pt idx="2013">
                  <c:v>32.36</c:v>
                </c:pt>
                <c:pt idx="2014">
                  <c:v>40</c:v>
                </c:pt>
                <c:pt idx="2015">
                  <c:v>45.4</c:v>
                </c:pt>
                <c:pt idx="2016">
                  <c:v>56.48</c:v>
                </c:pt>
                <c:pt idx="2017">
                  <c:v>64.44</c:v>
                </c:pt>
                <c:pt idx="2018">
                  <c:v>66.16</c:v>
                </c:pt>
                <c:pt idx="2019">
                  <c:v>65.039999999999992</c:v>
                </c:pt>
                <c:pt idx="2020">
                  <c:v>61.480000000000004</c:v>
                </c:pt>
                <c:pt idx="2021">
                  <c:v>55.16</c:v>
                </c:pt>
                <c:pt idx="2022">
                  <c:v>53</c:v>
                </c:pt>
                <c:pt idx="2023">
                  <c:v>50.8</c:v>
                </c:pt>
                <c:pt idx="2024">
                  <c:v>45.28</c:v>
                </c:pt>
                <c:pt idx="2025">
                  <c:v>50.28</c:v>
                </c:pt>
                <c:pt idx="2026">
                  <c:v>56.08</c:v>
                </c:pt>
                <c:pt idx="2027">
                  <c:v>54.480000000000004</c:v>
                </c:pt>
                <c:pt idx="2028">
                  <c:v>57.16</c:v>
                </c:pt>
                <c:pt idx="2029">
                  <c:v>66.28</c:v>
                </c:pt>
                <c:pt idx="2030">
                  <c:v>64.72</c:v>
                </c:pt>
                <c:pt idx="2031">
                  <c:v>64.92</c:v>
                </c:pt>
                <c:pt idx="2032">
                  <c:v>65.239999999999995</c:v>
                </c:pt>
                <c:pt idx="2033">
                  <c:v>64.279999999999987</c:v>
                </c:pt>
                <c:pt idx="2034">
                  <c:v>65.88000000000001</c:v>
                </c:pt>
                <c:pt idx="2035">
                  <c:v>69.679999999999993</c:v>
                </c:pt>
                <c:pt idx="2036">
                  <c:v>68.239999999999995</c:v>
                </c:pt>
                <c:pt idx="2037">
                  <c:v>74.680000000000007</c:v>
                </c:pt>
                <c:pt idx="2038">
                  <c:v>74.48</c:v>
                </c:pt>
                <c:pt idx="2039">
                  <c:v>70.44</c:v>
                </c:pt>
                <c:pt idx="2040">
                  <c:v>67.12</c:v>
                </c:pt>
                <c:pt idx="2041">
                  <c:v>66.48</c:v>
                </c:pt>
                <c:pt idx="2042">
                  <c:v>62.32</c:v>
                </c:pt>
                <c:pt idx="2043">
                  <c:v>64.680000000000007</c:v>
                </c:pt>
                <c:pt idx="2044">
                  <c:v>66.239999999999995</c:v>
                </c:pt>
                <c:pt idx="2045">
                  <c:v>69.679999999999993</c:v>
                </c:pt>
                <c:pt idx="2046">
                  <c:v>71.28</c:v>
                </c:pt>
                <c:pt idx="2047">
                  <c:v>69.88</c:v>
                </c:pt>
                <c:pt idx="2048">
                  <c:v>64.36</c:v>
                </c:pt>
                <c:pt idx="2049">
                  <c:v>56.919999999999995</c:v>
                </c:pt>
                <c:pt idx="2050">
                  <c:v>50.559999999999995</c:v>
                </c:pt>
                <c:pt idx="2051">
                  <c:v>46.36</c:v>
                </c:pt>
                <c:pt idx="2052">
                  <c:v>42.64</c:v>
                </c:pt>
                <c:pt idx="2053">
                  <c:v>42.24</c:v>
                </c:pt>
                <c:pt idx="2054">
                  <c:v>43.28</c:v>
                </c:pt>
                <c:pt idx="2055">
                  <c:v>50.4</c:v>
                </c:pt>
                <c:pt idx="2056">
                  <c:v>52.04</c:v>
                </c:pt>
                <c:pt idx="2057">
                  <c:v>55.559999999999995</c:v>
                </c:pt>
                <c:pt idx="2058">
                  <c:v>60.199999999999996</c:v>
                </c:pt>
                <c:pt idx="2059">
                  <c:v>61.84</c:v>
                </c:pt>
                <c:pt idx="2060">
                  <c:v>58.600000000000009</c:v>
                </c:pt>
                <c:pt idx="2061">
                  <c:v>58.36</c:v>
                </c:pt>
                <c:pt idx="2062">
                  <c:v>57.320000000000007</c:v>
                </c:pt>
                <c:pt idx="2063">
                  <c:v>51.76</c:v>
                </c:pt>
                <c:pt idx="2064">
                  <c:v>48.120000000000005</c:v>
                </c:pt>
                <c:pt idx="2065">
                  <c:v>48.120000000000005</c:v>
                </c:pt>
                <c:pt idx="2066">
                  <c:v>48.84</c:v>
                </c:pt>
                <c:pt idx="2067">
                  <c:v>44.76</c:v>
                </c:pt>
                <c:pt idx="2068">
                  <c:v>48.120000000000005</c:v>
                </c:pt>
                <c:pt idx="2069">
                  <c:v>52.440000000000012</c:v>
                </c:pt>
                <c:pt idx="2070">
                  <c:v>50.8</c:v>
                </c:pt>
                <c:pt idx="2071">
                  <c:v>55.96</c:v>
                </c:pt>
                <c:pt idx="2072">
                  <c:v>65.28</c:v>
                </c:pt>
                <c:pt idx="2073">
                  <c:v>70.679999999999993</c:v>
                </c:pt>
                <c:pt idx="2074">
                  <c:v>75.52</c:v>
                </c:pt>
                <c:pt idx="2075">
                  <c:v>78.28</c:v>
                </c:pt>
                <c:pt idx="2076">
                  <c:v>76.12</c:v>
                </c:pt>
                <c:pt idx="2077">
                  <c:v>72.16</c:v>
                </c:pt>
                <c:pt idx="2078">
                  <c:v>65.47999999999999</c:v>
                </c:pt>
                <c:pt idx="2079">
                  <c:v>69.48</c:v>
                </c:pt>
                <c:pt idx="2080">
                  <c:v>60.040000000000006</c:v>
                </c:pt>
                <c:pt idx="2081">
                  <c:v>60.720000000000006</c:v>
                </c:pt>
                <c:pt idx="2082">
                  <c:v>71.639999999999986</c:v>
                </c:pt>
                <c:pt idx="2083">
                  <c:v>72.36</c:v>
                </c:pt>
                <c:pt idx="2084">
                  <c:v>59.760000000000005</c:v>
                </c:pt>
                <c:pt idx="2085">
                  <c:v>56.639999999999993</c:v>
                </c:pt>
                <c:pt idx="2086">
                  <c:v>48.319999999999993</c:v>
                </c:pt>
                <c:pt idx="2087">
                  <c:v>35.68</c:v>
                </c:pt>
                <c:pt idx="2088">
                  <c:v>29.12</c:v>
                </c:pt>
                <c:pt idx="2089">
                  <c:v>31.2</c:v>
                </c:pt>
                <c:pt idx="2090">
                  <c:v>37.799999999999997</c:v>
                </c:pt>
                <c:pt idx="2091">
                  <c:v>46.4</c:v>
                </c:pt>
                <c:pt idx="2092">
                  <c:v>51.92</c:v>
                </c:pt>
                <c:pt idx="2093">
                  <c:v>59.08</c:v>
                </c:pt>
                <c:pt idx="2094">
                  <c:v>64.760000000000005</c:v>
                </c:pt>
                <c:pt idx="2095">
                  <c:v>66.039999999999992</c:v>
                </c:pt>
                <c:pt idx="2096">
                  <c:v>62.32</c:v>
                </c:pt>
                <c:pt idx="2097">
                  <c:v>61.12</c:v>
                </c:pt>
                <c:pt idx="2098">
                  <c:v>55.96</c:v>
                </c:pt>
                <c:pt idx="2099">
                  <c:v>56.88000000000001</c:v>
                </c:pt>
                <c:pt idx="2100">
                  <c:v>57.320000000000007</c:v>
                </c:pt>
                <c:pt idx="2101">
                  <c:v>54.52</c:v>
                </c:pt>
                <c:pt idx="2102">
                  <c:v>56.800000000000004</c:v>
                </c:pt>
                <c:pt idx="2103">
                  <c:v>60.36</c:v>
                </c:pt>
                <c:pt idx="2104">
                  <c:v>55.120000000000005</c:v>
                </c:pt>
                <c:pt idx="2105">
                  <c:v>55.120000000000005</c:v>
                </c:pt>
                <c:pt idx="2106">
                  <c:v>60.440000000000005</c:v>
                </c:pt>
                <c:pt idx="2107">
                  <c:v>59.28</c:v>
                </c:pt>
                <c:pt idx="2108">
                  <c:v>62.20000000000001</c:v>
                </c:pt>
                <c:pt idx="2109">
                  <c:v>66.44</c:v>
                </c:pt>
                <c:pt idx="2110">
                  <c:v>66.759999999999991</c:v>
                </c:pt>
                <c:pt idx="2111">
                  <c:v>71.36</c:v>
                </c:pt>
                <c:pt idx="2112">
                  <c:v>75</c:v>
                </c:pt>
                <c:pt idx="2113">
                  <c:v>72</c:v>
                </c:pt>
                <c:pt idx="2114">
                  <c:v>75.400000000000006</c:v>
                </c:pt>
                <c:pt idx="2115">
                  <c:v>74.84</c:v>
                </c:pt>
                <c:pt idx="2116">
                  <c:v>67.92</c:v>
                </c:pt>
                <c:pt idx="2117">
                  <c:v>65.16</c:v>
                </c:pt>
                <c:pt idx="2118">
                  <c:v>65.360000000000014</c:v>
                </c:pt>
                <c:pt idx="2119">
                  <c:v>62.519999999999996</c:v>
                </c:pt>
                <c:pt idx="2120">
                  <c:v>62.68</c:v>
                </c:pt>
                <c:pt idx="2121">
                  <c:v>66.56</c:v>
                </c:pt>
                <c:pt idx="2122">
                  <c:v>67.72</c:v>
                </c:pt>
                <c:pt idx="2123">
                  <c:v>68.760000000000005</c:v>
                </c:pt>
                <c:pt idx="2124">
                  <c:v>66.039999999999992</c:v>
                </c:pt>
                <c:pt idx="2125">
                  <c:v>64.72</c:v>
                </c:pt>
                <c:pt idx="2126">
                  <c:v>59.760000000000005</c:v>
                </c:pt>
                <c:pt idx="2127">
                  <c:v>53.32</c:v>
                </c:pt>
                <c:pt idx="2128">
                  <c:v>48.24</c:v>
                </c:pt>
                <c:pt idx="2129">
                  <c:v>41.88</c:v>
                </c:pt>
                <c:pt idx="2130">
                  <c:v>39.08</c:v>
                </c:pt>
                <c:pt idx="2131">
                  <c:v>37.159999999999997</c:v>
                </c:pt>
                <c:pt idx="2132">
                  <c:v>45</c:v>
                </c:pt>
                <c:pt idx="2133">
                  <c:v>46.36</c:v>
                </c:pt>
                <c:pt idx="2134">
                  <c:v>54.679999999999993</c:v>
                </c:pt>
                <c:pt idx="2135">
                  <c:v>59.599999999999994</c:v>
                </c:pt>
                <c:pt idx="2136">
                  <c:v>60.56</c:v>
                </c:pt>
                <c:pt idx="2137">
                  <c:v>55.8</c:v>
                </c:pt>
                <c:pt idx="2138">
                  <c:v>54.36</c:v>
                </c:pt>
                <c:pt idx="2139">
                  <c:v>47.32</c:v>
                </c:pt>
                <c:pt idx="2140">
                  <c:v>41.96</c:v>
                </c:pt>
                <c:pt idx="2141">
                  <c:v>43.120000000000005</c:v>
                </c:pt>
                <c:pt idx="2142">
                  <c:v>48.56</c:v>
                </c:pt>
                <c:pt idx="2143">
                  <c:v>53.16</c:v>
                </c:pt>
                <c:pt idx="2144">
                  <c:v>53.72</c:v>
                </c:pt>
                <c:pt idx="2145">
                  <c:v>55.680000000000007</c:v>
                </c:pt>
                <c:pt idx="2146">
                  <c:v>52.6</c:v>
                </c:pt>
                <c:pt idx="2147">
                  <c:v>48.480000000000004</c:v>
                </c:pt>
                <c:pt idx="2148">
                  <c:v>52.959999999999994</c:v>
                </c:pt>
                <c:pt idx="2149">
                  <c:v>61.359999999999992</c:v>
                </c:pt>
                <c:pt idx="2150">
                  <c:v>67.52</c:v>
                </c:pt>
                <c:pt idx="2151">
                  <c:v>75.440000000000012</c:v>
                </c:pt>
                <c:pt idx="2152">
                  <c:v>78.239999999999995</c:v>
                </c:pt>
                <c:pt idx="2153">
                  <c:v>77.36</c:v>
                </c:pt>
                <c:pt idx="2154">
                  <c:v>74.440000000000012</c:v>
                </c:pt>
                <c:pt idx="2155">
                  <c:v>67.64</c:v>
                </c:pt>
                <c:pt idx="2156">
                  <c:v>68.760000000000005</c:v>
                </c:pt>
                <c:pt idx="2157">
                  <c:v>56.84</c:v>
                </c:pt>
                <c:pt idx="2158">
                  <c:v>55.96</c:v>
                </c:pt>
                <c:pt idx="2159">
                  <c:v>64.36</c:v>
                </c:pt>
                <c:pt idx="2160">
                  <c:v>68.88</c:v>
                </c:pt>
                <c:pt idx="2161">
                  <c:v>58.600000000000009</c:v>
                </c:pt>
                <c:pt idx="2162">
                  <c:v>55.400000000000006</c:v>
                </c:pt>
                <c:pt idx="2163">
                  <c:v>48.4</c:v>
                </c:pt>
                <c:pt idx="2164">
                  <c:v>39.04</c:v>
                </c:pt>
                <c:pt idx="2165">
                  <c:v>35.44</c:v>
                </c:pt>
                <c:pt idx="2166">
                  <c:v>34.72</c:v>
                </c:pt>
                <c:pt idx="2167">
                  <c:v>42.879999999999995</c:v>
                </c:pt>
                <c:pt idx="2168">
                  <c:v>52</c:v>
                </c:pt>
                <c:pt idx="2169">
                  <c:v>58.68</c:v>
                </c:pt>
                <c:pt idx="2170">
                  <c:v>62.960000000000008</c:v>
                </c:pt>
                <c:pt idx="2171">
                  <c:v>70.08</c:v>
                </c:pt>
                <c:pt idx="2172">
                  <c:v>69.919999999999987</c:v>
                </c:pt>
                <c:pt idx="2173">
                  <c:v>66.399999999999991</c:v>
                </c:pt>
                <c:pt idx="2174">
                  <c:v>63.360000000000007</c:v>
                </c:pt>
                <c:pt idx="2175">
                  <c:v>58.040000000000006</c:v>
                </c:pt>
                <c:pt idx="2176">
                  <c:v>59.599999999999994</c:v>
                </c:pt>
                <c:pt idx="2177">
                  <c:v>59.96</c:v>
                </c:pt>
                <c:pt idx="2178">
                  <c:v>59.52</c:v>
                </c:pt>
                <c:pt idx="2179">
                  <c:v>61.240000000000009</c:v>
                </c:pt>
                <c:pt idx="2180">
                  <c:v>64.240000000000009</c:v>
                </c:pt>
                <c:pt idx="2181">
                  <c:v>56.720000000000006</c:v>
                </c:pt>
                <c:pt idx="2182">
                  <c:v>54.679999999999993</c:v>
                </c:pt>
                <c:pt idx="2183">
                  <c:v>57.08</c:v>
                </c:pt>
                <c:pt idx="2184">
                  <c:v>57.28</c:v>
                </c:pt>
                <c:pt idx="2185">
                  <c:v>58.84</c:v>
                </c:pt>
                <c:pt idx="2186">
                  <c:v>63.44</c:v>
                </c:pt>
                <c:pt idx="2187">
                  <c:v>64.12</c:v>
                </c:pt>
                <c:pt idx="2188">
                  <c:v>66.56</c:v>
                </c:pt>
                <c:pt idx="2189">
                  <c:v>67.8</c:v>
                </c:pt>
                <c:pt idx="2190">
                  <c:v>66.8</c:v>
                </c:pt>
                <c:pt idx="2191">
                  <c:v>71.000000000000014</c:v>
                </c:pt>
                <c:pt idx="2192">
                  <c:v>69.64</c:v>
                </c:pt>
                <c:pt idx="2193">
                  <c:v>60.88</c:v>
                </c:pt>
                <c:pt idx="2194">
                  <c:v>59.68</c:v>
                </c:pt>
                <c:pt idx="2195">
                  <c:v>59.84</c:v>
                </c:pt>
                <c:pt idx="2196">
                  <c:v>57.519999999999996</c:v>
                </c:pt>
                <c:pt idx="2197">
                  <c:v>61.639999999999993</c:v>
                </c:pt>
                <c:pt idx="2198">
                  <c:v>68.47999999999999</c:v>
                </c:pt>
                <c:pt idx="2199">
                  <c:v>68.760000000000005</c:v>
                </c:pt>
                <c:pt idx="2200">
                  <c:v>69.64</c:v>
                </c:pt>
                <c:pt idx="2201">
                  <c:v>65.92</c:v>
                </c:pt>
                <c:pt idx="2202">
                  <c:v>63.88</c:v>
                </c:pt>
                <c:pt idx="2203">
                  <c:v>59.760000000000005</c:v>
                </c:pt>
                <c:pt idx="2204">
                  <c:v>51.6</c:v>
                </c:pt>
                <c:pt idx="2205">
                  <c:v>45.56</c:v>
                </c:pt>
                <c:pt idx="2206">
                  <c:v>42.879999999999995</c:v>
                </c:pt>
                <c:pt idx="2207">
                  <c:v>42.480000000000004</c:v>
                </c:pt>
                <c:pt idx="2208">
                  <c:v>41.08</c:v>
                </c:pt>
                <c:pt idx="2209">
                  <c:v>51.6</c:v>
                </c:pt>
                <c:pt idx="2210">
                  <c:v>53.88</c:v>
                </c:pt>
                <c:pt idx="2211">
                  <c:v>57.64</c:v>
                </c:pt>
                <c:pt idx="2212">
                  <c:v>59.319999999999993</c:v>
                </c:pt>
                <c:pt idx="2213">
                  <c:v>56.96</c:v>
                </c:pt>
                <c:pt idx="2214">
                  <c:v>47.72</c:v>
                </c:pt>
                <c:pt idx="2215">
                  <c:v>42.84</c:v>
                </c:pt>
                <c:pt idx="2216">
                  <c:v>35.839999999999996</c:v>
                </c:pt>
                <c:pt idx="2217">
                  <c:v>30.4</c:v>
                </c:pt>
                <c:pt idx="2218">
                  <c:v>33.96</c:v>
                </c:pt>
                <c:pt idx="2219">
                  <c:v>41.6</c:v>
                </c:pt>
                <c:pt idx="2220">
                  <c:v>48.64</c:v>
                </c:pt>
                <c:pt idx="2221">
                  <c:v>51.679999999999993</c:v>
                </c:pt>
                <c:pt idx="2222">
                  <c:v>54.04</c:v>
                </c:pt>
                <c:pt idx="2223">
                  <c:v>53.88</c:v>
                </c:pt>
                <c:pt idx="2224">
                  <c:v>54.64</c:v>
                </c:pt>
                <c:pt idx="2225">
                  <c:v>58.56</c:v>
                </c:pt>
                <c:pt idx="2226">
                  <c:v>63.12</c:v>
                </c:pt>
                <c:pt idx="2227">
                  <c:v>67.760000000000005</c:v>
                </c:pt>
                <c:pt idx="2228">
                  <c:v>71.48</c:v>
                </c:pt>
                <c:pt idx="2229">
                  <c:v>67.72</c:v>
                </c:pt>
                <c:pt idx="2230">
                  <c:v>69.679999999999993</c:v>
                </c:pt>
                <c:pt idx="2231">
                  <c:v>72.720000000000013</c:v>
                </c:pt>
                <c:pt idx="2232">
                  <c:v>68.56</c:v>
                </c:pt>
                <c:pt idx="2233">
                  <c:v>71.600000000000009</c:v>
                </c:pt>
                <c:pt idx="2234">
                  <c:v>62.440000000000005</c:v>
                </c:pt>
                <c:pt idx="2235">
                  <c:v>60.159999999999989</c:v>
                </c:pt>
                <c:pt idx="2236">
                  <c:v>64.92</c:v>
                </c:pt>
                <c:pt idx="2237">
                  <c:v>70.400000000000006</c:v>
                </c:pt>
                <c:pt idx="2238">
                  <c:v>60.440000000000005</c:v>
                </c:pt>
                <c:pt idx="2239">
                  <c:v>53.960000000000008</c:v>
                </c:pt>
                <c:pt idx="2240">
                  <c:v>45.4</c:v>
                </c:pt>
                <c:pt idx="2241">
                  <c:v>34.92</c:v>
                </c:pt>
                <c:pt idx="2242">
                  <c:v>30.04</c:v>
                </c:pt>
                <c:pt idx="2243">
                  <c:v>33.520000000000003</c:v>
                </c:pt>
                <c:pt idx="2244">
                  <c:v>45.2</c:v>
                </c:pt>
                <c:pt idx="2245">
                  <c:v>54.04</c:v>
                </c:pt>
                <c:pt idx="2246">
                  <c:v>60.839999999999996</c:v>
                </c:pt>
                <c:pt idx="2247">
                  <c:v>63.360000000000007</c:v>
                </c:pt>
                <c:pt idx="2248">
                  <c:v>68.8</c:v>
                </c:pt>
                <c:pt idx="2249">
                  <c:v>67.959999999999994</c:v>
                </c:pt>
                <c:pt idx="2250">
                  <c:v>63.239999999999995</c:v>
                </c:pt>
                <c:pt idx="2251">
                  <c:v>59.559999999999988</c:v>
                </c:pt>
                <c:pt idx="2252">
                  <c:v>60.159999999999989</c:v>
                </c:pt>
                <c:pt idx="2253">
                  <c:v>62.68</c:v>
                </c:pt>
                <c:pt idx="2254">
                  <c:v>58.519999999999996</c:v>
                </c:pt>
                <c:pt idx="2255">
                  <c:v>61.519999999999996</c:v>
                </c:pt>
                <c:pt idx="2256">
                  <c:v>63.12</c:v>
                </c:pt>
                <c:pt idx="2257">
                  <c:v>60.159999999999989</c:v>
                </c:pt>
                <c:pt idx="2258">
                  <c:v>50.6</c:v>
                </c:pt>
                <c:pt idx="2259">
                  <c:v>50.640000000000008</c:v>
                </c:pt>
                <c:pt idx="2260">
                  <c:v>51.079999999999991</c:v>
                </c:pt>
                <c:pt idx="2261">
                  <c:v>54.400000000000006</c:v>
                </c:pt>
                <c:pt idx="2262">
                  <c:v>56.44</c:v>
                </c:pt>
                <c:pt idx="2263">
                  <c:v>61.760000000000005</c:v>
                </c:pt>
                <c:pt idx="2264">
                  <c:v>62.88</c:v>
                </c:pt>
                <c:pt idx="2265">
                  <c:v>64.44</c:v>
                </c:pt>
                <c:pt idx="2266">
                  <c:v>64.760000000000005</c:v>
                </c:pt>
                <c:pt idx="2267">
                  <c:v>64.8</c:v>
                </c:pt>
                <c:pt idx="2268">
                  <c:v>69.800000000000011</c:v>
                </c:pt>
                <c:pt idx="2269">
                  <c:v>66.399999999999991</c:v>
                </c:pt>
                <c:pt idx="2270">
                  <c:v>55.16</c:v>
                </c:pt>
                <c:pt idx="2271">
                  <c:v>54.16</c:v>
                </c:pt>
                <c:pt idx="2272">
                  <c:v>56.96</c:v>
                </c:pt>
                <c:pt idx="2273">
                  <c:v>55.199999999999996</c:v>
                </c:pt>
                <c:pt idx="2274">
                  <c:v>60.839999999999996</c:v>
                </c:pt>
                <c:pt idx="2275">
                  <c:v>68.320000000000007</c:v>
                </c:pt>
                <c:pt idx="2276">
                  <c:v>64.319999999999993</c:v>
                </c:pt>
                <c:pt idx="2277">
                  <c:v>62.559999999999995</c:v>
                </c:pt>
                <c:pt idx="2278">
                  <c:v>59.72</c:v>
                </c:pt>
                <c:pt idx="2279">
                  <c:v>58.199999999999996</c:v>
                </c:pt>
                <c:pt idx="2280">
                  <c:v>58.76</c:v>
                </c:pt>
                <c:pt idx="2281">
                  <c:v>56.16</c:v>
                </c:pt>
                <c:pt idx="2282">
                  <c:v>51.88</c:v>
                </c:pt>
                <c:pt idx="2283">
                  <c:v>48.199999999999996</c:v>
                </c:pt>
                <c:pt idx="2284">
                  <c:v>49.04</c:v>
                </c:pt>
                <c:pt idx="2285">
                  <c:v>46.52</c:v>
                </c:pt>
                <c:pt idx="2286">
                  <c:v>55.24</c:v>
                </c:pt>
                <c:pt idx="2287">
                  <c:v>56.16</c:v>
                </c:pt>
                <c:pt idx="2288">
                  <c:v>57.400000000000006</c:v>
                </c:pt>
                <c:pt idx="2289">
                  <c:v>56.399999999999991</c:v>
                </c:pt>
                <c:pt idx="2290">
                  <c:v>51.079999999999991</c:v>
                </c:pt>
                <c:pt idx="2291">
                  <c:v>40.56</c:v>
                </c:pt>
                <c:pt idx="2292">
                  <c:v>39.64</c:v>
                </c:pt>
                <c:pt idx="2293">
                  <c:v>38.720000000000006</c:v>
                </c:pt>
                <c:pt idx="2294">
                  <c:v>34.959999999999994</c:v>
                </c:pt>
                <c:pt idx="2295">
                  <c:v>38.32</c:v>
                </c:pt>
                <c:pt idx="2296">
                  <c:v>43.8</c:v>
                </c:pt>
                <c:pt idx="2297">
                  <c:v>46.040000000000006</c:v>
                </c:pt>
                <c:pt idx="2298">
                  <c:v>45.04</c:v>
                </c:pt>
                <c:pt idx="2299">
                  <c:v>46.88</c:v>
                </c:pt>
                <c:pt idx="2300">
                  <c:v>48.72</c:v>
                </c:pt>
                <c:pt idx="2301">
                  <c:v>49.720000000000006</c:v>
                </c:pt>
                <c:pt idx="2302">
                  <c:v>54.24</c:v>
                </c:pt>
                <c:pt idx="2303">
                  <c:v>60.519999999999996</c:v>
                </c:pt>
                <c:pt idx="2304">
                  <c:v>63.72</c:v>
                </c:pt>
                <c:pt idx="2305">
                  <c:v>66.28</c:v>
                </c:pt>
                <c:pt idx="2306">
                  <c:v>66.16</c:v>
                </c:pt>
                <c:pt idx="2307">
                  <c:v>70.199999999999989</c:v>
                </c:pt>
                <c:pt idx="2308">
                  <c:v>69.28</c:v>
                </c:pt>
                <c:pt idx="2309">
                  <c:v>64.240000000000009</c:v>
                </c:pt>
                <c:pt idx="2310">
                  <c:v>72.36</c:v>
                </c:pt>
                <c:pt idx="2311">
                  <c:v>67.040000000000006</c:v>
                </c:pt>
                <c:pt idx="2312">
                  <c:v>64.760000000000005</c:v>
                </c:pt>
                <c:pt idx="2313">
                  <c:v>65.92</c:v>
                </c:pt>
                <c:pt idx="2314">
                  <c:v>73.44</c:v>
                </c:pt>
                <c:pt idx="2315">
                  <c:v>65.84</c:v>
                </c:pt>
                <c:pt idx="2316">
                  <c:v>59.36</c:v>
                </c:pt>
                <c:pt idx="2317">
                  <c:v>50.4</c:v>
                </c:pt>
                <c:pt idx="2318">
                  <c:v>39.199999999999996</c:v>
                </c:pt>
                <c:pt idx="2319">
                  <c:v>35.28</c:v>
                </c:pt>
                <c:pt idx="2320">
                  <c:v>41.839999999999996</c:v>
                </c:pt>
                <c:pt idx="2321">
                  <c:v>51.76</c:v>
                </c:pt>
                <c:pt idx="2322">
                  <c:v>59.52</c:v>
                </c:pt>
                <c:pt idx="2323">
                  <c:v>64.959999999999994</c:v>
                </c:pt>
                <c:pt idx="2324">
                  <c:v>63.239999999999995</c:v>
                </c:pt>
                <c:pt idx="2325">
                  <c:v>64.12</c:v>
                </c:pt>
                <c:pt idx="2326">
                  <c:v>64.400000000000006</c:v>
                </c:pt>
                <c:pt idx="2327">
                  <c:v>60.56</c:v>
                </c:pt>
                <c:pt idx="2328">
                  <c:v>57.56</c:v>
                </c:pt>
                <c:pt idx="2329">
                  <c:v>58.56</c:v>
                </c:pt>
                <c:pt idx="2330">
                  <c:v>58.76</c:v>
                </c:pt>
                <c:pt idx="2331">
                  <c:v>50</c:v>
                </c:pt>
                <c:pt idx="2332">
                  <c:v>53.16</c:v>
                </c:pt>
                <c:pt idx="2333">
                  <c:v>58.719999999999992</c:v>
                </c:pt>
                <c:pt idx="2334">
                  <c:v>58.199999999999996</c:v>
                </c:pt>
                <c:pt idx="2335">
                  <c:v>54.400000000000006</c:v>
                </c:pt>
                <c:pt idx="2336">
                  <c:v>56.2</c:v>
                </c:pt>
                <c:pt idx="2337">
                  <c:v>54.08</c:v>
                </c:pt>
                <c:pt idx="2338">
                  <c:v>55.559999999999995</c:v>
                </c:pt>
                <c:pt idx="2339">
                  <c:v>53.52</c:v>
                </c:pt>
                <c:pt idx="2340">
                  <c:v>55.720000000000006</c:v>
                </c:pt>
                <c:pt idx="2341">
                  <c:v>57.08</c:v>
                </c:pt>
                <c:pt idx="2342">
                  <c:v>57.320000000000007</c:v>
                </c:pt>
                <c:pt idx="2343">
                  <c:v>57.36</c:v>
                </c:pt>
                <c:pt idx="2344">
                  <c:v>59.919999999999995</c:v>
                </c:pt>
                <c:pt idx="2345">
                  <c:v>65.319999999999993</c:v>
                </c:pt>
                <c:pt idx="2346">
                  <c:v>63.679999999999993</c:v>
                </c:pt>
                <c:pt idx="2347">
                  <c:v>53.16</c:v>
                </c:pt>
                <c:pt idx="2348">
                  <c:v>49.519999999999996</c:v>
                </c:pt>
                <c:pt idx="2349">
                  <c:v>50.640000000000008</c:v>
                </c:pt>
                <c:pt idx="2350">
                  <c:v>49.28</c:v>
                </c:pt>
                <c:pt idx="2351">
                  <c:v>50.92</c:v>
                </c:pt>
                <c:pt idx="2352">
                  <c:v>60.08</c:v>
                </c:pt>
                <c:pt idx="2353">
                  <c:v>56.720000000000006</c:v>
                </c:pt>
                <c:pt idx="2354">
                  <c:v>55.120000000000005</c:v>
                </c:pt>
                <c:pt idx="2355">
                  <c:v>53.2</c:v>
                </c:pt>
                <c:pt idx="2356">
                  <c:v>52.64</c:v>
                </c:pt>
                <c:pt idx="2357">
                  <c:v>55.000000000000007</c:v>
                </c:pt>
                <c:pt idx="2358">
                  <c:v>57.120000000000005</c:v>
                </c:pt>
                <c:pt idx="2359">
                  <c:v>53.080000000000005</c:v>
                </c:pt>
                <c:pt idx="2360">
                  <c:v>46.64</c:v>
                </c:pt>
                <c:pt idx="2361">
                  <c:v>50.32</c:v>
                </c:pt>
                <c:pt idx="2362">
                  <c:v>49.84</c:v>
                </c:pt>
                <c:pt idx="2363">
                  <c:v>56.399999999999991</c:v>
                </c:pt>
                <c:pt idx="2364">
                  <c:v>58.24</c:v>
                </c:pt>
                <c:pt idx="2365">
                  <c:v>63.399999999999991</c:v>
                </c:pt>
                <c:pt idx="2366">
                  <c:v>63.16</c:v>
                </c:pt>
                <c:pt idx="2367">
                  <c:v>56.800000000000004</c:v>
                </c:pt>
                <c:pt idx="2368">
                  <c:v>47.08</c:v>
                </c:pt>
                <c:pt idx="2369">
                  <c:v>49.24</c:v>
                </c:pt>
                <c:pt idx="2370">
                  <c:v>46.48</c:v>
                </c:pt>
                <c:pt idx="2371">
                  <c:v>42.919999999999995</c:v>
                </c:pt>
                <c:pt idx="2372">
                  <c:v>46.88</c:v>
                </c:pt>
                <c:pt idx="2373">
                  <c:v>52.92</c:v>
                </c:pt>
                <c:pt idx="2374">
                  <c:v>51.359999999999992</c:v>
                </c:pt>
                <c:pt idx="2375">
                  <c:v>50.080000000000005</c:v>
                </c:pt>
                <c:pt idx="2376">
                  <c:v>48.919999999999995</c:v>
                </c:pt>
                <c:pt idx="2377">
                  <c:v>48.56</c:v>
                </c:pt>
                <c:pt idx="2378">
                  <c:v>47.68</c:v>
                </c:pt>
                <c:pt idx="2379">
                  <c:v>49.04</c:v>
                </c:pt>
                <c:pt idx="2380">
                  <c:v>55.32</c:v>
                </c:pt>
                <c:pt idx="2381">
                  <c:v>58.96</c:v>
                </c:pt>
                <c:pt idx="2382">
                  <c:v>60.640000000000008</c:v>
                </c:pt>
                <c:pt idx="2383">
                  <c:v>61.039999999999992</c:v>
                </c:pt>
                <c:pt idx="2384">
                  <c:v>67.48</c:v>
                </c:pt>
                <c:pt idx="2385">
                  <c:v>63.360000000000007</c:v>
                </c:pt>
                <c:pt idx="2386">
                  <c:v>56.76</c:v>
                </c:pt>
                <c:pt idx="2387">
                  <c:v>67.080000000000013</c:v>
                </c:pt>
                <c:pt idx="2388">
                  <c:v>68.47999999999999</c:v>
                </c:pt>
                <c:pt idx="2389">
                  <c:v>66.08</c:v>
                </c:pt>
                <c:pt idx="2390">
                  <c:v>63.72</c:v>
                </c:pt>
                <c:pt idx="2391">
                  <c:v>70.36</c:v>
                </c:pt>
                <c:pt idx="2392">
                  <c:v>66.72</c:v>
                </c:pt>
                <c:pt idx="2393">
                  <c:v>57.879999999999995</c:v>
                </c:pt>
                <c:pt idx="2394">
                  <c:v>49.28</c:v>
                </c:pt>
                <c:pt idx="2395">
                  <c:v>44.56</c:v>
                </c:pt>
                <c:pt idx="2396">
                  <c:v>43.000000000000007</c:v>
                </c:pt>
                <c:pt idx="2397">
                  <c:v>48.480000000000004</c:v>
                </c:pt>
                <c:pt idx="2398">
                  <c:v>54.16</c:v>
                </c:pt>
                <c:pt idx="2399">
                  <c:v>63</c:v>
                </c:pt>
                <c:pt idx="2400">
                  <c:v>67.88</c:v>
                </c:pt>
                <c:pt idx="2401">
                  <c:v>63.32</c:v>
                </c:pt>
                <c:pt idx="2402">
                  <c:v>62.20000000000001</c:v>
                </c:pt>
                <c:pt idx="2403">
                  <c:v>63.72</c:v>
                </c:pt>
                <c:pt idx="2404">
                  <c:v>59.559999999999988</c:v>
                </c:pt>
                <c:pt idx="2405">
                  <c:v>53.48</c:v>
                </c:pt>
                <c:pt idx="2406">
                  <c:v>52.680000000000007</c:v>
                </c:pt>
                <c:pt idx="2407">
                  <c:v>50.68</c:v>
                </c:pt>
                <c:pt idx="2408">
                  <c:v>43.720000000000006</c:v>
                </c:pt>
                <c:pt idx="2409">
                  <c:v>47.72</c:v>
                </c:pt>
                <c:pt idx="2410">
                  <c:v>55.04</c:v>
                </c:pt>
                <c:pt idx="2411">
                  <c:v>55.84</c:v>
                </c:pt>
                <c:pt idx="2412">
                  <c:v>51.679999999999993</c:v>
                </c:pt>
                <c:pt idx="2413">
                  <c:v>51.079999999999991</c:v>
                </c:pt>
                <c:pt idx="2414">
                  <c:v>46.080000000000005</c:v>
                </c:pt>
                <c:pt idx="2415">
                  <c:v>42.84</c:v>
                </c:pt>
                <c:pt idx="2416">
                  <c:v>39.480000000000004</c:v>
                </c:pt>
                <c:pt idx="2417">
                  <c:v>44.36</c:v>
                </c:pt>
                <c:pt idx="2418">
                  <c:v>48.76</c:v>
                </c:pt>
                <c:pt idx="2419">
                  <c:v>49.480000000000004</c:v>
                </c:pt>
                <c:pt idx="2420">
                  <c:v>50.12</c:v>
                </c:pt>
                <c:pt idx="2421">
                  <c:v>52.080000000000005</c:v>
                </c:pt>
                <c:pt idx="2422">
                  <c:v>58.24</c:v>
                </c:pt>
                <c:pt idx="2423">
                  <c:v>58.36</c:v>
                </c:pt>
                <c:pt idx="2424">
                  <c:v>51.679999999999993</c:v>
                </c:pt>
                <c:pt idx="2425">
                  <c:v>53.960000000000008</c:v>
                </c:pt>
                <c:pt idx="2426">
                  <c:v>60.159999999999989</c:v>
                </c:pt>
                <c:pt idx="2427">
                  <c:v>58.28</c:v>
                </c:pt>
                <c:pt idx="2428">
                  <c:v>58.56</c:v>
                </c:pt>
                <c:pt idx="2429">
                  <c:v>66</c:v>
                </c:pt>
                <c:pt idx="2430">
                  <c:v>59.12</c:v>
                </c:pt>
                <c:pt idx="2431">
                  <c:v>54.04</c:v>
                </c:pt>
                <c:pt idx="2432">
                  <c:v>49.519999999999996</c:v>
                </c:pt>
                <c:pt idx="2433">
                  <c:v>48.120000000000005</c:v>
                </c:pt>
                <c:pt idx="2434">
                  <c:v>51.64</c:v>
                </c:pt>
                <c:pt idx="2435">
                  <c:v>54.559999999999995</c:v>
                </c:pt>
                <c:pt idx="2436">
                  <c:v>53.6</c:v>
                </c:pt>
                <c:pt idx="2437">
                  <c:v>50.759999999999991</c:v>
                </c:pt>
                <c:pt idx="2438">
                  <c:v>53.64</c:v>
                </c:pt>
                <c:pt idx="2439">
                  <c:v>50.12</c:v>
                </c:pt>
                <c:pt idx="2440">
                  <c:v>56.399999999999991</c:v>
                </c:pt>
                <c:pt idx="2441">
                  <c:v>55.120000000000005</c:v>
                </c:pt>
                <c:pt idx="2442">
                  <c:v>56.88000000000001</c:v>
                </c:pt>
                <c:pt idx="2443">
                  <c:v>58.68</c:v>
                </c:pt>
                <c:pt idx="2444">
                  <c:v>56.68</c:v>
                </c:pt>
                <c:pt idx="2445">
                  <c:v>48.76</c:v>
                </c:pt>
                <c:pt idx="2446">
                  <c:v>49.639999999999993</c:v>
                </c:pt>
                <c:pt idx="2447">
                  <c:v>49.8</c:v>
                </c:pt>
                <c:pt idx="2448">
                  <c:v>49.32</c:v>
                </c:pt>
                <c:pt idx="2449">
                  <c:v>52.879999999999995</c:v>
                </c:pt>
                <c:pt idx="2450">
                  <c:v>57.320000000000007</c:v>
                </c:pt>
                <c:pt idx="2451">
                  <c:v>58.68</c:v>
                </c:pt>
                <c:pt idx="2452">
                  <c:v>60.720000000000006</c:v>
                </c:pt>
                <c:pt idx="2453">
                  <c:v>59.800000000000011</c:v>
                </c:pt>
                <c:pt idx="2454">
                  <c:v>60.120000000000005</c:v>
                </c:pt>
                <c:pt idx="2455">
                  <c:v>62.12</c:v>
                </c:pt>
                <c:pt idx="2456">
                  <c:v>63.080000000000005</c:v>
                </c:pt>
                <c:pt idx="2457">
                  <c:v>64.92</c:v>
                </c:pt>
                <c:pt idx="2458">
                  <c:v>64.36</c:v>
                </c:pt>
                <c:pt idx="2459">
                  <c:v>63.28</c:v>
                </c:pt>
                <c:pt idx="2460">
                  <c:v>60.839999999999996</c:v>
                </c:pt>
                <c:pt idx="2461">
                  <c:v>67.36</c:v>
                </c:pt>
                <c:pt idx="2462">
                  <c:v>65.56</c:v>
                </c:pt>
                <c:pt idx="2463">
                  <c:v>63.12</c:v>
                </c:pt>
                <c:pt idx="2464">
                  <c:v>66.16</c:v>
                </c:pt>
                <c:pt idx="2465">
                  <c:v>67.8</c:v>
                </c:pt>
                <c:pt idx="2466">
                  <c:v>61.519999999999996</c:v>
                </c:pt>
                <c:pt idx="2467">
                  <c:v>56.280000000000008</c:v>
                </c:pt>
                <c:pt idx="2468">
                  <c:v>61.160000000000004</c:v>
                </c:pt>
                <c:pt idx="2469">
                  <c:v>60.08</c:v>
                </c:pt>
                <c:pt idx="2470">
                  <c:v>51.64</c:v>
                </c:pt>
                <c:pt idx="2471">
                  <c:v>48.88</c:v>
                </c:pt>
                <c:pt idx="2472">
                  <c:v>49.120000000000005</c:v>
                </c:pt>
                <c:pt idx="2473">
                  <c:v>49.6</c:v>
                </c:pt>
                <c:pt idx="2474">
                  <c:v>53.48</c:v>
                </c:pt>
                <c:pt idx="2475">
                  <c:v>56.000000000000007</c:v>
                </c:pt>
                <c:pt idx="2476">
                  <c:v>60.400000000000006</c:v>
                </c:pt>
                <c:pt idx="2477">
                  <c:v>59.639999999999993</c:v>
                </c:pt>
                <c:pt idx="2478">
                  <c:v>55.120000000000005</c:v>
                </c:pt>
                <c:pt idx="2479">
                  <c:v>53.16</c:v>
                </c:pt>
                <c:pt idx="2480">
                  <c:v>57.400000000000006</c:v>
                </c:pt>
                <c:pt idx="2481">
                  <c:v>55.76</c:v>
                </c:pt>
                <c:pt idx="2482">
                  <c:v>52.64</c:v>
                </c:pt>
                <c:pt idx="2483">
                  <c:v>51.359999999999992</c:v>
                </c:pt>
                <c:pt idx="2484">
                  <c:v>49.32</c:v>
                </c:pt>
                <c:pt idx="2485">
                  <c:v>42.36</c:v>
                </c:pt>
                <c:pt idx="2486">
                  <c:v>47.12</c:v>
                </c:pt>
                <c:pt idx="2487">
                  <c:v>55.16</c:v>
                </c:pt>
                <c:pt idx="2488">
                  <c:v>54.279999999999994</c:v>
                </c:pt>
                <c:pt idx="2489">
                  <c:v>52</c:v>
                </c:pt>
                <c:pt idx="2490">
                  <c:v>52.04</c:v>
                </c:pt>
                <c:pt idx="2491">
                  <c:v>46.839999999999996</c:v>
                </c:pt>
                <c:pt idx="2492">
                  <c:v>40.959999999999994</c:v>
                </c:pt>
                <c:pt idx="2493">
                  <c:v>39.96</c:v>
                </c:pt>
                <c:pt idx="2494">
                  <c:v>42.919999999999995</c:v>
                </c:pt>
                <c:pt idx="2495">
                  <c:v>46.52</c:v>
                </c:pt>
                <c:pt idx="2496">
                  <c:v>45.6</c:v>
                </c:pt>
                <c:pt idx="2497">
                  <c:v>44.68</c:v>
                </c:pt>
                <c:pt idx="2498">
                  <c:v>44.6</c:v>
                </c:pt>
                <c:pt idx="2499">
                  <c:v>51.92</c:v>
                </c:pt>
                <c:pt idx="2500">
                  <c:v>53</c:v>
                </c:pt>
                <c:pt idx="2501">
                  <c:v>49.720000000000006</c:v>
                </c:pt>
                <c:pt idx="2502">
                  <c:v>54.36</c:v>
                </c:pt>
                <c:pt idx="2503">
                  <c:v>63.759999999999991</c:v>
                </c:pt>
                <c:pt idx="2504">
                  <c:v>61.240000000000009</c:v>
                </c:pt>
                <c:pt idx="2505">
                  <c:v>61.519999999999996</c:v>
                </c:pt>
                <c:pt idx="2506">
                  <c:v>66.28</c:v>
                </c:pt>
                <c:pt idx="2507">
                  <c:v>62.440000000000005</c:v>
                </c:pt>
                <c:pt idx="2508">
                  <c:v>54.92</c:v>
                </c:pt>
                <c:pt idx="2509">
                  <c:v>53.800000000000004</c:v>
                </c:pt>
                <c:pt idx="2510">
                  <c:v>53.48</c:v>
                </c:pt>
                <c:pt idx="2511">
                  <c:v>54.84</c:v>
                </c:pt>
                <c:pt idx="2512">
                  <c:v>56.84</c:v>
                </c:pt>
                <c:pt idx="2513">
                  <c:v>59.88</c:v>
                </c:pt>
                <c:pt idx="2514">
                  <c:v>58.199999999999996</c:v>
                </c:pt>
                <c:pt idx="2515">
                  <c:v>59.919999999999995</c:v>
                </c:pt>
                <c:pt idx="2516">
                  <c:v>56.2</c:v>
                </c:pt>
                <c:pt idx="2517">
                  <c:v>60.8</c:v>
                </c:pt>
                <c:pt idx="2518">
                  <c:v>56.88000000000001</c:v>
                </c:pt>
                <c:pt idx="2519">
                  <c:v>54.64</c:v>
                </c:pt>
                <c:pt idx="2520">
                  <c:v>56.88000000000001</c:v>
                </c:pt>
                <c:pt idx="2521">
                  <c:v>57.64</c:v>
                </c:pt>
                <c:pt idx="2522">
                  <c:v>49.68</c:v>
                </c:pt>
                <c:pt idx="2523">
                  <c:v>50.47999999999999</c:v>
                </c:pt>
                <c:pt idx="2524">
                  <c:v>54.84</c:v>
                </c:pt>
                <c:pt idx="2525">
                  <c:v>54.08</c:v>
                </c:pt>
                <c:pt idx="2526">
                  <c:v>53.960000000000008</c:v>
                </c:pt>
                <c:pt idx="2527">
                  <c:v>56.56</c:v>
                </c:pt>
                <c:pt idx="2528">
                  <c:v>57.400000000000006</c:v>
                </c:pt>
                <c:pt idx="2529">
                  <c:v>57.04</c:v>
                </c:pt>
                <c:pt idx="2530">
                  <c:v>57.839999999999989</c:v>
                </c:pt>
                <c:pt idx="2531">
                  <c:v>63.960000000000008</c:v>
                </c:pt>
                <c:pt idx="2532">
                  <c:v>69.56</c:v>
                </c:pt>
                <c:pt idx="2533">
                  <c:v>69.599999999999994</c:v>
                </c:pt>
                <c:pt idx="2534">
                  <c:v>70.28</c:v>
                </c:pt>
                <c:pt idx="2535">
                  <c:v>67.959999999999994</c:v>
                </c:pt>
                <c:pt idx="2536">
                  <c:v>66.88000000000001</c:v>
                </c:pt>
                <c:pt idx="2537">
                  <c:v>66.08</c:v>
                </c:pt>
                <c:pt idx="2538">
                  <c:v>73.759999999999991</c:v>
                </c:pt>
                <c:pt idx="2539">
                  <c:v>72.399999999999991</c:v>
                </c:pt>
                <c:pt idx="2540">
                  <c:v>70.960000000000008</c:v>
                </c:pt>
                <c:pt idx="2541">
                  <c:v>69.48</c:v>
                </c:pt>
                <c:pt idx="2542">
                  <c:v>67.080000000000013</c:v>
                </c:pt>
                <c:pt idx="2543">
                  <c:v>60.319999999999993</c:v>
                </c:pt>
                <c:pt idx="2544">
                  <c:v>55.52</c:v>
                </c:pt>
                <c:pt idx="2545">
                  <c:v>55.400000000000006</c:v>
                </c:pt>
                <c:pt idx="2546">
                  <c:v>53.48</c:v>
                </c:pt>
                <c:pt idx="2547">
                  <c:v>49.92</c:v>
                </c:pt>
                <c:pt idx="2548">
                  <c:v>51.079999999999991</c:v>
                </c:pt>
                <c:pt idx="2549">
                  <c:v>51.679999999999993</c:v>
                </c:pt>
                <c:pt idx="2550">
                  <c:v>52.359999999999992</c:v>
                </c:pt>
                <c:pt idx="2551">
                  <c:v>58.24</c:v>
                </c:pt>
                <c:pt idx="2552">
                  <c:v>56.720000000000006</c:v>
                </c:pt>
                <c:pt idx="2553">
                  <c:v>55.64</c:v>
                </c:pt>
                <c:pt idx="2554">
                  <c:v>51.6</c:v>
                </c:pt>
                <c:pt idx="2555">
                  <c:v>49.760000000000005</c:v>
                </c:pt>
                <c:pt idx="2556">
                  <c:v>47.72</c:v>
                </c:pt>
                <c:pt idx="2557">
                  <c:v>53.559999999999995</c:v>
                </c:pt>
                <c:pt idx="2558">
                  <c:v>52.64</c:v>
                </c:pt>
                <c:pt idx="2559">
                  <c:v>51.359999999999992</c:v>
                </c:pt>
                <c:pt idx="2560">
                  <c:v>47.76</c:v>
                </c:pt>
                <c:pt idx="2561">
                  <c:v>44.519999999999996</c:v>
                </c:pt>
                <c:pt idx="2562">
                  <c:v>42.199999999999996</c:v>
                </c:pt>
                <c:pt idx="2563">
                  <c:v>48.4</c:v>
                </c:pt>
                <c:pt idx="2564">
                  <c:v>55.76</c:v>
                </c:pt>
                <c:pt idx="2565">
                  <c:v>57.56</c:v>
                </c:pt>
                <c:pt idx="2566">
                  <c:v>57.519999999999996</c:v>
                </c:pt>
                <c:pt idx="2567">
                  <c:v>55.52</c:v>
                </c:pt>
                <c:pt idx="2568">
                  <c:v>50.239999999999995</c:v>
                </c:pt>
                <c:pt idx="2569">
                  <c:v>42.44</c:v>
                </c:pt>
                <c:pt idx="2570">
                  <c:v>41.68</c:v>
                </c:pt>
                <c:pt idx="2571">
                  <c:v>43.000000000000007</c:v>
                </c:pt>
                <c:pt idx="2572">
                  <c:v>45.239999999999995</c:v>
                </c:pt>
                <c:pt idx="2573">
                  <c:v>46.599999999999994</c:v>
                </c:pt>
                <c:pt idx="2574">
                  <c:v>50.640000000000008</c:v>
                </c:pt>
                <c:pt idx="2575">
                  <c:v>49.160000000000004</c:v>
                </c:pt>
                <c:pt idx="2576">
                  <c:v>57.879999999999995</c:v>
                </c:pt>
                <c:pt idx="2577">
                  <c:v>61.28</c:v>
                </c:pt>
                <c:pt idx="2578">
                  <c:v>59.919999999999995</c:v>
                </c:pt>
                <c:pt idx="2579">
                  <c:v>61.08</c:v>
                </c:pt>
                <c:pt idx="2580">
                  <c:v>70.199999999999989</c:v>
                </c:pt>
                <c:pt idx="2581">
                  <c:v>67.760000000000005</c:v>
                </c:pt>
                <c:pt idx="2582">
                  <c:v>64.959999999999994</c:v>
                </c:pt>
                <c:pt idx="2583">
                  <c:v>68.92</c:v>
                </c:pt>
                <c:pt idx="2584">
                  <c:v>68.72</c:v>
                </c:pt>
                <c:pt idx="2585">
                  <c:v>63.080000000000005</c:v>
                </c:pt>
                <c:pt idx="2586">
                  <c:v>63.6</c:v>
                </c:pt>
                <c:pt idx="2587">
                  <c:v>61.84</c:v>
                </c:pt>
                <c:pt idx="2588">
                  <c:v>57.120000000000005</c:v>
                </c:pt>
                <c:pt idx="2589">
                  <c:v>57.879999999999995</c:v>
                </c:pt>
                <c:pt idx="2590">
                  <c:v>60.440000000000005</c:v>
                </c:pt>
                <c:pt idx="2591">
                  <c:v>54.879999999999995</c:v>
                </c:pt>
                <c:pt idx="2592">
                  <c:v>56.919999999999995</c:v>
                </c:pt>
                <c:pt idx="2593">
                  <c:v>55.879999999999995</c:v>
                </c:pt>
                <c:pt idx="2594">
                  <c:v>56.48</c:v>
                </c:pt>
                <c:pt idx="2595">
                  <c:v>54.04</c:v>
                </c:pt>
                <c:pt idx="2596">
                  <c:v>55.64</c:v>
                </c:pt>
                <c:pt idx="2597">
                  <c:v>57.96</c:v>
                </c:pt>
                <c:pt idx="2598">
                  <c:v>60.8</c:v>
                </c:pt>
                <c:pt idx="2599">
                  <c:v>57.96</c:v>
                </c:pt>
                <c:pt idx="2600">
                  <c:v>58.080000000000013</c:v>
                </c:pt>
                <c:pt idx="2601">
                  <c:v>60.08</c:v>
                </c:pt>
                <c:pt idx="2602">
                  <c:v>59.319999999999993</c:v>
                </c:pt>
                <c:pt idx="2603">
                  <c:v>57.64</c:v>
                </c:pt>
                <c:pt idx="2604">
                  <c:v>57.2</c:v>
                </c:pt>
                <c:pt idx="2605">
                  <c:v>55.36</c:v>
                </c:pt>
                <c:pt idx="2606">
                  <c:v>53.64</c:v>
                </c:pt>
                <c:pt idx="2607">
                  <c:v>53.960000000000008</c:v>
                </c:pt>
                <c:pt idx="2608">
                  <c:v>59.52</c:v>
                </c:pt>
                <c:pt idx="2609">
                  <c:v>63.239999999999995</c:v>
                </c:pt>
                <c:pt idx="2610">
                  <c:v>61.12</c:v>
                </c:pt>
                <c:pt idx="2611">
                  <c:v>66.36</c:v>
                </c:pt>
                <c:pt idx="2612">
                  <c:v>68.56</c:v>
                </c:pt>
                <c:pt idx="2613">
                  <c:v>69.28</c:v>
                </c:pt>
                <c:pt idx="2614">
                  <c:v>74.08</c:v>
                </c:pt>
                <c:pt idx="2615">
                  <c:v>84.52000000000001</c:v>
                </c:pt>
                <c:pt idx="2616">
                  <c:v>80.84</c:v>
                </c:pt>
                <c:pt idx="2617">
                  <c:v>78.56</c:v>
                </c:pt>
                <c:pt idx="2618">
                  <c:v>69.959999999999994</c:v>
                </c:pt>
                <c:pt idx="2619">
                  <c:v>66.320000000000007</c:v>
                </c:pt>
                <c:pt idx="2620">
                  <c:v>59.800000000000011</c:v>
                </c:pt>
                <c:pt idx="2621">
                  <c:v>55.16</c:v>
                </c:pt>
                <c:pt idx="2622">
                  <c:v>55.000000000000007</c:v>
                </c:pt>
                <c:pt idx="2623">
                  <c:v>54.52</c:v>
                </c:pt>
                <c:pt idx="2624">
                  <c:v>51.959999999999994</c:v>
                </c:pt>
                <c:pt idx="2625">
                  <c:v>53.360000000000007</c:v>
                </c:pt>
                <c:pt idx="2626">
                  <c:v>57.2</c:v>
                </c:pt>
                <c:pt idx="2627">
                  <c:v>59.48</c:v>
                </c:pt>
                <c:pt idx="2628">
                  <c:v>63.12</c:v>
                </c:pt>
                <c:pt idx="2629">
                  <c:v>61.08</c:v>
                </c:pt>
                <c:pt idx="2630">
                  <c:v>60.159999999999989</c:v>
                </c:pt>
                <c:pt idx="2631">
                  <c:v>55.44</c:v>
                </c:pt>
                <c:pt idx="2632">
                  <c:v>52.160000000000004</c:v>
                </c:pt>
                <c:pt idx="2633">
                  <c:v>50.2</c:v>
                </c:pt>
                <c:pt idx="2634">
                  <c:v>57.16</c:v>
                </c:pt>
                <c:pt idx="2635">
                  <c:v>56.120000000000005</c:v>
                </c:pt>
                <c:pt idx="2636">
                  <c:v>54.52</c:v>
                </c:pt>
                <c:pt idx="2637">
                  <c:v>49.08</c:v>
                </c:pt>
                <c:pt idx="2638">
                  <c:v>47.88</c:v>
                </c:pt>
                <c:pt idx="2639">
                  <c:v>45.72</c:v>
                </c:pt>
                <c:pt idx="2640">
                  <c:v>51.359999999999992</c:v>
                </c:pt>
                <c:pt idx="2641">
                  <c:v>58.719999999999992</c:v>
                </c:pt>
                <c:pt idx="2642">
                  <c:v>65</c:v>
                </c:pt>
                <c:pt idx="2643">
                  <c:v>63.56</c:v>
                </c:pt>
                <c:pt idx="2644">
                  <c:v>60.919999999999995</c:v>
                </c:pt>
                <c:pt idx="2645">
                  <c:v>53.399999999999991</c:v>
                </c:pt>
                <c:pt idx="2646">
                  <c:v>42.919999999999995</c:v>
                </c:pt>
                <c:pt idx="2647">
                  <c:v>41.68</c:v>
                </c:pt>
                <c:pt idx="2648">
                  <c:v>46.48</c:v>
                </c:pt>
                <c:pt idx="2649">
                  <c:v>50</c:v>
                </c:pt>
                <c:pt idx="2650">
                  <c:v>52.72</c:v>
                </c:pt>
                <c:pt idx="2651">
                  <c:v>55.84</c:v>
                </c:pt>
                <c:pt idx="2652">
                  <c:v>50.239999999999995</c:v>
                </c:pt>
                <c:pt idx="2653">
                  <c:v>54.879999999999995</c:v>
                </c:pt>
                <c:pt idx="2654">
                  <c:v>58.64</c:v>
                </c:pt>
                <c:pt idx="2655">
                  <c:v>62.6</c:v>
                </c:pt>
                <c:pt idx="2656">
                  <c:v>64.12</c:v>
                </c:pt>
                <c:pt idx="2657">
                  <c:v>74.400000000000006</c:v>
                </c:pt>
                <c:pt idx="2658">
                  <c:v>73.72</c:v>
                </c:pt>
                <c:pt idx="2659">
                  <c:v>69.72</c:v>
                </c:pt>
                <c:pt idx="2660">
                  <c:v>71.16</c:v>
                </c:pt>
                <c:pt idx="2661">
                  <c:v>74.959999999999994</c:v>
                </c:pt>
                <c:pt idx="2662">
                  <c:v>70.36</c:v>
                </c:pt>
                <c:pt idx="2663">
                  <c:v>66.959999999999994</c:v>
                </c:pt>
                <c:pt idx="2664">
                  <c:v>64.319999999999993</c:v>
                </c:pt>
                <c:pt idx="2665">
                  <c:v>59.08</c:v>
                </c:pt>
                <c:pt idx="2666">
                  <c:v>58.600000000000009</c:v>
                </c:pt>
                <c:pt idx="2667">
                  <c:v>58.64</c:v>
                </c:pt>
                <c:pt idx="2668">
                  <c:v>52.79999999999999</c:v>
                </c:pt>
                <c:pt idx="2669">
                  <c:v>53.44</c:v>
                </c:pt>
                <c:pt idx="2670">
                  <c:v>50.519999999999996</c:v>
                </c:pt>
                <c:pt idx="2671">
                  <c:v>49.760000000000005</c:v>
                </c:pt>
                <c:pt idx="2672">
                  <c:v>49</c:v>
                </c:pt>
                <c:pt idx="2673">
                  <c:v>55.16</c:v>
                </c:pt>
                <c:pt idx="2674">
                  <c:v>60.319999999999993</c:v>
                </c:pt>
                <c:pt idx="2675">
                  <c:v>65.759999999999991</c:v>
                </c:pt>
                <c:pt idx="2676">
                  <c:v>63.040000000000006</c:v>
                </c:pt>
                <c:pt idx="2677">
                  <c:v>60.6</c:v>
                </c:pt>
                <c:pt idx="2678">
                  <c:v>59.52</c:v>
                </c:pt>
                <c:pt idx="2679">
                  <c:v>56.280000000000008</c:v>
                </c:pt>
                <c:pt idx="2680">
                  <c:v>56.120000000000005</c:v>
                </c:pt>
                <c:pt idx="2681">
                  <c:v>59.20000000000001</c:v>
                </c:pt>
                <c:pt idx="2682">
                  <c:v>59.639999999999993</c:v>
                </c:pt>
                <c:pt idx="2683">
                  <c:v>56.720000000000006</c:v>
                </c:pt>
                <c:pt idx="2684">
                  <c:v>58.28</c:v>
                </c:pt>
                <c:pt idx="2685">
                  <c:v>61.600000000000009</c:v>
                </c:pt>
                <c:pt idx="2686">
                  <c:v>62.519999999999996</c:v>
                </c:pt>
                <c:pt idx="2687">
                  <c:v>59.08</c:v>
                </c:pt>
                <c:pt idx="2688">
                  <c:v>65.12</c:v>
                </c:pt>
                <c:pt idx="2689">
                  <c:v>71.2</c:v>
                </c:pt>
                <c:pt idx="2690">
                  <c:v>72.12</c:v>
                </c:pt>
                <c:pt idx="2691">
                  <c:v>73.8</c:v>
                </c:pt>
                <c:pt idx="2692">
                  <c:v>82.96</c:v>
                </c:pt>
                <c:pt idx="2693">
                  <c:v>82.08</c:v>
                </c:pt>
                <c:pt idx="2694">
                  <c:v>79.12</c:v>
                </c:pt>
                <c:pt idx="2695">
                  <c:v>69.760000000000005</c:v>
                </c:pt>
                <c:pt idx="2696">
                  <c:v>66.12</c:v>
                </c:pt>
                <c:pt idx="2697">
                  <c:v>59.68</c:v>
                </c:pt>
                <c:pt idx="2698">
                  <c:v>57.320000000000007</c:v>
                </c:pt>
                <c:pt idx="2699">
                  <c:v>53.92</c:v>
                </c:pt>
                <c:pt idx="2700">
                  <c:v>51.04</c:v>
                </c:pt>
                <c:pt idx="2701">
                  <c:v>45.6</c:v>
                </c:pt>
                <c:pt idx="2702">
                  <c:v>48.72</c:v>
                </c:pt>
                <c:pt idx="2703">
                  <c:v>55.080000000000005</c:v>
                </c:pt>
                <c:pt idx="2704">
                  <c:v>60.040000000000006</c:v>
                </c:pt>
                <c:pt idx="2705">
                  <c:v>64.48</c:v>
                </c:pt>
                <c:pt idx="2706">
                  <c:v>64.240000000000009</c:v>
                </c:pt>
                <c:pt idx="2707">
                  <c:v>62</c:v>
                </c:pt>
                <c:pt idx="2708">
                  <c:v>56.16</c:v>
                </c:pt>
                <c:pt idx="2709">
                  <c:v>50.519999999999996</c:v>
                </c:pt>
                <c:pt idx="2710">
                  <c:v>47.400000000000006</c:v>
                </c:pt>
                <c:pt idx="2711">
                  <c:v>54.36</c:v>
                </c:pt>
                <c:pt idx="2712">
                  <c:v>55.92</c:v>
                </c:pt>
                <c:pt idx="2713">
                  <c:v>54.52</c:v>
                </c:pt>
                <c:pt idx="2714">
                  <c:v>53.32</c:v>
                </c:pt>
                <c:pt idx="2715">
                  <c:v>53.559999999999995</c:v>
                </c:pt>
                <c:pt idx="2716">
                  <c:v>50.32</c:v>
                </c:pt>
                <c:pt idx="2717">
                  <c:v>51.72</c:v>
                </c:pt>
                <c:pt idx="2718">
                  <c:v>57.120000000000005</c:v>
                </c:pt>
                <c:pt idx="2719">
                  <c:v>60.96</c:v>
                </c:pt>
                <c:pt idx="2720">
                  <c:v>58.84</c:v>
                </c:pt>
                <c:pt idx="2721">
                  <c:v>57.400000000000006</c:v>
                </c:pt>
                <c:pt idx="2722">
                  <c:v>54.120000000000005</c:v>
                </c:pt>
                <c:pt idx="2723">
                  <c:v>48.52</c:v>
                </c:pt>
                <c:pt idx="2724">
                  <c:v>50.4</c:v>
                </c:pt>
                <c:pt idx="2725">
                  <c:v>55.52</c:v>
                </c:pt>
                <c:pt idx="2726">
                  <c:v>59.08</c:v>
                </c:pt>
                <c:pt idx="2727">
                  <c:v>60.120000000000005</c:v>
                </c:pt>
                <c:pt idx="2728">
                  <c:v>58.96</c:v>
                </c:pt>
                <c:pt idx="2729">
                  <c:v>49</c:v>
                </c:pt>
                <c:pt idx="2730">
                  <c:v>53</c:v>
                </c:pt>
                <c:pt idx="2731">
                  <c:v>56.96</c:v>
                </c:pt>
                <c:pt idx="2732">
                  <c:v>62.28</c:v>
                </c:pt>
                <c:pt idx="2733">
                  <c:v>67.040000000000006</c:v>
                </c:pt>
                <c:pt idx="2734">
                  <c:v>80.28</c:v>
                </c:pt>
                <c:pt idx="2735">
                  <c:v>79.679999999999993</c:v>
                </c:pt>
                <c:pt idx="2736">
                  <c:v>77.440000000000012</c:v>
                </c:pt>
                <c:pt idx="2737">
                  <c:v>79.039999999999992</c:v>
                </c:pt>
                <c:pt idx="2738">
                  <c:v>79.88</c:v>
                </c:pt>
                <c:pt idx="2739">
                  <c:v>71.960000000000008</c:v>
                </c:pt>
                <c:pt idx="2740">
                  <c:v>66.56</c:v>
                </c:pt>
                <c:pt idx="2741">
                  <c:v>63</c:v>
                </c:pt>
                <c:pt idx="2742">
                  <c:v>57.320000000000007</c:v>
                </c:pt>
                <c:pt idx="2743">
                  <c:v>54.24</c:v>
                </c:pt>
                <c:pt idx="2744">
                  <c:v>54.2</c:v>
                </c:pt>
                <c:pt idx="2745">
                  <c:v>51.76</c:v>
                </c:pt>
                <c:pt idx="2746">
                  <c:v>51.6</c:v>
                </c:pt>
                <c:pt idx="2747">
                  <c:v>48.08</c:v>
                </c:pt>
                <c:pt idx="2748">
                  <c:v>50.4</c:v>
                </c:pt>
                <c:pt idx="2749">
                  <c:v>51</c:v>
                </c:pt>
                <c:pt idx="2750">
                  <c:v>53.839999999999996</c:v>
                </c:pt>
                <c:pt idx="2751">
                  <c:v>55.400000000000006</c:v>
                </c:pt>
                <c:pt idx="2752">
                  <c:v>60.400000000000006</c:v>
                </c:pt>
                <c:pt idx="2753">
                  <c:v>55.680000000000007</c:v>
                </c:pt>
                <c:pt idx="2754">
                  <c:v>51.64</c:v>
                </c:pt>
                <c:pt idx="2755">
                  <c:v>54.36</c:v>
                </c:pt>
                <c:pt idx="2756">
                  <c:v>54.36</c:v>
                </c:pt>
                <c:pt idx="2757">
                  <c:v>52.64</c:v>
                </c:pt>
                <c:pt idx="2758">
                  <c:v>57.8</c:v>
                </c:pt>
                <c:pt idx="2759">
                  <c:v>60.720000000000006</c:v>
                </c:pt>
                <c:pt idx="2760">
                  <c:v>58.080000000000013</c:v>
                </c:pt>
                <c:pt idx="2761">
                  <c:v>60.040000000000006</c:v>
                </c:pt>
                <c:pt idx="2762">
                  <c:v>62.239999999999995</c:v>
                </c:pt>
                <c:pt idx="2763">
                  <c:v>59.319999999999993</c:v>
                </c:pt>
                <c:pt idx="2764">
                  <c:v>57.8</c:v>
                </c:pt>
                <c:pt idx="2765">
                  <c:v>60.56</c:v>
                </c:pt>
                <c:pt idx="2766">
                  <c:v>63.88</c:v>
                </c:pt>
                <c:pt idx="2767">
                  <c:v>68.239999999999995</c:v>
                </c:pt>
                <c:pt idx="2768">
                  <c:v>71.84</c:v>
                </c:pt>
                <c:pt idx="2769">
                  <c:v>76.240000000000009</c:v>
                </c:pt>
                <c:pt idx="2770">
                  <c:v>76.759999999999991</c:v>
                </c:pt>
                <c:pt idx="2771">
                  <c:v>75.88000000000001</c:v>
                </c:pt>
                <c:pt idx="2772">
                  <c:v>73.48</c:v>
                </c:pt>
                <c:pt idx="2773">
                  <c:v>66</c:v>
                </c:pt>
                <c:pt idx="2774">
                  <c:v>58.000000000000007</c:v>
                </c:pt>
                <c:pt idx="2775">
                  <c:v>59.319999999999993</c:v>
                </c:pt>
                <c:pt idx="2776">
                  <c:v>55.44</c:v>
                </c:pt>
                <c:pt idx="2777">
                  <c:v>52</c:v>
                </c:pt>
                <c:pt idx="2778">
                  <c:v>49.559999999999995</c:v>
                </c:pt>
                <c:pt idx="2779">
                  <c:v>55.44</c:v>
                </c:pt>
                <c:pt idx="2780">
                  <c:v>58.76</c:v>
                </c:pt>
                <c:pt idx="2781">
                  <c:v>64.88</c:v>
                </c:pt>
                <c:pt idx="2782">
                  <c:v>69.959999999999994</c:v>
                </c:pt>
                <c:pt idx="2783">
                  <c:v>70.08</c:v>
                </c:pt>
                <c:pt idx="2784">
                  <c:v>65.56</c:v>
                </c:pt>
                <c:pt idx="2785">
                  <c:v>57.76</c:v>
                </c:pt>
                <c:pt idx="2786">
                  <c:v>48.919999999999995</c:v>
                </c:pt>
                <c:pt idx="2787">
                  <c:v>41.28</c:v>
                </c:pt>
                <c:pt idx="2788">
                  <c:v>44.92</c:v>
                </c:pt>
                <c:pt idx="2789">
                  <c:v>48.64</c:v>
                </c:pt>
                <c:pt idx="2790">
                  <c:v>50.440000000000005</c:v>
                </c:pt>
                <c:pt idx="2791">
                  <c:v>51.56</c:v>
                </c:pt>
                <c:pt idx="2792">
                  <c:v>53.48</c:v>
                </c:pt>
                <c:pt idx="2793">
                  <c:v>49.639999999999993</c:v>
                </c:pt>
                <c:pt idx="2794">
                  <c:v>49.6</c:v>
                </c:pt>
                <c:pt idx="2795">
                  <c:v>52.160000000000004</c:v>
                </c:pt>
                <c:pt idx="2796">
                  <c:v>56.88000000000001</c:v>
                </c:pt>
                <c:pt idx="2797">
                  <c:v>59.12</c:v>
                </c:pt>
                <c:pt idx="2798">
                  <c:v>61.919999999999995</c:v>
                </c:pt>
                <c:pt idx="2799">
                  <c:v>61.959999999999994</c:v>
                </c:pt>
                <c:pt idx="2800">
                  <c:v>61.359999999999992</c:v>
                </c:pt>
                <c:pt idx="2801">
                  <c:v>62.32</c:v>
                </c:pt>
                <c:pt idx="2802">
                  <c:v>64.36</c:v>
                </c:pt>
                <c:pt idx="2803">
                  <c:v>67.2</c:v>
                </c:pt>
                <c:pt idx="2804">
                  <c:v>67.679999999999993</c:v>
                </c:pt>
                <c:pt idx="2805">
                  <c:v>66.759999999999991</c:v>
                </c:pt>
                <c:pt idx="2806">
                  <c:v>58.000000000000007</c:v>
                </c:pt>
                <c:pt idx="2807">
                  <c:v>62.960000000000008</c:v>
                </c:pt>
                <c:pt idx="2808">
                  <c:v>63.6</c:v>
                </c:pt>
                <c:pt idx="2809">
                  <c:v>63.2</c:v>
                </c:pt>
                <c:pt idx="2810">
                  <c:v>63.2</c:v>
                </c:pt>
                <c:pt idx="2811">
                  <c:v>75.47999999999999</c:v>
                </c:pt>
                <c:pt idx="2812">
                  <c:v>74.039999999999992</c:v>
                </c:pt>
                <c:pt idx="2813">
                  <c:v>71.320000000000007</c:v>
                </c:pt>
                <c:pt idx="2814">
                  <c:v>73</c:v>
                </c:pt>
                <c:pt idx="2815">
                  <c:v>72.12</c:v>
                </c:pt>
                <c:pt idx="2816">
                  <c:v>61.72</c:v>
                </c:pt>
                <c:pt idx="2817">
                  <c:v>58.199999999999996</c:v>
                </c:pt>
                <c:pt idx="2818">
                  <c:v>54.400000000000006</c:v>
                </c:pt>
                <c:pt idx="2819">
                  <c:v>48.68</c:v>
                </c:pt>
                <c:pt idx="2820">
                  <c:v>47.64</c:v>
                </c:pt>
                <c:pt idx="2821">
                  <c:v>50.2</c:v>
                </c:pt>
                <c:pt idx="2822">
                  <c:v>48.68</c:v>
                </c:pt>
                <c:pt idx="2823">
                  <c:v>52.6</c:v>
                </c:pt>
                <c:pt idx="2824">
                  <c:v>56.08</c:v>
                </c:pt>
                <c:pt idx="2825">
                  <c:v>59.12</c:v>
                </c:pt>
                <c:pt idx="2826">
                  <c:v>60.08</c:v>
                </c:pt>
                <c:pt idx="2827">
                  <c:v>59.559999999999988</c:v>
                </c:pt>
                <c:pt idx="2828">
                  <c:v>57.599999999999994</c:v>
                </c:pt>
                <c:pt idx="2829">
                  <c:v>59.319999999999993</c:v>
                </c:pt>
                <c:pt idx="2830">
                  <c:v>56.000000000000007</c:v>
                </c:pt>
                <c:pt idx="2831">
                  <c:v>51.800000000000004</c:v>
                </c:pt>
                <c:pt idx="2832">
                  <c:v>55.879999999999995</c:v>
                </c:pt>
                <c:pt idx="2833">
                  <c:v>55.879999999999995</c:v>
                </c:pt>
                <c:pt idx="2834">
                  <c:v>54.120000000000005</c:v>
                </c:pt>
                <c:pt idx="2835">
                  <c:v>58.600000000000009</c:v>
                </c:pt>
                <c:pt idx="2836">
                  <c:v>60.36</c:v>
                </c:pt>
                <c:pt idx="2837">
                  <c:v>56.88000000000001</c:v>
                </c:pt>
                <c:pt idx="2838">
                  <c:v>58.080000000000013</c:v>
                </c:pt>
                <c:pt idx="2839">
                  <c:v>57.16</c:v>
                </c:pt>
                <c:pt idx="2840">
                  <c:v>51.2</c:v>
                </c:pt>
                <c:pt idx="2841">
                  <c:v>51.2</c:v>
                </c:pt>
                <c:pt idx="2842">
                  <c:v>53.6</c:v>
                </c:pt>
                <c:pt idx="2843">
                  <c:v>58.519999999999996</c:v>
                </c:pt>
                <c:pt idx="2844">
                  <c:v>65.92</c:v>
                </c:pt>
                <c:pt idx="2845">
                  <c:v>72.48</c:v>
                </c:pt>
                <c:pt idx="2846">
                  <c:v>75.599999999999994</c:v>
                </c:pt>
                <c:pt idx="2847">
                  <c:v>75.960000000000008</c:v>
                </c:pt>
                <c:pt idx="2848">
                  <c:v>74.8</c:v>
                </c:pt>
                <c:pt idx="2849">
                  <c:v>72.88</c:v>
                </c:pt>
                <c:pt idx="2850">
                  <c:v>67.679999999999993</c:v>
                </c:pt>
                <c:pt idx="2851">
                  <c:v>62.519999999999996</c:v>
                </c:pt>
                <c:pt idx="2852">
                  <c:v>67.12</c:v>
                </c:pt>
                <c:pt idx="2853">
                  <c:v>66.8</c:v>
                </c:pt>
                <c:pt idx="2854">
                  <c:v>63.2</c:v>
                </c:pt>
                <c:pt idx="2855">
                  <c:v>57.56</c:v>
                </c:pt>
                <c:pt idx="2856">
                  <c:v>60.519999999999996</c:v>
                </c:pt>
                <c:pt idx="2857">
                  <c:v>59.84</c:v>
                </c:pt>
                <c:pt idx="2858">
                  <c:v>62.519999999999996</c:v>
                </c:pt>
                <c:pt idx="2859">
                  <c:v>66.08</c:v>
                </c:pt>
                <c:pt idx="2860">
                  <c:v>71.28</c:v>
                </c:pt>
                <c:pt idx="2861">
                  <c:v>70.84</c:v>
                </c:pt>
                <c:pt idx="2862">
                  <c:v>64.36</c:v>
                </c:pt>
                <c:pt idx="2863">
                  <c:v>54.72</c:v>
                </c:pt>
                <c:pt idx="2864">
                  <c:v>46.599999999999994</c:v>
                </c:pt>
                <c:pt idx="2865">
                  <c:v>44.96</c:v>
                </c:pt>
                <c:pt idx="2866">
                  <c:v>45.879999999999995</c:v>
                </c:pt>
                <c:pt idx="2867">
                  <c:v>44.519999999999996</c:v>
                </c:pt>
                <c:pt idx="2868">
                  <c:v>45</c:v>
                </c:pt>
                <c:pt idx="2869">
                  <c:v>46.24</c:v>
                </c:pt>
                <c:pt idx="2870">
                  <c:v>45.839999999999996</c:v>
                </c:pt>
                <c:pt idx="2871">
                  <c:v>46.040000000000006</c:v>
                </c:pt>
                <c:pt idx="2872">
                  <c:v>52.959999999999994</c:v>
                </c:pt>
                <c:pt idx="2873">
                  <c:v>63.360000000000007</c:v>
                </c:pt>
                <c:pt idx="2874">
                  <c:v>67.760000000000005</c:v>
                </c:pt>
                <c:pt idx="2875">
                  <c:v>68.44</c:v>
                </c:pt>
                <c:pt idx="2876">
                  <c:v>66.600000000000009</c:v>
                </c:pt>
                <c:pt idx="2877">
                  <c:v>65.680000000000007</c:v>
                </c:pt>
                <c:pt idx="2878">
                  <c:v>64.279999999999987</c:v>
                </c:pt>
                <c:pt idx="2879">
                  <c:v>66.56</c:v>
                </c:pt>
                <c:pt idx="2880">
                  <c:v>72.599999999999994</c:v>
                </c:pt>
                <c:pt idx="2881">
                  <c:v>72.16</c:v>
                </c:pt>
                <c:pt idx="2882">
                  <c:v>71.8</c:v>
                </c:pt>
                <c:pt idx="2883">
                  <c:v>64.84</c:v>
                </c:pt>
                <c:pt idx="2884">
                  <c:v>66.88000000000001</c:v>
                </c:pt>
                <c:pt idx="2885">
                  <c:v>63.360000000000007</c:v>
                </c:pt>
                <c:pt idx="2886">
                  <c:v>64.92</c:v>
                </c:pt>
                <c:pt idx="2887">
                  <c:v>64.56</c:v>
                </c:pt>
                <c:pt idx="2888">
                  <c:v>75</c:v>
                </c:pt>
                <c:pt idx="2889">
                  <c:v>75.28</c:v>
                </c:pt>
                <c:pt idx="2890">
                  <c:v>72.8</c:v>
                </c:pt>
                <c:pt idx="2891">
                  <c:v>70.12</c:v>
                </c:pt>
                <c:pt idx="2892">
                  <c:v>64.52</c:v>
                </c:pt>
                <c:pt idx="2893">
                  <c:v>52.680000000000007</c:v>
                </c:pt>
                <c:pt idx="2894">
                  <c:v>47.48</c:v>
                </c:pt>
                <c:pt idx="2895">
                  <c:v>41.12</c:v>
                </c:pt>
                <c:pt idx="2896">
                  <c:v>39.239999999999995</c:v>
                </c:pt>
                <c:pt idx="2897">
                  <c:v>43.44</c:v>
                </c:pt>
                <c:pt idx="2898">
                  <c:v>47.72</c:v>
                </c:pt>
                <c:pt idx="2899">
                  <c:v>47.24</c:v>
                </c:pt>
                <c:pt idx="2900">
                  <c:v>52.959999999999994</c:v>
                </c:pt>
                <c:pt idx="2901">
                  <c:v>55.52</c:v>
                </c:pt>
                <c:pt idx="2902">
                  <c:v>55.400000000000006</c:v>
                </c:pt>
                <c:pt idx="2903">
                  <c:v>55.680000000000007</c:v>
                </c:pt>
                <c:pt idx="2904">
                  <c:v>55.76</c:v>
                </c:pt>
                <c:pt idx="2905">
                  <c:v>51.679999999999993</c:v>
                </c:pt>
                <c:pt idx="2906">
                  <c:v>51.92</c:v>
                </c:pt>
                <c:pt idx="2907">
                  <c:v>53.360000000000007</c:v>
                </c:pt>
                <c:pt idx="2908">
                  <c:v>50.92</c:v>
                </c:pt>
                <c:pt idx="2909">
                  <c:v>53.280000000000008</c:v>
                </c:pt>
                <c:pt idx="2910">
                  <c:v>59.4</c:v>
                </c:pt>
                <c:pt idx="2911">
                  <c:v>62.72</c:v>
                </c:pt>
                <c:pt idx="2912">
                  <c:v>64.319999999999993</c:v>
                </c:pt>
                <c:pt idx="2913">
                  <c:v>63.239999999999995</c:v>
                </c:pt>
                <c:pt idx="2914">
                  <c:v>60.720000000000006</c:v>
                </c:pt>
                <c:pt idx="2915">
                  <c:v>61.199999999999996</c:v>
                </c:pt>
                <c:pt idx="2916">
                  <c:v>57.04</c:v>
                </c:pt>
                <c:pt idx="2917">
                  <c:v>50.12</c:v>
                </c:pt>
                <c:pt idx="2918">
                  <c:v>50.080000000000005</c:v>
                </c:pt>
                <c:pt idx="2919">
                  <c:v>51.320000000000007</c:v>
                </c:pt>
                <c:pt idx="2920">
                  <c:v>54.64</c:v>
                </c:pt>
                <c:pt idx="2921">
                  <c:v>61.919999999999995</c:v>
                </c:pt>
                <c:pt idx="2922">
                  <c:v>68.360000000000014</c:v>
                </c:pt>
                <c:pt idx="2923">
                  <c:v>72.64</c:v>
                </c:pt>
                <c:pt idx="2924">
                  <c:v>72.88</c:v>
                </c:pt>
                <c:pt idx="2925">
                  <c:v>68.600000000000009</c:v>
                </c:pt>
                <c:pt idx="2926">
                  <c:v>74.8</c:v>
                </c:pt>
                <c:pt idx="2927">
                  <c:v>73.52</c:v>
                </c:pt>
                <c:pt idx="2928">
                  <c:v>70.240000000000009</c:v>
                </c:pt>
                <c:pt idx="2929">
                  <c:v>72.88</c:v>
                </c:pt>
                <c:pt idx="2930">
                  <c:v>71.760000000000005</c:v>
                </c:pt>
                <c:pt idx="2931">
                  <c:v>69.399999999999991</c:v>
                </c:pt>
                <c:pt idx="2932">
                  <c:v>60.6</c:v>
                </c:pt>
                <c:pt idx="2933">
                  <c:v>58.48</c:v>
                </c:pt>
                <c:pt idx="2934">
                  <c:v>56.800000000000004</c:v>
                </c:pt>
                <c:pt idx="2935">
                  <c:v>58.11999999999999</c:v>
                </c:pt>
                <c:pt idx="2936">
                  <c:v>56.800000000000004</c:v>
                </c:pt>
                <c:pt idx="2937">
                  <c:v>62.360000000000007</c:v>
                </c:pt>
                <c:pt idx="2938">
                  <c:v>66.320000000000007</c:v>
                </c:pt>
                <c:pt idx="2939">
                  <c:v>65.12</c:v>
                </c:pt>
                <c:pt idx="2940">
                  <c:v>57.8</c:v>
                </c:pt>
                <c:pt idx="2941">
                  <c:v>48.04</c:v>
                </c:pt>
                <c:pt idx="2942">
                  <c:v>42.84</c:v>
                </c:pt>
                <c:pt idx="2943">
                  <c:v>41</c:v>
                </c:pt>
                <c:pt idx="2944">
                  <c:v>36.72</c:v>
                </c:pt>
                <c:pt idx="2945">
                  <c:v>39.92</c:v>
                </c:pt>
                <c:pt idx="2946">
                  <c:v>46.36</c:v>
                </c:pt>
                <c:pt idx="2947">
                  <c:v>48.68</c:v>
                </c:pt>
                <c:pt idx="2948">
                  <c:v>48.52</c:v>
                </c:pt>
                <c:pt idx="2949">
                  <c:v>53.399999999999991</c:v>
                </c:pt>
                <c:pt idx="2950">
                  <c:v>59.24</c:v>
                </c:pt>
                <c:pt idx="2951">
                  <c:v>62.160000000000004</c:v>
                </c:pt>
                <c:pt idx="2952">
                  <c:v>63.999999999999993</c:v>
                </c:pt>
                <c:pt idx="2953">
                  <c:v>61.519999999999996</c:v>
                </c:pt>
                <c:pt idx="2954">
                  <c:v>64.92</c:v>
                </c:pt>
                <c:pt idx="2955">
                  <c:v>64.44</c:v>
                </c:pt>
                <c:pt idx="2956">
                  <c:v>68.44</c:v>
                </c:pt>
                <c:pt idx="2957">
                  <c:v>74.959999999999994</c:v>
                </c:pt>
                <c:pt idx="2958">
                  <c:v>72.52</c:v>
                </c:pt>
                <c:pt idx="2959">
                  <c:v>67.88</c:v>
                </c:pt>
                <c:pt idx="2960">
                  <c:v>63.239999999999995</c:v>
                </c:pt>
                <c:pt idx="2961">
                  <c:v>59.800000000000011</c:v>
                </c:pt>
                <c:pt idx="2962">
                  <c:v>53.64</c:v>
                </c:pt>
                <c:pt idx="2963">
                  <c:v>58.199999999999996</c:v>
                </c:pt>
                <c:pt idx="2964">
                  <c:v>61.68</c:v>
                </c:pt>
                <c:pt idx="2965">
                  <c:v>70.64</c:v>
                </c:pt>
                <c:pt idx="2966">
                  <c:v>72.399999999999991</c:v>
                </c:pt>
                <c:pt idx="2967">
                  <c:v>71.8</c:v>
                </c:pt>
                <c:pt idx="2968">
                  <c:v>67.2</c:v>
                </c:pt>
                <c:pt idx="2969">
                  <c:v>57.56</c:v>
                </c:pt>
                <c:pt idx="2970">
                  <c:v>44.08</c:v>
                </c:pt>
                <c:pt idx="2971">
                  <c:v>38.840000000000003</c:v>
                </c:pt>
                <c:pt idx="2972">
                  <c:v>31.96</c:v>
                </c:pt>
                <c:pt idx="2973">
                  <c:v>36.799999999999997</c:v>
                </c:pt>
                <c:pt idx="2974">
                  <c:v>44.6</c:v>
                </c:pt>
                <c:pt idx="2975">
                  <c:v>48.480000000000004</c:v>
                </c:pt>
                <c:pt idx="2976">
                  <c:v>48.04</c:v>
                </c:pt>
                <c:pt idx="2977">
                  <c:v>51.800000000000004</c:v>
                </c:pt>
                <c:pt idx="2978">
                  <c:v>50.759999999999991</c:v>
                </c:pt>
                <c:pt idx="2979">
                  <c:v>50.92</c:v>
                </c:pt>
                <c:pt idx="2980">
                  <c:v>50.88</c:v>
                </c:pt>
                <c:pt idx="2981">
                  <c:v>52.359999999999992</c:v>
                </c:pt>
                <c:pt idx="2982">
                  <c:v>51.359999999999992</c:v>
                </c:pt>
                <c:pt idx="2983">
                  <c:v>49.28</c:v>
                </c:pt>
                <c:pt idx="2984">
                  <c:v>46.599999999999994</c:v>
                </c:pt>
                <c:pt idx="2985">
                  <c:v>47.32</c:v>
                </c:pt>
                <c:pt idx="2986">
                  <c:v>52.760000000000005</c:v>
                </c:pt>
                <c:pt idx="2987">
                  <c:v>59.12</c:v>
                </c:pt>
                <c:pt idx="2988">
                  <c:v>62.440000000000005</c:v>
                </c:pt>
                <c:pt idx="2989">
                  <c:v>67.760000000000005</c:v>
                </c:pt>
                <c:pt idx="2990">
                  <c:v>69.28</c:v>
                </c:pt>
                <c:pt idx="2991">
                  <c:v>63.759999999999991</c:v>
                </c:pt>
                <c:pt idx="2992">
                  <c:v>62.72</c:v>
                </c:pt>
                <c:pt idx="2993">
                  <c:v>59.800000000000011</c:v>
                </c:pt>
                <c:pt idx="2994">
                  <c:v>53.960000000000008</c:v>
                </c:pt>
                <c:pt idx="2995">
                  <c:v>51.679999999999993</c:v>
                </c:pt>
                <c:pt idx="2996">
                  <c:v>49.519999999999996</c:v>
                </c:pt>
                <c:pt idx="2997">
                  <c:v>49.4</c:v>
                </c:pt>
                <c:pt idx="2998">
                  <c:v>57.839999999999989</c:v>
                </c:pt>
                <c:pt idx="2999">
                  <c:v>62.4</c:v>
                </c:pt>
                <c:pt idx="3000">
                  <c:v>65.960000000000008</c:v>
                </c:pt>
                <c:pt idx="3001">
                  <c:v>69.800000000000011</c:v>
                </c:pt>
                <c:pt idx="3002">
                  <c:v>66.320000000000007</c:v>
                </c:pt>
                <c:pt idx="3003">
                  <c:v>76.36</c:v>
                </c:pt>
                <c:pt idx="3004">
                  <c:v>73.64</c:v>
                </c:pt>
                <c:pt idx="3005">
                  <c:v>70.92</c:v>
                </c:pt>
                <c:pt idx="3006">
                  <c:v>73.11999999999999</c:v>
                </c:pt>
                <c:pt idx="3007">
                  <c:v>67.12</c:v>
                </c:pt>
                <c:pt idx="3008">
                  <c:v>63.56</c:v>
                </c:pt>
                <c:pt idx="3009">
                  <c:v>58.160000000000004</c:v>
                </c:pt>
                <c:pt idx="3010">
                  <c:v>61.72</c:v>
                </c:pt>
                <c:pt idx="3011">
                  <c:v>60.400000000000006</c:v>
                </c:pt>
                <c:pt idx="3012">
                  <c:v>62.32</c:v>
                </c:pt>
                <c:pt idx="3013">
                  <c:v>61.28</c:v>
                </c:pt>
                <c:pt idx="3014">
                  <c:v>62.839999999999996</c:v>
                </c:pt>
                <c:pt idx="3015">
                  <c:v>62.039999999999992</c:v>
                </c:pt>
                <c:pt idx="3016">
                  <c:v>61.160000000000004</c:v>
                </c:pt>
                <c:pt idx="3017">
                  <c:v>57.8</c:v>
                </c:pt>
                <c:pt idx="3018">
                  <c:v>47.96</c:v>
                </c:pt>
                <c:pt idx="3019">
                  <c:v>42.64</c:v>
                </c:pt>
                <c:pt idx="3020">
                  <c:v>41.08</c:v>
                </c:pt>
                <c:pt idx="3021">
                  <c:v>39.160000000000004</c:v>
                </c:pt>
                <c:pt idx="3022">
                  <c:v>42.16</c:v>
                </c:pt>
                <c:pt idx="3023">
                  <c:v>45.36</c:v>
                </c:pt>
                <c:pt idx="3024">
                  <c:v>50.720000000000013</c:v>
                </c:pt>
                <c:pt idx="3025">
                  <c:v>49.760000000000005</c:v>
                </c:pt>
                <c:pt idx="3026">
                  <c:v>48.919999999999995</c:v>
                </c:pt>
                <c:pt idx="3027">
                  <c:v>49.36</c:v>
                </c:pt>
                <c:pt idx="3028">
                  <c:v>54.52</c:v>
                </c:pt>
                <c:pt idx="3029">
                  <c:v>55.559999999999995</c:v>
                </c:pt>
                <c:pt idx="3030">
                  <c:v>54.599999999999994</c:v>
                </c:pt>
                <c:pt idx="3031">
                  <c:v>63.12</c:v>
                </c:pt>
                <c:pt idx="3032">
                  <c:v>62</c:v>
                </c:pt>
                <c:pt idx="3033">
                  <c:v>64.72</c:v>
                </c:pt>
                <c:pt idx="3034">
                  <c:v>71.48</c:v>
                </c:pt>
                <c:pt idx="3035">
                  <c:v>69.28</c:v>
                </c:pt>
                <c:pt idx="3036">
                  <c:v>63.399999999999991</c:v>
                </c:pt>
                <c:pt idx="3037">
                  <c:v>66.44</c:v>
                </c:pt>
                <c:pt idx="3038">
                  <c:v>62.72</c:v>
                </c:pt>
                <c:pt idx="3039">
                  <c:v>53.64</c:v>
                </c:pt>
                <c:pt idx="3040">
                  <c:v>55.24</c:v>
                </c:pt>
                <c:pt idx="3041">
                  <c:v>61.359999999999992</c:v>
                </c:pt>
                <c:pt idx="3042">
                  <c:v>67.28</c:v>
                </c:pt>
                <c:pt idx="3043">
                  <c:v>68.72</c:v>
                </c:pt>
                <c:pt idx="3044">
                  <c:v>71.399999999999991</c:v>
                </c:pt>
                <c:pt idx="3045">
                  <c:v>70.92</c:v>
                </c:pt>
                <c:pt idx="3046">
                  <c:v>58.040000000000006</c:v>
                </c:pt>
                <c:pt idx="3047">
                  <c:v>43.000000000000007</c:v>
                </c:pt>
                <c:pt idx="3048">
                  <c:v>42.400000000000006</c:v>
                </c:pt>
                <c:pt idx="3049">
                  <c:v>38.6</c:v>
                </c:pt>
                <c:pt idx="3050">
                  <c:v>40.68</c:v>
                </c:pt>
                <c:pt idx="3051">
                  <c:v>45.2</c:v>
                </c:pt>
                <c:pt idx="3052">
                  <c:v>47.52</c:v>
                </c:pt>
                <c:pt idx="3053">
                  <c:v>43.32</c:v>
                </c:pt>
                <c:pt idx="3054">
                  <c:v>43.24</c:v>
                </c:pt>
                <c:pt idx="3055">
                  <c:v>41.36</c:v>
                </c:pt>
                <c:pt idx="3056">
                  <c:v>43.88</c:v>
                </c:pt>
                <c:pt idx="3057">
                  <c:v>46.559999999999995</c:v>
                </c:pt>
                <c:pt idx="3058">
                  <c:v>46.32</c:v>
                </c:pt>
                <c:pt idx="3059">
                  <c:v>43.68</c:v>
                </c:pt>
                <c:pt idx="3060">
                  <c:v>41.76</c:v>
                </c:pt>
                <c:pt idx="3061">
                  <c:v>40.239999999999995</c:v>
                </c:pt>
                <c:pt idx="3062">
                  <c:v>39.839999999999996</c:v>
                </c:pt>
                <c:pt idx="3063">
                  <c:v>47.08</c:v>
                </c:pt>
                <c:pt idx="3064">
                  <c:v>58.519999999999996</c:v>
                </c:pt>
                <c:pt idx="3065">
                  <c:v>62.4</c:v>
                </c:pt>
                <c:pt idx="3066">
                  <c:v>65.72</c:v>
                </c:pt>
                <c:pt idx="3067">
                  <c:v>70.52</c:v>
                </c:pt>
                <c:pt idx="3068">
                  <c:v>64.160000000000011</c:v>
                </c:pt>
                <c:pt idx="3069">
                  <c:v>56.280000000000008</c:v>
                </c:pt>
                <c:pt idx="3070">
                  <c:v>54.599999999999994</c:v>
                </c:pt>
                <c:pt idx="3071">
                  <c:v>53.52</c:v>
                </c:pt>
                <c:pt idx="3072">
                  <c:v>50.759999999999991</c:v>
                </c:pt>
                <c:pt idx="3073">
                  <c:v>48.24</c:v>
                </c:pt>
                <c:pt idx="3074">
                  <c:v>50.960000000000008</c:v>
                </c:pt>
                <c:pt idx="3075">
                  <c:v>60.96</c:v>
                </c:pt>
                <c:pt idx="3076">
                  <c:v>63.960000000000008</c:v>
                </c:pt>
                <c:pt idx="3077">
                  <c:v>65.680000000000007</c:v>
                </c:pt>
                <c:pt idx="3078">
                  <c:v>72.2</c:v>
                </c:pt>
                <c:pt idx="3079">
                  <c:v>68.960000000000008</c:v>
                </c:pt>
                <c:pt idx="3080">
                  <c:v>77.160000000000011</c:v>
                </c:pt>
                <c:pt idx="3081">
                  <c:v>75.2</c:v>
                </c:pt>
                <c:pt idx="3082">
                  <c:v>73.8</c:v>
                </c:pt>
                <c:pt idx="3083">
                  <c:v>72.2</c:v>
                </c:pt>
                <c:pt idx="3084">
                  <c:v>66.28</c:v>
                </c:pt>
                <c:pt idx="3085">
                  <c:v>67</c:v>
                </c:pt>
                <c:pt idx="3086">
                  <c:v>62.12</c:v>
                </c:pt>
                <c:pt idx="3087">
                  <c:v>64.48</c:v>
                </c:pt>
                <c:pt idx="3088">
                  <c:v>61.8</c:v>
                </c:pt>
                <c:pt idx="3089">
                  <c:v>61.919999999999995</c:v>
                </c:pt>
                <c:pt idx="3090">
                  <c:v>57.2</c:v>
                </c:pt>
                <c:pt idx="3091">
                  <c:v>60.640000000000008</c:v>
                </c:pt>
                <c:pt idx="3092">
                  <c:v>60.720000000000006</c:v>
                </c:pt>
                <c:pt idx="3093">
                  <c:v>61.039999999999992</c:v>
                </c:pt>
                <c:pt idx="3094">
                  <c:v>61.12</c:v>
                </c:pt>
                <c:pt idx="3095">
                  <c:v>54.120000000000005</c:v>
                </c:pt>
                <c:pt idx="3096">
                  <c:v>47.24</c:v>
                </c:pt>
                <c:pt idx="3097">
                  <c:v>43.600000000000009</c:v>
                </c:pt>
                <c:pt idx="3098">
                  <c:v>45</c:v>
                </c:pt>
                <c:pt idx="3099">
                  <c:v>46.64</c:v>
                </c:pt>
                <c:pt idx="3100">
                  <c:v>48.72</c:v>
                </c:pt>
                <c:pt idx="3101">
                  <c:v>53.76</c:v>
                </c:pt>
                <c:pt idx="3102">
                  <c:v>55.879999999999995</c:v>
                </c:pt>
                <c:pt idx="3103">
                  <c:v>50.960000000000008</c:v>
                </c:pt>
                <c:pt idx="3104">
                  <c:v>48.04</c:v>
                </c:pt>
                <c:pt idx="3105">
                  <c:v>50.839999999999996</c:v>
                </c:pt>
                <c:pt idx="3106">
                  <c:v>51.480000000000004</c:v>
                </c:pt>
                <c:pt idx="3107">
                  <c:v>45.839999999999996</c:v>
                </c:pt>
                <c:pt idx="3108">
                  <c:v>52.239999999999995</c:v>
                </c:pt>
                <c:pt idx="3109">
                  <c:v>51.359999999999992</c:v>
                </c:pt>
                <c:pt idx="3110">
                  <c:v>55.000000000000007</c:v>
                </c:pt>
                <c:pt idx="3111">
                  <c:v>62.6</c:v>
                </c:pt>
                <c:pt idx="3112">
                  <c:v>66.2</c:v>
                </c:pt>
                <c:pt idx="3113">
                  <c:v>63.16</c:v>
                </c:pt>
                <c:pt idx="3114">
                  <c:v>71.56</c:v>
                </c:pt>
                <c:pt idx="3115">
                  <c:v>68.360000000000014</c:v>
                </c:pt>
                <c:pt idx="3116">
                  <c:v>58.48</c:v>
                </c:pt>
                <c:pt idx="3117">
                  <c:v>55.199999999999996</c:v>
                </c:pt>
                <c:pt idx="3118">
                  <c:v>59.52</c:v>
                </c:pt>
                <c:pt idx="3119">
                  <c:v>63.16</c:v>
                </c:pt>
                <c:pt idx="3120">
                  <c:v>65.680000000000007</c:v>
                </c:pt>
                <c:pt idx="3121">
                  <c:v>69.800000000000011</c:v>
                </c:pt>
                <c:pt idx="3122">
                  <c:v>69.88</c:v>
                </c:pt>
                <c:pt idx="3123">
                  <c:v>62.639999999999993</c:v>
                </c:pt>
                <c:pt idx="3124">
                  <c:v>50.080000000000005</c:v>
                </c:pt>
                <c:pt idx="3125">
                  <c:v>49.24</c:v>
                </c:pt>
                <c:pt idx="3126">
                  <c:v>43.96</c:v>
                </c:pt>
                <c:pt idx="3127">
                  <c:v>43.36</c:v>
                </c:pt>
                <c:pt idx="3128">
                  <c:v>45.440000000000005</c:v>
                </c:pt>
                <c:pt idx="3129">
                  <c:v>46.48</c:v>
                </c:pt>
                <c:pt idx="3130">
                  <c:v>41.559999999999995</c:v>
                </c:pt>
                <c:pt idx="3131">
                  <c:v>42.08</c:v>
                </c:pt>
                <c:pt idx="3132">
                  <c:v>43.4</c:v>
                </c:pt>
                <c:pt idx="3133">
                  <c:v>44.72</c:v>
                </c:pt>
                <c:pt idx="3134">
                  <c:v>45.92</c:v>
                </c:pt>
                <c:pt idx="3135">
                  <c:v>46.52</c:v>
                </c:pt>
                <c:pt idx="3136">
                  <c:v>43.32</c:v>
                </c:pt>
                <c:pt idx="3137">
                  <c:v>40.32</c:v>
                </c:pt>
                <c:pt idx="3138">
                  <c:v>41.76</c:v>
                </c:pt>
                <c:pt idx="3139">
                  <c:v>42.36</c:v>
                </c:pt>
                <c:pt idx="3140">
                  <c:v>44.08</c:v>
                </c:pt>
                <c:pt idx="3141">
                  <c:v>57.2</c:v>
                </c:pt>
                <c:pt idx="3142">
                  <c:v>63</c:v>
                </c:pt>
                <c:pt idx="3143">
                  <c:v>62.72</c:v>
                </c:pt>
                <c:pt idx="3144">
                  <c:v>67.12</c:v>
                </c:pt>
                <c:pt idx="3145">
                  <c:v>62.839999999999996</c:v>
                </c:pt>
                <c:pt idx="3146">
                  <c:v>53.960000000000008</c:v>
                </c:pt>
                <c:pt idx="3147">
                  <c:v>54.52</c:v>
                </c:pt>
                <c:pt idx="3148">
                  <c:v>55.600000000000009</c:v>
                </c:pt>
                <c:pt idx="3149">
                  <c:v>50.640000000000008</c:v>
                </c:pt>
                <c:pt idx="3150">
                  <c:v>49.8</c:v>
                </c:pt>
                <c:pt idx="3151">
                  <c:v>55.120000000000005</c:v>
                </c:pt>
                <c:pt idx="3152">
                  <c:v>59.20000000000001</c:v>
                </c:pt>
                <c:pt idx="3153">
                  <c:v>61.12</c:v>
                </c:pt>
                <c:pt idx="3154">
                  <c:v>64.72</c:v>
                </c:pt>
                <c:pt idx="3155">
                  <c:v>72.36</c:v>
                </c:pt>
                <c:pt idx="3156">
                  <c:v>69.919999999999987</c:v>
                </c:pt>
                <c:pt idx="3157">
                  <c:v>74.959999999999994</c:v>
                </c:pt>
                <c:pt idx="3158">
                  <c:v>71.760000000000005</c:v>
                </c:pt>
                <c:pt idx="3159">
                  <c:v>73.44</c:v>
                </c:pt>
                <c:pt idx="3160">
                  <c:v>70.84</c:v>
                </c:pt>
                <c:pt idx="3161">
                  <c:v>65.47999999999999</c:v>
                </c:pt>
                <c:pt idx="3162">
                  <c:v>65.72</c:v>
                </c:pt>
                <c:pt idx="3163">
                  <c:v>59.4</c:v>
                </c:pt>
                <c:pt idx="3164">
                  <c:v>56.919999999999995</c:v>
                </c:pt>
                <c:pt idx="3165">
                  <c:v>56.000000000000007</c:v>
                </c:pt>
                <c:pt idx="3166">
                  <c:v>58.36</c:v>
                </c:pt>
                <c:pt idx="3167">
                  <c:v>53.2</c:v>
                </c:pt>
                <c:pt idx="3168">
                  <c:v>58.080000000000013</c:v>
                </c:pt>
                <c:pt idx="3169">
                  <c:v>60.96</c:v>
                </c:pt>
                <c:pt idx="3170">
                  <c:v>61.359999999999992</c:v>
                </c:pt>
                <c:pt idx="3171">
                  <c:v>63.480000000000004</c:v>
                </c:pt>
                <c:pt idx="3172">
                  <c:v>61.28</c:v>
                </c:pt>
                <c:pt idx="3173">
                  <c:v>57.56</c:v>
                </c:pt>
                <c:pt idx="3174">
                  <c:v>52</c:v>
                </c:pt>
                <c:pt idx="3175">
                  <c:v>54.879999999999995</c:v>
                </c:pt>
                <c:pt idx="3176">
                  <c:v>54.96</c:v>
                </c:pt>
                <c:pt idx="3177">
                  <c:v>56.84</c:v>
                </c:pt>
                <c:pt idx="3178">
                  <c:v>59.20000000000001</c:v>
                </c:pt>
                <c:pt idx="3179">
                  <c:v>62.519999999999996</c:v>
                </c:pt>
                <c:pt idx="3180">
                  <c:v>54.679999999999993</c:v>
                </c:pt>
                <c:pt idx="3181">
                  <c:v>48.52</c:v>
                </c:pt>
                <c:pt idx="3182">
                  <c:v>45.12</c:v>
                </c:pt>
                <c:pt idx="3183">
                  <c:v>43.2</c:v>
                </c:pt>
                <c:pt idx="3184">
                  <c:v>36.96</c:v>
                </c:pt>
                <c:pt idx="3185">
                  <c:v>42.52</c:v>
                </c:pt>
                <c:pt idx="3186">
                  <c:v>43.600000000000009</c:v>
                </c:pt>
                <c:pt idx="3187">
                  <c:v>49.559999999999995</c:v>
                </c:pt>
                <c:pt idx="3188">
                  <c:v>60.480000000000004</c:v>
                </c:pt>
                <c:pt idx="3189">
                  <c:v>63.399999999999991</c:v>
                </c:pt>
                <c:pt idx="3190">
                  <c:v>58.84</c:v>
                </c:pt>
                <c:pt idx="3191">
                  <c:v>66.759999999999991</c:v>
                </c:pt>
                <c:pt idx="3192">
                  <c:v>63.88</c:v>
                </c:pt>
                <c:pt idx="3193">
                  <c:v>53.399999999999991</c:v>
                </c:pt>
                <c:pt idx="3194">
                  <c:v>50.2</c:v>
                </c:pt>
                <c:pt idx="3195">
                  <c:v>56.2</c:v>
                </c:pt>
                <c:pt idx="3196">
                  <c:v>59.760000000000005</c:v>
                </c:pt>
                <c:pt idx="3197">
                  <c:v>62.160000000000004</c:v>
                </c:pt>
                <c:pt idx="3198">
                  <c:v>68.760000000000005</c:v>
                </c:pt>
                <c:pt idx="3199">
                  <c:v>72.760000000000005</c:v>
                </c:pt>
                <c:pt idx="3200">
                  <c:v>71.36</c:v>
                </c:pt>
                <c:pt idx="3201">
                  <c:v>63.480000000000004</c:v>
                </c:pt>
                <c:pt idx="3202">
                  <c:v>59.84</c:v>
                </c:pt>
                <c:pt idx="3203">
                  <c:v>51.519999999999996</c:v>
                </c:pt>
                <c:pt idx="3204">
                  <c:v>48.36</c:v>
                </c:pt>
                <c:pt idx="3205">
                  <c:v>48.44</c:v>
                </c:pt>
                <c:pt idx="3206">
                  <c:v>47.32</c:v>
                </c:pt>
                <c:pt idx="3207">
                  <c:v>42.04</c:v>
                </c:pt>
                <c:pt idx="3208">
                  <c:v>41.96</c:v>
                </c:pt>
                <c:pt idx="3209">
                  <c:v>39.160000000000004</c:v>
                </c:pt>
                <c:pt idx="3210">
                  <c:v>37.08</c:v>
                </c:pt>
                <c:pt idx="3211">
                  <c:v>35.6</c:v>
                </c:pt>
                <c:pt idx="3212">
                  <c:v>41.12</c:v>
                </c:pt>
                <c:pt idx="3213">
                  <c:v>42.56</c:v>
                </c:pt>
                <c:pt idx="3214">
                  <c:v>40.040000000000006</c:v>
                </c:pt>
                <c:pt idx="3215">
                  <c:v>40.160000000000004</c:v>
                </c:pt>
                <c:pt idx="3216">
                  <c:v>42.52</c:v>
                </c:pt>
                <c:pt idx="3217">
                  <c:v>38.840000000000003</c:v>
                </c:pt>
                <c:pt idx="3218">
                  <c:v>48.199999999999996</c:v>
                </c:pt>
                <c:pt idx="3219">
                  <c:v>55.36</c:v>
                </c:pt>
                <c:pt idx="3220">
                  <c:v>54.400000000000006</c:v>
                </c:pt>
                <c:pt idx="3221">
                  <c:v>59.08</c:v>
                </c:pt>
                <c:pt idx="3222">
                  <c:v>58.439999999999991</c:v>
                </c:pt>
                <c:pt idx="3223">
                  <c:v>51.64</c:v>
                </c:pt>
                <c:pt idx="3224">
                  <c:v>55.879999999999995</c:v>
                </c:pt>
                <c:pt idx="3225">
                  <c:v>62.72</c:v>
                </c:pt>
                <c:pt idx="3226">
                  <c:v>54.800000000000004</c:v>
                </c:pt>
                <c:pt idx="3227">
                  <c:v>54.24</c:v>
                </c:pt>
                <c:pt idx="3228">
                  <c:v>58.4</c:v>
                </c:pt>
                <c:pt idx="3229">
                  <c:v>57.64</c:v>
                </c:pt>
                <c:pt idx="3230">
                  <c:v>55.720000000000006</c:v>
                </c:pt>
                <c:pt idx="3231">
                  <c:v>58.080000000000013</c:v>
                </c:pt>
                <c:pt idx="3232">
                  <c:v>63.800000000000004</c:v>
                </c:pt>
                <c:pt idx="3233">
                  <c:v>61.240000000000009</c:v>
                </c:pt>
                <c:pt idx="3234">
                  <c:v>74.16</c:v>
                </c:pt>
                <c:pt idx="3235">
                  <c:v>68.56</c:v>
                </c:pt>
                <c:pt idx="3236">
                  <c:v>71.36</c:v>
                </c:pt>
                <c:pt idx="3237">
                  <c:v>65.16</c:v>
                </c:pt>
                <c:pt idx="3238">
                  <c:v>55.000000000000007</c:v>
                </c:pt>
                <c:pt idx="3239">
                  <c:v>54.679999999999993</c:v>
                </c:pt>
                <c:pt idx="3240">
                  <c:v>53.76</c:v>
                </c:pt>
                <c:pt idx="3241">
                  <c:v>50.720000000000013</c:v>
                </c:pt>
                <c:pt idx="3242">
                  <c:v>53.399999999999991</c:v>
                </c:pt>
                <c:pt idx="3243">
                  <c:v>58.56</c:v>
                </c:pt>
                <c:pt idx="3244">
                  <c:v>53.52</c:v>
                </c:pt>
                <c:pt idx="3245">
                  <c:v>55.559999999999995</c:v>
                </c:pt>
                <c:pt idx="3246">
                  <c:v>56.56</c:v>
                </c:pt>
                <c:pt idx="3247">
                  <c:v>58.76</c:v>
                </c:pt>
                <c:pt idx="3248">
                  <c:v>65.16</c:v>
                </c:pt>
                <c:pt idx="3249">
                  <c:v>67.44</c:v>
                </c:pt>
                <c:pt idx="3250">
                  <c:v>67.84</c:v>
                </c:pt>
                <c:pt idx="3251">
                  <c:v>61.56</c:v>
                </c:pt>
                <c:pt idx="3252">
                  <c:v>65.08</c:v>
                </c:pt>
                <c:pt idx="3253">
                  <c:v>65.56</c:v>
                </c:pt>
                <c:pt idx="3254">
                  <c:v>67.28</c:v>
                </c:pt>
                <c:pt idx="3255">
                  <c:v>66.36</c:v>
                </c:pt>
                <c:pt idx="3256">
                  <c:v>68.679999999999993</c:v>
                </c:pt>
                <c:pt idx="3257">
                  <c:v>55.680000000000007</c:v>
                </c:pt>
                <c:pt idx="3258">
                  <c:v>46.64</c:v>
                </c:pt>
                <c:pt idx="3259">
                  <c:v>39.56</c:v>
                </c:pt>
                <c:pt idx="3260">
                  <c:v>37.56</c:v>
                </c:pt>
                <c:pt idx="3261">
                  <c:v>34.839999999999996</c:v>
                </c:pt>
                <c:pt idx="3262">
                  <c:v>42.44</c:v>
                </c:pt>
                <c:pt idx="3263">
                  <c:v>43.160000000000004</c:v>
                </c:pt>
                <c:pt idx="3264">
                  <c:v>49.519999999999996</c:v>
                </c:pt>
                <c:pt idx="3265">
                  <c:v>57.879999999999995</c:v>
                </c:pt>
                <c:pt idx="3266">
                  <c:v>60.440000000000005</c:v>
                </c:pt>
                <c:pt idx="3267">
                  <c:v>54.120000000000005</c:v>
                </c:pt>
                <c:pt idx="3268">
                  <c:v>58.24</c:v>
                </c:pt>
                <c:pt idx="3269">
                  <c:v>57.239999999999988</c:v>
                </c:pt>
                <c:pt idx="3270">
                  <c:v>49.519999999999996</c:v>
                </c:pt>
                <c:pt idx="3271">
                  <c:v>43.160000000000004</c:v>
                </c:pt>
                <c:pt idx="3272">
                  <c:v>47.88</c:v>
                </c:pt>
                <c:pt idx="3273">
                  <c:v>54.2</c:v>
                </c:pt>
                <c:pt idx="3274">
                  <c:v>56.639999999999993</c:v>
                </c:pt>
                <c:pt idx="3275">
                  <c:v>66.56</c:v>
                </c:pt>
                <c:pt idx="3276">
                  <c:v>77.72</c:v>
                </c:pt>
                <c:pt idx="3277">
                  <c:v>81.919999999999987</c:v>
                </c:pt>
                <c:pt idx="3278">
                  <c:v>77.88</c:v>
                </c:pt>
                <c:pt idx="3279">
                  <c:v>71.760000000000005</c:v>
                </c:pt>
                <c:pt idx="3280">
                  <c:v>60.120000000000005</c:v>
                </c:pt>
                <c:pt idx="3281">
                  <c:v>55.720000000000006</c:v>
                </c:pt>
                <c:pt idx="3282">
                  <c:v>52.64</c:v>
                </c:pt>
                <c:pt idx="3283">
                  <c:v>46.040000000000006</c:v>
                </c:pt>
                <c:pt idx="3284">
                  <c:v>41.32</c:v>
                </c:pt>
                <c:pt idx="3285">
                  <c:v>41.72</c:v>
                </c:pt>
                <c:pt idx="3286">
                  <c:v>37.04</c:v>
                </c:pt>
                <c:pt idx="3287">
                  <c:v>36.08</c:v>
                </c:pt>
                <c:pt idx="3288">
                  <c:v>36.08</c:v>
                </c:pt>
                <c:pt idx="3289">
                  <c:v>39.36</c:v>
                </c:pt>
                <c:pt idx="3290">
                  <c:v>41.44</c:v>
                </c:pt>
                <c:pt idx="3291">
                  <c:v>41.559999999999995</c:v>
                </c:pt>
                <c:pt idx="3292">
                  <c:v>40.200000000000003</c:v>
                </c:pt>
                <c:pt idx="3293">
                  <c:v>40.08</c:v>
                </c:pt>
                <c:pt idx="3294">
                  <c:v>37.159999999999997</c:v>
                </c:pt>
                <c:pt idx="3295">
                  <c:v>43.76</c:v>
                </c:pt>
                <c:pt idx="3296">
                  <c:v>47.96</c:v>
                </c:pt>
                <c:pt idx="3297">
                  <c:v>47.96</c:v>
                </c:pt>
                <c:pt idx="3298">
                  <c:v>56.32</c:v>
                </c:pt>
                <c:pt idx="3299">
                  <c:v>58.320000000000007</c:v>
                </c:pt>
                <c:pt idx="3300">
                  <c:v>53</c:v>
                </c:pt>
                <c:pt idx="3301">
                  <c:v>55.32</c:v>
                </c:pt>
                <c:pt idx="3302">
                  <c:v>61.56</c:v>
                </c:pt>
                <c:pt idx="3303">
                  <c:v>55.32</c:v>
                </c:pt>
                <c:pt idx="3304">
                  <c:v>53.44</c:v>
                </c:pt>
                <c:pt idx="3305">
                  <c:v>56.48</c:v>
                </c:pt>
                <c:pt idx="3306">
                  <c:v>57.68</c:v>
                </c:pt>
                <c:pt idx="3307">
                  <c:v>53.64</c:v>
                </c:pt>
                <c:pt idx="3308">
                  <c:v>51.840000000000011</c:v>
                </c:pt>
                <c:pt idx="3309">
                  <c:v>59.919999999999995</c:v>
                </c:pt>
                <c:pt idx="3310">
                  <c:v>59.800000000000011</c:v>
                </c:pt>
                <c:pt idx="3311">
                  <c:v>74.440000000000012</c:v>
                </c:pt>
                <c:pt idx="3312">
                  <c:v>66.48</c:v>
                </c:pt>
                <c:pt idx="3313">
                  <c:v>68.84</c:v>
                </c:pt>
                <c:pt idx="3314">
                  <c:v>62.79999999999999</c:v>
                </c:pt>
                <c:pt idx="3315">
                  <c:v>51.88</c:v>
                </c:pt>
                <c:pt idx="3316">
                  <c:v>52.04</c:v>
                </c:pt>
                <c:pt idx="3317">
                  <c:v>56.24</c:v>
                </c:pt>
                <c:pt idx="3318">
                  <c:v>55.92</c:v>
                </c:pt>
                <c:pt idx="3319">
                  <c:v>58.600000000000009</c:v>
                </c:pt>
                <c:pt idx="3320">
                  <c:v>64.72</c:v>
                </c:pt>
                <c:pt idx="3321">
                  <c:v>63.72</c:v>
                </c:pt>
                <c:pt idx="3322">
                  <c:v>65.8</c:v>
                </c:pt>
                <c:pt idx="3323">
                  <c:v>65.52</c:v>
                </c:pt>
                <c:pt idx="3324">
                  <c:v>65.64</c:v>
                </c:pt>
                <c:pt idx="3325">
                  <c:v>71.639999999999986</c:v>
                </c:pt>
                <c:pt idx="3326">
                  <c:v>73.48</c:v>
                </c:pt>
                <c:pt idx="3327">
                  <c:v>74.8</c:v>
                </c:pt>
                <c:pt idx="3328">
                  <c:v>67.040000000000006</c:v>
                </c:pt>
                <c:pt idx="3329">
                  <c:v>70.84</c:v>
                </c:pt>
                <c:pt idx="3330">
                  <c:v>71.320000000000007</c:v>
                </c:pt>
                <c:pt idx="3331">
                  <c:v>71.16</c:v>
                </c:pt>
                <c:pt idx="3332">
                  <c:v>67.320000000000007</c:v>
                </c:pt>
                <c:pt idx="3333">
                  <c:v>71.92</c:v>
                </c:pt>
                <c:pt idx="3334">
                  <c:v>61.88</c:v>
                </c:pt>
                <c:pt idx="3335">
                  <c:v>53.72</c:v>
                </c:pt>
                <c:pt idx="3336">
                  <c:v>47.88</c:v>
                </c:pt>
                <c:pt idx="3337">
                  <c:v>46.4</c:v>
                </c:pt>
                <c:pt idx="3338">
                  <c:v>43.48</c:v>
                </c:pt>
                <c:pt idx="3339">
                  <c:v>46.680000000000007</c:v>
                </c:pt>
                <c:pt idx="3340">
                  <c:v>47.52</c:v>
                </c:pt>
                <c:pt idx="3341">
                  <c:v>52.12</c:v>
                </c:pt>
                <c:pt idx="3342">
                  <c:v>57.68</c:v>
                </c:pt>
                <c:pt idx="3343">
                  <c:v>62.08</c:v>
                </c:pt>
                <c:pt idx="3344">
                  <c:v>58.76</c:v>
                </c:pt>
                <c:pt idx="3345">
                  <c:v>57.599999999999994</c:v>
                </c:pt>
                <c:pt idx="3346">
                  <c:v>57.519999999999996</c:v>
                </c:pt>
                <c:pt idx="3347">
                  <c:v>50.759999999999991</c:v>
                </c:pt>
                <c:pt idx="3348">
                  <c:v>37.879999999999995</c:v>
                </c:pt>
                <c:pt idx="3349">
                  <c:v>40.040000000000006</c:v>
                </c:pt>
                <c:pt idx="3350">
                  <c:v>49.24</c:v>
                </c:pt>
                <c:pt idx="3351">
                  <c:v>52.12</c:v>
                </c:pt>
                <c:pt idx="3352">
                  <c:v>63.480000000000004</c:v>
                </c:pt>
                <c:pt idx="3353">
                  <c:v>79.039999999999992</c:v>
                </c:pt>
                <c:pt idx="3354">
                  <c:v>83.76</c:v>
                </c:pt>
                <c:pt idx="3355">
                  <c:v>80.92</c:v>
                </c:pt>
                <c:pt idx="3356">
                  <c:v>75.559999999999988</c:v>
                </c:pt>
                <c:pt idx="3357">
                  <c:v>62.440000000000005</c:v>
                </c:pt>
                <c:pt idx="3358">
                  <c:v>52.879999999999995</c:v>
                </c:pt>
                <c:pt idx="3359">
                  <c:v>49.480000000000004</c:v>
                </c:pt>
                <c:pt idx="3360">
                  <c:v>46.040000000000006</c:v>
                </c:pt>
                <c:pt idx="3361">
                  <c:v>42.319999999999993</c:v>
                </c:pt>
                <c:pt idx="3362">
                  <c:v>45.28</c:v>
                </c:pt>
                <c:pt idx="3363">
                  <c:v>45.32</c:v>
                </c:pt>
                <c:pt idx="3364">
                  <c:v>45.92</c:v>
                </c:pt>
                <c:pt idx="3365">
                  <c:v>44.04</c:v>
                </c:pt>
                <c:pt idx="3366">
                  <c:v>42.279999999999994</c:v>
                </c:pt>
                <c:pt idx="3367">
                  <c:v>40.200000000000003</c:v>
                </c:pt>
                <c:pt idx="3368">
                  <c:v>40</c:v>
                </c:pt>
                <c:pt idx="3369">
                  <c:v>41.24</c:v>
                </c:pt>
                <c:pt idx="3370">
                  <c:v>38.92</c:v>
                </c:pt>
                <c:pt idx="3371">
                  <c:v>34.520000000000003</c:v>
                </c:pt>
                <c:pt idx="3372">
                  <c:v>41.76</c:v>
                </c:pt>
                <c:pt idx="3373">
                  <c:v>46.160000000000004</c:v>
                </c:pt>
                <c:pt idx="3374">
                  <c:v>44.4</c:v>
                </c:pt>
                <c:pt idx="3375">
                  <c:v>51.28</c:v>
                </c:pt>
                <c:pt idx="3376">
                  <c:v>59.559999999999988</c:v>
                </c:pt>
                <c:pt idx="3377">
                  <c:v>58.600000000000009</c:v>
                </c:pt>
                <c:pt idx="3378">
                  <c:v>57.64</c:v>
                </c:pt>
                <c:pt idx="3379">
                  <c:v>58.56</c:v>
                </c:pt>
                <c:pt idx="3380">
                  <c:v>57.28</c:v>
                </c:pt>
                <c:pt idx="3381">
                  <c:v>56.720000000000006</c:v>
                </c:pt>
                <c:pt idx="3382">
                  <c:v>60.199999999999996</c:v>
                </c:pt>
                <c:pt idx="3383">
                  <c:v>61.199999999999996</c:v>
                </c:pt>
                <c:pt idx="3384">
                  <c:v>58.96</c:v>
                </c:pt>
                <c:pt idx="3385">
                  <c:v>54.36</c:v>
                </c:pt>
                <c:pt idx="3386">
                  <c:v>56.2</c:v>
                </c:pt>
                <c:pt idx="3387">
                  <c:v>52.959999999999994</c:v>
                </c:pt>
                <c:pt idx="3388">
                  <c:v>74.959999999999994</c:v>
                </c:pt>
                <c:pt idx="3389">
                  <c:v>69.88</c:v>
                </c:pt>
                <c:pt idx="3390">
                  <c:v>71.56</c:v>
                </c:pt>
                <c:pt idx="3391">
                  <c:v>66.56</c:v>
                </c:pt>
                <c:pt idx="3392">
                  <c:v>59.24</c:v>
                </c:pt>
                <c:pt idx="3393">
                  <c:v>56.999999999999993</c:v>
                </c:pt>
                <c:pt idx="3394">
                  <c:v>60.400000000000006</c:v>
                </c:pt>
                <c:pt idx="3395">
                  <c:v>58.199999999999996</c:v>
                </c:pt>
                <c:pt idx="3396">
                  <c:v>59.639999999999993</c:v>
                </c:pt>
                <c:pt idx="3397">
                  <c:v>66.08</c:v>
                </c:pt>
                <c:pt idx="3398">
                  <c:v>68.56</c:v>
                </c:pt>
                <c:pt idx="3399">
                  <c:v>71.48</c:v>
                </c:pt>
                <c:pt idx="3400">
                  <c:v>70.84</c:v>
                </c:pt>
                <c:pt idx="3401">
                  <c:v>70.12</c:v>
                </c:pt>
                <c:pt idx="3402">
                  <c:v>70.760000000000005</c:v>
                </c:pt>
                <c:pt idx="3403">
                  <c:v>70.36</c:v>
                </c:pt>
                <c:pt idx="3404">
                  <c:v>71.320000000000007</c:v>
                </c:pt>
                <c:pt idx="3405">
                  <c:v>64.36</c:v>
                </c:pt>
                <c:pt idx="3406">
                  <c:v>65.600000000000009</c:v>
                </c:pt>
                <c:pt idx="3407">
                  <c:v>67.760000000000005</c:v>
                </c:pt>
                <c:pt idx="3408">
                  <c:v>68.72</c:v>
                </c:pt>
                <c:pt idx="3409">
                  <c:v>63.399999999999991</c:v>
                </c:pt>
                <c:pt idx="3410">
                  <c:v>69.679999999999993</c:v>
                </c:pt>
                <c:pt idx="3411">
                  <c:v>66.52</c:v>
                </c:pt>
                <c:pt idx="3412">
                  <c:v>61.72</c:v>
                </c:pt>
                <c:pt idx="3413">
                  <c:v>57.2</c:v>
                </c:pt>
                <c:pt idx="3414">
                  <c:v>53.800000000000004</c:v>
                </c:pt>
                <c:pt idx="3415">
                  <c:v>47.92</c:v>
                </c:pt>
                <c:pt idx="3416">
                  <c:v>46.4</c:v>
                </c:pt>
                <c:pt idx="3417">
                  <c:v>48.000000000000007</c:v>
                </c:pt>
                <c:pt idx="3418">
                  <c:v>52.32</c:v>
                </c:pt>
                <c:pt idx="3419">
                  <c:v>57.96</c:v>
                </c:pt>
                <c:pt idx="3420">
                  <c:v>64.959999999999994</c:v>
                </c:pt>
                <c:pt idx="3421">
                  <c:v>65.52</c:v>
                </c:pt>
                <c:pt idx="3422">
                  <c:v>59.68</c:v>
                </c:pt>
                <c:pt idx="3423">
                  <c:v>58.080000000000013</c:v>
                </c:pt>
                <c:pt idx="3424">
                  <c:v>54.44</c:v>
                </c:pt>
                <c:pt idx="3425">
                  <c:v>39.519999999999996</c:v>
                </c:pt>
                <c:pt idx="3426">
                  <c:v>36.480000000000004</c:v>
                </c:pt>
                <c:pt idx="3427">
                  <c:v>47.44</c:v>
                </c:pt>
                <c:pt idx="3428">
                  <c:v>52.480000000000004</c:v>
                </c:pt>
                <c:pt idx="3429">
                  <c:v>58.96</c:v>
                </c:pt>
                <c:pt idx="3430">
                  <c:v>72.399999999999991</c:v>
                </c:pt>
                <c:pt idx="3431">
                  <c:v>79.48</c:v>
                </c:pt>
                <c:pt idx="3432">
                  <c:v>77.680000000000007</c:v>
                </c:pt>
                <c:pt idx="3433">
                  <c:v>71.399999999999991</c:v>
                </c:pt>
                <c:pt idx="3434">
                  <c:v>60.199999999999996</c:v>
                </c:pt>
                <c:pt idx="3435">
                  <c:v>51.64</c:v>
                </c:pt>
                <c:pt idx="3436">
                  <c:v>48.160000000000004</c:v>
                </c:pt>
                <c:pt idx="3437">
                  <c:v>44.16</c:v>
                </c:pt>
                <c:pt idx="3438">
                  <c:v>41.28</c:v>
                </c:pt>
                <c:pt idx="3439">
                  <c:v>48.160000000000004</c:v>
                </c:pt>
                <c:pt idx="3440">
                  <c:v>50.47999999999999</c:v>
                </c:pt>
                <c:pt idx="3441">
                  <c:v>49.36</c:v>
                </c:pt>
                <c:pt idx="3442">
                  <c:v>46.72</c:v>
                </c:pt>
                <c:pt idx="3443">
                  <c:v>46.4</c:v>
                </c:pt>
                <c:pt idx="3444">
                  <c:v>42.72</c:v>
                </c:pt>
                <c:pt idx="3445">
                  <c:v>43.36</c:v>
                </c:pt>
                <c:pt idx="3446">
                  <c:v>46.760000000000005</c:v>
                </c:pt>
                <c:pt idx="3447">
                  <c:v>48.199999999999996</c:v>
                </c:pt>
                <c:pt idx="3448">
                  <c:v>40.68</c:v>
                </c:pt>
                <c:pt idx="3449">
                  <c:v>44</c:v>
                </c:pt>
                <c:pt idx="3450">
                  <c:v>48.64</c:v>
                </c:pt>
                <c:pt idx="3451">
                  <c:v>47.199999999999996</c:v>
                </c:pt>
                <c:pt idx="3452">
                  <c:v>51</c:v>
                </c:pt>
                <c:pt idx="3453">
                  <c:v>63.640000000000008</c:v>
                </c:pt>
                <c:pt idx="3454">
                  <c:v>68.239999999999995</c:v>
                </c:pt>
                <c:pt idx="3455">
                  <c:v>61.88</c:v>
                </c:pt>
                <c:pt idx="3456">
                  <c:v>58.080000000000013</c:v>
                </c:pt>
                <c:pt idx="3457">
                  <c:v>56.56</c:v>
                </c:pt>
                <c:pt idx="3458">
                  <c:v>55.84</c:v>
                </c:pt>
                <c:pt idx="3459">
                  <c:v>57.08</c:v>
                </c:pt>
                <c:pt idx="3460">
                  <c:v>61.480000000000004</c:v>
                </c:pt>
                <c:pt idx="3461">
                  <c:v>66.16</c:v>
                </c:pt>
                <c:pt idx="3462">
                  <c:v>63.44</c:v>
                </c:pt>
                <c:pt idx="3463">
                  <c:v>61.039999999999992</c:v>
                </c:pt>
                <c:pt idx="3464">
                  <c:v>58.040000000000006</c:v>
                </c:pt>
                <c:pt idx="3465">
                  <c:v>78.960000000000008</c:v>
                </c:pt>
                <c:pt idx="3466">
                  <c:v>73.48</c:v>
                </c:pt>
                <c:pt idx="3467">
                  <c:v>74.279999999999987</c:v>
                </c:pt>
                <c:pt idx="3468">
                  <c:v>70.44</c:v>
                </c:pt>
                <c:pt idx="3469">
                  <c:v>61.44</c:v>
                </c:pt>
                <c:pt idx="3470">
                  <c:v>55.879999999999995</c:v>
                </c:pt>
                <c:pt idx="3471">
                  <c:v>61.639999999999993</c:v>
                </c:pt>
                <c:pt idx="3472">
                  <c:v>60.400000000000006</c:v>
                </c:pt>
                <c:pt idx="3473">
                  <c:v>62.480000000000004</c:v>
                </c:pt>
                <c:pt idx="3474">
                  <c:v>70.72</c:v>
                </c:pt>
                <c:pt idx="3475">
                  <c:v>75.84</c:v>
                </c:pt>
                <c:pt idx="3476">
                  <c:v>74.8</c:v>
                </c:pt>
                <c:pt idx="3477">
                  <c:v>71.240000000000009</c:v>
                </c:pt>
                <c:pt idx="3478">
                  <c:v>67.52</c:v>
                </c:pt>
                <c:pt idx="3479">
                  <c:v>65.28</c:v>
                </c:pt>
                <c:pt idx="3480">
                  <c:v>65.440000000000012</c:v>
                </c:pt>
                <c:pt idx="3481">
                  <c:v>67.080000000000013</c:v>
                </c:pt>
                <c:pt idx="3482">
                  <c:v>60.519999999999996</c:v>
                </c:pt>
                <c:pt idx="3483">
                  <c:v>59.12</c:v>
                </c:pt>
                <c:pt idx="3484">
                  <c:v>61.039999999999992</c:v>
                </c:pt>
                <c:pt idx="3485">
                  <c:v>59.919999999999995</c:v>
                </c:pt>
                <c:pt idx="3486">
                  <c:v>56.039999999999992</c:v>
                </c:pt>
                <c:pt idx="3487">
                  <c:v>64.760000000000005</c:v>
                </c:pt>
                <c:pt idx="3488">
                  <c:v>68.320000000000007</c:v>
                </c:pt>
                <c:pt idx="3489">
                  <c:v>66.8</c:v>
                </c:pt>
                <c:pt idx="3490">
                  <c:v>64.400000000000006</c:v>
                </c:pt>
                <c:pt idx="3491">
                  <c:v>60.319999999999993</c:v>
                </c:pt>
                <c:pt idx="3492">
                  <c:v>53.88</c:v>
                </c:pt>
                <c:pt idx="3493">
                  <c:v>50.519999999999996</c:v>
                </c:pt>
                <c:pt idx="3494">
                  <c:v>49.68</c:v>
                </c:pt>
                <c:pt idx="3495">
                  <c:v>52.279999999999994</c:v>
                </c:pt>
                <c:pt idx="3496">
                  <c:v>56.399999999999991</c:v>
                </c:pt>
                <c:pt idx="3497">
                  <c:v>63.32</c:v>
                </c:pt>
                <c:pt idx="3498">
                  <c:v>64.400000000000006</c:v>
                </c:pt>
                <c:pt idx="3499">
                  <c:v>59.20000000000001</c:v>
                </c:pt>
                <c:pt idx="3500">
                  <c:v>56.96</c:v>
                </c:pt>
                <c:pt idx="3501">
                  <c:v>55.120000000000005</c:v>
                </c:pt>
                <c:pt idx="3502">
                  <c:v>41.88</c:v>
                </c:pt>
                <c:pt idx="3503">
                  <c:v>39.96</c:v>
                </c:pt>
                <c:pt idx="3504">
                  <c:v>49.6</c:v>
                </c:pt>
                <c:pt idx="3505">
                  <c:v>54.04</c:v>
                </c:pt>
                <c:pt idx="3506">
                  <c:v>56.2</c:v>
                </c:pt>
                <c:pt idx="3507">
                  <c:v>66.88000000000001</c:v>
                </c:pt>
                <c:pt idx="3508">
                  <c:v>70.199999999999989</c:v>
                </c:pt>
                <c:pt idx="3509">
                  <c:v>68.84</c:v>
                </c:pt>
                <c:pt idx="3510">
                  <c:v>65.92</c:v>
                </c:pt>
                <c:pt idx="3511">
                  <c:v>61.240000000000009</c:v>
                </c:pt>
                <c:pt idx="3512">
                  <c:v>56.000000000000007</c:v>
                </c:pt>
                <c:pt idx="3513">
                  <c:v>51.480000000000004</c:v>
                </c:pt>
                <c:pt idx="3514">
                  <c:v>46.64</c:v>
                </c:pt>
                <c:pt idx="3515">
                  <c:v>42.84</c:v>
                </c:pt>
                <c:pt idx="3516">
                  <c:v>44.4</c:v>
                </c:pt>
                <c:pt idx="3517">
                  <c:v>42.64</c:v>
                </c:pt>
                <c:pt idx="3518">
                  <c:v>42.199999999999996</c:v>
                </c:pt>
                <c:pt idx="3519">
                  <c:v>37.879999999999995</c:v>
                </c:pt>
                <c:pt idx="3520">
                  <c:v>35.200000000000003</c:v>
                </c:pt>
                <c:pt idx="3521">
                  <c:v>34.239999999999995</c:v>
                </c:pt>
                <c:pt idx="3522">
                  <c:v>38.120000000000005</c:v>
                </c:pt>
                <c:pt idx="3523">
                  <c:v>39.6</c:v>
                </c:pt>
                <c:pt idx="3524">
                  <c:v>45.36</c:v>
                </c:pt>
                <c:pt idx="3525">
                  <c:v>45.04</c:v>
                </c:pt>
                <c:pt idx="3526">
                  <c:v>46.040000000000006</c:v>
                </c:pt>
                <c:pt idx="3527">
                  <c:v>49.160000000000004</c:v>
                </c:pt>
                <c:pt idx="3528">
                  <c:v>47.72</c:v>
                </c:pt>
                <c:pt idx="3529">
                  <c:v>48.000000000000007</c:v>
                </c:pt>
                <c:pt idx="3530">
                  <c:v>57.8</c:v>
                </c:pt>
                <c:pt idx="3531">
                  <c:v>64.92</c:v>
                </c:pt>
                <c:pt idx="3532">
                  <c:v>57.2</c:v>
                </c:pt>
                <c:pt idx="3533">
                  <c:v>55.879999999999995</c:v>
                </c:pt>
                <c:pt idx="3534">
                  <c:v>56.84</c:v>
                </c:pt>
                <c:pt idx="3535">
                  <c:v>54.64</c:v>
                </c:pt>
                <c:pt idx="3536">
                  <c:v>55.400000000000006</c:v>
                </c:pt>
                <c:pt idx="3537">
                  <c:v>64.279999999999987</c:v>
                </c:pt>
                <c:pt idx="3538">
                  <c:v>71.11999999999999</c:v>
                </c:pt>
                <c:pt idx="3539">
                  <c:v>70.84</c:v>
                </c:pt>
                <c:pt idx="3540">
                  <c:v>70.12</c:v>
                </c:pt>
                <c:pt idx="3541">
                  <c:v>64.279999999999987</c:v>
                </c:pt>
                <c:pt idx="3542">
                  <c:v>78.999999999999986</c:v>
                </c:pt>
                <c:pt idx="3543">
                  <c:v>75.559999999999988</c:v>
                </c:pt>
                <c:pt idx="3544">
                  <c:v>75.36</c:v>
                </c:pt>
                <c:pt idx="3545">
                  <c:v>72.239999999999995</c:v>
                </c:pt>
                <c:pt idx="3546">
                  <c:v>65.08</c:v>
                </c:pt>
                <c:pt idx="3547">
                  <c:v>62.4</c:v>
                </c:pt>
                <c:pt idx="3548">
                  <c:v>68.88</c:v>
                </c:pt>
                <c:pt idx="3549">
                  <c:v>69.2</c:v>
                </c:pt>
                <c:pt idx="3550">
                  <c:v>68.960000000000008</c:v>
                </c:pt>
                <c:pt idx="3551">
                  <c:v>73.040000000000006</c:v>
                </c:pt>
                <c:pt idx="3552">
                  <c:v>76.52</c:v>
                </c:pt>
                <c:pt idx="3553">
                  <c:v>70.760000000000005</c:v>
                </c:pt>
                <c:pt idx="3554">
                  <c:v>62.480000000000004</c:v>
                </c:pt>
                <c:pt idx="3555">
                  <c:v>57.68</c:v>
                </c:pt>
                <c:pt idx="3556">
                  <c:v>54.679999999999993</c:v>
                </c:pt>
                <c:pt idx="3557">
                  <c:v>55.36</c:v>
                </c:pt>
                <c:pt idx="3558">
                  <c:v>59.559999999999988</c:v>
                </c:pt>
                <c:pt idx="3559">
                  <c:v>55.92</c:v>
                </c:pt>
                <c:pt idx="3560">
                  <c:v>53.48</c:v>
                </c:pt>
                <c:pt idx="3561">
                  <c:v>58.11999999999999</c:v>
                </c:pt>
                <c:pt idx="3562">
                  <c:v>58.439999999999991</c:v>
                </c:pt>
                <c:pt idx="3563">
                  <c:v>55.199999999999996</c:v>
                </c:pt>
                <c:pt idx="3564">
                  <c:v>62.360000000000007</c:v>
                </c:pt>
                <c:pt idx="3565">
                  <c:v>71.56</c:v>
                </c:pt>
                <c:pt idx="3566">
                  <c:v>71.72</c:v>
                </c:pt>
                <c:pt idx="3567">
                  <c:v>70.48</c:v>
                </c:pt>
                <c:pt idx="3568">
                  <c:v>68.080000000000013</c:v>
                </c:pt>
                <c:pt idx="3569">
                  <c:v>64.08</c:v>
                </c:pt>
                <c:pt idx="3570">
                  <c:v>58.320000000000007</c:v>
                </c:pt>
                <c:pt idx="3571">
                  <c:v>54.2</c:v>
                </c:pt>
                <c:pt idx="3572">
                  <c:v>53.839999999999996</c:v>
                </c:pt>
                <c:pt idx="3573">
                  <c:v>54.879999999999995</c:v>
                </c:pt>
                <c:pt idx="3574">
                  <c:v>61.760000000000005</c:v>
                </c:pt>
                <c:pt idx="3575">
                  <c:v>64.680000000000007</c:v>
                </c:pt>
                <c:pt idx="3576">
                  <c:v>61.68</c:v>
                </c:pt>
                <c:pt idx="3577">
                  <c:v>57.96</c:v>
                </c:pt>
                <c:pt idx="3578">
                  <c:v>57.28</c:v>
                </c:pt>
                <c:pt idx="3579">
                  <c:v>47.04</c:v>
                </c:pt>
                <c:pt idx="3580">
                  <c:v>43.36</c:v>
                </c:pt>
                <c:pt idx="3581">
                  <c:v>50.47999999999999</c:v>
                </c:pt>
                <c:pt idx="3582">
                  <c:v>55.8</c:v>
                </c:pt>
                <c:pt idx="3583">
                  <c:v>53.559999999999995</c:v>
                </c:pt>
                <c:pt idx="3584">
                  <c:v>57.720000000000006</c:v>
                </c:pt>
                <c:pt idx="3585">
                  <c:v>58.199999999999996</c:v>
                </c:pt>
                <c:pt idx="3586">
                  <c:v>56.720000000000006</c:v>
                </c:pt>
                <c:pt idx="3587">
                  <c:v>57.28</c:v>
                </c:pt>
                <c:pt idx="3588">
                  <c:v>58.199999999999996</c:v>
                </c:pt>
                <c:pt idx="3589">
                  <c:v>57.8</c:v>
                </c:pt>
                <c:pt idx="3590">
                  <c:v>53.360000000000007</c:v>
                </c:pt>
                <c:pt idx="3591">
                  <c:v>46.36</c:v>
                </c:pt>
                <c:pt idx="3592">
                  <c:v>43.8</c:v>
                </c:pt>
                <c:pt idx="3593">
                  <c:v>42.919999999999995</c:v>
                </c:pt>
                <c:pt idx="3594">
                  <c:v>38.800000000000004</c:v>
                </c:pt>
                <c:pt idx="3595">
                  <c:v>38.28</c:v>
                </c:pt>
                <c:pt idx="3596">
                  <c:v>39.119999999999997</c:v>
                </c:pt>
                <c:pt idx="3597">
                  <c:v>33.68</c:v>
                </c:pt>
                <c:pt idx="3598">
                  <c:v>29.439999999999998</c:v>
                </c:pt>
                <c:pt idx="3599">
                  <c:v>32.64</c:v>
                </c:pt>
                <c:pt idx="3600">
                  <c:v>34.520000000000003</c:v>
                </c:pt>
                <c:pt idx="3601">
                  <c:v>39.160000000000004</c:v>
                </c:pt>
                <c:pt idx="3602">
                  <c:v>43.64</c:v>
                </c:pt>
                <c:pt idx="3603">
                  <c:v>49.36</c:v>
                </c:pt>
                <c:pt idx="3604">
                  <c:v>51.480000000000004</c:v>
                </c:pt>
                <c:pt idx="3605">
                  <c:v>50.559999999999995</c:v>
                </c:pt>
                <c:pt idx="3606">
                  <c:v>49.36</c:v>
                </c:pt>
                <c:pt idx="3607">
                  <c:v>54.24</c:v>
                </c:pt>
                <c:pt idx="3608">
                  <c:v>60.199999999999996</c:v>
                </c:pt>
                <c:pt idx="3609">
                  <c:v>54.679999999999993</c:v>
                </c:pt>
                <c:pt idx="3610">
                  <c:v>54.64</c:v>
                </c:pt>
                <c:pt idx="3611">
                  <c:v>57.919999999999995</c:v>
                </c:pt>
                <c:pt idx="3612">
                  <c:v>57.720000000000006</c:v>
                </c:pt>
                <c:pt idx="3613">
                  <c:v>58.48</c:v>
                </c:pt>
                <c:pt idx="3614">
                  <c:v>69</c:v>
                </c:pt>
                <c:pt idx="3615">
                  <c:v>74.16</c:v>
                </c:pt>
                <c:pt idx="3616">
                  <c:v>72.760000000000005</c:v>
                </c:pt>
                <c:pt idx="3617">
                  <c:v>69.959999999999994</c:v>
                </c:pt>
                <c:pt idx="3618">
                  <c:v>63.399999999999991</c:v>
                </c:pt>
                <c:pt idx="3619">
                  <c:v>73.44</c:v>
                </c:pt>
                <c:pt idx="3620">
                  <c:v>72.559999999999988</c:v>
                </c:pt>
                <c:pt idx="3621">
                  <c:v>71.44</c:v>
                </c:pt>
                <c:pt idx="3622">
                  <c:v>70.48</c:v>
                </c:pt>
                <c:pt idx="3623">
                  <c:v>68.080000000000013</c:v>
                </c:pt>
                <c:pt idx="3624">
                  <c:v>69.64</c:v>
                </c:pt>
                <c:pt idx="3625">
                  <c:v>73</c:v>
                </c:pt>
                <c:pt idx="3626">
                  <c:v>76.12</c:v>
                </c:pt>
                <c:pt idx="3627">
                  <c:v>72.599999999999994</c:v>
                </c:pt>
                <c:pt idx="3628">
                  <c:v>75.52</c:v>
                </c:pt>
                <c:pt idx="3629">
                  <c:v>80.36</c:v>
                </c:pt>
                <c:pt idx="3630">
                  <c:v>72.36</c:v>
                </c:pt>
                <c:pt idx="3631">
                  <c:v>61.919999999999995</c:v>
                </c:pt>
                <c:pt idx="3632">
                  <c:v>55.16</c:v>
                </c:pt>
                <c:pt idx="3633">
                  <c:v>45.36</c:v>
                </c:pt>
                <c:pt idx="3634">
                  <c:v>39.28</c:v>
                </c:pt>
                <c:pt idx="3635">
                  <c:v>44.199999999999996</c:v>
                </c:pt>
                <c:pt idx="3636">
                  <c:v>45.519999999999996</c:v>
                </c:pt>
                <c:pt idx="3637">
                  <c:v>46.88</c:v>
                </c:pt>
                <c:pt idx="3638">
                  <c:v>55.720000000000006</c:v>
                </c:pt>
                <c:pt idx="3639">
                  <c:v>59.599999999999994</c:v>
                </c:pt>
                <c:pt idx="3640">
                  <c:v>58.000000000000007</c:v>
                </c:pt>
                <c:pt idx="3641">
                  <c:v>62.760000000000005</c:v>
                </c:pt>
                <c:pt idx="3642">
                  <c:v>71.000000000000014</c:v>
                </c:pt>
                <c:pt idx="3643">
                  <c:v>70.040000000000006</c:v>
                </c:pt>
                <c:pt idx="3644">
                  <c:v>72.64</c:v>
                </c:pt>
                <c:pt idx="3645">
                  <c:v>71.320000000000007</c:v>
                </c:pt>
                <c:pt idx="3646">
                  <c:v>68.47999999999999</c:v>
                </c:pt>
                <c:pt idx="3647">
                  <c:v>62.239999999999995</c:v>
                </c:pt>
                <c:pt idx="3648">
                  <c:v>57.879999999999995</c:v>
                </c:pt>
                <c:pt idx="3649">
                  <c:v>55.120000000000005</c:v>
                </c:pt>
                <c:pt idx="3650">
                  <c:v>56.08</c:v>
                </c:pt>
                <c:pt idx="3651">
                  <c:v>61.320000000000007</c:v>
                </c:pt>
                <c:pt idx="3652">
                  <c:v>65.239999999999995</c:v>
                </c:pt>
                <c:pt idx="3653">
                  <c:v>63.480000000000004</c:v>
                </c:pt>
                <c:pt idx="3654">
                  <c:v>58.68</c:v>
                </c:pt>
                <c:pt idx="3655">
                  <c:v>58.600000000000009</c:v>
                </c:pt>
                <c:pt idx="3656">
                  <c:v>49.24</c:v>
                </c:pt>
                <c:pt idx="3657">
                  <c:v>46.36</c:v>
                </c:pt>
                <c:pt idx="3658">
                  <c:v>53.239999999999995</c:v>
                </c:pt>
                <c:pt idx="3659">
                  <c:v>56.52</c:v>
                </c:pt>
                <c:pt idx="3660">
                  <c:v>49.4</c:v>
                </c:pt>
                <c:pt idx="3661">
                  <c:v>51.16</c:v>
                </c:pt>
                <c:pt idx="3662">
                  <c:v>52.32</c:v>
                </c:pt>
                <c:pt idx="3663">
                  <c:v>50.080000000000005</c:v>
                </c:pt>
                <c:pt idx="3664">
                  <c:v>54.879999999999995</c:v>
                </c:pt>
                <c:pt idx="3665">
                  <c:v>61.039999999999992</c:v>
                </c:pt>
                <c:pt idx="3666">
                  <c:v>60.640000000000008</c:v>
                </c:pt>
                <c:pt idx="3667">
                  <c:v>56.32</c:v>
                </c:pt>
                <c:pt idx="3668">
                  <c:v>51.76</c:v>
                </c:pt>
                <c:pt idx="3669">
                  <c:v>46.680000000000007</c:v>
                </c:pt>
                <c:pt idx="3670">
                  <c:v>44.320000000000007</c:v>
                </c:pt>
                <c:pt idx="3671">
                  <c:v>43.36</c:v>
                </c:pt>
                <c:pt idx="3672">
                  <c:v>41.48</c:v>
                </c:pt>
                <c:pt idx="3673">
                  <c:v>40.92</c:v>
                </c:pt>
                <c:pt idx="3674">
                  <c:v>37.56</c:v>
                </c:pt>
                <c:pt idx="3675">
                  <c:v>32.680000000000007</c:v>
                </c:pt>
                <c:pt idx="3676">
                  <c:v>30.800000000000004</c:v>
                </c:pt>
                <c:pt idx="3677">
                  <c:v>30.679999999999996</c:v>
                </c:pt>
                <c:pt idx="3678">
                  <c:v>35.24</c:v>
                </c:pt>
                <c:pt idx="3679">
                  <c:v>38</c:v>
                </c:pt>
                <c:pt idx="3680">
                  <c:v>42.8</c:v>
                </c:pt>
                <c:pt idx="3681">
                  <c:v>48.68</c:v>
                </c:pt>
                <c:pt idx="3682">
                  <c:v>51.44</c:v>
                </c:pt>
                <c:pt idx="3683">
                  <c:v>52.959999999999994</c:v>
                </c:pt>
                <c:pt idx="3684">
                  <c:v>59.800000000000011</c:v>
                </c:pt>
                <c:pt idx="3685">
                  <c:v>66.039999999999992</c:v>
                </c:pt>
                <c:pt idx="3686">
                  <c:v>60.480000000000004</c:v>
                </c:pt>
                <c:pt idx="3687">
                  <c:v>59.440000000000005</c:v>
                </c:pt>
                <c:pt idx="3688">
                  <c:v>59.760000000000005</c:v>
                </c:pt>
                <c:pt idx="3689">
                  <c:v>59.800000000000011</c:v>
                </c:pt>
                <c:pt idx="3690">
                  <c:v>59.559999999999988</c:v>
                </c:pt>
                <c:pt idx="3691">
                  <c:v>69.88</c:v>
                </c:pt>
                <c:pt idx="3692">
                  <c:v>78.039999999999992</c:v>
                </c:pt>
                <c:pt idx="3693">
                  <c:v>79.039999999999992</c:v>
                </c:pt>
                <c:pt idx="3694">
                  <c:v>73.72</c:v>
                </c:pt>
                <c:pt idx="3695">
                  <c:v>69.52000000000001</c:v>
                </c:pt>
                <c:pt idx="3696">
                  <c:v>64.88</c:v>
                </c:pt>
                <c:pt idx="3697">
                  <c:v>68.760000000000005</c:v>
                </c:pt>
                <c:pt idx="3698">
                  <c:v>66.72</c:v>
                </c:pt>
                <c:pt idx="3699">
                  <c:v>66.399999999999991</c:v>
                </c:pt>
                <c:pt idx="3700">
                  <c:v>70.52</c:v>
                </c:pt>
                <c:pt idx="3701">
                  <c:v>73.8</c:v>
                </c:pt>
                <c:pt idx="3702">
                  <c:v>73.8</c:v>
                </c:pt>
                <c:pt idx="3703">
                  <c:v>79.72</c:v>
                </c:pt>
                <c:pt idx="3704">
                  <c:v>76.959999999999994</c:v>
                </c:pt>
                <c:pt idx="3705">
                  <c:v>80.040000000000006</c:v>
                </c:pt>
                <c:pt idx="3706">
                  <c:v>85.6</c:v>
                </c:pt>
                <c:pt idx="3707">
                  <c:v>77.680000000000007</c:v>
                </c:pt>
                <c:pt idx="3708">
                  <c:v>62.639999999999993</c:v>
                </c:pt>
                <c:pt idx="3709">
                  <c:v>51.240000000000009</c:v>
                </c:pt>
                <c:pt idx="3710">
                  <c:v>37.08</c:v>
                </c:pt>
                <c:pt idx="3711">
                  <c:v>31.480000000000004</c:v>
                </c:pt>
                <c:pt idx="3712">
                  <c:v>36.119999999999997</c:v>
                </c:pt>
                <c:pt idx="3713">
                  <c:v>43.4</c:v>
                </c:pt>
                <c:pt idx="3714">
                  <c:v>47.96</c:v>
                </c:pt>
                <c:pt idx="3715">
                  <c:v>57.36</c:v>
                </c:pt>
                <c:pt idx="3716">
                  <c:v>60.040000000000006</c:v>
                </c:pt>
                <c:pt idx="3717">
                  <c:v>58.36</c:v>
                </c:pt>
                <c:pt idx="3718">
                  <c:v>60</c:v>
                </c:pt>
                <c:pt idx="3719">
                  <c:v>65.600000000000009</c:v>
                </c:pt>
                <c:pt idx="3720">
                  <c:v>64.08</c:v>
                </c:pt>
                <c:pt idx="3721">
                  <c:v>68</c:v>
                </c:pt>
                <c:pt idx="3722">
                  <c:v>67.72</c:v>
                </c:pt>
                <c:pt idx="3723">
                  <c:v>63.88</c:v>
                </c:pt>
                <c:pt idx="3724">
                  <c:v>61.320000000000007</c:v>
                </c:pt>
                <c:pt idx="3725">
                  <c:v>58.36</c:v>
                </c:pt>
                <c:pt idx="3726">
                  <c:v>53.32</c:v>
                </c:pt>
                <c:pt idx="3727">
                  <c:v>52.160000000000004</c:v>
                </c:pt>
                <c:pt idx="3728">
                  <c:v>55.559999999999995</c:v>
                </c:pt>
                <c:pt idx="3729">
                  <c:v>58.11999999999999</c:v>
                </c:pt>
                <c:pt idx="3730">
                  <c:v>60.36</c:v>
                </c:pt>
                <c:pt idx="3731">
                  <c:v>58.519999999999996</c:v>
                </c:pt>
                <c:pt idx="3732">
                  <c:v>60.319999999999993</c:v>
                </c:pt>
                <c:pt idx="3733">
                  <c:v>57.08</c:v>
                </c:pt>
                <c:pt idx="3734">
                  <c:v>51.64</c:v>
                </c:pt>
                <c:pt idx="3735">
                  <c:v>52.2</c:v>
                </c:pt>
                <c:pt idx="3736">
                  <c:v>50.640000000000008</c:v>
                </c:pt>
                <c:pt idx="3737">
                  <c:v>39.519999999999996</c:v>
                </c:pt>
                <c:pt idx="3738">
                  <c:v>37.799999999999997</c:v>
                </c:pt>
                <c:pt idx="3739">
                  <c:v>45.440000000000005</c:v>
                </c:pt>
                <c:pt idx="3740">
                  <c:v>44.12</c:v>
                </c:pt>
                <c:pt idx="3741">
                  <c:v>50.440000000000005</c:v>
                </c:pt>
                <c:pt idx="3742">
                  <c:v>60.480000000000004</c:v>
                </c:pt>
                <c:pt idx="3743">
                  <c:v>61.039999999999992</c:v>
                </c:pt>
                <c:pt idx="3744">
                  <c:v>52.2</c:v>
                </c:pt>
                <c:pt idx="3745">
                  <c:v>48.04</c:v>
                </c:pt>
                <c:pt idx="3746">
                  <c:v>44.08</c:v>
                </c:pt>
                <c:pt idx="3747">
                  <c:v>44.04</c:v>
                </c:pt>
                <c:pt idx="3748">
                  <c:v>45.440000000000005</c:v>
                </c:pt>
                <c:pt idx="3749">
                  <c:v>44.88</c:v>
                </c:pt>
                <c:pt idx="3750">
                  <c:v>45.56</c:v>
                </c:pt>
                <c:pt idx="3751">
                  <c:v>43.04</c:v>
                </c:pt>
                <c:pt idx="3752">
                  <c:v>37.68</c:v>
                </c:pt>
                <c:pt idx="3753">
                  <c:v>35.200000000000003</c:v>
                </c:pt>
                <c:pt idx="3754">
                  <c:v>31.56</c:v>
                </c:pt>
                <c:pt idx="3755">
                  <c:v>33.6</c:v>
                </c:pt>
                <c:pt idx="3756">
                  <c:v>35.839999999999996</c:v>
                </c:pt>
                <c:pt idx="3757">
                  <c:v>37.24</c:v>
                </c:pt>
                <c:pt idx="3758">
                  <c:v>41.96</c:v>
                </c:pt>
                <c:pt idx="3759">
                  <c:v>48.44</c:v>
                </c:pt>
                <c:pt idx="3760">
                  <c:v>55.32</c:v>
                </c:pt>
                <c:pt idx="3761">
                  <c:v>63.679999999999993</c:v>
                </c:pt>
                <c:pt idx="3762">
                  <c:v>71.960000000000008</c:v>
                </c:pt>
                <c:pt idx="3763">
                  <c:v>68.16</c:v>
                </c:pt>
                <c:pt idx="3764">
                  <c:v>70.320000000000007</c:v>
                </c:pt>
                <c:pt idx="3765">
                  <c:v>67.12</c:v>
                </c:pt>
                <c:pt idx="3766">
                  <c:v>62.28</c:v>
                </c:pt>
                <c:pt idx="3767">
                  <c:v>58.600000000000009</c:v>
                </c:pt>
                <c:pt idx="3768">
                  <c:v>66.36</c:v>
                </c:pt>
                <c:pt idx="3769">
                  <c:v>70.16</c:v>
                </c:pt>
                <c:pt idx="3770">
                  <c:v>71.000000000000014</c:v>
                </c:pt>
                <c:pt idx="3771">
                  <c:v>68.11999999999999</c:v>
                </c:pt>
                <c:pt idx="3772">
                  <c:v>65.600000000000009</c:v>
                </c:pt>
                <c:pt idx="3773">
                  <c:v>58.24</c:v>
                </c:pt>
                <c:pt idx="3774">
                  <c:v>64.84</c:v>
                </c:pt>
                <c:pt idx="3775">
                  <c:v>62.239999999999995</c:v>
                </c:pt>
                <c:pt idx="3776">
                  <c:v>59.440000000000005</c:v>
                </c:pt>
                <c:pt idx="3777">
                  <c:v>64.400000000000006</c:v>
                </c:pt>
                <c:pt idx="3778">
                  <c:v>70.28</c:v>
                </c:pt>
                <c:pt idx="3779">
                  <c:v>70</c:v>
                </c:pt>
                <c:pt idx="3780">
                  <c:v>75.759999999999991</c:v>
                </c:pt>
                <c:pt idx="3781">
                  <c:v>74.400000000000006</c:v>
                </c:pt>
                <c:pt idx="3782">
                  <c:v>78.56</c:v>
                </c:pt>
                <c:pt idx="3783">
                  <c:v>84.08</c:v>
                </c:pt>
                <c:pt idx="3784">
                  <c:v>75.400000000000006</c:v>
                </c:pt>
                <c:pt idx="3785">
                  <c:v>58.96</c:v>
                </c:pt>
                <c:pt idx="3786">
                  <c:v>49.04</c:v>
                </c:pt>
                <c:pt idx="3787">
                  <c:v>37.44</c:v>
                </c:pt>
                <c:pt idx="3788">
                  <c:v>33.64</c:v>
                </c:pt>
                <c:pt idx="3789">
                  <c:v>37.6</c:v>
                </c:pt>
                <c:pt idx="3790">
                  <c:v>45.92</c:v>
                </c:pt>
                <c:pt idx="3791">
                  <c:v>48.64</c:v>
                </c:pt>
                <c:pt idx="3792">
                  <c:v>56.96</c:v>
                </c:pt>
                <c:pt idx="3793">
                  <c:v>57.64</c:v>
                </c:pt>
                <c:pt idx="3794">
                  <c:v>55.76</c:v>
                </c:pt>
                <c:pt idx="3795">
                  <c:v>56.68</c:v>
                </c:pt>
                <c:pt idx="3796">
                  <c:v>61.760000000000005</c:v>
                </c:pt>
                <c:pt idx="3797">
                  <c:v>57.599999999999994</c:v>
                </c:pt>
                <c:pt idx="3798">
                  <c:v>61.359999999999992</c:v>
                </c:pt>
                <c:pt idx="3799">
                  <c:v>63.480000000000004</c:v>
                </c:pt>
                <c:pt idx="3800">
                  <c:v>64.08</c:v>
                </c:pt>
                <c:pt idx="3801">
                  <c:v>63.519999999999996</c:v>
                </c:pt>
                <c:pt idx="3802">
                  <c:v>61.88</c:v>
                </c:pt>
                <c:pt idx="3803">
                  <c:v>57.64</c:v>
                </c:pt>
                <c:pt idx="3804">
                  <c:v>56.280000000000008</c:v>
                </c:pt>
                <c:pt idx="3805">
                  <c:v>55.559999999999995</c:v>
                </c:pt>
                <c:pt idx="3806">
                  <c:v>57.120000000000005</c:v>
                </c:pt>
                <c:pt idx="3807">
                  <c:v>59.28</c:v>
                </c:pt>
                <c:pt idx="3808">
                  <c:v>59.28</c:v>
                </c:pt>
                <c:pt idx="3809">
                  <c:v>62</c:v>
                </c:pt>
                <c:pt idx="3810">
                  <c:v>62.639999999999993</c:v>
                </c:pt>
                <c:pt idx="3811">
                  <c:v>59.160000000000004</c:v>
                </c:pt>
                <c:pt idx="3812">
                  <c:v>59.52</c:v>
                </c:pt>
                <c:pt idx="3813">
                  <c:v>55.120000000000005</c:v>
                </c:pt>
                <c:pt idx="3814">
                  <c:v>43.68</c:v>
                </c:pt>
                <c:pt idx="3815">
                  <c:v>38.6</c:v>
                </c:pt>
                <c:pt idx="3816">
                  <c:v>43.84</c:v>
                </c:pt>
                <c:pt idx="3817">
                  <c:v>41.68</c:v>
                </c:pt>
                <c:pt idx="3818">
                  <c:v>45.2</c:v>
                </c:pt>
                <c:pt idx="3819">
                  <c:v>52.559999999999995</c:v>
                </c:pt>
                <c:pt idx="3820">
                  <c:v>53.52</c:v>
                </c:pt>
                <c:pt idx="3821">
                  <c:v>45.239999999999995</c:v>
                </c:pt>
                <c:pt idx="3822">
                  <c:v>43.28</c:v>
                </c:pt>
                <c:pt idx="3823">
                  <c:v>43.88</c:v>
                </c:pt>
                <c:pt idx="3824">
                  <c:v>44.8</c:v>
                </c:pt>
                <c:pt idx="3825">
                  <c:v>48.76</c:v>
                </c:pt>
                <c:pt idx="3826">
                  <c:v>51.519999999999996</c:v>
                </c:pt>
                <c:pt idx="3827">
                  <c:v>52.359999999999992</c:v>
                </c:pt>
                <c:pt idx="3828">
                  <c:v>49.6</c:v>
                </c:pt>
                <c:pt idx="3829">
                  <c:v>45.879999999999995</c:v>
                </c:pt>
                <c:pt idx="3830">
                  <c:v>41.36</c:v>
                </c:pt>
                <c:pt idx="3831">
                  <c:v>36.32</c:v>
                </c:pt>
                <c:pt idx="3832">
                  <c:v>37.92</c:v>
                </c:pt>
                <c:pt idx="3833">
                  <c:v>41.28</c:v>
                </c:pt>
                <c:pt idx="3834">
                  <c:v>44.480000000000004</c:v>
                </c:pt>
                <c:pt idx="3835">
                  <c:v>48.68</c:v>
                </c:pt>
                <c:pt idx="3836">
                  <c:v>54.400000000000006</c:v>
                </c:pt>
                <c:pt idx="3837">
                  <c:v>59.12</c:v>
                </c:pt>
                <c:pt idx="3838">
                  <c:v>65.360000000000014</c:v>
                </c:pt>
                <c:pt idx="3839">
                  <c:v>72.28</c:v>
                </c:pt>
                <c:pt idx="3840">
                  <c:v>72.08</c:v>
                </c:pt>
                <c:pt idx="3841">
                  <c:v>75.960000000000008</c:v>
                </c:pt>
                <c:pt idx="3842">
                  <c:v>73.679999999999993</c:v>
                </c:pt>
                <c:pt idx="3843">
                  <c:v>68.080000000000013</c:v>
                </c:pt>
                <c:pt idx="3844">
                  <c:v>60.120000000000005</c:v>
                </c:pt>
                <c:pt idx="3845">
                  <c:v>60.839999999999996</c:v>
                </c:pt>
                <c:pt idx="3846">
                  <c:v>57.64</c:v>
                </c:pt>
                <c:pt idx="3847">
                  <c:v>58.439999999999991</c:v>
                </c:pt>
                <c:pt idx="3848">
                  <c:v>54.04</c:v>
                </c:pt>
                <c:pt idx="3849">
                  <c:v>51.320000000000007</c:v>
                </c:pt>
                <c:pt idx="3850">
                  <c:v>52.879999999999995</c:v>
                </c:pt>
                <c:pt idx="3851">
                  <c:v>61.72</c:v>
                </c:pt>
                <c:pt idx="3852">
                  <c:v>58.920000000000009</c:v>
                </c:pt>
                <c:pt idx="3853">
                  <c:v>53.64</c:v>
                </c:pt>
                <c:pt idx="3854">
                  <c:v>62.72</c:v>
                </c:pt>
                <c:pt idx="3855">
                  <c:v>69.800000000000011</c:v>
                </c:pt>
                <c:pt idx="3856">
                  <c:v>67.599999999999994</c:v>
                </c:pt>
                <c:pt idx="3857">
                  <c:v>72.559999999999988</c:v>
                </c:pt>
                <c:pt idx="3858">
                  <c:v>71.84</c:v>
                </c:pt>
                <c:pt idx="3859">
                  <c:v>73.679999999999993</c:v>
                </c:pt>
                <c:pt idx="3860">
                  <c:v>77.039999999999992</c:v>
                </c:pt>
                <c:pt idx="3861">
                  <c:v>70.48</c:v>
                </c:pt>
                <c:pt idx="3862">
                  <c:v>55.720000000000006</c:v>
                </c:pt>
                <c:pt idx="3863">
                  <c:v>50.519999999999996</c:v>
                </c:pt>
                <c:pt idx="3864">
                  <c:v>40.64</c:v>
                </c:pt>
                <c:pt idx="3865">
                  <c:v>37.92</c:v>
                </c:pt>
                <c:pt idx="3866">
                  <c:v>41.92</c:v>
                </c:pt>
                <c:pt idx="3867">
                  <c:v>52.959999999999994</c:v>
                </c:pt>
                <c:pt idx="3868">
                  <c:v>57.120000000000005</c:v>
                </c:pt>
                <c:pt idx="3869">
                  <c:v>64.84</c:v>
                </c:pt>
                <c:pt idx="3870">
                  <c:v>64.88</c:v>
                </c:pt>
                <c:pt idx="3871">
                  <c:v>61.600000000000009</c:v>
                </c:pt>
                <c:pt idx="3872">
                  <c:v>56.2</c:v>
                </c:pt>
                <c:pt idx="3873">
                  <c:v>57.2</c:v>
                </c:pt>
                <c:pt idx="3874">
                  <c:v>54.84</c:v>
                </c:pt>
                <c:pt idx="3875">
                  <c:v>59.52</c:v>
                </c:pt>
                <c:pt idx="3876">
                  <c:v>63.360000000000007</c:v>
                </c:pt>
                <c:pt idx="3877">
                  <c:v>65.400000000000006</c:v>
                </c:pt>
                <c:pt idx="3878">
                  <c:v>65.56</c:v>
                </c:pt>
                <c:pt idx="3879">
                  <c:v>66.08</c:v>
                </c:pt>
                <c:pt idx="3880">
                  <c:v>61.240000000000009</c:v>
                </c:pt>
                <c:pt idx="3881">
                  <c:v>59.68</c:v>
                </c:pt>
                <c:pt idx="3882">
                  <c:v>58.76</c:v>
                </c:pt>
                <c:pt idx="3883">
                  <c:v>57.2</c:v>
                </c:pt>
                <c:pt idx="3884">
                  <c:v>53.12</c:v>
                </c:pt>
                <c:pt idx="3885">
                  <c:v>55.44</c:v>
                </c:pt>
                <c:pt idx="3886">
                  <c:v>57.879999999999995</c:v>
                </c:pt>
                <c:pt idx="3887">
                  <c:v>61.919999999999995</c:v>
                </c:pt>
                <c:pt idx="3888">
                  <c:v>60.08</c:v>
                </c:pt>
                <c:pt idx="3889">
                  <c:v>63</c:v>
                </c:pt>
                <c:pt idx="3890">
                  <c:v>58.68</c:v>
                </c:pt>
                <c:pt idx="3891">
                  <c:v>48.919999999999995</c:v>
                </c:pt>
                <c:pt idx="3892">
                  <c:v>41.12</c:v>
                </c:pt>
                <c:pt idx="3893">
                  <c:v>46.36</c:v>
                </c:pt>
                <c:pt idx="3894">
                  <c:v>43.04</c:v>
                </c:pt>
                <c:pt idx="3895">
                  <c:v>44.16</c:v>
                </c:pt>
                <c:pt idx="3896">
                  <c:v>49.559999999999995</c:v>
                </c:pt>
                <c:pt idx="3897">
                  <c:v>52.760000000000005</c:v>
                </c:pt>
                <c:pt idx="3898">
                  <c:v>49.04</c:v>
                </c:pt>
                <c:pt idx="3899">
                  <c:v>50.720000000000013</c:v>
                </c:pt>
                <c:pt idx="3900">
                  <c:v>51.76</c:v>
                </c:pt>
                <c:pt idx="3901">
                  <c:v>54.800000000000004</c:v>
                </c:pt>
                <c:pt idx="3902">
                  <c:v>58.48</c:v>
                </c:pt>
                <c:pt idx="3903">
                  <c:v>59.599999999999994</c:v>
                </c:pt>
                <c:pt idx="3904">
                  <c:v>61.28</c:v>
                </c:pt>
                <c:pt idx="3905">
                  <c:v>60.56</c:v>
                </c:pt>
                <c:pt idx="3906">
                  <c:v>57.8</c:v>
                </c:pt>
                <c:pt idx="3907">
                  <c:v>52.559999999999995</c:v>
                </c:pt>
                <c:pt idx="3908">
                  <c:v>48.6</c:v>
                </c:pt>
                <c:pt idx="3909">
                  <c:v>47.48</c:v>
                </c:pt>
                <c:pt idx="3910">
                  <c:v>45.68</c:v>
                </c:pt>
                <c:pt idx="3911">
                  <c:v>44.72</c:v>
                </c:pt>
                <c:pt idx="3912">
                  <c:v>49.68</c:v>
                </c:pt>
                <c:pt idx="3913">
                  <c:v>57.04</c:v>
                </c:pt>
                <c:pt idx="3914">
                  <c:v>63.28</c:v>
                </c:pt>
                <c:pt idx="3915">
                  <c:v>72.48</c:v>
                </c:pt>
                <c:pt idx="3916">
                  <c:v>80.040000000000006</c:v>
                </c:pt>
                <c:pt idx="3917">
                  <c:v>76.2</c:v>
                </c:pt>
                <c:pt idx="3918">
                  <c:v>78.600000000000009</c:v>
                </c:pt>
                <c:pt idx="3919">
                  <c:v>76.12</c:v>
                </c:pt>
                <c:pt idx="3920">
                  <c:v>72.2</c:v>
                </c:pt>
                <c:pt idx="3921">
                  <c:v>64.36</c:v>
                </c:pt>
                <c:pt idx="3922">
                  <c:v>67.400000000000006</c:v>
                </c:pt>
                <c:pt idx="3923">
                  <c:v>60.720000000000006</c:v>
                </c:pt>
                <c:pt idx="3924">
                  <c:v>59.440000000000005</c:v>
                </c:pt>
                <c:pt idx="3925">
                  <c:v>52.79999999999999</c:v>
                </c:pt>
                <c:pt idx="3926">
                  <c:v>50.360000000000007</c:v>
                </c:pt>
                <c:pt idx="3927">
                  <c:v>55.32</c:v>
                </c:pt>
                <c:pt idx="3928">
                  <c:v>63.88</c:v>
                </c:pt>
                <c:pt idx="3929">
                  <c:v>57.919999999999995</c:v>
                </c:pt>
                <c:pt idx="3930">
                  <c:v>49.44</c:v>
                </c:pt>
                <c:pt idx="3931">
                  <c:v>54.72</c:v>
                </c:pt>
                <c:pt idx="3932">
                  <c:v>55.96</c:v>
                </c:pt>
                <c:pt idx="3933">
                  <c:v>53.080000000000005</c:v>
                </c:pt>
                <c:pt idx="3934">
                  <c:v>60.199999999999996</c:v>
                </c:pt>
                <c:pt idx="3935">
                  <c:v>63.519999999999996</c:v>
                </c:pt>
                <c:pt idx="3936">
                  <c:v>68.199999999999989</c:v>
                </c:pt>
                <c:pt idx="3937">
                  <c:v>73.679999999999993</c:v>
                </c:pt>
                <c:pt idx="3938">
                  <c:v>71.11999999999999</c:v>
                </c:pt>
                <c:pt idx="3939">
                  <c:v>58.879999999999995</c:v>
                </c:pt>
                <c:pt idx="3940">
                  <c:v>57.08</c:v>
                </c:pt>
                <c:pt idx="3941">
                  <c:v>50.640000000000008</c:v>
                </c:pt>
                <c:pt idx="3942">
                  <c:v>47.64</c:v>
                </c:pt>
                <c:pt idx="3943">
                  <c:v>46.72</c:v>
                </c:pt>
                <c:pt idx="3944">
                  <c:v>53.559999999999995</c:v>
                </c:pt>
                <c:pt idx="3945">
                  <c:v>54.559999999999995</c:v>
                </c:pt>
                <c:pt idx="3946">
                  <c:v>59.440000000000005</c:v>
                </c:pt>
                <c:pt idx="3947">
                  <c:v>58.24</c:v>
                </c:pt>
                <c:pt idx="3948">
                  <c:v>59.599999999999994</c:v>
                </c:pt>
                <c:pt idx="3949">
                  <c:v>59.639999999999993</c:v>
                </c:pt>
                <c:pt idx="3950">
                  <c:v>60.440000000000005</c:v>
                </c:pt>
                <c:pt idx="3951">
                  <c:v>57.8</c:v>
                </c:pt>
                <c:pt idx="3952">
                  <c:v>66.12</c:v>
                </c:pt>
                <c:pt idx="3953">
                  <c:v>69.28</c:v>
                </c:pt>
                <c:pt idx="3954">
                  <c:v>67.239999999999995</c:v>
                </c:pt>
                <c:pt idx="3955">
                  <c:v>65.960000000000008</c:v>
                </c:pt>
                <c:pt idx="3956">
                  <c:v>69</c:v>
                </c:pt>
                <c:pt idx="3957">
                  <c:v>65.12</c:v>
                </c:pt>
                <c:pt idx="3958">
                  <c:v>62.960000000000008</c:v>
                </c:pt>
                <c:pt idx="3959">
                  <c:v>60.68</c:v>
                </c:pt>
                <c:pt idx="3960">
                  <c:v>56.639999999999993</c:v>
                </c:pt>
                <c:pt idx="3961">
                  <c:v>47.32</c:v>
                </c:pt>
                <c:pt idx="3962">
                  <c:v>49.639999999999993</c:v>
                </c:pt>
                <c:pt idx="3963">
                  <c:v>51.16</c:v>
                </c:pt>
                <c:pt idx="3964">
                  <c:v>57.68</c:v>
                </c:pt>
                <c:pt idx="3965">
                  <c:v>58.320000000000007</c:v>
                </c:pt>
                <c:pt idx="3966">
                  <c:v>65.28</c:v>
                </c:pt>
                <c:pt idx="3967">
                  <c:v>58.76</c:v>
                </c:pt>
                <c:pt idx="3968">
                  <c:v>49.68</c:v>
                </c:pt>
                <c:pt idx="3969">
                  <c:v>41.48</c:v>
                </c:pt>
                <c:pt idx="3970">
                  <c:v>47.599999999999994</c:v>
                </c:pt>
                <c:pt idx="3971">
                  <c:v>41.44</c:v>
                </c:pt>
                <c:pt idx="3972">
                  <c:v>40.72</c:v>
                </c:pt>
                <c:pt idx="3973">
                  <c:v>44.480000000000004</c:v>
                </c:pt>
                <c:pt idx="3974">
                  <c:v>45.12</c:v>
                </c:pt>
                <c:pt idx="3975">
                  <c:v>40.56</c:v>
                </c:pt>
                <c:pt idx="3976">
                  <c:v>43.96</c:v>
                </c:pt>
                <c:pt idx="3977">
                  <c:v>46.24</c:v>
                </c:pt>
                <c:pt idx="3978">
                  <c:v>53.76</c:v>
                </c:pt>
                <c:pt idx="3979">
                  <c:v>63.72</c:v>
                </c:pt>
                <c:pt idx="3980">
                  <c:v>68.92</c:v>
                </c:pt>
                <c:pt idx="3981">
                  <c:v>71.44</c:v>
                </c:pt>
                <c:pt idx="3982">
                  <c:v>72.8</c:v>
                </c:pt>
                <c:pt idx="3983">
                  <c:v>70.960000000000008</c:v>
                </c:pt>
                <c:pt idx="3984">
                  <c:v>65.239999999999995</c:v>
                </c:pt>
                <c:pt idx="3985">
                  <c:v>62.08</c:v>
                </c:pt>
                <c:pt idx="3986">
                  <c:v>60.480000000000004</c:v>
                </c:pt>
                <c:pt idx="3987">
                  <c:v>56.600000000000009</c:v>
                </c:pt>
                <c:pt idx="3988">
                  <c:v>52.32</c:v>
                </c:pt>
                <c:pt idx="3989">
                  <c:v>57.36</c:v>
                </c:pt>
                <c:pt idx="3990">
                  <c:v>64.56</c:v>
                </c:pt>
                <c:pt idx="3991">
                  <c:v>69.919999999999987</c:v>
                </c:pt>
                <c:pt idx="3992">
                  <c:v>76.400000000000006</c:v>
                </c:pt>
                <c:pt idx="3993">
                  <c:v>80.680000000000007</c:v>
                </c:pt>
                <c:pt idx="3994">
                  <c:v>71.28</c:v>
                </c:pt>
                <c:pt idx="3995">
                  <c:v>66.2</c:v>
                </c:pt>
                <c:pt idx="3996">
                  <c:v>60.68</c:v>
                </c:pt>
                <c:pt idx="3997">
                  <c:v>58.439999999999991</c:v>
                </c:pt>
                <c:pt idx="3998">
                  <c:v>53.360000000000007</c:v>
                </c:pt>
                <c:pt idx="3999">
                  <c:v>59.52</c:v>
                </c:pt>
                <c:pt idx="4000">
                  <c:v>58.96</c:v>
                </c:pt>
                <c:pt idx="4001">
                  <c:v>64.12</c:v>
                </c:pt>
                <c:pt idx="4002">
                  <c:v>62.039999999999992</c:v>
                </c:pt>
                <c:pt idx="4003">
                  <c:v>60.759999999999991</c:v>
                </c:pt>
                <c:pt idx="4004">
                  <c:v>58.28</c:v>
                </c:pt>
                <c:pt idx="4005">
                  <c:v>64.400000000000006</c:v>
                </c:pt>
                <c:pt idx="4006">
                  <c:v>56.44</c:v>
                </c:pt>
                <c:pt idx="4007">
                  <c:v>46.2</c:v>
                </c:pt>
                <c:pt idx="4008">
                  <c:v>48.36</c:v>
                </c:pt>
                <c:pt idx="4009">
                  <c:v>48.8</c:v>
                </c:pt>
                <c:pt idx="4010">
                  <c:v>48.56</c:v>
                </c:pt>
                <c:pt idx="4011">
                  <c:v>54.24</c:v>
                </c:pt>
                <c:pt idx="4012">
                  <c:v>60.28</c:v>
                </c:pt>
                <c:pt idx="4013">
                  <c:v>64.44</c:v>
                </c:pt>
                <c:pt idx="4014">
                  <c:v>67.2</c:v>
                </c:pt>
                <c:pt idx="4015">
                  <c:v>67.679999999999993</c:v>
                </c:pt>
                <c:pt idx="4016">
                  <c:v>59.68</c:v>
                </c:pt>
                <c:pt idx="4017">
                  <c:v>59.20000000000001</c:v>
                </c:pt>
                <c:pt idx="4018">
                  <c:v>59.28</c:v>
                </c:pt>
                <c:pt idx="4019">
                  <c:v>63.32</c:v>
                </c:pt>
                <c:pt idx="4020">
                  <c:v>62.160000000000004</c:v>
                </c:pt>
                <c:pt idx="4021">
                  <c:v>65.28</c:v>
                </c:pt>
                <c:pt idx="4022">
                  <c:v>60.640000000000008</c:v>
                </c:pt>
                <c:pt idx="4023">
                  <c:v>58.519999999999996</c:v>
                </c:pt>
                <c:pt idx="4024">
                  <c:v>53.76</c:v>
                </c:pt>
                <c:pt idx="4025">
                  <c:v>52.359999999999992</c:v>
                </c:pt>
                <c:pt idx="4026">
                  <c:v>56.039999999999992</c:v>
                </c:pt>
                <c:pt idx="4027">
                  <c:v>62.79999999999999</c:v>
                </c:pt>
                <c:pt idx="4028">
                  <c:v>64.48</c:v>
                </c:pt>
                <c:pt idx="4029">
                  <c:v>72.48</c:v>
                </c:pt>
                <c:pt idx="4030">
                  <c:v>79.12</c:v>
                </c:pt>
                <c:pt idx="4031">
                  <c:v>75.88000000000001</c:v>
                </c:pt>
                <c:pt idx="4032">
                  <c:v>74.48</c:v>
                </c:pt>
                <c:pt idx="4033">
                  <c:v>76.2</c:v>
                </c:pt>
                <c:pt idx="4034">
                  <c:v>69.08</c:v>
                </c:pt>
                <c:pt idx="4035">
                  <c:v>64.279999999999987</c:v>
                </c:pt>
                <c:pt idx="4036">
                  <c:v>63.2</c:v>
                </c:pt>
                <c:pt idx="4037">
                  <c:v>58.439999999999991</c:v>
                </c:pt>
                <c:pt idx="4038">
                  <c:v>48.919999999999995</c:v>
                </c:pt>
                <c:pt idx="4039">
                  <c:v>52.239999999999995</c:v>
                </c:pt>
                <c:pt idx="4040">
                  <c:v>53.080000000000005</c:v>
                </c:pt>
                <c:pt idx="4041">
                  <c:v>59.52</c:v>
                </c:pt>
                <c:pt idx="4042">
                  <c:v>56.919999999999995</c:v>
                </c:pt>
                <c:pt idx="4043">
                  <c:v>64.72</c:v>
                </c:pt>
                <c:pt idx="4044">
                  <c:v>61.4</c:v>
                </c:pt>
                <c:pt idx="4045">
                  <c:v>53.12</c:v>
                </c:pt>
                <c:pt idx="4046">
                  <c:v>39.96</c:v>
                </c:pt>
                <c:pt idx="4047">
                  <c:v>43.08</c:v>
                </c:pt>
                <c:pt idx="4048">
                  <c:v>34.56</c:v>
                </c:pt>
                <c:pt idx="4049">
                  <c:v>30.079999999999995</c:v>
                </c:pt>
                <c:pt idx="4050">
                  <c:v>33.199999999999996</c:v>
                </c:pt>
                <c:pt idx="4051">
                  <c:v>37.64</c:v>
                </c:pt>
                <c:pt idx="4052">
                  <c:v>36.92</c:v>
                </c:pt>
                <c:pt idx="4053">
                  <c:v>42.68</c:v>
                </c:pt>
                <c:pt idx="4054">
                  <c:v>48.480000000000004</c:v>
                </c:pt>
                <c:pt idx="4055">
                  <c:v>56.720000000000006</c:v>
                </c:pt>
                <c:pt idx="4056">
                  <c:v>65.84</c:v>
                </c:pt>
                <c:pt idx="4057">
                  <c:v>74.599999999999994</c:v>
                </c:pt>
                <c:pt idx="4058">
                  <c:v>80.47999999999999</c:v>
                </c:pt>
                <c:pt idx="4059">
                  <c:v>82.320000000000007</c:v>
                </c:pt>
                <c:pt idx="4060">
                  <c:v>81.08</c:v>
                </c:pt>
                <c:pt idx="4061">
                  <c:v>77.160000000000011</c:v>
                </c:pt>
                <c:pt idx="4062">
                  <c:v>74.279999999999987</c:v>
                </c:pt>
                <c:pt idx="4063">
                  <c:v>71.44</c:v>
                </c:pt>
                <c:pt idx="4064">
                  <c:v>67.72</c:v>
                </c:pt>
                <c:pt idx="4065">
                  <c:v>61.600000000000009</c:v>
                </c:pt>
                <c:pt idx="4066">
                  <c:v>64.279999999999987</c:v>
                </c:pt>
                <c:pt idx="4067">
                  <c:v>68.72</c:v>
                </c:pt>
                <c:pt idx="4068">
                  <c:v>70.040000000000006</c:v>
                </c:pt>
                <c:pt idx="4069">
                  <c:v>73.679999999999993</c:v>
                </c:pt>
                <c:pt idx="4070">
                  <c:v>78.47999999999999</c:v>
                </c:pt>
                <c:pt idx="4071">
                  <c:v>69.399999999999991</c:v>
                </c:pt>
                <c:pt idx="4072">
                  <c:v>60.88</c:v>
                </c:pt>
                <c:pt idx="4073">
                  <c:v>53.04</c:v>
                </c:pt>
                <c:pt idx="4074">
                  <c:v>48.68</c:v>
                </c:pt>
                <c:pt idx="4075">
                  <c:v>43.04</c:v>
                </c:pt>
                <c:pt idx="4076">
                  <c:v>47.88</c:v>
                </c:pt>
                <c:pt idx="4077">
                  <c:v>49.68</c:v>
                </c:pt>
                <c:pt idx="4078">
                  <c:v>58.68</c:v>
                </c:pt>
                <c:pt idx="4079">
                  <c:v>58.080000000000013</c:v>
                </c:pt>
                <c:pt idx="4080">
                  <c:v>54.879999999999995</c:v>
                </c:pt>
                <c:pt idx="4081">
                  <c:v>60.96</c:v>
                </c:pt>
                <c:pt idx="4082">
                  <c:v>63.399999999999991</c:v>
                </c:pt>
                <c:pt idx="4083">
                  <c:v>56.32</c:v>
                </c:pt>
                <c:pt idx="4084">
                  <c:v>48.04</c:v>
                </c:pt>
                <c:pt idx="4085">
                  <c:v>47</c:v>
                </c:pt>
                <c:pt idx="4086">
                  <c:v>45.92</c:v>
                </c:pt>
                <c:pt idx="4087">
                  <c:v>46.32</c:v>
                </c:pt>
                <c:pt idx="4088">
                  <c:v>49.720000000000006</c:v>
                </c:pt>
                <c:pt idx="4089">
                  <c:v>52.79999999999999</c:v>
                </c:pt>
                <c:pt idx="4090">
                  <c:v>57.28</c:v>
                </c:pt>
                <c:pt idx="4091">
                  <c:v>59.039999999999992</c:v>
                </c:pt>
                <c:pt idx="4092">
                  <c:v>60.120000000000005</c:v>
                </c:pt>
                <c:pt idx="4093">
                  <c:v>54.480000000000004</c:v>
                </c:pt>
                <c:pt idx="4094">
                  <c:v>60.239999999999995</c:v>
                </c:pt>
                <c:pt idx="4095">
                  <c:v>61.12</c:v>
                </c:pt>
                <c:pt idx="4096">
                  <c:v>67.8</c:v>
                </c:pt>
                <c:pt idx="4097">
                  <c:v>67.52</c:v>
                </c:pt>
                <c:pt idx="4098">
                  <c:v>69.959999999999994</c:v>
                </c:pt>
                <c:pt idx="4099">
                  <c:v>65.440000000000012</c:v>
                </c:pt>
                <c:pt idx="4100">
                  <c:v>65.319999999999993</c:v>
                </c:pt>
                <c:pt idx="4101">
                  <c:v>58.600000000000009</c:v>
                </c:pt>
                <c:pt idx="4102">
                  <c:v>53.92</c:v>
                </c:pt>
                <c:pt idx="4103">
                  <c:v>53.360000000000007</c:v>
                </c:pt>
                <c:pt idx="4104">
                  <c:v>57.2</c:v>
                </c:pt>
                <c:pt idx="4105">
                  <c:v>59.88</c:v>
                </c:pt>
                <c:pt idx="4106">
                  <c:v>70.12</c:v>
                </c:pt>
                <c:pt idx="4107">
                  <c:v>80</c:v>
                </c:pt>
                <c:pt idx="4108">
                  <c:v>81.88000000000001</c:v>
                </c:pt>
                <c:pt idx="4109">
                  <c:v>79.239999999999995</c:v>
                </c:pt>
                <c:pt idx="4110">
                  <c:v>76.959999999999994</c:v>
                </c:pt>
                <c:pt idx="4111">
                  <c:v>67.8</c:v>
                </c:pt>
                <c:pt idx="4112">
                  <c:v>63.12</c:v>
                </c:pt>
                <c:pt idx="4113">
                  <c:v>63.12</c:v>
                </c:pt>
                <c:pt idx="4114">
                  <c:v>60.88</c:v>
                </c:pt>
                <c:pt idx="4115">
                  <c:v>51.359999999999992</c:v>
                </c:pt>
                <c:pt idx="4116">
                  <c:v>54.400000000000006</c:v>
                </c:pt>
                <c:pt idx="4117">
                  <c:v>54.480000000000004</c:v>
                </c:pt>
                <c:pt idx="4118">
                  <c:v>58.160000000000004</c:v>
                </c:pt>
                <c:pt idx="4119">
                  <c:v>53.76</c:v>
                </c:pt>
                <c:pt idx="4120">
                  <c:v>63.640000000000008</c:v>
                </c:pt>
                <c:pt idx="4121">
                  <c:v>64.400000000000006</c:v>
                </c:pt>
                <c:pt idx="4122">
                  <c:v>60.6</c:v>
                </c:pt>
                <c:pt idx="4123">
                  <c:v>48.480000000000004</c:v>
                </c:pt>
                <c:pt idx="4124">
                  <c:v>50.559999999999995</c:v>
                </c:pt>
                <c:pt idx="4125">
                  <c:v>43.88</c:v>
                </c:pt>
                <c:pt idx="4126">
                  <c:v>38.639999999999993</c:v>
                </c:pt>
                <c:pt idx="4127">
                  <c:v>40.32</c:v>
                </c:pt>
                <c:pt idx="4128">
                  <c:v>45.480000000000004</c:v>
                </c:pt>
                <c:pt idx="4129">
                  <c:v>47.72</c:v>
                </c:pt>
                <c:pt idx="4130">
                  <c:v>52.239999999999995</c:v>
                </c:pt>
                <c:pt idx="4131">
                  <c:v>58.160000000000004</c:v>
                </c:pt>
                <c:pt idx="4132">
                  <c:v>63.32</c:v>
                </c:pt>
                <c:pt idx="4133">
                  <c:v>68.040000000000006</c:v>
                </c:pt>
                <c:pt idx="4134">
                  <c:v>73.240000000000009</c:v>
                </c:pt>
                <c:pt idx="4135">
                  <c:v>78.8</c:v>
                </c:pt>
                <c:pt idx="4136">
                  <c:v>81.52000000000001</c:v>
                </c:pt>
                <c:pt idx="4137">
                  <c:v>80.52</c:v>
                </c:pt>
                <c:pt idx="4138">
                  <c:v>77.08</c:v>
                </c:pt>
                <c:pt idx="4139">
                  <c:v>76.320000000000007</c:v>
                </c:pt>
                <c:pt idx="4140">
                  <c:v>72.720000000000013</c:v>
                </c:pt>
                <c:pt idx="4141">
                  <c:v>66.919999999999987</c:v>
                </c:pt>
                <c:pt idx="4142">
                  <c:v>64.56</c:v>
                </c:pt>
                <c:pt idx="4143">
                  <c:v>69.599999999999994</c:v>
                </c:pt>
                <c:pt idx="4144">
                  <c:v>70.599999999999994</c:v>
                </c:pt>
                <c:pt idx="4145">
                  <c:v>70.040000000000006</c:v>
                </c:pt>
                <c:pt idx="4146">
                  <c:v>70.400000000000006</c:v>
                </c:pt>
                <c:pt idx="4147">
                  <c:v>70.28</c:v>
                </c:pt>
                <c:pt idx="4148">
                  <c:v>61.68</c:v>
                </c:pt>
                <c:pt idx="4149">
                  <c:v>55.559999999999995</c:v>
                </c:pt>
                <c:pt idx="4150">
                  <c:v>47.12</c:v>
                </c:pt>
                <c:pt idx="4151">
                  <c:v>45.239999999999995</c:v>
                </c:pt>
                <c:pt idx="4152">
                  <c:v>40.64</c:v>
                </c:pt>
                <c:pt idx="4153">
                  <c:v>43.32</c:v>
                </c:pt>
                <c:pt idx="4154">
                  <c:v>45.839999999999996</c:v>
                </c:pt>
                <c:pt idx="4155">
                  <c:v>55.48</c:v>
                </c:pt>
                <c:pt idx="4156">
                  <c:v>54.76</c:v>
                </c:pt>
                <c:pt idx="4157">
                  <c:v>53.12</c:v>
                </c:pt>
                <c:pt idx="4158">
                  <c:v>67.239999999999995</c:v>
                </c:pt>
                <c:pt idx="4159">
                  <c:v>66.84</c:v>
                </c:pt>
                <c:pt idx="4160">
                  <c:v>59.639999999999993</c:v>
                </c:pt>
                <c:pt idx="4161">
                  <c:v>54.92</c:v>
                </c:pt>
                <c:pt idx="4162">
                  <c:v>52</c:v>
                </c:pt>
                <c:pt idx="4163">
                  <c:v>47.12</c:v>
                </c:pt>
                <c:pt idx="4164">
                  <c:v>46.64</c:v>
                </c:pt>
                <c:pt idx="4165">
                  <c:v>51.679999999999993</c:v>
                </c:pt>
                <c:pt idx="4166">
                  <c:v>51.12</c:v>
                </c:pt>
                <c:pt idx="4167">
                  <c:v>50.839999999999996</c:v>
                </c:pt>
                <c:pt idx="4168">
                  <c:v>52.160000000000004</c:v>
                </c:pt>
                <c:pt idx="4169">
                  <c:v>55.199999999999996</c:v>
                </c:pt>
                <c:pt idx="4170">
                  <c:v>52.440000000000012</c:v>
                </c:pt>
                <c:pt idx="4171">
                  <c:v>60.040000000000006</c:v>
                </c:pt>
                <c:pt idx="4172">
                  <c:v>61.44</c:v>
                </c:pt>
                <c:pt idx="4173">
                  <c:v>67.080000000000013</c:v>
                </c:pt>
                <c:pt idx="4174">
                  <c:v>67.320000000000007</c:v>
                </c:pt>
                <c:pt idx="4175">
                  <c:v>69.72</c:v>
                </c:pt>
                <c:pt idx="4176">
                  <c:v>67.88</c:v>
                </c:pt>
                <c:pt idx="4177">
                  <c:v>70.240000000000009</c:v>
                </c:pt>
                <c:pt idx="4178">
                  <c:v>68.040000000000006</c:v>
                </c:pt>
                <c:pt idx="4179">
                  <c:v>60.480000000000004</c:v>
                </c:pt>
                <c:pt idx="4180">
                  <c:v>54.92</c:v>
                </c:pt>
                <c:pt idx="4181">
                  <c:v>56.600000000000009</c:v>
                </c:pt>
                <c:pt idx="4182">
                  <c:v>62.08</c:v>
                </c:pt>
                <c:pt idx="4183">
                  <c:v>70</c:v>
                </c:pt>
                <c:pt idx="4184">
                  <c:v>80.44</c:v>
                </c:pt>
                <c:pt idx="4185">
                  <c:v>83.44</c:v>
                </c:pt>
                <c:pt idx="4186">
                  <c:v>77.56</c:v>
                </c:pt>
                <c:pt idx="4187">
                  <c:v>72.48</c:v>
                </c:pt>
                <c:pt idx="4188">
                  <c:v>60.319999999999993</c:v>
                </c:pt>
                <c:pt idx="4189">
                  <c:v>55.16</c:v>
                </c:pt>
                <c:pt idx="4190">
                  <c:v>55.76</c:v>
                </c:pt>
                <c:pt idx="4191">
                  <c:v>55.000000000000007</c:v>
                </c:pt>
                <c:pt idx="4192">
                  <c:v>45.4</c:v>
                </c:pt>
                <c:pt idx="4193">
                  <c:v>51.2</c:v>
                </c:pt>
                <c:pt idx="4194">
                  <c:v>52.12</c:v>
                </c:pt>
                <c:pt idx="4195">
                  <c:v>54.279999999999994</c:v>
                </c:pt>
                <c:pt idx="4196">
                  <c:v>48.72</c:v>
                </c:pt>
                <c:pt idx="4197">
                  <c:v>59.96</c:v>
                </c:pt>
                <c:pt idx="4198">
                  <c:v>61.4</c:v>
                </c:pt>
                <c:pt idx="4199">
                  <c:v>59.639999999999993</c:v>
                </c:pt>
                <c:pt idx="4200">
                  <c:v>52.04</c:v>
                </c:pt>
                <c:pt idx="4201">
                  <c:v>59</c:v>
                </c:pt>
                <c:pt idx="4202">
                  <c:v>54.04</c:v>
                </c:pt>
                <c:pt idx="4203">
                  <c:v>51.4</c:v>
                </c:pt>
                <c:pt idx="4204">
                  <c:v>53</c:v>
                </c:pt>
                <c:pt idx="4205">
                  <c:v>59.160000000000004</c:v>
                </c:pt>
                <c:pt idx="4206">
                  <c:v>62.4</c:v>
                </c:pt>
                <c:pt idx="4207">
                  <c:v>66.759999999999991</c:v>
                </c:pt>
                <c:pt idx="4208">
                  <c:v>70.16</c:v>
                </c:pt>
                <c:pt idx="4209">
                  <c:v>74.8</c:v>
                </c:pt>
                <c:pt idx="4210">
                  <c:v>76.36</c:v>
                </c:pt>
                <c:pt idx="4211">
                  <c:v>77.600000000000009</c:v>
                </c:pt>
                <c:pt idx="4212">
                  <c:v>79.44</c:v>
                </c:pt>
                <c:pt idx="4213">
                  <c:v>77.600000000000009</c:v>
                </c:pt>
                <c:pt idx="4214">
                  <c:v>71.760000000000005</c:v>
                </c:pt>
                <c:pt idx="4215">
                  <c:v>66.16</c:v>
                </c:pt>
                <c:pt idx="4216">
                  <c:v>66.679999999999993</c:v>
                </c:pt>
                <c:pt idx="4217">
                  <c:v>64.2</c:v>
                </c:pt>
                <c:pt idx="4218">
                  <c:v>61.959999999999994</c:v>
                </c:pt>
                <c:pt idx="4219">
                  <c:v>62.88</c:v>
                </c:pt>
                <c:pt idx="4220">
                  <c:v>67.12</c:v>
                </c:pt>
                <c:pt idx="4221">
                  <c:v>64.2</c:v>
                </c:pt>
                <c:pt idx="4222">
                  <c:v>61.519999999999996</c:v>
                </c:pt>
                <c:pt idx="4223">
                  <c:v>59.36</c:v>
                </c:pt>
                <c:pt idx="4224">
                  <c:v>57.36</c:v>
                </c:pt>
                <c:pt idx="4225">
                  <c:v>51.64</c:v>
                </c:pt>
                <c:pt idx="4226">
                  <c:v>48.76</c:v>
                </c:pt>
                <c:pt idx="4227">
                  <c:v>44.72</c:v>
                </c:pt>
                <c:pt idx="4228">
                  <c:v>45.28</c:v>
                </c:pt>
                <c:pt idx="4229">
                  <c:v>42.44</c:v>
                </c:pt>
                <c:pt idx="4230">
                  <c:v>44.76</c:v>
                </c:pt>
                <c:pt idx="4231">
                  <c:v>47.56</c:v>
                </c:pt>
                <c:pt idx="4232">
                  <c:v>52.559999999999995</c:v>
                </c:pt>
                <c:pt idx="4233">
                  <c:v>51.72</c:v>
                </c:pt>
                <c:pt idx="4234">
                  <c:v>53.44</c:v>
                </c:pt>
                <c:pt idx="4235">
                  <c:v>71.320000000000007</c:v>
                </c:pt>
                <c:pt idx="4236">
                  <c:v>67.12</c:v>
                </c:pt>
                <c:pt idx="4237">
                  <c:v>57.239999999999988</c:v>
                </c:pt>
                <c:pt idx="4238">
                  <c:v>55.879999999999995</c:v>
                </c:pt>
                <c:pt idx="4239">
                  <c:v>52.64</c:v>
                </c:pt>
                <c:pt idx="4240">
                  <c:v>47.96</c:v>
                </c:pt>
                <c:pt idx="4241">
                  <c:v>50.519999999999996</c:v>
                </c:pt>
                <c:pt idx="4242">
                  <c:v>58.48</c:v>
                </c:pt>
                <c:pt idx="4243">
                  <c:v>53.12</c:v>
                </c:pt>
                <c:pt idx="4244">
                  <c:v>48.76</c:v>
                </c:pt>
                <c:pt idx="4245">
                  <c:v>50.040000000000006</c:v>
                </c:pt>
                <c:pt idx="4246">
                  <c:v>53.04</c:v>
                </c:pt>
                <c:pt idx="4247">
                  <c:v>50.559999999999995</c:v>
                </c:pt>
                <c:pt idx="4248">
                  <c:v>59.12</c:v>
                </c:pt>
                <c:pt idx="4249">
                  <c:v>64.12</c:v>
                </c:pt>
                <c:pt idx="4250">
                  <c:v>69.72</c:v>
                </c:pt>
                <c:pt idx="4251">
                  <c:v>68.47999999999999</c:v>
                </c:pt>
                <c:pt idx="4252">
                  <c:v>66.399999999999991</c:v>
                </c:pt>
                <c:pt idx="4253">
                  <c:v>60.88</c:v>
                </c:pt>
                <c:pt idx="4254">
                  <c:v>59.52</c:v>
                </c:pt>
                <c:pt idx="4255">
                  <c:v>57.480000000000011</c:v>
                </c:pt>
                <c:pt idx="4256">
                  <c:v>53</c:v>
                </c:pt>
                <c:pt idx="4257">
                  <c:v>53.44</c:v>
                </c:pt>
                <c:pt idx="4258">
                  <c:v>59.639999999999993</c:v>
                </c:pt>
                <c:pt idx="4259">
                  <c:v>67.320000000000007</c:v>
                </c:pt>
                <c:pt idx="4260">
                  <c:v>74.11999999999999</c:v>
                </c:pt>
                <c:pt idx="4261">
                  <c:v>80.959999999999994</c:v>
                </c:pt>
                <c:pt idx="4262">
                  <c:v>82.28</c:v>
                </c:pt>
                <c:pt idx="4263">
                  <c:v>75.040000000000006</c:v>
                </c:pt>
                <c:pt idx="4264">
                  <c:v>67.160000000000011</c:v>
                </c:pt>
                <c:pt idx="4265">
                  <c:v>55.44</c:v>
                </c:pt>
                <c:pt idx="4266">
                  <c:v>52.2</c:v>
                </c:pt>
                <c:pt idx="4267">
                  <c:v>53.64</c:v>
                </c:pt>
                <c:pt idx="4268">
                  <c:v>55.64</c:v>
                </c:pt>
                <c:pt idx="4269">
                  <c:v>48.72</c:v>
                </c:pt>
                <c:pt idx="4270">
                  <c:v>53.44</c:v>
                </c:pt>
                <c:pt idx="4271">
                  <c:v>54.559999999999995</c:v>
                </c:pt>
                <c:pt idx="4272">
                  <c:v>55.32</c:v>
                </c:pt>
                <c:pt idx="4273">
                  <c:v>48.4</c:v>
                </c:pt>
                <c:pt idx="4274">
                  <c:v>57.400000000000006</c:v>
                </c:pt>
                <c:pt idx="4275">
                  <c:v>58.199999999999996</c:v>
                </c:pt>
                <c:pt idx="4276">
                  <c:v>56.399999999999991</c:v>
                </c:pt>
                <c:pt idx="4277">
                  <c:v>51.4</c:v>
                </c:pt>
                <c:pt idx="4278">
                  <c:v>59.48</c:v>
                </c:pt>
                <c:pt idx="4279">
                  <c:v>59.36</c:v>
                </c:pt>
                <c:pt idx="4280">
                  <c:v>59.160000000000004</c:v>
                </c:pt>
                <c:pt idx="4281">
                  <c:v>60.36</c:v>
                </c:pt>
                <c:pt idx="4282">
                  <c:v>63.28</c:v>
                </c:pt>
                <c:pt idx="4283">
                  <c:v>65</c:v>
                </c:pt>
                <c:pt idx="4284">
                  <c:v>68.320000000000007</c:v>
                </c:pt>
                <c:pt idx="4285">
                  <c:v>72.599999999999994</c:v>
                </c:pt>
                <c:pt idx="4286">
                  <c:v>75.8</c:v>
                </c:pt>
                <c:pt idx="4287">
                  <c:v>76.400000000000006</c:v>
                </c:pt>
                <c:pt idx="4288">
                  <c:v>73.72</c:v>
                </c:pt>
                <c:pt idx="4289">
                  <c:v>70.92</c:v>
                </c:pt>
                <c:pt idx="4290">
                  <c:v>64.56</c:v>
                </c:pt>
                <c:pt idx="4291">
                  <c:v>57.120000000000005</c:v>
                </c:pt>
                <c:pt idx="4292">
                  <c:v>53.559999999999995</c:v>
                </c:pt>
                <c:pt idx="4293">
                  <c:v>57.839999999999989</c:v>
                </c:pt>
                <c:pt idx="4294">
                  <c:v>58.000000000000007</c:v>
                </c:pt>
                <c:pt idx="4295">
                  <c:v>59.319999999999993</c:v>
                </c:pt>
                <c:pt idx="4296">
                  <c:v>65.199999999999989</c:v>
                </c:pt>
                <c:pt idx="4297">
                  <c:v>66.8</c:v>
                </c:pt>
                <c:pt idx="4298">
                  <c:v>61.519999999999996</c:v>
                </c:pt>
                <c:pt idx="4299">
                  <c:v>56.08</c:v>
                </c:pt>
                <c:pt idx="4300">
                  <c:v>49.559999999999995</c:v>
                </c:pt>
                <c:pt idx="4301">
                  <c:v>43.160000000000004</c:v>
                </c:pt>
                <c:pt idx="4302">
                  <c:v>43.600000000000009</c:v>
                </c:pt>
                <c:pt idx="4303">
                  <c:v>41.2</c:v>
                </c:pt>
                <c:pt idx="4304">
                  <c:v>39.519999999999996</c:v>
                </c:pt>
                <c:pt idx="4305">
                  <c:v>43.600000000000009</c:v>
                </c:pt>
                <c:pt idx="4306">
                  <c:v>43.28</c:v>
                </c:pt>
                <c:pt idx="4307">
                  <c:v>39.04</c:v>
                </c:pt>
                <c:pt idx="4308">
                  <c:v>40.519999999999996</c:v>
                </c:pt>
                <c:pt idx="4309">
                  <c:v>45.72</c:v>
                </c:pt>
                <c:pt idx="4310">
                  <c:v>46.12</c:v>
                </c:pt>
                <c:pt idx="4311">
                  <c:v>50.559999999999995</c:v>
                </c:pt>
                <c:pt idx="4312">
                  <c:v>67.36</c:v>
                </c:pt>
                <c:pt idx="4313">
                  <c:v>60.480000000000004</c:v>
                </c:pt>
                <c:pt idx="4314">
                  <c:v>51.480000000000004</c:v>
                </c:pt>
                <c:pt idx="4315">
                  <c:v>56.039999999999992</c:v>
                </c:pt>
                <c:pt idx="4316">
                  <c:v>56.919999999999995</c:v>
                </c:pt>
                <c:pt idx="4317">
                  <c:v>53.2</c:v>
                </c:pt>
                <c:pt idx="4318">
                  <c:v>58.320000000000007</c:v>
                </c:pt>
                <c:pt idx="4319">
                  <c:v>67.72</c:v>
                </c:pt>
                <c:pt idx="4320">
                  <c:v>55.92</c:v>
                </c:pt>
                <c:pt idx="4321">
                  <c:v>46.4</c:v>
                </c:pt>
                <c:pt idx="4322">
                  <c:v>47.599999999999994</c:v>
                </c:pt>
                <c:pt idx="4323">
                  <c:v>49.2</c:v>
                </c:pt>
                <c:pt idx="4324">
                  <c:v>47.44</c:v>
                </c:pt>
                <c:pt idx="4325">
                  <c:v>59.919999999999995</c:v>
                </c:pt>
                <c:pt idx="4326">
                  <c:v>66.239999999999995</c:v>
                </c:pt>
                <c:pt idx="4327">
                  <c:v>70.8</c:v>
                </c:pt>
                <c:pt idx="4328">
                  <c:v>72.960000000000008</c:v>
                </c:pt>
                <c:pt idx="4329">
                  <c:v>69.72</c:v>
                </c:pt>
                <c:pt idx="4330">
                  <c:v>63.519999999999996</c:v>
                </c:pt>
                <c:pt idx="4331">
                  <c:v>61.359999999999992</c:v>
                </c:pt>
                <c:pt idx="4332">
                  <c:v>61.72</c:v>
                </c:pt>
                <c:pt idx="4333">
                  <c:v>54.679999999999993</c:v>
                </c:pt>
                <c:pt idx="4334">
                  <c:v>54.120000000000005</c:v>
                </c:pt>
                <c:pt idx="4335">
                  <c:v>60.759999999999991</c:v>
                </c:pt>
                <c:pt idx="4336">
                  <c:v>69.2</c:v>
                </c:pt>
                <c:pt idx="4337">
                  <c:v>73.64</c:v>
                </c:pt>
                <c:pt idx="4338">
                  <c:v>80.64</c:v>
                </c:pt>
                <c:pt idx="4339">
                  <c:v>83.92</c:v>
                </c:pt>
                <c:pt idx="4340">
                  <c:v>77.680000000000007</c:v>
                </c:pt>
                <c:pt idx="4341">
                  <c:v>66.919999999999987</c:v>
                </c:pt>
                <c:pt idx="4342">
                  <c:v>51.76</c:v>
                </c:pt>
                <c:pt idx="4343">
                  <c:v>46.4</c:v>
                </c:pt>
                <c:pt idx="4344">
                  <c:v>48.480000000000004</c:v>
                </c:pt>
                <c:pt idx="4345">
                  <c:v>53.12</c:v>
                </c:pt>
                <c:pt idx="4346">
                  <c:v>50.360000000000007</c:v>
                </c:pt>
                <c:pt idx="4347">
                  <c:v>56.720000000000006</c:v>
                </c:pt>
                <c:pt idx="4348">
                  <c:v>60.68</c:v>
                </c:pt>
                <c:pt idx="4349">
                  <c:v>59.88</c:v>
                </c:pt>
                <c:pt idx="4350">
                  <c:v>53.080000000000005</c:v>
                </c:pt>
                <c:pt idx="4351">
                  <c:v>60.120000000000005</c:v>
                </c:pt>
                <c:pt idx="4352">
                  <c:v>64.400000000000006</c:v>
                </c:pt>
                <c:pt idx="4353">
                  <c:v>64.8</c:v>
                </c:pt>
                <c:pt idx="4354">
                  <c:v>60.440000000000005</c:v>
                </c:pt>
                <c:pt idx="4355">
                  <c:v>65.199999999999989</c:v>
                </c:pt>
                <c:pt idx="4356">
                  <c:v>66.72</c:v>
                </c:pt>
                <c:pt idx="4357">
                  <c:v>68.72</c:v>
                </c:pt>
                <c:pt idx="4358">
                  <c:v>70.48</c:v>
                </c:pt>
                <c:pt idx="4359">
                  <c:v>74.400000000000006</c:v>
                </c:pt>
                <c:pt idx="4360">
                  <c:v>76.8</c:v>
                </c:pt>
                <c:pt idx="4361">
                  <c:v>81.56</c:v>
                </c:pt>
                <c:pt idx="4362">
                  <c:v>82.679999999999993</c:v>
                </c:pt>
                <c:pt idx="4363">
                  <c:v>78.56</c:v>
                </c:pt>
                <c:pt idx="4364">
                  <c:v>74.2</c:v>
                </c:pt>
                <c:pt idx="4365">
                  <c:v>68.64</c:v>
                </c:pt>
                <c:pt idx="4366">
                  <c:v>60.759999999999991</c:v>
                </c:pt>
                <c:pt idx="4367">
                  <c:v>52.79999999999999</c:v>
                </c:pt>
                <c:pt idx="4368">
                  <c:v>49.2</c:v>
                </c:pt>
                <c:pt idx="4369">
                  <c:v>49.760000000000005</c:v>
                </c:pt>
                <c:pt idx="4370">
                  <c:v>55.879999999999995</c:v>
                </c:pt>
                <c:pt idx="4371">
                  <c:v>58.439999999999991</c:v>
                </c:pt>
                <c:pt idx="4372">
                  <c:v>60.400000000000006</c:v>
                </c:pt>
                <c:pt idx="4373">
                  <c:v>66.16</c:v>
                </c:pt>
                <c:pt idx="4374">
                  <c:v>64.52</c:v>
                </c:pt>
                <c:pt idx="4375">
                  <c:v>56.24</c:v>
                </c:pt>
                <c:pt idx="4376">
                  <c:v>51.88</c:v>
                </c:pt>
                <c:pt idx="4377">
                  <c:v>46.4</c:v>
                </c:pt>
                <c:pt idx="4378">
                  <c:v>39.239999999999995</c:v>
                </c:pt>
                <c:pt idx="4379">
                  <c:v>44.76</c:v>
                </c:pt>
                <c:pt idx="4380">
                  <c:v>47.08</c:v>
                </c:pt>
                <c:pt idx="4381">
                  <c:v>44.6</c:v>
                </c:pt>
                <c:pt idx="4382">
                  <c:v>45.16</c:v>
                </c:pt>
                <c:pt idx="4383">
                  <c:v>44</c:v>
                </c:pt>
                <c:pt idx="4384">
                  <c:v>33.880000000000003</c:v>
                </c:pt>
                <c:pt idx="4385">
                  <c:v>32.599999999999994</c:v>
                </c:pt>
                <c:pt idx="4386">
                  <c:v>37.879999999999995</c:v>
                </c:pt>
                <c:pt idx="4387">
                  <c:v>39.879999999999995</c:v>
                </c:pt>
                <c:pt idx="4388">
                  <c:v>42.24</c:v>
                </c:pt>
                <c:pt idx="4389">
                  <c:v>59.36</c:v>
                </c:pt>
                <c:pt idx="4390">
                  <c:v>54.16</c:v>
                </c:pt>
                <c:pt idx="4391">
                  <c:v>47.44</c:v>
                </c:pt>
                <c:pt idx="4392">
                  <c:v>58.11999999999999</c:v>
                </c:pt>
                <c:pt idx="4393">
                  <c:v>62.639999999999993</c:v>
                </c:pt>
                <c:pt idx="4394">
                  <c:v>56.24</c:v>
                </c:pt>
                <c:pt idx="4395">
                  <c:v>60.400000000000006</c:v>
                </c:pt>
                <c:pt idx="4396">
                  <c:v>71.92</c:v>
                </c:pt>
                <c:pt idx="4397">
                  <c:v>58.56</c:v>
                </c:pt>
                <c:pt idx="4398">
                  <c:v>49.84</c:v>
                </c:pt>
                <c:pt idx="4399">
                  <c:v>54.36</c:v>
                </c:pt>
                <c:pt idx="4400">
                  <c:v>56.88000000000001</c:v>
                </c:pt>
                <c:pt idx="4401">
                  <c:v>53.559999999999995</c:v>
                </c:pt>
                <c:pt idx="4402">
                  <c:v>64.279999999999987</c:v>
                </c:pt>
                <c:pt idx="4403">
                  <c:v>66.2</c:v>
                </c:pt>
                <c:pt idx="4404">
                  <c:v>66.52</c:v>
                </c:pt>
                <c:pt idx="4405">
                  <c:v>68.679999999999993</c:v>
                </c:pt>
                <c:pt idx="4406">
                  <c:v>65.8</c:v>
                </c:pt>
                <c:pt idx="4407">
                  <c:v>63.56</c:v>
                </c:pt>
                <c:pt idx="4408">
                  <c:v>65.64</c:v>
                </c:pt>
                <c:pt idx="4409">
                  <c:v>65.12</c:v>
                </c:pt>
                <c:pt idx="4410">
                  <c:v>55.96</c:v>
                </c:pt>
                <c:pt idx="4411">
                  <c:v>51.2</c:v>
                </c:pt>
                <c:pt idx="4412">
                  <c:v>52.12</c:v>
                </c:pt>
                <c:pt idx="4413">
                  <c:v>57.879999999999995</c:v>
                </c:pt>
                <c:pt idx="4414">
                  <c:v>63.040000000000006</c:v>
                </c:pt>
                <c:pt idx="4415">
                  <c:v>70.199999999999989</c:v>
                </c:pt>
                <c:pt idx="4416">
                  <c:v>76.400000000000006</c:v>
                </c:pt>
                <c:pt idx="4417">
                  <c:v>72.92</c:v>
                </c:pt>
                <c:pt idx="4418">
                  <c:v>63.360000000000007</c:v>
                </c:pt>
                <c:pt idx="4419">
                  <c:v>51.04</c:v>
                </c:pt>
                <c:pt idx="4420">
                  <c:v>45</c:v>
                </c:pt>
                <c:pt idx="4421">
                  <c:v>43.64</c:v>
                </c:pt>
                <c:pt idx="4422">
                  <c:v>46.64</c:v>
                </c:pt>
                <c:pt idx="4423">
                  <c:v>45.56</c:v>
                </c:pt>
                <c:pt idx="4424">
                  <c:v>54.279999999999994</c:v>
                </c:pt>
                <c:pt idx="4425">
                  <c:v>62.20000000000001</c:v>
                </c:pt>
                <c:pt idx="4426">
                  <c:v>65.84</c:v>
                </c:pt>
                <c:pt idx="4427">
                  <c:v>64.64</c:v>
                </c:pt>
                <c:pt idx="4428">
                  <c:v>69</c:v>
                </c:pt>
                <c:pt idx="4429">
                  <c:v>70.72</c:v>
                </c:pt>
                <c:pt idx="4430">
                  <c:v>72.48</c:v>
                </c:pt>
                <c:pt idx="4431">
                  <c:v>71.11999999999999</c:v>
                </c:pt>
                <c:pt idx="4432">
                  <c:v>74.88</c:v>
                </c:pt>
                <c:pt idx="4433">
                  <c:v>77.56</c:v>
                </c:pt>
                <c:pt idx="4434">
                  <c:v>79.08</c:v>
                </c:pt>
                <c:pt idx="4435">
                  <c:v>75.960000000000008</c:v>
                </c:pt>
                <c:pt idx="4436">
                  <c:v>72.680000000000007</c:v>
                </c:pt>
                <c:pt idx="4437">
                  <c:v>68.399999999999991</c:v>
                </c:pt>
                <c:pt idx="4438">
                  <c:v>69.959999999999994</c:v>
                </c:pt>
                <c:pt idx="4439">
                  <c:v>70.400000000000006</c:v>
                </c:pt>
                <c:pt idx="4440">
                  <c:v>65.08</c:v>
                </c:pt>
                <c:pt idx="4441">
                  <c:v>61.08</c:v>
                </c:pt>
                <c:pt idx="4442">
                  <c:v>57.120000000000005</c:v>
                </c:pt>
                <c:pt idx="4443">
                  <c:v>51.079999999999991</c:v>
                </c:pt>
                <c:pt idx="4444">
                  <c:v>43.4</c:v>
                </c:pt>
                <c:pt idx="4445">
                  <c:v>44.639999999999993</c:v>
                </c:pt>
                <c:pt idx="4446">
                  <c:v>48.28</c:v>
                </c:pt>
                <c:pt idx="4447">
                  <c:v>54.800000000000004</c:v>
                </c:pt>
                <c:pt idx="4448">
                  <c:v>58.76</c:v>
                </c:pt>
                <c:pt idx="4449">
                  <c:v>63.12</c:v>
                </c:pt>
                <c:pt idx="4450">
                  <c:v>70.240000000000009</c:v>
                </c:pt>
                <c:pt idx="4451">
                  <c:v>68.360000000000014</c:v>
                </c:pt>
                <c:pt idx="4452">
                  <c:v>61.88</c:v>
                </c:pt>
                <c:pt idx="4453">
                  <c:v>57.8</c:v>
                </c:pt>
                <c:pt idx="4454">
                  <c:v>51.240000000000009</c:v>
                </c:pt>
                <c:pt idx="4455">
                  <c:v>40.72</c:v>
                </c:pt>
                <c:pt idx="4456">
                  <c:v>48.24</c:v>
                </c:pt>
                <c:pt idx="4457">
                  <c:v>53.12</c:v>
                </c:pt>
                <c:pt idx="4458">
                  <c:v>49</c:v>
                </c:pt>
                <c:pt idx="4459">
                  <c:v>48.52</c:v>
                </c:pt>
                <c:pt idx="4460">
                  <c:v>48.56</c:v>
                </c:pt>
                <c:pt idx="4461">
                  <c:v>37.4</c:v>
                </c:pt>
                <c:pt idx="4462">
                  <c:v>33.119999999999997</c:v>
                </c:pt>
                <c:pt idx="4463">
                  <c:v>35.200000000000003</c:v>
                </c:pt>
                <c:pt idx="4464">
                  <c:v>38.519999999999996</c:v>
                </c:pt>
                <c:pt idx="4465">
                  <c:v>41.68</c:v>
                </c:pt>
                <c:pt idx="4466">
                  <c:v>65.199999999999989</c:v>
                </c:pt>
                <c:pt idx="4467">
                  <c:v>62.839999999999996</c:v>
                </c:pt>
                <c:pt idx="4468">
                  <c:v>57.400000000000006</c:v>
                </c:pt>
                <c:pt idx="4469">
                  <c:v>66</c:v>
                </c:pt>
                <c:pt idx="4470">
                  <c:v>70.199999999999989</c:v>
                </c:pt>
                <c:pt idx="4471">
                  <c:v>62.440000000000005</c:v>
                </c:pt>
                <c:pt idx="4472">
                  <c:v>64.2</c:v>
                </c:pt>
                <c:pt idx="4473">
                  <c:v>74.08</c:v>
                </c:pt>
                <c:pt idx="4474">
                  <c:v>63</c:v>
                </c:pt>
                <c:pt idx="4475">
                  <c:v>54.24</c:v>
                </c:pt>
                <c:pt idx="4476">
                  <c:v>58.96</c:v>
                </c:pt>
                <c:pt idx="4477">
                  <c:v>62.440000000000005</c:v>
                </c:pt>
                <c:pt idx="4478">
                  <c:v>61.08</c:v>
                </c:pt>
                <c:pt idx="4479">
                  <c:v>67.599999999999994</c:v>
                </c:pt>
                <c:pt idx="4480">
                  <c:v>70.12</c:v>
                </c:pt>
                <c:pt idx="4481">
                  <c:v>67.400000000000006</c:v>
                </c:pt>
                <c:pt idx="4482">
                  <c:v>69.88</c:v>
                </c:pt>
                <c:pt idx="4483">
                  <c:v>65.16</c:v>
                </c:pt>
                <c:pt idx="4484">
                  <c:v>61.84</c:v>
                </c:pt>
                <c:pt idx="4485">
                  <c:v>62.360000000000007</c:v>
                </c:pt>
                <c:pt idx="4486">
                  <c:v>64.2</c:v>
                </c:pt>
                <c:pt idx="4487">
                  <c:v>57.720000000000006</c:v>
                </c:pt>
                <c:pt idx="4488">
                  <c:v>54.679999999999993</c:v>
                </c:pt>
                <c:pt idx="4489">
                  <c:v>59.88</c:v>
                </c:pt>
                <c:pt idx="4490">
                  <c:v>65.08</c:v>
                </c:pt>
                <c:pt idx="4491">
                  <c:v>67.320000000000007</c:v>
                </c:pt>
                <c:pt idx="4492">
                  <c:v>67.48</c:v>
                </c:pt>
                <c:pt idx="4493">
                  <c:v>70.28</c:v>
                </c:pt>
                <c:pt idx="4494">
                  <c:v>64.279999999999987</c:v>
                </c:pt>
                <c:pt idx="4495">
                  <c:v>55.84</c:v>
                </c:pt>
                <c:pt idx="4496">
                  <c:v>48.36</c:v>
                </c:pt>
                <c:pt idx="4497">
                  <c:v>47.64</c:v>
                </c:pt>
                <c:pt idx="4498">
                  <c:v>45.68</c:v>
                </c:pt>
                <c:pt idx="4499">
                  <c:v>46.800000000000004</c:v>
                </c:pt>
                <c:pt idx="4500">
                  <c:v>44.4</c:v>
                </c:pt>
                <c:pt idx="4501">
                  <c:v>51.04</c:v>
                </c:pt>
                <c:pt idx="4502">
                  <c:v>59.4</c:v>
                </c:pt>
                <c:pt idx="4503">
                  <c:v>67.28</c:v>
                </c:pt>
                <c:pt idx="4504">
                  <c:v>73.08</c:v>
                </c:pt>
                <c:pt idx="4505">
                  <c:v>80.92</c:v>
                </c:pt>
                <c:pt idx="4506">
                  <c:v>82.4</c:v>
                </c:pt>
                <c:pt idx="4507">
                  <c:v>80.28</c:v>
                </c:pt>
                <c:pt idx="4508">
                  <c:v>76.72</c:v>
                </c:pt>
                <c:pt idx="4509">
                  <c:v>75.28</c:v>
                </c:pt>
                <c:pt idx="4510">
                  <c:v>71.8</c:v>
                </c:pt>
                <c:pt idx="4511">
                  <c:v>68.16</c:v>
                </c:pt>
                <c:pt idx="4512">
                  <c:v>63.12</c:v>
                </c:pt>
                <c:pt idx="4513">
                  <c:v>58.719999999999992</c:v>
                </c:pt>
                <c:pt idx="4514">
                  <c:v>52.6</c:v>
                </c:pt>
                <c:pt idx="4515">
                  <c:v>53.559999999999995</c:v>
                </c:pt>
                <c:pt idx="4516">
                  <c:v>54.44</c:v>
                </c:pt>
                <c:pt idx="4517">
                  <c:v>49.24</c:v>
                </c:pt>
                <c:pt idx="4518">
                  <c:v>47.04</c:v>
                </c:pt>
                <c:pt idx="4519">
                  <c:v>48.4</c:v>
                </c:pt>
                <c:pt idx="4520">
                  <c:v>46.36</c:v>
                </c:pt>
                <c:pt idx="4521">
                  <c:v>41.88</c:v>
                </c:pt>
                <c:pt idx="4522">
                  <c:v>47.32</c:v>
                </c:pt>
                <c:pt idx="4523">
                  <c:v>51.72</c:v>
                </c:pt>
                <c:pt idx="4524">
                  <c:v>56.639999999999993</c:v>
                </c:pt>
                <c:pt idx="4525">
                  <c:v>62.92</c:v>
                </c:pt>
                <c:pt idx="4526">
                  <c:v>70.88</c:v>
                </c:pt>
                <c:pt idx="4527">
                  <c:v>77.239999999999995</c:v>
                </c:pt>
                <c:pt idx="4528">
                  <c:v>72.760000000000005</c:v>
                </c:pt>
                <c:pt idx="4529">
                  <c:v>65.319999999999993</c:v>
                </c:pt>
                <c:pt idx="4530">
                  <c:v>56.56</c:v>
                </c:pt>
                <c:pt idx="4531">
                  <c:v>47.52</c:v>
                </c:pt>
                <c:pt idx="4532">
                  <c:v>38.68</c:v>
                </c:pt>
                <c:pt idx="4533">
                  <c:v>47.12</c:v>
                </c:pt>
                <c:pt idx="4534">
                  <c:v>51.04</c:v>
                </c:pt>
                <c:pt idx="4535">
                  <c:v>48.68</c:v>
                </c:pt>
                <c:pt idx="4536">
                  <c:v>49.84</c:v>
                </c:pt>
                <c:pt idx="4537">
                  <c:v>51.2</c:v>
                </c:pt>
                <c:pt idx="4538">
                  <c:v>42.919999999999995</c:v>
                </c:pt>
                <c:pt idx="4539">
                  <c:v>38.6</c:v>
                </c:pt>
                <c:pt idx="4540">
                  <c:v>39.519999999999996</c:v>
                </c:pt>
                <c:pt idx="4541">
                  <c:v>42.919999999999995</c:v>
                </c:pt>
                <c:pt idx="4542">
                  <c:v>45.64</c:v>
                </c:pt>
                <c:pt idx="4543">
                  <c:v>63.92</c:v>
                </c:pt>
                <c:pt idx="4544">
                  <c:v>60.68</c:v>
                </c:pt>
                <c:pt idx="4545">
                  <c:v>56.999999999999993</c:v>
                </c:pt>
                <c:pt idx="4546">
                  <c:v>62.360000000000007</c:v>
                </c:pt>
                <c:pt idx="4547">
                  <c:v>63.999999999999993</c:v>
                </c:pt>
                <c:pt idx="4548">
                  <c:v>58.000000000000007</c:v>
                </c:pt>
                <c:pt idx="4549">
                  <c:v>59.84</c:v>
                </c:pt>
                <c:pt idx="4550">
                  <c:v>65.16</c:v>
                </c:pt>
                <c:pt idx="4551">
                  <c:v>58.920000000000009</c:v>
                </c:pt>
                <c:pt idx="4552">
                  <c:v>55.680000000000007</c:v>
                </c:pt>
                <c:pt idx="4553">
                  <c:v>61.039999999999992</c:v>
                </c:pt>
                <c:pt idx="4554">
                  <c:v>66.72</c:v>
                </c:pt>
                <c:pt idx="4555">
                  <c:v>68.320000000000007</c:v>
                </c:pt>
                <c:pt idx="4556">
                  <c:v>71.48</c:v>
                </c:pt>
                <c:pt idx="4557">
                  <c:v>74.8</c:v>
                </c:pt>
                <c:pt idx="4558">
                  <c:v>74.760000000000005</c:v>
                </c:pt>
                <c:pt idx="4559">
                  <c:v>77.88</c:v>
                </c:pt>
                <c:pt idx="4560">
                  <c:v>71.92</c:v>
                </c:pt>
                <c:pt idx="4561">
                  <c:v>67.36</c:v>
                </c:pt>
                <c:pt idx="4562">
                  <c:v>64.760000000000005</c:v>
                </c:pt>
                <c:pt idx="4563">
                  <c:v>63.92</c:v>
                </c:pt>
                <c:pt idx="4564">
                  <c:v>59.08</c:v>
                </c:pt>
                <c:pt idx="4565">
                  <c:v>58.48</c:v>
                </c:pt>
                <c:pt idx="4566">
                  <c:v>61.8</c:v>
                </c:pt>
                <c:pt idx="4567">
                  <c:v>62.88</c:v>
                </c:pt>
                <c:pt idx="4568">
                  <c:v>63.28</c:v>
                </c:pt>
                <c:pt idx="4569">
                  <c:v>59</c:v>
                </c:pt>
                <c:pt idx="4570">
                  <c:v>58.439999999999991</c:v>
                </c:pt>
                <c:pt idx="4571">
                  <c:v>56.36</c:v>
                </c:pt>
                <c:pt idx="4572">
                  <c:v>52.559999999999995</c:v>
                </c:pt>
                <c:pt idx="4573">
                  <c:v>49.2</c:v>
                </c:pt>
                <c:pt idx="4574">
                  <c:v>52.480000000000004</c:v>
                </c:pt>
                <c:pt idx="4575">
                  <c:v>53.399999999999991</c:v>
                </c:pt>
                <c:pt idx="4576">
                  <c:v>54.92</c:v>
                </c:pt>
                <c:pt idx="4577">
                  <c:v>54.16</c:v>
                </c:pt>
                <c:pt idx="4578">
                  <c:v>58.320000000000007</c:v>
                </c:pt>
                <c:pt idx="4579">
                  <c:v>64.44</c:v>
                </c:pt>
                <c:pt idx="4580">
                  <c:v>72.8</c:v>
                </c:pt>
                <c:pt idx="4581">
                  <c:v>80.400000000000006</c:v>
                </c:pt>
                <c:pt idx="4582">
                  <c:v>83.080000000000013</c:v>
                </c:pt>
                <c:pt idx="4583">
                  <c:v>84.44</c:v>
                </c:pt>
                <c:pt idx="4584">
                  <c:v>81.84</c:v>
                </c:pt>
                <c:pt idx="4585">
                  <c:v>74.11999999999999</c:v>
                </c:pt>
                <c:pt idx="4586">
                  <c:v>69</c:v>
                </c:pt>
                <c:pt idx="4587">
                  <c:v>66.48</c:v>
                </c:pt>
                <c:pt idx="4588">
                  <c:v>59.319999999999993</c:v>
                </c:pt>
                <c:pt idx="4589">
                  <c:v>52.2</c:v>
                </c:pt>
                <c:pt idx="4590">
                  <c:v>46.92</c:v>
                </c:pt>
                <c:pt idx="4591">
                  <c:v>37.96</c:v>
                </c:pt>
                <c:pt idx="4592">
                  <c:v>36.72</c:v>
                </c:pt>
                <c:pt idx="4593">
                  <c:v>39</c:v>
                </c:pt>
                <c:pt idx="4594">
                  <c:v>36.04</c:v>
                </c:pt>
                <c:pt idx="4595">
                  <c:v>36.92</c:v>
                </c:pt>
                <c:pt idx="4596">
                  <c:v>41.48</c:v>
                </c:pt>
                <c:pt idx="4597">
                  <c:v>44.08</c:v>
                </c:pt>
                <c:pt idx="4598">
                  <c:v>42</c:v>
                </c:pt>
                <c:pt idx="4599">
                  <c:v>49.160000000000004</c:v>
                </c:pt>
                <c:pt idx="4600">
                  <c:v>56.32</c:v>
                </c:pt>
                <c:pt idx="4601">
                  <c:v>59.760000000000005</c:v>
                </c:pt>
                <c:pt idx="4602">
                  <c:v>65.239999999999995</c:v>
                </c:pt>
                <c:pt idx="4603">
                  <c:v>73.36</c:v>
                </c:pt>
                <c:pt idx="4604">
                  <c:v>78.960000000000008</c:v>
                </c:pt>
                <c:pt idx="4605">
                  <c:v>74.400000000000006</c:v>
                </c:pt>
                <c:pt idx="4606">
                  <c:v>68.56</c:v>
                </c:pt>
                <c:pt idx="4607">
                  <c:v>59.20000000000001</c:v>
                </c:pt>
                <c:pt idx="4608">
                  <c:v>50.080000000000005</c:v>
                </c:pt>
                <c:pt idx="4609">
                  <c:v>40.92</c:v>
                </c:pt>
                <c:pt idx="4610">
                  <c:v>43.720000000000006</c:v>
                </c:pt>
                <c:pt idx="4611">
                  <c:v>44.96</c:v>
                </c:pt>
                <c:pt idx="4612">
                  <c:v>42.480000000000004</c:v>
                </c:pt>
                <c:pt idx="4613">
                  <c:v>44.68</c:v>
                </c:pt>
                <c:pt idx="4614">
                  <c:v>48.160000000000004</c:v>
                </c:pt>
                <c:pt idx="4615">
                  <c:v>44.92</c:v>
                </c:pt>
                <c:pt idx="4616">
                  <c:v>44.24</c:v>
                </c:pt>
                <c:pt idx="4617">
                  <c:v>47.72</c:v>
                </c:pt>
                <c:pt idx="4618">
                  <c:v>50</c:v>
                </c:pt>
                <c:pt idx="4619">
                  <c:v>51</c:v>
                </c:pt>
                <c:pt idx="4620">
                  <c:v>57.519999999999996</c:v>
                </c:pt>
                <c:pt idx="4621">
                  <c:v>56.68</c:v>
                </c:pt>
                <c:pt idx="4622">
                  <c:v>58.000000000000007</c:v>
                </c:pt>
                <c:pt idx="4623">
                  <c:v>60.319999999999993</c:v>
                </c:pt>
                <c:pt idx="4624">
                  <c:v>58.320000000000007</c:v>
                </c:pt>
                <c:pt idx="4625">
                  <c:v>55.559999999999995</c:v>
                </c:pt>
                <c:pt idx="4626">
                  <c:v>58.600000000000009</c:v>
                </c:pt>
                <c:pt idx="4627">
                  <c:v>60.56</c:v>
                </c:pt>
                <c:pt idx="4628">
                  <c:v>59.88</c:v>
                </c:pt>
                <c:pt idx="4629">
                  <c:v>61.72</c:v>
                </c:pt>
                <c:pt idx="4630">
                  <c:v>67.52</c:v>
                </c:pt>
                <c:pt idx="4631">
                  <c:v>72.52</c:v>
                </c:pt>
                <c:pt idx="4632">
                  <c:v>74.959999999999994</c:v>
                </c:pt>
                <c:pt idx="4633">
                  <c:v>75.720000000000013</c:v>
                </c:pt>
                <c:pt idx="4634">
                  <c:v>75.52</c:v>
                </c:pt>
                <c:pt idx="4635">
                  <c:v>74.440000000000012</c:v>
                </c:pt>
                <c:pt idx="4636">
                  <c:v>78.239999999999995</c:v>
                </c:pt>
                <c:pt idx="4637">
                  <c:v>75.47999999999999</c:v>
                </c:pt>
                <c:pt idx="4638">
                  <c:v>73.599999999999994</c:v>
                </c:pt>
                <c:pt idx="4639">
                  <c:v>74.84</c:v>
                </c:pt>
                <c:pt idx="4640">
                  <c:v>75.239999999999995</c:v>
                </c:pt>
                <c:pt idx="4641">
                  <c:v>67.040000000000006</c:v>
                </c:pt>
                <c:pt idx="4642">
                  <c:v>59.20000000000001</c:v>
                </c:pt>
                <c:pt idx="4643">
                  <c:v>55.24</c:v>
                </c:pt>
                <c:pt idx="4644">
                  <c:v>51.44</c:v>
                </c:pt>
                <c:pt idx="4645">
                  <c:v>50.839999999999996</c:v>
                </c:pt>
                <c:pt idx="4646">
                  <c:v>50.32</c:v>
                </c:pt>
                <c:pt idx="4647">
                  <c:v>56.2</c:v>
                </c:pt>
                <c:pt idx="4648">
                  <c:v>60.28</c:v>
                </c:pt>
                <c:pt idx="4649">
                  <c:v>62.08</c:v>
                </c:pt>
                <c:pt idx="4650">
                  <c:v>62.760000000000005</c:v>
                </c:pt>
                <c:pt idx="4651">
                  <c:v>64.52</c:v>
                </c:pt>
                <c:pt idx="4652">
                  <c:v>61.12</c:v>
                </c:pt>
                <c:pt idx="4653">
                  <c:v>60.480000000000004</c:v>
                </c:pt>
                <c:pt idx="4654">
                  <c:v>59.559999999999988</c:v>
                </c:pt>
                <c:pt idx="4655">
                  <c:v>60.919999999999995</c:v>
                </c:pt>
                <c:pt idx="4656">
                  <c:v>67</c:v>
                </c:pt>
                <c:pt idx="4657">
                  <c:v>77</c:v>
                </c:pt>
                <c:pt idx="4658">
                  <c:v>85.08</c:v>
                </c:pt>
                <c:pt idx="4659">
                  <c:v>87.4</c:v>
                </c:pt>
                <c:pt idx="4660">
                  <c:v>90.92</c:v>
                </c:pt>
                <c:pt idx="4661">
                  <c:v>89.12</c:v>
                </c:pt>
                <c:pt idx="4662">
                  <c:v>81.28</c:v>
                </c:pt>
                <c:pt idx="4663">
                  <c:v>73.2</c:v>
                </c:pt>
                <c:pt idx="4664">
                  <c:v>66.239999999999995</c:v>
                </c:pt>
                <c:pt idx="4665">
                  <c:v>54.92</c:v>
                </c:pt>
                <c:pt idx="4666">
                  <c:v>46.64</c:v>
                </c:pt>
                <c:pt idx="4667">
                  <c:v>40.08</c:v>
                </c:pt>
                <c:pt idx="4668">
                  <c:v>31.080000000000002</c:v>
                </c:pt>
                <c:pt idx="4669">
                  <c:v>27.840000000000003</c:v>
                </c:pt>
                <c:pt idx="4670">
                  <c:v>29.880000000000003</c:v>
                </c:pt>
                <c:pt idx="4671">
                  <c:v>27.76</c:v>
                </c:pt>
                <c:pt idx="4672">
                  <c:v>30.200000000000003</c:v>
                </c:pt>
                <c:pt idx="4673">
                  <c:v>39.76</c:v>
                </c:pt>
                <c:pt idx="4674">
                  <c:v>48.64</c:v>
                </c:pt>
                <c:pt idx="4675">
                  <c:v>51.56</c:v>
                </c:pt>
                <c:pt idx="4676">
                  <c:v>61.44</c:v>
                </c:pt>
                <c:pt idx="4677">
                  <c:v>68.760000000000005</c:v>
                </c:pt>
                <c:pt idx="4678">
                  <c:v>68.84</c:v>
                </c:pt>
                <c:pt idx="4679">
                  <c:v>72.52</c:v>
                </c:pt>
                <c:pt idx="4680">
                  <c:v>79.239999999999995</c:v>
                </c:pt>
                <c:pt idx="4681">
                  <c:v>83</c:v>
                </c:pt>
                <c:pt idx="4682">
                  <c:v>81.639999999999986</c:v>
                </c:pt>
                <c:pt idx="4683">
                  <c:v>78.16</c:v>
                </c:pt>
                <c:pt idx="4684">
                  <c:v>68.72</c:v>
                </c:pt>
                <c:pt idx="4685">
                  <c:v>57.76</c:v>
                </c:pt>
                <c:pt idx="4686">
                  <c:v>46.96</c:v>
                </c:pt>
                <c:pt idx="4687">
                  <c:v>44.24</c:v>
                </c:pt>
                <c:pt idx="4688">
                  <c:v>44.92</c:v>
                </c:pt>
                <c:pt idx="4689">
                  <c:v>41.48</c:v>
                </c:pt>
                <c:pt idx="4690">
                  <c:v>40.880000000000003</c:v>
                </c:pt>
                <c:pt idx="4691">
                  <c:v>44.84</c:v>
                </c:pt>
                <c:pt idx="4692">
                  <c:v>46.160000000000004</c:v>
                </c:pt>
                <c:pt idx="4693">
                  <c:v>47.400000000000006</c:v>
                </c:pt>
                <c:pt idx="4694">
                  <c:v>51.44</c:v>
                </c:pt>
                <c:pt idx="4695">
                  <c:v>53.679999999999993</c:v>
                </c:pt>
                <c:pt idx="4696">
                  <c:v>54.279999999999994</c:v>
                </c:pt>
                <c:pt idx="4697">
                  <c:v>59.84</c:v>
                </c:pt>
                <c:pt idx="4698">
                  <c:v>62.32</c:v>
                </c:pt>
                <c:pt idx="4699">
                  <c:v>66.039999999999992</c:v>
                </c:pt>
                <c:pt idx="4700">
                  <c:v>65.960000000000008</c:v>
                </c:pt>
                <c:pt idx="4701">
                  <c:v>63.72</c:v>
                </c:pt>
                <c:pt idx="4702">
                  <c:v>65.47999999999999</c:v>
                </c:pt>
                <c:pt idx="4703">
                  <c:v>67.400000000000006</c:v>
                </c:pt>
                <c:pt idx="4704">
                  <c:v>64.2</c:v>
                </c:pt>
                <c:pt idx="4705">
                  <c:v>63.239999999999995</c:v>
                </c:pt>
                <c:pt idx="4706">
                  <c:v>64.319999999999993</c:v>
                </c:pt>
                <c:pt idx="4707">
                  <c:v>69.08</c:v>
                </c:pt>
                <c:pt idx="4708">
                  <c:v>73</c:v>
                </c:pt>
                <c:pt idx="4709">
                  <c:v>74.440000000000012</c:v>
                </c:pt>
                <c:pt idx="4710">
                  <c:v>72.2</c:v>
                </c:pt>
                <c:pt idx="4711">
                  <c:v>69.84</c:v>
                </c:pt>
                <c:pt idx="4712">
                  <c:v>67.72</c:v>
                </c:pt>
                <c:pt idx="4713">
                  <c:v>71.28</c:v>
                </c:pt>
                <c:pt idx="4714">
                  <c:v>71.2</c:v>
                </c:pt>
                <c:pt idx="4715">
                  <c:v>73.44</c:v>
                </c:pt>
                <c:pt idx="4716">
                  <c:v>78.88000000000001</c:v>
                </c:pt>
                <c:pt idx="4717">
                  <c:v>76.44</c:v>
                </c:pt>
                <c:pt idx="4718">
                  <c:v>66.56</c:v>
                </c:pt>
                <c:pt idx="4719">
                  <c:v>57.08</c:v>
                </c:pt>
                <c:pt idx="4720">
                  <c:v>50.6</c:v>
                </c:pt>
                <c:pt idx="4721">
                  <c:v>45.2</c:v>
                </c:pt>
                <c:pt idx="4722">
                  <c:v>46.040000000000006</c:v>
                </c:pt>
                <c:pt idx="4723">
                  <c:v>44.28</c:v>
                </c:pt>
                <c:pt idx="4724">
                  <c:v>48.72</c:v>
                </c:pt>
                <c:pt idx="4725">
                  <c:v>52.2</c:v>
                </c:pt>
                <c:pt idx="4726">
                  <c:v>55.080000000000005</c:v>
                </c:pt>
                <c:pt idx="4727">
                  <c:v>56.48</c:v>
                </c:pt>
                <c:pt idx="4728">
                  <c:v>59.559999999999988</c:v>
                </c:pt>
                <c:pt idx="4729">
                  <c:v>55.96</c:v>
                </c:pt>
                <c:pt idx="4730">
                  <c:v>53.080000000000005</c:v>
                </c:pt>
                <c:pt idx="4731">
                  <c:v>50.47999999999999</c:v>
                </c:pt>
                <c:pt idx="4732">
                  <c:v>51.2</c:v>
                </c:pt>
                <c:pt idx="4733">
                  <c:v>58.160000000000004</c:v>
                </c:pt>
                <c:pt idx="4734">
                  <c:v>71.36</c:v>
                </c:pt>
                <c:pt idx="4735">
                  <c:v>82.88</c:v>
                </c:pt>
                <c:pt idx="4736">
                  <c:v>87.08</c:v>
                </c:pt>
                <c:pt idx="4737">
                  <c:v>90</c:v>
                </c:pt>
                <c:pt idx="4738">
                  <c:v>88.999999999999986</c:v>
                </c:pt>
                <c:pt idx="4739">
                  <c:v>83.16</c:v>
                </c:pt>
                <c:pt idx="4740">
                  <c:v>76.36</c:v>
                </c:pt>
                <c:pt idx="4741">
                  <c:v>68.399999999999991</c:v>
                </c:pt>
                <c:pt idx="4742">
                  <c:v>56.600000000000009</c:v>
                </c:pt>
                <c:pt idx="4743">
                  <c:v>45.08</c:v>
                </c:pt>
                <c:pt idx="4744">
                  <c:v>36.32</c:v>
                </c:pt>
                <c:pt idx="4745">
                  <c:v>28.52</c:v>
                </c:pt>
                <c:pt idx="4746">
                  <c:v>25.56</c:v>
                </c:pt>
                <c:pt idx="4747">
                  <c:v>28.199999999999996</c:v>
                </c:pt>
                <c:pt idx="4748">
                  <c:v>32.24</c:v>
                </c:pt>
                <c:pt idx="4749">
                  <c:v>36.04</c:v>
                </c:pt>
                <c:pt idx="4750">
                  <c:v>45.32</c:v>
                </c:pt>
                <c:pt idx="4751">
                  <c:v>53.960000000000008</c:v>
                </c:pt>
                <c:pt idx="4752">
                  <c:v>58.000000000000007</c:v>
                </c:pt>
                <c:pt idx="4753">
                  <c:v>63.12</c:v>
                </c:pt>
                <c:pt idx="4754">
                  <c:v>69.2</c:v>
                </c:pt>
                <c:pt idx="4755">
                  <c:v>67.239999999999995</c:v>
                </c:pt>
                <c:pt idx="4756">
                  <c:v>71.639999999999986</c:v>
                </c:pt>
                <c:pt idx="4757">
                  <c:v>78.84</c:v>
                </c:pt>
                <c:pt idx="4758">
                  <c:v>83.960000000000008</c:v>
                </c:pt>
                <c:pt idx="4759">
                  <c:v>83.48</c:v>
                </c:pt>
                <c:pt idx="4760">
                  <c:v>82.64</c:v>
                </c:pt>
                <c:pt idx="4761">
                  <c:v>71.56</c:v>
                </c:pt>
                <c:pt idx="4762">
                  <c:v>59.639999999999993</c:v>
                </c:pt>
                <c:pt idx="4763">
                  <c:v>51.72</c:v>
                </c:pt>
                <c:pt idx="4764">
                  <c:v>48.64</c:v>
                </c:pt>
                <c:pt idx="4765">
                  <c:v>47</c:v>
                </c:pt>
                <c:pt idx="4766">
                  <c:v>44.68</c:v>
                </c:pt>
                <c:pt idx="4767">
                  <c:v>44.56</c:v>
                </c:pt>
                <c:pt idx="4768">
                  <c:v>46</c:v>
                </c:pt>
                <c:pt idx="4769">
                  <c:v>47</c:v>
                </c:pt>
                <c:pt idx="4770">
                  <c:v>45.68</c:v>
                </c:pt>
                <c:pt idx="4771">
                  <c:v>45.72</c:v>
                </c:pt>
                <c:pt idx="4772">
                  <c:v>46.48</c:v>
                </c:pt>
                <c:pt idx="4773">
                  <c:v>50.6</c:v>
                </c:pt>
                <c:pt idx="4774">
                  <c:v>74.599999999999994</c:v>
                </c:pt>
                <c:pt idx="4775">
                  <c:v>77.12</c:v>
                </c:pt>
                <c:pt idx="4776">
                  <c:v>81.56</c:v>
                </c:pt>
                <c:pt idx="4777">
                  <c:v>78.16</c:v>
                </c:pt>
                <c:pt idx="4778">
                  <c:v>73.48</c:v>
                </c:pt>
                <c:pt idx="4779">
                  <c:v>72</c:v>
                </c:pt>
                <c:pt idx="4780">
                  <c:v>68.11999999999999</c:v>
                </c:pt>
                <c:pt idx="4781">
                  <c:v>59.28</c:v>
                </c:pt>
                <c:pt idx="4782">
                  <c:v>54.559999999999995</c:v>
                </c:pt>
                <c:pt idx="4783">
                  <c:v>52.12</c:v>
                </c:pt>
                <c:pt idx="4784">
                  <c:v>56.639999999999993</c:v>
                </c:pt>
                <c:pt idx="4785">
                  <c:v>59.20000000000001</c:v>
                </c:pt>
                <c:pt idx="4786">
                  <c:v>62.6</c:v>
                </c:pt>
                <c:pt idx="4787">
                  <c:v>65.360000000000014</c:v>
                </c:pt>
                <c:pt idx="4788">
                  <c:v>66.239999999999995</c:v>
                </c:pt>
                <c:pt idx="4789">
                  <c:v>64.599999999999994</c:v>
                </c:pt>
                <c:pt idx="4790">
                  <c:v>69.48</c:v>
                </c:pt>
                <c:pt idx="4791">
                  <c:v>69.239999999999995</c:v>
                </c:pt>
                <c:pt idx="4792">
                  <c:v>67.92</c:v>
                </c:pt>
                <c:pt idx="4793">
                  <c:v>73.92</c:v>
                </c:pt>
                <c:pt idx="4794">
                  <c:v>75.12</c:v>
                </c:pt>
                <c:pt idx="4795">
                  <c:v>70.28</c:v>
                </c:pt>
                <c:pt idx="4796">
                  <c:v>64.319999999999993</c:v>
                </c:pt>
                <c:pt idx="4797">
                  <c:v>60.56</c:v>
                </c:pt>
                <c:pt idx="4798">
                  <c:v>53</c:v>
                </c:pt>
                <c:pt idx="4799">
                  <c:v>50.8</c:v>
                </c:pt>
                <c:pt idx="4800">
                  <c:v>46.760000000000005</c:v>
                </c:pt>
                <c:pt idx="4801">
                  <c:v>48.6</c:v>
                </c:pt>
                <c:pt idx="4802">
                  <c:v>48.44</c:v>
                </c:pt>
                <c:pt idx="4803">
                  <c:v>51.240000000000009</c:v>
                </c:pt>
                <c:pt idx="4804">
                  <c:v>52.52</c:v>
                </c:pt>
                <c:pt idx="4805">
                  <c:v>58.600000000000009</c:v>
                </c:pt>
                <c:pt idx="4806">
                  <c:v>56.280000000000008</c:v>
                </c:pt>
                <c:pt idx="4807">
                  <c:v>55.32</c:v>
                </c:pt>
                <c:pt idx="4808">
                  <c:v>51.92</c:v>
                </c:pt>
                <c:pt idx="4809">
                  <c:v>51.72</c:v>
                </c:pt>
                <c:pt idx="4810">
                  <c:v>52.6</c:v>
                </c:pt>
                <c:pt idx="4811">
                  <c:v>63.800000000000004</c:v>
                </c:pt>
                <c:pt idx="4812">
                  <c:v>76</c:v>
                </c:pt>
                <c:pt idx="4813">
                  <c:v>82.44</c:v>
                </c:pt>
                <c:pt idx="4814">
                  <c:v>86.52</c:v>
                </c:pt>
                <c:pt idx="4815">
                  <c:v>87.440000000000012</c:v>
                </c:pt>
                <c:pt idx="4816">
                  <c:v>80.400000000000006</c:v>
                </c:pt>
                <c:pt idx="4817">
                  <c:v>73.960000000000008</c:v>
                </c:pt>
                <c:pt idx="4818">
                  <c:v>68.399999999999991</c:v>
                </c:pt>
                <c:pt idx="4819">
                  <c:v>59.639999999999993</c:v>
                </c:pt>
                <c:pt idx="4820">
                  <c:v>49.120000000000005</c:v>
                </c:pt>
                <c:pt idx="4821">
                  <c:v>44.6</c:v>
                </c:pt>
                <c:pt idx="4822">
                  <c:v>37.76</c:v>
                </c:pt>
                <c:pt idx="4823">
                  <c:v>33.64</c:v>
                </c:pt>
                <c:pt idx="4824">
                  <c:v>34.760000000000005</c:v>
                </c:pt>
                <c:pt idx="4825">
                  <c:v>41.839999999999996</c:v>
                </c:pt>
                <c:pt idx="4826">
                  <c:v>46</c:v>
                </c:pt>
                <c:pt idx="4827">
                  <c:v>55.879999999999995</c:v>
                </c:pt>
                <c:pt idx="4828">
                  <c:v>62.12</c:v>
                </c:pt>
                <c:pt idx="4829">
                  <c:v>62.480000000000004</c:v>
                </c:pt>
                <c:pt idx="4830">
                  <c:v>60.239999999999995</c:v>
                </c:pt>
                <c:pt idx="4831">
                  <c:v>62.32</c:v>
                </c:pt>
                <c:pt idx="4832">
                  <c:v>60.239999999999995</c:v>
                </c:pt>
                <c:pt idx="4833">
                  <c:v>66.28</c:v>
                </c:pt>
                <c:pt idx="4834">
                  <c:v>76.64</c:v>
                </c:pt>
                <c:pt idx="4835">
                  <c:v>85.759999999999991</c:v>
                </c:pt>
                <c:pt idx="4836">
                  <c:v>84.6</c:v>
                </c:pt>
                <c:pt idx="4837">
                  <c:v>81.639999999999986</c:v>
                </c:pt>
                <c:pt idx="4838">
                  <c:v>68.84</c:v>
                </c:pt>
                <c:pt idx="4839">
                  <c:v>56.76</c:v>
                </c:pt>
                <c:pt idx="4840">
                  <c:v>48.64</c:v>
                </c:pt>
                <c:pt idx="4841">
                  <c:v>44.88</c:v>
                </c:pt>
                <c:pt idx="4842">
                  <c:v>43.04</c:v>
                </c:pt>
                <c:pt idx="4843">
                  <c:v>46.040000000000006</c:v>
                </c:pt>
                <c:pt idx="4844">
                  <c:v>46.88</c:v>
                </c:pt>
                <c:pt idx="4845">
                  <c:v>48.64</c:v>
                </c:pt>
                <c:pt idx="4846">
                  <c:v>49.32</c:v>
                </c:pt>
                <c:pt idx="4847">
                  <c:v>45.04</c:v>
                </c:pt>
                <c:pt idx="4848">
                  <c:v>40.839999999999996</c:v>
                </c:pt>
                <c:pt idx="4849">
                  <c:v>41.2</c:v>
                </c:pt>
                <c:pt idx="4850">
                  <c:v>46.48</c:v>
                </c:pt>
                <c:pt idx="4851">
                  <c:v>71.000000000000014</c:v>
                </c:pt>
                <c:pt idx="4852">
                  <c:v>73.400000000000006</c:v>
                </c:pt>
                <c:pt idx="4853">
                  <c:v>77.959999999999994</c:v>
                </c:pt>
                <c:pt idx="4854">
                  <c:v>74.279999999999987</c:v>
                </c:pt>
                <c:pt idx="4855">
                  <c:v>68.72</c:v>
                </c:pt>
                <c:pt idx="4856">
                  <c:v>65.88000000000001</c:v>
                </c:pt>
                <c:pt idx="4857">
                  <c:v>63.080000000000005</c:v>
                </c:pt>
                <c:pt idx="4858">
                  <c:v>54.04</c:v>
                </c:pt>
                <c:pt idx="4859">
                  <c:v>49.92</c:v>
                </c:pt>
                <c:pt idx="4860">
                  <c:v>49.2</c:v>
                </c:pt>
                <c:pt idx="4861">
                  <c:v>54.679999999999993</c:v>
                </c:pt>
                <c:pt idx="4862">
                  <c:v>56.600000000000009</c:v>
                </c:pt>
                <c:pt idx="4863">
                  <c:v>62.08</c:v>
                </c:pt>
                <c:pt idx="4864">
                  <c:v>67.52</c:v>
                </c:pt>
                <c:pt idx="4865">
                  <c:v>68.72</c:v>
                </c:pt>
                <c:pt idx="4866">
                  <c:v>66.919999999999987</c:v>
                </c:pt>
                <c:pt idx="4867">
                  <c:v>71.2</c:v>
                </c:pt>
                <c:pt idx="4868">
                  <c:v>69.800000000000011</c:v>
                </c:pt>
                <c:pt idx="4869">
                  <c:v>66.28</c:v>
                </c:pt>
                <c:pt idx="4870">
                  <c:v>70.400000000000006</c:v>
                </c:pt>
                <c:pt idx="4871">
                  <c:v>71.44</c:v>
                </c:pt>
                <c:pt idx="4872">
                  <c:v>66.959999999999994</c:v>
                </c:pt>
                <c:pt idx="4873">
                  <c:v>62.360000000000007</c:v>
                </c:pt>
                <c:pt idx="4874">
                  <c:v>56.800000000000004</c:v>
                </c:pt>
                <c:pt idx="4875">
                  <c:v>51.480000000000004</c:v>
                </c:pt>
                <c:pt idx="4876">
                  <c:v>50.640000000000008</c:v>
                </c:pt>
                <c:pt idx="4877">
                  <c:v>49.160000000000004</c:v>
                </c:pt>
                <c:pt idx="4878">
                  <c:v>52.64</c:v>
                </c:pt>
                <c:pt idx="4879">
                  <c:v>56.919999999999995</c:v>
                </c:pt>
                <c:pt idx="4880">
                  <c:v>57.720000000000006</c:v>
                </c:pt>
                <c:pt idx="4881">
                  <c:v>54.2</c:v>
                </c:pt>
                <c:pt idx="4882">
                  <c:v>57.839999999999989</c:v>
                </c:pt>
                <c:pt idx="4883">
                  <c:v>55.000000000000007</c:v>
                </c:pt>
                <c:pt idx="4884">
                  <c:v>50.88</c:v>
                </c:pt>
                <c:pt idx="4885">
                  <c:v>47.32</c:v>
                </c:pt>
                <c:pt idx="4886">
                  <c:v>50.6</c:v>
                </c:pt>
                <c:pt idx="4887">
                  <c:v>48.84</c:v>
                </c:pt>
                <c:pt idx="4888">
                  <c:v>57.64</c:v>
                </c:pt>
                <c:pt idx="4889">
                  <c:v>70.56</c:v>
                </c:pt>
                <c:pt idx="4890">
                  <c:v>79.2</c:v>
                </c:pt>
                <c:pt idx="4891">
                  <c:v>83.11999999999999</c:v>
                </c:pt>
                <c:pt idx="4892">
                  <c:v>86.64</c:v>
                </c:pt>
                <c:pt idx="4893">
                  <c:v>81.320000000000007</c:v>
                </c:pt>
                <c:pt idx="4894">
                  <c:v>77.680000000000007</c:v>
                </c:pt>
                <c:pt idx="4895">
                  <c:v>75.92</c:v>
                </c:pt>
                <c:pt idx="4896">
                  <c:v>71.84</c:v>
                </c:pt>
                <c:pt idx="4897">
                  <c:v>65.039999999999992</c:v>
                </c:pt>
                <c:pt idx="4898">
                  <c:v>62.839999999999996</c:v>
                </c:pt>
                <c:pt idx="4899">
                  <c:v>56.88000000000001</c:v>
                </c:pt>
                <c:pt idx="4900">
                  <c:v>49.28</c:v>
                </c:pt>
                <c:pt idx="4901">
                  <c:v>47.44</c:v>
                </c:pt>
                <c:pt idx="4902">
                  <c:v>53.76</c:v>
                </c:pt>
                <c:pt idx="4903">
                  <c:v>55.120000000000005</c:v>
                </c:pt>
                <c:pt idx="4904">
                  <c:v>61.600000000000009</c:v>
                </c:pt>
                <c:pt idx="4905">
                  <c:v>67.320000000000007</c:v>
                </c:pt>
                <c:pt idx="4906">
                  <c:v>64.319999999999993</c:v>
                </c:pt>
                <c:pt idx="4907">
                  <c:v>58.36</c:v>
                </c:pt>
                <c:pt idx="4908">
                  <c:v>60.96</c:v>
                </c:pt>
                <c:pt idx="4909">
                  <c:v>58.040000000000006</c:v>
                </c:pt>
                <c:pt idx="4910">
                  <c:v>64.88</c:v>
                </c:pt>
                <c:pt idx="4911">
                  <c:v>77.600000000000009</c:v>
                </c:pt>
                <c:pt idx="4912">
                  <c:v>87.48</c:v>
                </c:pt>
                <c:pt idx="4913">
                  <c:v>86.039999999999992</c:v>
                </c:pt>
                <c:pt idx="4914">
                  <c:v>85.6</c:v>
                </c:pt>
                <c:pt idx="4915">
                  <c:v>76</c:v>
                </c:pt>
                <c:pt idx="4916">
                  <c:v>63.2</c:v>
                </c:pt>
                <c:pt idx="4917">
                  <c:v>53.48</c:v>
                </c:pt>
                <c:pt idx="4918">
                  <c:v>48.64</c:v>
                </c:pt>
                <c:pt idx="4919">
                  <c:v>43.000000000000007</c:v>
                </c:pt>
                <c:pt idx="4920">
                  <c:v>44.6</c:v>
                </c:pt>
                <c:pt idx="4921">
                  <c:v>47.400000000000006</c:v>
                </c:pt>
                <c:pt idx="4922">
                  <c:v>51.4</c:v>
                </c:pt>
                <c:pt idx="4923">
                  <c:v>53.280000000000008</c:v>
                </c:pt>
                <c:pt idx="4924">
                  <c:v>52.879999999999995</c:v>
                </c:pt>
                <c:pt idx="4925">
                  <c:v>46.64</c:v>
                </c:pt>
                <c:pt idx="4926">
                  <c:v>46.760000000000005</c:v>
                </c:pt>
                <c:pt idx="4927">
                  <c:v>49.36</c:v>
                </c:pt>
                <c:pt idx="4928">
                  <c:v>72.599999999999994</c:v>
                </c:pt>
                <c:pt idx="4929">
                  <c:v>78.16</c:v>
                </c:pt>
                <c:pt idx="4930">
                  <c:v>82.88</c:v>
                </c:pt>
                <c:pt idx="4931">
                  <c:v>80.64</c:v>
                </c:pt>
                <c:pt idx="4932">
                  <c:v>77.72</c:v>
                </c:pt>
                <c:pt idx="4933">
                  <c:v>76.28</c:v>
                </c:pt>
                <c:pt idx="4934">
                  <c:v>73.84</c:v>
                </c:pt>
                <c:pt idx="4935">
                  <c:v>67.239999999999995</c:v>
                </c:pt>
                <c:pt idx="4936">
                  <c:v>60.040000000000006</c:v>
                </c:pt>
                <c:pt idx="4937">
                  <c:v>54.16</c:v>
                </c:pt>
                <c:pt idx="4938">
                  <c:v>53.559999999999995</c:v>
                </c:pt>
                <c:pt idx="4939">
                  <c:v>50.160000000000004</c:v>
                </c:pt>
                <c:pt idx="4940">
                  <c:v>51.44</c:v>
                </c:pt>
                <c:pt idx="4941">
                  <c:v>58.519999999999996</c:v>
                </c:pt>
                <c:pt idx="4942">
                  <c:v>61.72</c:v>
                </c:pt>
                <c:pt idx="4943">
                  <c:v>60.8</c:v>
                </c:pt>
                <c:pt idx="4944">
                  <c:v>63.960000000000008</c:v>
                </c:pt>
                <c:pt idx="4945">
                  <c:v>62.039999999999992</c:v>
                </c:pt>
                <c:pt idx="4946">
                  <c:v>57.320000000000007</c:v>
                </c:pt>
                <c:pt idx="4947">
                  <c:v>57.879999999999995</c:v>
                </c:pt>
                <c:pt idx="4948">
                  <c:v>58.000000000000007</c:v>
                </c:pt>
                <c:pt idx="4949">
                  <c:v>57.36</c:v>
                </c:pt>
                <c:pt idx="4950">
                  <c:v>54.480000000000004</c:v>
                </c:pt>
                <c:pt idx="4951">
                  <c:v>53.800000000000004</c:v>
                </c:pt>
                <c:pt idx="4952">
                  <c:v>55.92</c:v>
                </c:pt>
                <c:pt idx="4953">
                  <c:v>59.24</c:v>
                </c:pt>
                <c:pt idx="4954">
                  <c:v>60.239999999999995</c:v>
                </c:pt>
                <c:pt idx="4955">
                  <c:v>67.959999999999994</c:v>
                </c:pt>
                <c:pt idx="4956">
                  <c:v>71.760000000000005</c:v>
                </c:pt>
                <c:pt idx="4957">
                  <c:v>69.239999999999995</c:v>
                </c:pt>
                <c:pt idx="4958">
                  <c:v>62.32</c:v>
                </c:pt>
                <c:pt idx="4959">
                  <c:v>60.36</c:v>
                </c:pt>
                <c:pt idx="4960">
                  <c:v>54.64</c:v>
                </c:pt>
                <c:pt idx="4961">
                  <c:v>44.72</c:v>
                </c:pt>
                <c:pt idx="4962">
                  <c:v>36.96</c:v>
                </c:pt>
                <c:pt idx="4963">
                  <c:v>40.800000000000004</c:v>
                </c:pt>
                <c:pt idx="4964">
                  <c:v>39.96</c:v>
                </c:pt>
                <c:pt idx="4965">
                  <c:v>48.160000000000004</c:v>
                </c:pt>
                <c:pt idx="4966">
                  <c:v>64.12</c:v>
                </c:pt>
                <c:pt idx="4967">
                  <c:v>78.28</c:v>
                </c:pt>
                <c:pt idx="4968">
                  <c:v>83.28</c:v>
                </c:pt>
                <c:pt idx="4969">
                  <c:v>86.039999999999992</c:v>
                </c:pt>
                <c:pt idx="4970">
                  <c:v>80.12</c:v>
                </c:pt>
                <c:pt idx="4971">
                  <c:v>76.16</c:v>
                </c:pt>
                <c:pt idx="4972">
                  <c:v>74.08</c:v>
                </c:pt>
                <c:pt idx="4973">
                  <c:v>73.48</c:v>
                </c:pt>
                <c:pt idx="4974">
                  <c:v>73.28</c:v>
                </c:pt>
                <c:pt idx="4975">
                  <c:v>75.559999999999988</c:v>
                </c:pt>
                <c:pt idx="4976">
                  <c:v>72.559999999999988</c:v>
                </c:pt>
                <c:pt idx="4977">
                  <c:v>66.959999999999994</c:v>
                </c:pt>
                <c:pt idx="4978">
                  <c:v>64.92</c:v>
                </c:pt>
                <c:pt idx="4979">
                  <c:v>68.47999999999999</c:v>
                </c:pt>
                <c:pt idx="4980">
                  <c:v>64.64</c:v>
                </c:pt>
                <c:pt idx="4981">
                  <c:v>66.399999999999991</c:v>
                </c:pt>
                <c:pt idx="4982">
                  <c:v>68.16</c:v>
                </c:pt>
                <c:pt idx="4983">
                  <c:v>65.199999999999989</c:v>
                </c:pt>
                <c:pt idx="4984">
                  <c:v>60.88</c:v>
                </c:pt>
                <c:pt idx="4985">
                  <c:v>63.839999999999996</c:v>
                </c:pt>
                <c:pt idx="4986">
                  <c:v>61.320000000000007</c:v>
                </c:pt>
                <c:pt idx="4987">
                  <c:v>66.48</c:v>
                </c:pt>
                <c:pt idx="4988">
                  <c:v>74.88</c:v>
                </c:pt>
                <c:pt idx="4989">
                  <c:v>81.47999999999999</c:v>
                </c:pt>
                <c:pt idx="4990">
                  <c:v>81.88000000000001</c:v>
                </c:pt>
                <c:pt idx="4991">
                  <c:v>86.76</c:v>
                </c:pt>
                <c:pt idx="4992">
                  <c:v>81.12</c:v>
                </c:pt>
                <c:pt idx="4993">
                  <c:v>68.199999999999989</c:v>
                </c:pt>
                <c:pt idx="4994">
                  <c:v>60</c:v>
                </c:pt>
                <c:pt idx="4995">
                  <c:v>57.76</c:v>
                </c:pt>
                <c:pt idx="4996">
                  <c:v>51.28</c:v>
                </c:pt>
                <c:pt idx="4997">
                  <c:v>49.68</c:v>
                </c:pt>
                <c:pt idx="4998">
                  <c:v>51.04</c:v>
                </c:pt>
                <c:pt idx="4999">
                  <c:v>55.720000000000006</c:v>
                </c:pt>
                <c:pt idx="5000">
                  <c:v>55.400000000000006</c:v>
                </c:pt>
                <c:pt idx="5001">
                  <c:v>51.44</c:v>
                </c:pt>
                <c:pt idx="5002">
                  <c:v>44.519999999999996</c:v>
                </c:pt>
                <c:pt idx="5003">
                  <c:v>48.04</c:v>
                </c:pt>
                <c:pt idx="5004">
                  <c:v>45.4</c:v>
                </c:pt>
                <c:pt idx="5005">
                  <c:v>79.92</c:v>
                </c:pt>
                <c:pt idx="5006">
                  <c:v>84.639999999999986</c:v>
                </c:pt>
                <c:pt idx="5007">
                  <c:v>86.84</c:v>
                </c:pt>
                <c:pt idx="5008">
                  <c:v>87.559999999999988</c:v>
                </c:pt>
                <c:pt idx="5009">
                  <c:v>88.679999999999993</c:v>
                </c:pt>
                <c:pt idx="5010">
                  <c:v>85.36</c:v>
                </c:pt>
                <c:pt idx="5011">
                  <c:v>78.759999999999991</c:v>
                </c:pt>
                <c:pt idx="5012">
                  <c:v>72.680000000000007</c:v>
                </c:pt>
                <c:pt idx="5013">
                  <c:v>60.36</c:v>
                </c:pt>
                <c:pt idx="5014">
                  <c:v>49.08</c:v>
                </c:pt>
                <c:pt idx="5015">
                  <c:v>43.600000000000009</c:v>
                </c:pt>
                <c:pt idx="5016">
                  <c:v>38.880000000000003</c:v>
                </c:pt>
                <c:pt idx="5017">
                  <c:v>39.68</c:v>
                </c:pt>
                <c:pt idx="5018">
                  <c:v>51.240000000000009</c:v>
                </c:pt>
                <c:pt idx="5019">
                  <c:v>59.72</c:v>
                </c:pt>
                <c:pt idx="5020">
                  <c:v>59.72</c:v>
                </c:pt>
                <c:pt idx="5021">
                  <c:v>61.68</c:v>
                </c:pt>
                <c:pt idx="5022">
                  <c:v>57.320000000000007</c:v>
                </c:pt>
                <c:pt idx="5023">
                  <c:v>47.68</c:v>
                </c:pt>
                <c:pt idx="5024">
                  <c:v>43.32</c:v>
                </c:pt>
                <c:pt idx="5025">
                  <c:v>47.08</c:v>
                </c:pt>
                <c:pt idx="5026">
                  <c:v>53.76</c:v>
                </c:pt>
                <c:pt idx="5027">
                  <c:v>57.56</c:v>
                </c:pt>
                <c:pt idx="5028">
                  <c:v>62.960000000000008</c:v>
                </c:pt>
                <c:pt idx="5029">
                  <c:v>69.72</c:v>
                </c:pt>
                <c:pt idx="5030">
                  <c:v>71.000000000000014</c:v>
                </c:pt>
                <c:pt idx="5031">
                  <c:v>66.52</c:v>
                </c:pt>
                <c:pt idx="5032">
                  <c:v>70.599999999999994</c:v>
                </c:pt>
                <c:pt idx="5033">
                  <c:v>72.040000000000006</c:v>
                </c:pt>
                <c:pt idx="5034">
                  <c:v>67.040000000000006</c:v>
                </c:pt>
                <c:pt idx="5035">
                  <c:v>60.440000000000005</c:v>
                </c:pt>
                <c:pt idx="5036">
                  <c:v>60.68</c:v>
                </c:pt>
                <c:pt idx="5037">
                  <c:v>56.16</c:v>
                </c:pt>
                <c:pt idx="5038">
                  <c:v>45.92</c:v>
                </c:pt>
                <c:pt idx="5039">
                  <c:v>36.159999999999997</c:v>
                </c:pt>
                <c:pt idx="5040">
                  <c:v>37.36</c:v>
                </c:pt>
                <c:pt idx="5041">
                  <c:v>32.720000000000006</c:v>
                </c:pt>
                <c:pt idx="5042">
                  <c:v>39.119999999999997</c:v>
                </c:pt>
                <c:pt idx="5043">
                  <c:v>55.32</c:v>
                </c:pt>
                <c:pt idx="5044">
                  <c:v>71.8</c:v>
                </c:pt>
                <c:pt idx="5045">
                  <c:v>79.44</c:v>
                </c:pt>
                <c:pt idx="5046">
                  <c:v>83.44</c:v>
                </c:pt>
                <c:pt idx="5047">
                  <c:v>74.440000000000012</c:v>
                </c:pt>
                <c:pt idx="5048">
                  <c:v>72.28</c:v>
                </c:pt>
                <c:pt idx="5049">
                  <c:v>71.16</c:v>
                </c:pt>
                <c:pt idx="5050">
                  <c:v>71.960000000000008</c:v>
                </c:pt>
                <c:pt idx="5051">
                  <c:v>74.2</c:v>
                </c:pt>
                <c:pt idx="5052">
                  <c:v>82.16</c:v>
                </c:pt>
                <c:pt idx="5053">
                  <c:v>79.16</c:v>
                </c:pt>
                <c:pt idx="5054">
                  <c:v>75.599999999999994</c:v>
                </c:pt>
                <c:pt idx="5055">
                  <c:v>74.319999999999993</c:v>
                </c:pt>
                <c:pt idx="5056">
                  <c:v>79.320000000000007</c:v>
                </c:pt>
                <c:pt idx="5057">
                  <c:v>74.2</c:v>
                </c:pt>
                <c:pt idx="5058">
                  <c:v>72.36</c:v>
                </c:pt>
                <c:pt idx="5059">
                  <c:v>68.56</c:v>
                </c:pt>
                <c:pt idx="5060">
                  <c:v>61.4</c:v>
                </c:pt>
                <c:pt idx="5061">
                  <c:v>53.72</c:v>
                </c:pt>
                <c:pt idx="5062">
                  <c:v>55.680000000000007</c:v>
                </c:pt>
                <c:pt idx="5063">
                  <c:v>53.6</c:v>
                </c:pt>
                <c:pt idx="5064">
                  <c:v>57.08</c:v>
                </c:pt>
                <c:pt idx="5065">
                  <c:v>64.039999999999992</c:v>
                </c:pt>
                <c:pt idx="5066">
                  <c:v>72.16</c:v>
                </c:pt>
                <c:pt idx="5067">
                  <c:v>71.000000000000014</c:v>
                </c:pt>
                <c:pt idx="5068">
                  <c:v>75.720000000000013</c:v>
                </c:pt>
                <c:pt idx="5069">
                  <c:v>75.12</c:v>
                </c:pt>
                <c:pt idx="5070">
                  <c:v>68.84</c:v>
                </c:pt>
                <c:pt idx="5071">
                  <c:v>64.599999999999994</c:v>
                </c:pt>
                <c:pt idx="5072">
                  <c:v>63.839999999999996</c:v>
                </c:pt>
                <c:pt idx="5073">
                  <c:v>59.96</c:v>
                </c:pt>
                <c:pt idx="5074">
                  <c:v>57.120000000000005</c:v>
                </c:pt>
                <c:pt idx="5075">
                  <c:v>54.32</c:v>
                </c:pt>
                <c:pt idx="5076">
                  <c:v>52.160000000000004</c:v>
                </c:pt>
                <c:pt idx="5077">
                  <c:v>51.04</c:v>
                </c:pt>
                <c:pt idx="5078">
                  <c:v>46.48</c:v>
                </c:pt>
                <c:pt idx="5079">
                  <c:v>39.28</c:v>
                </c:pt>
                <c:pt idx="5080">
                  <c:v>43.160000000000004</c:v>
                </c:pt>
                <c:pt idx="5081">
                  <c:v>40.08</c:v>
                </c:pt>
                <c:pt idx="5082">
                  <c:v>75.84</c:v>
                </c:pt>
                <c:pt idx="5083">
                  <c:v>82.6</c:v>
                </c:pt>
                <c:pt idx="5084">
                  <c:v>85.04</c:v>
                </c:pt>
                <c:pt idx="5085">
                  <c:v>85.12</c:v>
                </c:pt>
                <c:pt idx="5086">
                  <c:v>86.76</c:v>
                </c:pt>
                <c:pt idx="5087">
                  <c:v>79.08</c:v>
                </c:pt>
                <c:pt idx="5088">
                  <c:v>69.2</c:v>
                </c:pt>
                <c:pt idx="5089">
                  <c:v>63.44</c:v>
                </c:pt>
                <c:pt idx="5090">
                  <c:v>52.32</c:v>
                </c:pt>
                <c:pt idx="5091">
                  <c:v>42.6</c:v>
                </c:pt>
                <c:pt idx="5092">
                  <c:v>37.120000000000005</c:v>
                </c:pt>
                <c:pt idx="5093">
                  <c:v>36.32</c:v>
                </c:pt>
                <c:pt idx="5094">
                  <c:v>40.28</c:v>
                </c:pt>
                <c:pt idx="5095">
                  <c:v>54.44</c:v>
                </c:pt>
                <c:pt idx="5096">
                  <c:v>64.84</c:v>
                </c:pt>
                <c:pt idx="5097">
                  <c:v>65.88000000000001</c:v>
                </c:pt>
                <c:pt idx="5098">
                  <c:v>62.760000000000005</c:v>
                </c:pt>
                <c:pt idx="5099">
                  <c:v>55.16</c:v>
                </c:pt>
                <c:pt idx="5100">
                  <c:v>41.24</c:v>
                </c:pt>
                <c:pt idx="5101">
                  <c:v>35.559999999999995</c:v>
                </c:pt>
                <c:pt idx="5102">
                  <c:v>43.28</c:v>
                </c:pt>
                <c:pt idx="5103">
                  <c:v>54.599999999999994</c:v>
                </c:pt>
                <c:pt idx="5104">
                  <c:v>59.68</c:v>
                </c:pt>
                <c:pt idx="5105">
                  <c:v>67</c:v>
                </c:pt>
                <c:pt idx="5106">
                  <c:v>74.240000000000009</c:v>
                </c:pt>
                <c:pt idx="5107">
                  <c:v>71.679999999999993</c:v>
                </c:pt>
                <c:pt idx="5108">
                  <c:v>64.760000000000005</c:v>
                </c:pt>
                <c:pt idx="5109">
                  <c:v>70.320000000000007</c:v>
                </c:pt>
                <c:pt idx="5110">
                  <c:v>74.240000000000009</c:v>
                </c:pt>
                <c:pt idx="5111">
                  <c:v>70.599999999999994</c:v>
                </c:pt>
                <c:pt idx="5112">
                  <c:v>69.16</c:v>
                </c:pt>
                <c:pt idx="5113">
                  <c:v>73.8</c:v>
                </c:pt>
                <c:pt idx="5114">
                  <c:v>69.84</c:v>
                </c:pt>
                <c:pt idx="5115">
                  <c:v>61.639999999999993</c:v>
                </c:pt>
                <c:pt idx="5116">
                  <c:v>52.080000000000005</c:v>
                </c:pt>
                <c:pt idx="5117">
                  <c:v>52.52</c:v>
                </c:pt>
                <c:pt idx="5118">
                  <c:v>42.24</c:v>
                </c:pt>
                <c:pt idx="5119">
                  <c:v>43.4</c:v>
                </c:pt>
                <c:pt idx="5120">
                  <c:v>55.720000000000006</c:v>
                </c:pt>
                <c:pt idx="5121">
                  <c:v>70.64</c:v>
                </c:pt>
                <c:pt idx="5122">
                  <c:v>77.239999999999995</c:v>
                </c:pt>
                <c:pt idx="5123">
                  <c:v>82.16</c:v>
                </c:pt>
                <c:pt idx="5124">
                  <c:v>74.16</c:v>
                </c:pt>
                <c:pt idx="5125">
                  <c:v>72.08</c:v>
                </c:pt>
                <c:pt idx="5126">
                  <c:v>72.16</c:v>
                </c:pt>
                <c:pt idx="5127">
                  <c:v>73.2</c:v>
                </c:pt>
                <c:pt idx="5128">
                  <c:v>79.28</c:v>
                </c:pt>
                <c:pt idx="5129">
                  <c:v>89.44</c:v>
                </c:pt>
                <c:pt idx="5130">
                  <c:v>83.960000000000008</c:v>
                </c:pt>
                <c:pt idx="5131">
                  <c:v>76.16</c:v>
                </c:pt>
                <c:pt idx="5132">
                  <c:v>72.680000000000007</c:v>
                </c:pt>
                <c:pt idx="5133">
                  <c:v>75</c:v>
                </c:pt>
                <c:pt idx="5134">
                  <c:v>70.48</c:v>
                </c:pt>
                <c:pt idx="5135">
                  <c:v>71.48</c:v>
                </c:pt>
                <c:pt idx="5136">
                  <c:v>73.679999999999993</c:v>
                </c:pt>
                <c:pt idx="5137">
                  <c:v>67.320000000000007</c:v>
                </c:pt>
                <c:pt idx="5138">
                  <c:v>59.160000000000004</c:v>
                </c:pt>
                <c:pt idx="5139">
                  <c:v>58.320000000000007</c:v>
                </c:pt>
                <c:pt idx="5140">
                  <c:v>55.64</c:v>
                </c:pt>
                <c:pt idx="5141">
                  <c:v>55.44</c:v>
                </c:pt>
                <c:pt idx="5142">
                  <c:v>59.160000000000004</c:v>
                </c:pt>
                <c:pt idx="5143">
                  <c:v>64.400000000000006</c:v>
                </c:pt>
                <c:pt idx="5144">
                  <c:v>62.20000000000001</c:v>
                </c:pt>
                <c:pt idx="5145">
                  <c:v>67.400000000000006</c:v>
                </c:pt>
                <c:pt idx="5146">
                  <c:v>68.28</c:v>
                </c:pt>
                <c:pt idx="5147">
                  <c:v>68.320000000000007</c:v>
                </c:pt>
                <c:pt idx="5148">
                  <c:v>68.960000000000008</c:v>
                </c:pt>
                <c:pt idx="5149">
                  <c:v>70.16</c:v>
                </c:pt>
                <c:pt idx="5150">
                  <c:v>67.2</c:v>
                </c:pt>
                <c:pt idx="5151">
                  <c:v>66.72</c:v>
                </c:pt>
                <c:pt idx="5152">
                  <c:v>61.039999999999992</c:v>
                </c:pt>
                <c:pt idx="5153">
                  <c:v>55.44</c:v>
                </c:pt>
                <c:pt idx="5154">
                  <c:v>52.92</c:v>
                </c:pt>
                <c:pt idx="5155">
                  <c:v>47.48</c:v>
                </c:pt>
                <c:pt idx="5156">
                  <c:v>40.4</c:v>
                </c:pt>
                <c:pt idx="5157">
                  <c:v>46.040000000000006</c:v>
                </c:pt>
                <c:pt idx="5158">
                  <c:v>43.68</c:v>
                </c:pt>
                <c:pt idx="5159">
                  <c:v>68.199999999999989</c:v>
                </c:pt>
                <c:pt idx="5160">
                  <c:v>77.760000000000005</c:v>
                </c:pt>
                <c:pt idx="5161">
                  <c:v>77.039999999999992</c:v>
                </c:pt>
                <c:pt idx="5162">
                  <c:v>75.759999999999991</c:v>
                </c:pt>
                <c:pt idx="5163">
                  <c:v>75.08</c:v>
                </c:pt>
                <c:pt idx="5164">
                  <c:v>66.919999999999987</c:v>
                </c:pt>
                <c:pt idx="5165">
                  <c:v>59.760000000000005</c:v>
                </c:pt>
                <c:pt idx="5166">
                  <c:v>58.96</c:v>
                </c:pt>
                <c:pt idx="5167">
                  <c:v>52.04</c:v>
                </c:pt>
                <c:pt idx="5168">
                  <c:v>46.680000000000007</c:v>
                </c:pt>
                <c:pt idx="5169">
                  <c:v>44.440000000000005</c:v>
                </c:pt>
                <c:pt idx="5170">
                  <c:v>44.24</c:v>
                </c:pt>
                <c:pt idx="5171">
                  <c:v>47.56</c:v>
                </c:pt>
                <c:pt idx="5172">
                  <c:v>58.920000000000009</c:v>
                </c:pt>
                <c:pt idx="5173">
                  <c:v>67.679999999999993</c:v>
                </c:pt>
                <c:pt idx="5174">
                  <c:v>65.759999999999991</c:v>
                </c:pt>
                <c:pt idx="5175">
                  <c:v>57.879999999999995</c:v>
                </c:pt>
                <c:pt idx="5176">
                  <c:v>48.319999999999993</c:v>
                </c:pt>
                <c:pt idx="5177">
                  <c:v>38.120000000000005</c:v>
                </c:pt>
                <c:pt idx="5178">
                  <c:v>33.440000000000005</c:v>
                </c:pt>
                <c:pt idx="5179">
                  <c:v>39.68</c:v>
                </c:pt>
                <c:pt idx="5180">
                  <c:v>51.04</c:v>
                </c:pt>
                <c:pt idx="5181">
                  <c:v>57.720000000000006</c:v>
                </c:pt>
                <c:pt idx="5182">
                  <c:v>65.199999999999989</c:v>
                </c:pt>
                <c:pt idx="5183">
                  <c:v>73.960000000000008</c:v>
                </c:pt>
                <c:pt idx="5184">
                  <c:v>72.399999999999991</c:v>
                </c:pt>
                <c:pt idx="5185">
                  <c:v>64.599999999999994</c:v>
                </c:pt>
                <c:pt idx="5186">
                  <c:v>68</c:v>
                </c:pt>
                <c:pt idx="5187">
                  <c:v>72.839999999999989</c:v>
                </c:pt>
                <c:pt idx="5188">
                  <c:v>68.47999999999999</c:v>
                </c:pt>
                <c:pt idx="5189">
                  <c:v>69.36</c:v>
                </c:pt>
                <c:pt idx="5190">
                  <c:v>76.28</c:v>
                </c:pt>
                <c:pt idx="5191">
                  <c:v>74.8</c:v>
                </c:pt>
                <c:pt idx="5192">
                  <c:v>68</c:v>
                </c:pt>
                <c:pt idx="5193">
                  <c:v>59.559999999999988</c:v>
                </c:pt>
                <c:pt idx="5194">
                  <c:v>56.16</c:v>
                </c:pt>
                <c:pt idx="5195">
                  <c:v>44.76</c:v>
                </c:pt>
                <c:pt idx="5196">
                  <c:v>44.04</c:v>
                </c:pt>
                <c:pt idx="5197">
                  <c:v>52.2</c:v>
                </c:pt>
                <c:pt idx="5198">
                  <c:v>65.680000000000007</c:v>
                </c:pt>
                <c:pt idx="5199">
                  <c:v>74.8</c:v>
                </c:pt>
                <c:pt idx="5200">
                  <c:v>82.04</c:v>
                </c:pt>
                <c:pt idx="5201">
                  <c:v>77.160000000000011</c:v>
                </c:pt>
                <c:pt idx="5202">
                  <c:v>74.88</c:v>
                </c:pt>
                <c:pt idx="5203">
                  <c:v>72.8</c:v>
                </c:pt>
                <c:pt idx="5204">
                  <c:v>71.36</c:v>
                </c:pt>
                <c:pt idx="5205">
                  <c:v>78.039999999999992</c:v>
                </c:pt>
                <c:pt idx="5206">
                  <c:v>84.68</c:v>
                </c:pt>
                <c:pt idx="5207">
                  <c:v>81.800000000000011</c:v>
                </c:pt>
                <c:pt idx="5208">
                  <c:v>77.160000000000011</c:v>
                </c:pt>
                <c:pt idx="5209">
                  <c:v>72.839999999999989</c:v>
                </c:pt>
                <c:pt idx="5210">
                  <c:v>70.240000000000009</c:v>
                </c:pt>
                <c:pt idx="5211">
                  <c:v>66.399999999999991</c:v>
                </c:pt>
                <c:pt idx="5212">
                  <c:v>65.16</c:v>
                </c:pt>
                <c:pt idx="5213">
                  <c:v>66.759999999999991</c:v>
                </c:pt>
                <c:pt idx="5214">
                  <c:v>65.759999999999991</c:v>
                </c:pt>
                <c:pt idx="5215">
                  <c:v>64.680000000000007</c:v>
                </c:pt>
                <c:pt idx="5216">
                  <c:v>67</c:v>
                </c:pt>
                <c:pt idx="5217">
                  <c:v>64.400000000000006</c:v>
                </c:pt>
                <c:pt idx="5218">
                  <c:v>63.2</c:v>
                </c:pt>
                <c:pt idx="5219">
                  <c:v>62.79999999999999</c:v>
                </c:pt>
                <c:pt idx="5220">
                  <c:v>63.32</c:v>
                </c:pt>
                <c:pt idx="5221">
                  <c:v>57.879999999999995</c:v>
                </c:pt>
                <c:pt idx="5222">
                  <c:v>60.640000000000008</c:v>
                </c:pt>
                <c:pt idx="5223">
                  <c:v>63.239999999999995</c:v>
                </c:pt>
                <c:pt idx="5224">
                  <c:v>63.92</c:v>
                </c:pt>
                <c:pt idx="5225">
                  <c:v>65.960000000000008</c:v>
                </c:pt>
                <c:pt idx="5226">
                  <c:v>70.72</c:v>
                </c:pt>
                <c:pt idx="5227">
                  <c:v>68.399999999999991</c:v>
                </c:pt>
                <c:pt idx="5228">
                  <c:v>64.92</c:v>
                </c:pt>
                <c:pt idx="5229">
                  <c:v>62.88</c:v>
                </c:pt>
                <c:pt idx="5230">
                  <c:v>59.319999999999993</c:v>
                </c:pt>
                <c:pt idx="5231">
                  <c:v>56.2</c:v>
                </c:pt>
                <c:pt idx="5232">
                  <c:v>54.24</c:v>
                </c:pt>
                <c:pt idx="5233">
                  <c:v>51.04</c:v>
                </c:pt>
                <c:pt idx="5234">
                  <c:v>53.48</c:v>
                </c:pt>
                <c:pt idx="5235">
                  <c:v>47.48</c:v>
                </c:pt>
                <c:pt idx="5236">
                  <c:v>70.040000000000006</c:v>
                </c:pt>
                <c:pt idx="5237">
                  <c:v>77.680000000000007</c:v>
                </c:pt>
                <c:pt idx="5238">
                  <c:v>75.16</c:v>
                </c:pt>
                <c:pt idx="5239">
                  <c:v>73.56</c:v>
                </c:pt>
                <c:pt idx="5240">
                  <c:v>71.240000000000009</c:v>
                </c:pt>
                <c:pt idx="5241">
                  <c:v>65.400000000000006</c:v>
                </c:pt>
                <c:pt idx="5242">
                  <c:v>61.12</c:v>
                </c:pt>
                <c:pt idx="5243">
                  <c:v>62.92</c:v>
                </c:pt>
                <c:pt idx="5244">
                  <c:v>56.639999999999993</c:v>
                </c:pt>
                <c:pt idx="5245">
                  <c:v>51.64</c:v>
                </c:pt>
                <c:pt idx="5246">
                  <c:v>48.28</c:v>
                </c:pt>
                <c:pt idx="5247">
                  <c:v>47.44</c:v>
                </c:pt>
                <c:pt idx="5248">
                  <c:v>47.92</c:v>
                </c:pt>
                <c:pt idx="5249">
                  <c:v>54.800000000000004</c:v>
                </c:pt>
                <c:pt idx="5250">
                  <c:v>59.52</c:v>
                </c:pt>
                <c:pt idx="5251">
                  <c:v>56.120000000000005</c:v>
                </c:pt>
                <c:pt idx="5252">
                  <c:v>45.959999999999994</c:v>
                </c:pt>
                <c:pt idx="5253">
                  <c:v>37.96</c:v>
                </c:pt>
                <c:pt idx="5254">
                  <c:v>34.160000000000004</c:v>
                </c:pt>
                <c:pt idx="5255">
                  <c:v>32.599999999999994</c:v>
                </c:pt>
                <c:pt idx="5256">
                  <c:v>38.04</c:v>
                </c:pt>
                <c:pt idx="5257">
                  <c:v>50.8</c:v>
                </c:pt>
                <c:pt idx="5258">
                  <c:v>57.919999999999995</c:v>
                </c:pt>
                <c:pt idx="5259">
                  <c:v>64.08</c:v>
                </c:pt>
                <c:pt idx="5260">
                  <c:v>73.960000000000008</c:v>
                </c:pt>
                <c:pt idx="5261">
                  <c:v>72.64</c:v>
                </c:pt>
                <c:pt idx="5262">
                  <c:v>62.760000000000005</c:v>
                </c:pt>
                <c:pt idx="5263">
                  <c:v>60.88</c:v>
                </c:pt>
                <c:pt idx="5264">
                  <c:v>63.800000000000004</c:v>
                </c:pt>
                <c:pt idx="5265">
                  <c:v>61.12</c:v>
                </c:pt>
                <c:pt idx="5266">
                  <c:v>67.400000000000006</c:v>
                </c:pt>
                <c:pt idx="5267">
                  <c:v>76.88000000000001</c:v>
                </c:pt>
                <c:pt idx="5268">
                  <c:v>80.56</c:v>
                </c:pt>
                <c:pt idx="5269">
                  <c:v>77.760000000000005</c:v>
                </c:pt>
                <c:pt idx="5270">
                  <c:v>70.56</c:v>
                </c:pt>
                <c:pt idx="5271">
                  <c:v>64.44</c:v>
                </c:pt>
                <c:pt idx="5272">
                  <c:v>52.680000000000007</c:v>
                </c:pt>
                <c:pt idx="5273">
                  <c:v>48.52</c:v>
                </c:pt>
                <c:pt idx="5274">
                  <c:v>51.64</c:v>
                </c:pt>
                <c:pt idx="5275">
                  <c:v>60.040000000000006</c:v>
                </c:pt>
                <c:pt idx="5276">
                  <c:v>69.760000000000005</c:v>
                </c:pt>
                <c:pt idx="5277">
                  <c:v>79.56</c:v>
                </c:pt>
                <c:pt idx="5278">
                  <c:v>76.64</c:v>
                </c:pt>
                <c:pt idx="5279">
                  <c:v>73</c:v>
                </c:pt>
                <c:pt idx="5280">
                  <c:v>68.88</c:v>
                </c:pt>
                <c:pt idx="5281">
                  <c:v>63.32</c:v>
                </c:pt>
                <c:pt idx="5282">
                  <c:v>66</c:v>
                </c:pt>
                <c:pt idx="5283">
                  <c:v>68.47999999999999</c:v>
                </c:pt>
                <c:pt idx="5284">
                  <c:v>64.36</c:v>
                </c:pt>
                <c:pt idx="5285">
                  <c:v>63.56</c:v>
                </c:pt>
                <c:pt idx="5286">
                  <c:v>64.400000000000006</c:v>
                </c:pt>
                <c:pt idx="5287">
                  <c:v>65.199999999999989</c:v>
                </c:pt>
                <c:pt idx="5288">
                  <c:v>66.8</c:v>
                </c:pt>
                <c:pt idx="5289">
                  <c:v>67.56</c:v>
                </c:pt>
                <c:pt idx="5290">
                  <c:v>67.28</c:v>
                </c:pt>
                <c:pt idx="5291">
                  <c:v>65.84</c:v>
                </c:pt>
                <c:pt idx="5292">
                  <c:v>65.72</c:v>
                </c:pt>
                <c:pt idx="5293">
                  <c:v>66.28</c:v>
                </c:pt>
                <c:pt idx="5294">
                  <c:v>66.12</c:v>
                </c:pt>
                <c:pt idx="5295">
                  <c:v>63.519999999999996</c:v>
                </c:pt>
                <c:pt idx="5296">
                  <c:v>58.4</c:v>
                </c:pt>
                <c:pt idx="5297">
                  <c:v>54.800000000000004</c:v>
                </c:pt>
                <c:pt idx="5298">
                  <c:v>51.359999999999992</c:v>
                </c:pt>
                <c:pt idx="5299">
                  <c:v>53.76</c:v>
                </c:pt>
                <c:pt idx="5300">
                  <c:v>56.2</c:v>
                </c:pt>
                <c:pt idx="5301">
                  <c:v>62.79999999999999</c:v>
                </c:pt>
                <c:pt idx="5302">
                  <c:v>66.8</c:v>
                </c:pt>
                <c:pt idx="5303">
                  <c:v>71.52000000000001</c:v>
                </c:pt>
                <c:pt idx="5304">
                  <c:v>70.960000000000008</c:v>
                </c:pt>
                <c:pt idx="5305">
                  <c:v>68.760000000000005</c:v>
                </c:pt>
                <c:pt idx="5306">
                  <c:v>62.79999999999999</c:v>
                </c:pt>
                <c:pt idx="5307">
                  <c:v>59.20000000000001</c:v>
                </c:pt>
                <c:pt idx="5308">
                  <c:v>54.599999999999994</c:v>
                </c:pt>
                <c:pt idx="5309">
                  <c:v>52.160000000000004</c:v>
                </c:pt>
                <c:pt idx="5310">
                  <c:v>54.04</c:v>
                </c:pt>
                <c:pt idx="5311">
                  <c:v>58.519999999999996</c:v>
                </c:pt>
                <c:pt idx="5312">
                  <c:v>54.76</c:v>
                </c:pt>
                <c:pt idx="5313">
                  <c:v>68.56</c:v>
                </c:pt>
                <c:pt idx="5314">
                  <c:v>73.44</c:v>
                </c:pt>
                <c:pt idx="5315">
                  <c:v>70.040000000000006</c:v>
                </c:pt>
                <c:pt idx="5316">
                  <c:v>69</c:v>
                </c:pt>
                <c:pt idx="5317">
                  <c:v>63.999999999999993</c:v>
                </c:pt>
                <c:pt idx="5318">
                  <c:v>58.920000000000009</c:v>
                </c:pt>
                <c:pt idx="5319">
                  <c:v>53.559999999999995</c:v>
                </c:pt>
                <c:pt idx="5320">
                  <c:v>56.84</c:v>
                </c:pt>
                <c:pt idx="5321">
                  <c:v>54.52</c:v>
                </c:pt>
                <c:pt idx="5322">
                  <c:v>52.32</c:v>
                </c:pt>
                <c:pt idx="5323">
                  <c:v>48.8</c:v>
                </c:pt>
                <c:pt idx="5324">
                  <c:v>50.759999999999991</c:v>
                </c:pt>
                <c:pt idx="5325">
                  <c:v>52.359999999999992</c:v>
                </c:pt>
                <c:pt idx="5326">
                  <c:v>56.2</c:v>
                </c:pt>
                <c:pt idx="5327">
                  <c:v>60.6</c:v>
                </c:pt>
                <c:pt idx="5328">
                  <c:v>59</c:v>
                </c:pt>
                <c:pt idx="5329">
                  <c:v>49.08</c:v>
                </c:pt>
                <c:pt idx="5330">
                  <c:v>39.32</c:v>
                </c:pt>
                <c:pt idx="5331">
                  <c:v>37.4</c:v>
                </c:pt>
                <c:pt idx="5332">
                  <c:v>35.96</c:v>
                </c:pt>
                <c:pt idx="5333">
                  <c:v>39</c:v>
                </c:pt>
                <c:pt idx="5334">
                  <c:v>48.480000000000004</c:v>
                </c:pt>
                <c:pt idx="5335">
                  <c:v>57.599999999999994</c:v>
                </c:pt>
                <c:pt idx="5336">
                  <c:v>62.760000000000005</c:v>
                </c:pt>
                <c:pt idx="5337">
                  <c:v>72.8</c:v>
                </c:pt>
                <c:pt idx="5338">
                  <c:v>71.72</c:v>
                </c:pt>
                <c:pt idx="5339">
                  <c:v>61.68</c:v>
                </c:pt>
                <c:pt idx="5340">
                  <c:v>53.72</c:v>
                </c:pt>
                <c:pt idx="5341">
                  <c:v>55.199999999999996</c:v>
                </c:pt>
                <c:pt idx="5342">
                  <c:v>52.6</c:v>
                </c:pt>
                <c:pt idx="5343">
                  <c:v>61.68</c:v>
                </c:pt>
                <c:pt idx="5344">
                  <c:v>75.599999999999994</c:v>
                </c:pt>
                <c:pt idx="5345">
                  <c:v>83.240000000000009</c:v>
                </c:pt>
                <c:pt idx="5346">
                  <c:v>83</c:v>
                </c:pt>
                <c:pt idx="5347">
                  <c:v>79.12</c:v>
                </c:pt>
                <c:pt idx="5348">
                  <c:v>72.239999999999995</c:v>
                </c:pt>
                <c:pt idx="5349">
                  <c:v>58.64</c:v>
                </c:pt>
                <c:pt idx="5350">
                  <c:v>54.08</c:v>
                </c:pt>
                <c:pt idx="5351">
                  <c:v>54.96</c:v>
                </c:pt>
                <c:pt idx="5352">
                  <c:v>60</c:v>
                </c:pt>
                <c:pt idx="5353">
                  <c:v>67.64</c:v>
                </c:pt>
                <c:pt idx="5354">
                  <c:v>77.400000000000006</c:v>
                </c:pt>
                <c:pt idx="5355">
                  <c:v>75.08</c:v>
                </c:pt>
                <c:pt idx="5356">
                  <c:v>72.839999999999989</c:v>
                </c:pt>
                <c:pt idx="5357">
                  <c:v>68.8</c:v>
                </c:pt>
                <c:pt idx="5358">
                  <c:v>63.6</c:v>
                </c:pt>
                <c:pt idx="5359">
                  <c:v>63.2</c:v>
                </c:pt>
                <c:pt idx="5360">
                  <c:v>64.44</c:v>
                </c:pt>
                <c:pt idx="5361">
                  <c:v>60.8</c:v>
                </c:pt>
                <c:pt idx="5362">
                  <c:v>60.400000000000006</c:v>
                </c:pt>
                <c:pt idx="5363">
                  <c:v>61.240000000000009</c:v>
                </c:pt>
                <c:pt idx="5364">
                  <c:v>62.20000000000001</c:v>
                </c:pt>
                <c:pt idx="5365">
                  <c:v>63.2</c:v>
                </c:pt>
                <c:pt idx="5366">
                  <c:v>62.28</c:v>
                </c:pt>
                <c:pt idx="5367">
                  <c:v>60.88</c:v>
                </c:pt>
                <c:pt idx="5368">
                  <c:v>59.800000000000011</c:v>
                </c:pt>
                <c:pt idx="5369">
                  <c:v>59.20000000000001</c:v>
                </c:pt>
                <c:pt idx="5370">
                  <c:v>61.919999999999995</c:v>
                </c:pt>
                <c:pt idx="5371">
                  <c:v>64.760000000000005</c:v>
                </c:pt>
                <c:pt idx="5372">
                  <c:v>61.08</c:v>
                </c:pt>
                <c:pt idx="5373">
                  <c:v>55.559999999999995</c:v>
                </c:pt>
                <c:pt idx="5374">
                  <c:v>53.32</c:v>
                </c:pt>
                <c:pt idx="5375">
                  <c:v>47.44</c:v>
                </c:pt>
                <c:pt idx="5376">
                  <c:v>47.08</c:v>
                </c:pt>
                <c:pt idx="5377">
                  <c:v>53.2</c:v>
                </c:pt>
                <c:pt idx="5378">
                  <c:v>63.679999999999993</c:v>
                </c:pt>
                <c:pt idx="5379">
                  <c:v>69.84</c:v>
                </c:pt>
                <c:pt idx="5380">
                  <c:v>75.400000000000006</c:v>
                </c:pt>
                <c:pt idx="5381">
                  <c:v>76.240000000000009</c:v>
                </c:pt>
                <c:pt idx="5382">
                  <c:v>74.039999999999992</c:v>
                </c:pt>
                <c:pt idx="5383">
                  <c:v>68.080000000000013</c:v>
                </c:pt>
                <c:pt idx="5384">
                  <c:v>63.6</c:v>
                </c:pt>
                <c:pt idx="5385">
                  <c:v>61.160000000000004</c:v>
                </c:pt>
                <c:pt idx="5386">
                  <c:v>61.480000000000004</c:v>
                </c:pt>
                <c:pt idx="5387">
                  <c:v>65.08</c:v>
                </c:pt>
                <c:pt idx="5388">
                  <c:v>68.320000000000007</c:v>
                </c:pt>
                <c:pt idx="5389">
                  <c:v>68.47999999999999</c:v>
                </c:pt>
                <c:pt idx="5390">
                  <c:v>60.759999999999991</c:v>
                </c:pt>
                <c:pt idx="5391">
                  <c:v>64.56</c:v>
                </c:pt>
                <c:pt idx="5392">
                  <c:v>61.160000000000004</c:v>
                </c:pt>
                <c:pt idx="5393">
                  <c:v>60.120000000000005</c:v>
                </c:pt>
                <c:pt idx="5394">
                  <c:v>55.559999999999995</c:v>
                </c:pt>
                <c:pt idx="5395">
                  <c:v>48.36</c:v>
                </c:pt>
                <c:pt idx="5396">
                  <c:v>43.76</c:v>
                </c:pt>
                <c:pt idx="5397">
                  <c:v>50.47999999999999</c:v>
                </c:pt>
                <c:pt idx="5398">
                  <c:v>54.96</c:v>
                </c:pt>
                <c:pt idx="5399">
                  <c:v>55.000000000000007</c:v>
                </c:pt>
                <c:pt idx="5400">
                  <c:v>54.04</c:v>
                </c:pt>
                <c:pt idx="5401">
                  <c:v>57.839999999999989</c:v>
                </c:pt>
                <c:pt idx="5402">
                  <c:v>59.72</c:v>
                </c:pt>
                <c:pt idx="5403">
                  <c:v>59.68</c:v>
                </c:pt>
                <c:pt idx="5404">
                  <c:v>60.480000000000004</c:v>
                </c:pt>
                <c:pt idx="5405">
                  <c:v>61.000000000000007</c:v>
                </c:pt>
                <c:pt idx="5406">
                  <c:v>53.559999999999995</c:v>
                </c:pt>
                <c:pt idx="5407">
                  <c:v>46.32</c:v>
                </c:pt>
                <c:pt idx="5408">
                  <c:v>48.36</c:v>
                </c:pt>
                <c:pt idx="5409">
                  <c:v>51.519999999999996</c:v>
                </c:pt>
                <c:pt idx="5410">
                  <c:v>52.440000000000012</c:v>
                </c:pt>
                <c:pt idx="5411">
                  <c:v>57.440000000000005</c:v>
                </c:pt>
                <c:pt idx="5412">
                  <c:v>63.360000000000007</c:v>
                </c:pt>
                <c:pt idx="5413">
                  <c:v>65.759999999999991</c:v>
                </c:pt>
                <c:pt idx="5414">
                  <c:v>73.11999999999999</c:v>
                </c:pt>
                <c:pt idx="5415">
                  <c:v>73.88</c:v>
                </c:pt>
                <c:pt idx="5416">
                  <c:v>64.52</c:v>
                </c:pt>
                <c:pt idx="5417">
                  <c:v>54.480000000000004</c:v>
                </c:pt>
                <c:pt idx="5418">
                  <c:v>52.2</c:v>
                </c:pt>
                <c:pt idx="5419">
                  <c:v>49.68</c:v>
                </c:pt>
                <c:pt idx="5420">
                  <c:v>53.88</c:v>
                </c:pt>
                <c:pt idx="5421">
                  <c:v>64.279999999999987</c:v>
                </c:pt>
                <c:pt idx="5422">
                  <c:v>72.760000000000005</c:v>
                </c:pt>
                <c:pt idx="5423">
                  <c:v>73.88</c:v>
                </c:pt>
                <c:pt idx="5424">
                  <c:v>72.319999999999993</c:v>
                </c:pt>
                <c:pt idx="5425">
                  <c:v>71.8</c:v>
                </c:pt>
                <c:pt idx="5426">
                  <c:v>63</c:v>
                </c:pt>
                <c:pt idx="5427">
                  <c:v>59.160000000000004</c:v>
                </c:pt>
                <c:pt idx="5428">
                  <c:v>59.72</c:v>
                </c:pt>
                <c:pt idx="5429">
                  <c:v>62.239999999999995</c:v>
                </c:pt>
                <c:pt idx="5430">
                  <c:v>63.679999999999993</c:v>
                </c:pt>
                <c:pt idx="5431">
                  <c:v>72.839999999999989</c:v>
                </c:pt>
                <c:pt idx="5432">
                  <c:v>71.56</c:v>
                </c:pt>
                <c:pt idx="5433">
                  <c:v>69.800000000000011</c:v>
                </c:pt>
                <c:pt idx="5434">
                  <c:v>64.36</c:v>
                </c:pt>
                <c:pt idx="5435">
                  <c:v>60.239999999999995</c:v>
                </c:pt>
                <c:pt idx="5436">
                  <c:v>59.4</c:v>
                </c:pt>
                <c:pt idx="5437">
                  <c:v>60.440000000000005</c:v>
                </c:pt>
                <c:pt idx="5438">
                  <c:v>58.320000000000007</c:v>
                </c:pt>
                <c:pt idx="5439">
                  <c:v>60.08</c:v>
                </c:pt>
                <c:pt idx="5440">
                  <c:v>61.959999999999994</c:v>
                </c:pt>
                <c:pt idx="5441">
                  <c:v>59.08</c:v>
                </c:pt>
                <c:pt idx="5442">
                  <c:v>58.28</c:v>
                </c:pt>
                <c:pt idx="5443">
                  <c:v>58.28</c:v>
                </c:pt>
                <c:pt idx="5444">
                  <c:v>59.559999999999988</c:v>
                </c:pt>
                <c:pt idx="5445">
                  <c:v>59.20000000000001</c:v>
                </c:pt>
                <c:pt idx="5446">
                  <c:v>60.68</c:v>
                </c:pt>
                <c:pt idx="5447">
                  <c:v>65.28</c:v>
                </c:pt>
                <c:pt idx="5448">
                  <c:v>67.52</c:v>
                </c:pt>
                <c:pt idx="5449">
                  <c:v>62.160000000000004</c:v>
                </c:pt>
                <c:pt idx="5450">
                  <c:v>57.120000000000005</c:v>
                </c:pt>
                <c:pt idx="5451">
                  <c:v>55.24</c:v>
                </c:pt>
                <c:pt idx="5452">
                  <c:v>49.96</c:v>
                </c:pt>
                <c:pt idx="5453">
                  <c:v>49.559999999999995</c:v>
                </c:pt>
                <c:pt idx="5454">
                  <c:v>55.24</c:v>
                </c:pt>
                <c:pt idx="5455">
                  <c:v>65.960000000000008</c:v>
                </c:pt>
                <c:pt idx="5456">
                  <c:v>72.399999999999991</c:v>
                </c:pt>
                <c:pt idx="5457">
                  <c:v>77.600000000000009</c:v>
                </c:pt>
                <c:pt idx="5458">
                  <c:v>74.11999999999999</c:v>
                </c:pt>
                <c:pt idx="5459">
                  <c:v>72.16</c:v>
                </c:pt>
                <c:pt idx="5460">
                  <c:v>68.960000000000008</c:v>
                </c:pt>
                <c:pt idx="5461">
                  <c:v>66.72</c:v>
                </c:pt>
                <c:pt idx="5462">
                  <c:v>62.92</c:v>
                </c:pt>
                <c:pt idx="5463">
                  <c:v>66.959999999999994</c:v>
                </c:pt>
                <c:pt idx="5464">
                  <c:v>69.56</c:v>
                </c:pt>
                <c:pt idx="5465">
                  <c:v>69.040000000000006</c:v>
                </c:pt>
                <c:pt idx="5466">
                  <c:v>68.52000000000001</c:v>
                </c:pt>
                <c:pt idx="5467">
                  <c:v>58.84</c:v>
                </c:pt>
                <c:pt idx="5468">
                  <c:v>56.120000000000005</c:v>
                </c:pt>
                <c:pt idx="5469">
                  <c:v>51.959999999999994</c:v>
                </c:pt>
                <c:pt idx="5470">
                  <c:v>53.2</c:v>
                </c:pt>
                <c:pt idx="5471">
                  <c:v>50.440000000000005</c:v>
                </c:pt>
                <c:pt idx="5472">
                  <c:v>43.04</c:v>
                </c:pt>
                <c:pt idx="5473">
                  <c:v>40.959999999999994</c:v>
                </c:pt>
                <c:pt idx="5474">
                  <c:v>51.079999999999991</c:v>
                </c:pt>
                <c:pt idx="5475">
                  <c:v>58.68</c:v>
                </c:pt>
                <c:pt idx="5476">
                  <c:v>60.400000000000006</c:v>
                </c:pt>
                <c:pt idx="5477">
                  <c:v>61.4</c:v>
                </c:pt>
                <c:pt idx="5478">
                  <c:v>66.12</c:v>
                </c:pt>
                <c:pt idx="5479">
                  <c:v>66.44</c:v>
                </c:pt>
                <c:pt idx="5480">
                  <c:v>63.2</c:v>
                </c:pt>
                <c:pt idx="5481">
                  <c:v>61.039999999999992</c:v>
                </c:pt>
                <c:pt idx="5482">
                  <c:v>61.160000000000004</c:v>
                </c:pt>
                <c:pt idx="5483">
                  <c:v>56.24</c:v>
                </c:pt>
                <c:pt idx="5484">
                  <c:v>49.84</c:v>
                </c:pt>
                <c:pt idx="5485">
                  <c:v>53.92</c:v>
                </c:pt>
                <c:pt idx="5486">
                  <c:v>57.36</c:v>
                </c:pt>
                <c:pt idx="5487">
                  <c:v>57.120000000000005</c:v>
                </c:pt>
                <c:pt idx="5488">
                  <c:v>58.36</c:v>
                </c:pt>
                <c:pt idx="5489">
                  <c:v>64.319999999999993</c:v>
                </c:pt>
                <c:pt idx="5490">
                  <c:v>64.64</c:v>
                </c:pt>
                <c:pt idx="5491">
                  <c:v>71.039999999999992</c:v>
                </c:pt>
                <c:pt idx="5492">
                  <c:v>73.599999999999994</c:v>
                </c:pt>
                <c:pt idx="5493">
                  <c:v>69.72</c:v>
                </c:pt>
                <c:pt idx="5494">
                  <c:v>58.199999999999996</c:v>
                </c:pt>
                <c:pt idx="5495">
                  <c:v>53.080000000000005</c:v>
                </c:pt>
                <c:pt idx="5496">
                  <c:v>51.480000000000004</c:v>
                </c:pt>
                <c:pt idx="5497">
                  <c:v>53.800000000000004</c:v>
                </c:pt>
                <c:pt idx="5498">
                  <c:v>59.68</c:v>
                </c:pt>
                <c:pt idx="5499">
                  <c:v>69.56</c:v>
                </c:pt>
                <c:pt idx="5500">
                  <c:v>73.2</c:v>
                </c:pt>
                <c:pt idx="5501">
                  <c:v>71.760000000000005</c:v>
                </c:pt>
                <c:pt idx="5502">
                  <c:v>71.44</c:v>
                </c:pt>
                <c:pt idx="5503">
                  <c:v>66.919999999999987</c:v>
                </c:pt>
                <c:pt idx="5504">
                  <c:v>64.08</c:v>
                </c:pt>
                <c:pt idx="5505">
                  <c:v>63.519999999999996</c:v>
                </c:pt>
                <c:pt idx="5506">
                  <c:v>65.440000000000012</c:v>
                </c:pt>
                <c:pt idx="5507">
                  <c:v>65.47999999999999</c:v>
                </c:pt>
                <c:pt idx="5508">
                  <c:v>70.88</c:v>
                </c:pt>
                <c:pt idx="5509">
                  <c:v>67.760000000000005</c:v>
                </c:pt>
                <c:pt idx="5510">
                  <c:v>65.72</c:v>
                </c:pt>
                <c:pt idx="5511">
                  <c:v>60.640000000000008</c:v>
                </c:pt>
                <c:pt idx="5512">
                  <c:v>54.64</c:v>
                </c:pt>
                <c:pt idx="5513">
                  <c:v>51.64</c:v>
                </c:pt>
                <c:pt idx="5514">
                  <c:v>51.480000000000004</c:v>
                </c:pt>
                <c:pt idx="5515">
                  <c:v>51.76</c:v>
                </c:pt>
                <c:pt idx="5516">
                  <c:v>55.080000000000005</c:v>
                </c:pt>
                <c:pt idx="5517">
                  <c:v>60.720000000000006</c:v>
                </c:pt>
                <c:pt idx="5518">
                  <c:v>60.120000000000005</c:v>
                </c:pt>
                <c:pt idx="5519">
                  <c:v>60.88</c:v>
                </c:pt>
                <c:pt idx="5520">
                  <c:v>58.879999999999995</c:v>
                </c:pt>
                <c:pt idx="5521">
                  <c:v>55.36</c:v>
                </c:pt>
                <c:pt idx="5522">
                  <c:v>54.84</c:v>
                </c:pt>
                <c:pt idx="5523">
                  <c:v>54.96</c:v>
                </c:pt>
                <c:pt idx="5524">
                  <c:v>58.160000000000004</c:v>
                </c:pt>
                <c:pt idx="5525">
                  <c:v>61.760000000000005</c:v>
                </c:pt>
                <c:pt idx="5526">
                  <c:v>59.800000000000011</c:v>
                </c:pt>
                <c:pt idx="5527">
                  <c:v>55.52</c:v>
                </c:pt>
                <c:pt idx="5528">
                  <c:v>56.720000000000006</c:v>
                </c:pt>
                <c:pt idx="5529">
                  <c:v>55.600000000000009</c:v>
                </c:pt>
                <c:pt idx="5530">
                  <c:v>53.76</c:v>
                </c:pt>
                <c:pt idx="5531">
                  <c:v>56.16</c:v>
                </c:pt>
                <c:pt idx="5532">
                  <c:v>62.88</c:v>
                </c:pt>
                <c:pt idx="5533">
                  <c:v>64.959999999999994</c:v>
                </c:pt>
                <c:pt idx="5534">
                  <c:v>67.64</c:v>
                </c:pt>
                <c:pt idx="5535">
                  <c:v>65.319999999999993</c:v>
                </c:pt>
                <c:pt idx="5536">
                  <c:v>66.72</c:v>
                </c:pt>
                <c:pt idx="5537">
                  <c:v>69.52000000000001</c:v>
                </c:pt>
                <c:pt idx="5538">
                  <c:v>73.64</c:v>
                </c:pt>
                <c:pt idx="5539">
                  <c:v>73.16</c:v>
                </c:pt>
                <c:pt idx="5540">
                  <c:v>78.44</c:v>
                </c:pt>
                <c:pt idx="5541">
                  <c:v>80.92</c:v>
                </c:pt>
                <c:pt idx="5542">
                  <c:v>73.960000000000008</c:v>
                </c:pt>
                <c:pt idx="5543">
                  <c:v>67.239999999999995</c:v>
                </c:pt>
              </c:numCache>
            </c:numRef>
          </c:xVal>
          <c:yVal>
            <c:numRef>
              <c:f>'roi_scan_means_step1 (2)'!$H$2:$H$22178</c:f>
              <c:numCache>
                <c:formatCode>General</c:formatCode>
                <c:ptCount val="22177"/>
                <c:pt idx="0">
                  <c:v>1.9124183006535949</c:v>
                </c:pt>
                <c:pt idx="1">
                  <c:v>7.0577777777777797</c:v>
                </c:pt>
                <c:pt idx="2">
                  <c:v>9.3406535947712417</c:v>
                </c:pt>
                <c:pt idx="3">
                  <c:v>14.934117647058825</c:v>
                </c:pt>
                <c:pt idx="4">
                  <c:v>15.327581699346407</c:v>
                </c:pt>
                <c:pt idx="5">
                  <c:v>13.907450980392158</c:v>
                </c:pt>
                <c:pt idx="6">
                  <c:v>9.1592156862745107</c:v>
                </c:pt>
                <c:pt idx="7">
                  <c:v>8.3934640522875839</c:v>
                </c:pt>
                <c:pt idx="8">
                  <c:v>7.1369934640522894</c:v>
                </c:pt>
                <c:pt idx="9">
                  <c:v>9.9278431372549019</c:v>
                </c:pt>
                <c:pt idx="10">
                  <c:v>12.852549019607844</c:v>
                </c:pt>
                <c:pt idx="11">
                  <c:v>13.038692810457519</c:v>
                </c:pt>
                <c:pt idx="12">
                  <c:v>11.892810457516342</c:v>
                </c:pt>
                <c:pt idx="13">
                  <c:v>8.888627450980394</c:v>
                </c:pt>
                <c:pt idx="14">
                  <c:v>7.1461437908496741</c:v>
                </c:pt>
                <c:pt idx="15">
                  <c:v>6.2930718954248359</c:v>
                </c:pt>
                <c:pt idx="16">
                  <c:v>6.5335947712418303</c:v>
                </c:pt>
                <c:pt idx="17">
                  <c:v>6.7730718954248372</c:v>
                </c:pt>
                <c:pt idx="18">
                  <c:v>5.4405228758169946</c:v>
                </c:pt>
                <c:pt idx="19">
                  <c:v>3.6732026143790852</c:v>
                </c:pt>
                <c:pt idx="20">
                  <c:v>1.6015686274509808</c:v>
                </c:pt>
                <c:pt idx="21">
                  <c:v>0.74169934640522883</c:v>
                </c:pt>
                <c:pt idx="22">
                  <c:v>0.13098039215686275</c:v>
                </c:pt>
                <c:pt idx="23">
                  <c:v>7.2941176470588245E-2</c:v>
                </c:pt>
                <c:pt idx="24">
                  <c:v>0.14928104575163398</c:v>
                </c:pt>
                <c:pt idx="25">
                  <c:v>0.64130718954248367</c:v>
                </c:pt>
                <c:pt idx="26">
                  <c:v>1.0196078431372551</c:v>
                </c:pt>
                <c:pt idx="27">
                  <c:v>3.0266666666666664</c:v>
                </c:pt>
                <c:pt idx="28">
                  <c:v>3.1058823529411765</c:v>
                </c:pt>
                <c:pt idx="29">
                  <c:v>3.6624836601307194</c:v>
                </c:pt>
                <c:pt idx="30">
                  <c:v>4.650718954248366</c:v>
                </c:pt>
                <c:pt idx="31">
                  <c:v>6.1589542483660136</c:v>
                </c:pt>
                <c:pt idx="32">
                  <c:v>5.7830065359477123</c:v>
                </c:pt>
                <c:pt idx="33">
                  <c:v>7.3628758169934638</c:v>
                </c:pt>
                <c:pt idx="34">
                  <c:v>7.3325490196078427</c:v>
                </c:pt>
                <c:pt idx="35">
                  <c:v>6.067973856209151</c:v>
                </c:pt>
                <c:pt idx="36">
                  <c:v>4.2222222222222223</c:v>
                </c:pt>
                <c:pt idx="37">
                  <c:v>2.5942483660130717</c:v>
                </c:pt>
                <c:pt idx="38">
                  <c:v>1.8318954248366015</c:v>
                </c:pt>
                <c:pt idx="39">
                  <c:v>1.9416993464052288</c:v>
                </c:pt>
                <c:pt idx="40">
                  <c:v>2.1636601307189545</c:v>
                </c:pt>
                <c:pt idx="41">
                  <c:v>2.1228758169934645</c:v>
                </c:pt>
                <c:pt idx="42">
                  <c:v>2.119738562091503</c:v>
                </c:pt>
                <c:pt idx="43">
                  <c:v>1.1500653594771242</c:v>
                </c:pt>
                <c:pt idx="44">
                  <c:v>0.45960784313725495</c:v>
                </c:pt>
                <c:pt idx="45">
                  <c:v>6.0392156862745093E-2</c:v>
                </c:pt>
                <c:pt idx="46">
                  <c:v>0.63895424836601311</c:v>
                </c:pt>
                <c:pt idx="47">
                  <c:v>1.3686274509803922</c:v>
                </c:pt>
                <c:pt idx="48">
                  <c:v>1.8857516339869285</c:v>
                </c:pt>
                <c:pt idx="49">
                  <c:v>2.7362091503267973</c:v>
                </c:pt>
                <c:pt idx="50">
                  <c:v>3.0614379084967327</c:v>
                </c:pt>
                <c:pt idx="51">
                  <c:v>2.4891503267973856</c:v>
                </c:pt>
                <c:pt idx="52">
                  <c:v>2.091764705882353</c:v>
                </c:pt>
                <c:pt idx="53">
                  <c:v>1.7359477124183007</c:v>
                </c:pt>
                <c:pt idx="54">
                  <c:v>0.86352941176470577</c:v>
                </c:pt>
                <c:pt idx="55">
                  <c:v>0.49986928104575168</c:v>
                </c:pt>
                <c:pt idx="56">
                  <c:v>0.4935947712418301</c:v>
                </c:pt>
                <c:pt idx="57">
                  <c:v>0.71450980392156849</c:v>
                </c:pt>
                <c:pt idx="58">
                  <c:v>2.7367320261437906</c:v>
                </c:pt>
                <c:pt idx="59">
                  <c:v>3.0873202614379087</c:v>
                </c:pt>
                <c:pt idx="60">
                  <c:v>3.0873202614379087</c:v>
                </c:pt>
                <c:pt idx="61">
                  <c:v>3.1343790849673203</c:v>
                </c:pt>
                <c:pt idx="62">
                  <c:v>2.6379084967320261</c:v>
                </c:pt>
                <c:pt idx="63">
                  <c:v>0.48000000000000009</c:v>
                </c:pt>
                <c:pt idx="64">
                  <c:v>0.45307189542483661</c:v>
                </c:pt>
                <c:pt idx="65">
                  <c:v>2.0886274509803924</c:v>
                </c:pt>
                <c:pt idx="66">
                  <c:v>3.7848366013071897</c:v>
                </c:pt>
                <c:pt idx="67">
                  <c:v>4.3945098039215695</c:v>
                </c:pt>
                <c:pt idx="68">
                  <c:v>4.3848366013071898</c:v>
                </c:pt>
                <c:pt idx="69">
                  <c:v>4.0831372549019616</c:v>
                </c:pt>
                <c:pt idx="70">
                  <c:v>2.4538562091503269</c:v>
                </c:pt>
                <c:pt idx="71">
                  <c:v>0.86745098039215696</c:v>
                </c:pt>
                <c:pt idx="72">
                  <c:v>0.30352941176470588</c:v>
                </c:pt>
                <c:pt idx="73">
                  <c:v>0.28758169934640526</c:v>
                </c:pt>
                <c:pt idx="74">
                  <c:v>0.26562091503267976</c:v>
                </c:pt>
                <c:pt idx="75">
                  <c:v>0.25934640522875818</c:v>
                </c:pt>
                <c:pt idx="76">
                  <c:v>0.10248366013071895</c:v>
                </c:pt>
                <c:pt idx="77">
                  <c:v>1.7597385620915034</c:v>
                </c:pt>
                <c:pt idx="78">
                  <c:v>5.3241830065359492</c:v>
                </c:pt>
                <c:pt idx="79">
                  <c:v>7.5579084967320256</c:v>
                </c:pt>
                <c:pt idx="80">
                  <c:v>13.126274509803922</c:v>
                </c:pt>
                <c:pt idx="81">
                  <c:v>13.57516339869281</c:v>
                </c:pt>
                <c:pt idx="82">
                  <c:v>12.241307189542484</c:v>
                </c:pt>
                <c:pt idx="83">
                  <c:v>9.1132026143790839</c:v>
                </c:pt>
                <c:pt idx="84">
                  <c:v>7.9827450980392145</c:v>
                </c:pt>
                <c:pt idx="85">
                  <c:v>6.1213071895424847</c:v>
                </c:pt>
                <c:pt idx="86">
                  <c:v>10.344313725490196</c:v>
                </c:pt>
                <c:pt idx="87">
                  <c:v>12.748758169934643</c:v>
                </c:pt>
                <c:pt idx="88">
                  <c:v>12.727058823529413</c:v>
                </c:pt>
                <c:pt idx="89">
                  <c:v>12.127058823529413</c:v>
                </c:pt>
                <c:pt idx="90">
                  <c:v>9.0130718954248366</c:v>
                </c:pt>
                <c:pt idx="91">
                  <c:v>5.3471895424836609</c:v>
                </c:pt>
                <c:pt idx="92">
                  <c:v>4.7772549019607844</c:v>
                </c:pt>
                <c:pt idx="93">
                  <c:v>5.7926797385620921</c:v>
                </c:pt>
                <c:pt idx="94">
                  <c:v>6.5916339869281053</c:v>
                </c:pt>
                <c:pt idx="95">
                  <c:v>5.9738562091503278</c:v>
                </c:pt>
                <c:pt idx="96">
                  <c:v>4.6977777777777776</c:v>
                </c:pt>
                <c:pt idx="97">
                  <c:v>2.863267973856209</c:v>
                </c:pt>
                <c:pt idx="98">
                  <c:v>1.433202614379085</c:v>
                </c:pt>
                <c:pt idx="99">
                  <c:v>0.13098039215686275</c:v>
                </c:pt>
                <c:pt idx="100">
                  <c:v>7.2941176470588245E-2</c:v>
                </c:pt>
                <c:pt idx="101">
                  <c:v>0.14928104575163398</c:v>
                </c:pt>
                <c:pt idx="102">
                  <c:v>0.64130718954248367</c:v>
                </c:pt>
                <c:pt idx="103">
                  <c:v>1.0196078431372551</c:v>
                </c:pt>
                <c:pt idx="104">
                  <c:v>3.0266666666666664</c:v>
                </c:pt>
                <c:pt idx="105">
                  <c:v>3.1058823529411765</c:v>
                </c:pt>
                <c:pt idx="106">
                  <c:v>3.1819607843137256</c:v>
                </c:pt>
                <c:pt idx="107">
                  <c:v>2.8750326797385624</c:v>
                </c:pt>
                <c:pt idx="108">
                  <c:v>3.5960784313725491</c:v>
                </c:pt>
                <c:pt idx="109">
                  <c:v>3.12</c:v>
                </c:pt>
                <c:pt idx="110">
                  <c:v>4.5197385620915034</c:v>
                </c:pt>
                <c:pt idx="111">
                  <c:v>5.9568627450980403</c:v>
                </c:pt>
                <c:pt idx="112">
                  <c:v>6.4402614379084966</c:v>
                </c:pt>
                <c:pt idx="113">
                  <c:v>5.3409150326797379</c:v>
                </c:pt>
                <c:pt idx="114">
                  <c:v>3.8130718954248364</c:v>
                </c:pt>
                <c:pt idx="115">
                  <c:v>3.2214379084967324</c:v>
                </c:pt>
                <c:pt idx="116">
                  <c:v>2.1652287581699348</c:v>
                </c:pt>
                <c:pt idx="117">
                  <c:v>1.8881045751633985</c:v>
                </c:pt>
                <c:pt idx="118">
                  <c:v>1.8881045751633985</c:v>
                </c:pt>
                <c:pt idx="119">
                  <c:v>1.8849673202614379</c:v>
                </c:pt>
                <c:pt idx="120">
                  <c:v>0.92470588235294127</c:v>
                </c:pt>
                <c:pt idx="121">
                  <c:v>0.41333333333333333</c:v>
                </c:pt>
                <c:pt idx="122">
                  <c:v>0.49254901960784314</c:v>
                </c:pt>
                <c:pt idx="123">
                  <c:v>2.0345098039215688</c:v>
                </c:pt>
                <c:pt idx="124">
                  <c:v>2.7971241830065363</c:v>
                </c:pt>
                <c:pt idx="125">
                  <c:v>3.3113725490196075</c:v>
                </c:pt>
                <c:pt idx="126">
                  <c:v>5.5202614379084967</c:v>
                </c:pt>
                <c:pt idx="127">
                  <c:v>5.6708496732026141</c:v>
                </c:pt>
                <c:pt idx="128">
                  <c:v>4.6836601307189554</c:v>
                </c:pt>
                <c:pt idx="129">
                  <c:v>5.3777777777777782</c:v>
                </c:pt>
                <c:pt idx="130">
                  <c:v>5.3385620915032677</c:v>
                </c:pt>
                <c:pt idx="131">
                  <c:v>3.1077124183006539</c:v>
                </c:pt>
                <c:pt idx="132">
                  <c:v>2.4865359477124183</c:v>
                </c:pt>
                <c:pt idx="133">
                  <c:v>1.9317647058823533</c:v>
                </c:pt>
                <c:pt idx="134">
                  <c:v>1.0282352941176471</c:v>
                </c:pt>
                <c:pt idx="135">
                  <c:v>2.7367320261437906</c:v>
                </c:pt>
                <c:pt idx="136">
                  <c:v>3.0873202614379087</c:v>
                </c:pt>
                <c:pt idx="137">
                  <c:v>3.0873202614379087</c:v>
                </c:pt>
                <c:pt idx="138">
                  <c:v>3.1343790849673203</c:v>
                </c:pt>
                <c:pt idx="139">
                  <c:v>2.6379084967320261</c:v>
                </c:pt>
                <c:pt idx="140">
                  <c:v>0.48000000000000009</c:v>
                </c:pt>
                <c:pt idx="141">
                  <c:v>0.45307189542483661</c:v>
                </c:pt>
                <c:pt idx="142">
                  <c:v>2.0886274509803924</c:v>
                </c:pt>
                <c:pt idx="143">
                  <c:v>3.7848366013071897</c:v>
                </c:pt>
                <c:pt idx="144">
                  <c:v>4.3945098039215695</c:v>
                </c:pt>
                <c:pt idx="145">
                  <c:v>4.3848366013071898</c:v>
                </c:pt>
                <c:pt idx="146">
                  <c:v>4.0611764705882356</c:v>
                </c:pt>
                <c:pt idx="147">
                  <c:v>2.4256209150326797</c:v>
                </c:pt>
                <c:pt idx="148">
                  <c:v>0.87424836601307176</c:v>
                </c:pt>
                <c:pt idx="149">
                  <c:v>0.39424836601307189</c:v>
                </c:pt>
                <c:pt idx="150">
                  <c:v>0.47084967320261445</c:v>
                </c:pt>
                <c:pt idx="151">
                  <c:v>0.47084967320261445</c:v>
                </c:pt>
                <c:pt idx="152">
                  <c:v>0.47084967320261445</c:v>
                </c:pt>
                <c:pt idx="153">
                  <c:v>0.27895424836601312</c:v>
                </c:pt>
                <c:pt idx="154">
                  <c:v>1.6334640522875818</c:v>
                </c:pt>
                <c:pt idx="155">
                  <c:v>4.0222222222222221</c:v>
                </c:pt>
                <c:pt idx="156">
                  <c:v>5.2996078431372542</c:v>
                </c:pt>
                <c:pt idx="157">
                  <c:v>10.349019607843138</c:v>
                </c:pt>
                <c:pt idx="158">
                  <c:v>10.770457516339869</c:v>
                </c:pt>
                <c:pt idx="159">
                  <c:v>9.5406535947712428</c:v>
                </c:pt>
                <c:pt idx="160">
                  <c:v>8.4067973856209139</c:v>
                </c:pt>
                <c:pt idx="161">
                  <c:v>8.3288888888888906</c:v>
                </c:pt>
                <c:pt idx="162">
                  <c:v>5.9396078431372548</c:v>
                </c:pt>
                <c:pt idx="163">
                  <c:v>9.3848366013071907</c:v>
                </c:pt>
                <c:pt idx="164">
                  <c:v>11.811503267973858</c:v>
                </c:pt>
                <c:pt idx="165">
                  <c:v>10.651764705882353</c:v>
                </c:pt>
                <c:pt idx="166">
                  <c:v>9.946143790849673</c:v>
                </c:pt>
                <c:pt idx="167">
                  <c:v>7.9877124183006538</c:v>
                </c:pt>
                <c:pt idx="168">
                  <c:v>5.1288888888888886</c:v>
                </c:pt>
                <c:pt idx="169">
                  <c:v>4.6258823529411766</c:v>
                </c:pt>
                <c:pt idx="170">
                  <c:v>7.253333333333333</c:v>
                </c:pt>
                <c:pt idx="171">
                  <c:v>8.0491503267973865</c:v>
                </c:pt>
                <c:pt idx="172">
                  <c:v>7.3226143790849676</c:v>
                </c:pt>
                <c:pt idx="173">
                  <c:v>6.1158169934640529</c:v>
                </c:pt>
                <c:pt idx="174">
                  <c:v>4.1432679738562097</c:v>
                </c:pt>
                <c:pt idx="175">
                  <c:v>1.4206535947712418</c:v>
                </c:pt>
                <c:pt idx="176">
                  <c:v>0.13098039215686275</c:v>
                </c:pt>
                <c:pt idx="177">
                  <c:v>7.2941176470588245E-2</c:v>
                </c:pt>
                <c:pt idx="178">
                  <c:v>0.14928104575163398</c:v>
                </c:pt>
                <c:pt idx="179">
                  <c:v>0.64130718954248367</c:v>
                </c:pt>
                <c:pt idx="180">
                  <c:v>1.0196078431372551</c:v>
                </c:pt>
                <c:pt idx="181">
                  <c:v>3.0266666666666664</c:v>
                </c:pt>
                <c:pt idx="182">
                  <c:v>3.0637908496732025</c:v>
                </c:pt>
                <c:pt idx="183">
                  <c:v>3.0985620915032683</c:v>
                </c:pt>
                <c:pt idx="184">
                  <c:v>2.609673202614379</c:v>
                </c:pt>
                <c:pt idx="185">
                  <c:v>2.3369934640522878</c:v>
                </c:pt>
                <c:pt idx="186">
                  <c:v>1.8162091503267974</c:v>
                </c:pt>
                <c:pt idx="187">
                  <c:v>3.4002614379084961</c:v>
                </c:pt>
                <c:pt idx="188">
                  <c:v>6.227712418300654</c:v>
                </c:pt>
                <c:pt idx="189">
                  <c:v>7.1450980392156866</c:v>
                </c:pt>
                <c:pt idx="190">
                  <c:v>7.0394771241830068</c:v>
                </c:pt>
                <c:pt idx="191">
                  <c:v>5.5563398692810457</c:v>
                </c:pt>
                <c:pt idx="192">
                  <c:v>4.2750326797385618</c:v>
                </c:pt>
                <c:pt idx="193">
                  <c:v>1.4214379084967321</c:v>
                </c:pt>
                <c:pt idx="194">
                  <c:v>0.50405228758169929</c:v>
                </c:pt>
                <c:pt idx="195">
                  <c:v>0.6363398692810458</c:v>
                </c:pt>
                <c:pt idx="196">
                  <c:v>0.65202614379084978</c:v>
                </c:pt>
                <c:pt idx="197">
                  <c:v>0.23921568627450981</c:v>
                </c:pt>
                <c:pt idx="198">
                  <c:v>0.1762091503267974</c:v>
                </c:pt>
                <c:pt idx="199">
                  <c:v>0.67869281045751628</c:v>
                </c:pt>
                <c:pt idx="200">
                  <c:v>3.4899346405228755</c:v>
                </c:pt>
                <c:pt idx="201">
                  <c:v>4.2930718954248359</c:v>
                </c:pt>
                <c:pt idx="202">
                  <c:v>5.3498039215686273</c:v>
                </c:pt>
                <c:pt idx="203">
                  <c:v>8.738823529411766</c:v>
                </c:pt>
                <c:pt idx="204">
                  <c:v>9.5262745098039208</c:v>
                </c:pt>
                <c:pt idx="205">
                  <c:v>7.7322875816993459</c:v>
                </c:pt>
                <c:pt idx="206">
                  <c:v>8.6410457516339871</c:v>
                </c:pt>
                <c:pt idx="207">
                  <c:v>8.0593464052287587</c:v>
                </c:pt>
                <c:pt idx="208">
                  <c:v>4.6483660130718958</c:v>
                </c:pt>
                <c:pt idx="209">
                  <c:v>3.3552941176470594</c:v>
                </c:pt>
                <c:pt idx="210">
                  <c:v>2.2057516339869281</c:v>
                </c:pt>
                <c:pt idx="211">
                  <c:v>1.0282352941176471</c:v>
                </c:pt>
                <c:pt idx="212">
                  <c:v>2.7367320261437906</c:v>
                </c:pt>
                <c:pt idx="213">
                  <c:v>3.0873202614379087</c:v>
                </c:pt>
                <c:pt idx="214">
                  <c:v>3.0873202614379087</c:v>
                </c:pt>
                <c:pt idx="215">
                  <c:v>3.1030065359477121</c:v>
                </c:pt>
                <c:pt idx="216">
                  <c:v>2.6065359477124184</c:v>
                </c:pt>
                <c:pt idx="217">
                  <c:v>0.4486274509803922</c:v>
                </c:pt>
                <c:pt idx="218">
                  <c:v>0.24339869281045753</c:v>
                </c:pt>
                <c:pt idx="219">
                  <c:v>1.1511111111111112</c:v>
                </c:pt>
                <c:pt idx="220">
                  <c:v>2.5343790849673202</c:v>
                </c:pt>
                <c:pt idx="221">
                  <c:v>3.1152941176470588</c:v>
                </c:pt>
                <c:pt idx="222">
                  <c:v>3.1150326797385621</c:v>
                </c:pt>
                <c:pt idx="223">
                  <c:v>3.1270588235294117</c:v>
                </c:pt>
                <c:pt idx="224">
                  <c:v>2.2384313725490199</c:v>
                </c:pt>
                <c:pt idx="225">
                  <c:v>1.3286274509803924</c:v>
                </c:pt>
                <c:pt idx="226">
                  <c:v>1.0277124183006536</c:v>
                </c:pt>
                <c:pt idx="227">
                  <c:v>1.1427450980392158</c:v>
                </c:pt>
                <c:pt idx="228">
                  <c:v>0.98535947712418304</c:v>
                </c:pt>
                <c:pt idx="229">
                  <c:v>0.96627450980392149</c:v>
                </c:pt>
                <c:pt idx="230">
                  <c:v>0.47712418300653592</c:v>
                </c:pt>
                <c:pt idx="231">
                  <c:v>1.6376470588235292</c:v>
                </c:pt>
                <c:pt idx="232">
                  <c:v>3.5372549019607846</c:v>
                </c:pt>
                <c:pt idx="233">
                  <c:v>4.335424836601308</c:v>
                </c:pt>
                <c:pt idx="234">
                  <c:v>6.6125490196078429</c:v>
                </c:pt>
                <c:pt idx="235">
                  <c:v>6.5780392156862746</c:v>
                </c:pt>
                <c:pt idx="236">
                  <c:v>5.3605228758169927</c:v>
                </c:pt>
                <c:pt idx="237">
                  <c:v>5.145882352941177</c:v>
                </c:pt>
                <c:pt idx="238">
                  <c:v>6.0481045751633991</c:v>
                </c:pt>
                <c:pt idx="239">
                  <c:v>8.0321568627450972</c:v>
                </c:pt>
                <c:pt idx="240">
                  <c:v>12.466143790849674</c:v>
                </c:pt>
                <c:pt idx="241">
                  <c:v>14.363921568627454</c:v>
                </c:pt>
                <c:pt idx="242">
                  <c:v>12.901176470588236</c:v>
                </c:pt>
                <c:pt idx="243">
                  <c:v>11.704313725490195</c:v>
                </c:pt>
                <c:pt idx="244">
                  <c:v>9.9994771241830076</c:v>
                </c:pt>
                <c:pt idx="245">
                  <c:v>8.1035294117647076</c:v>
                </c:pt>
                <c:pt idx="246">
                  <c:v>7.9775163398692817</c:v>
                </c:pt>
                <c:pt idx="247">
                  <c:v>10.374117647058824</c:v>
                </c:pt>
                <c:pt idx="248">
                  <c:v>11.160261437908497</c:v>
                </c:pt>
                <c:pt idx="249">
                  <c:v>8.5790849673202612</c:v>
                </c:pt>
                <c:pt idx="250">
                  <c:v>5.8601307189542489</c:v>
                </c:pt>
                <c:pt idx="251">
                  <c:v>4.0394771241830068</c:v>
                </c:pt>
                <c:pt idx="252">
                  <c:v>1.4206535947712418</c:v>
                </c:pt>
                <c:pt idx="253">
                  <c:v>0.13098039215686275</c:v>
                </c:pt>
                <c:pt idx="254">
                  <c:v>7.2941176470588245E-2</c:v>
                </c:pt>
                <c:pt idx="255">
                  <c:v>0.14928104575163398</c:v>
                </c:pt>
                <c:pt idx="256">
                  <c:v>0.38980392156862748</c:v>
                </c:pt>
                <c:pt idx="257">
                  <c:v>0.76183006535947706</c:v>
                </c:pt>
                <c:pt idx="258">
                  <c:v>2.6180392156862746</c:v>
                </c:pt>
                <c:pt idx="259">
                  <c:v>2.6551633986928107</c:v>
                </c:pt>
                <c:pt idx="260">
                  <c:v>2.6899346405228761</c:v>
                </c:pt>
                <c:pt idx="261">
                  <c:v>2.4494117647058822</c:v>
                </c:pt>
                <c:pt idx="262">
                  <c:v>2.134901960784314</c:v>
                </c:pt>
                <c:pt idx="263">
                  <c:v>0.68</c:v>
                </c:pt>
                <c:pt idx="264">
                  <c:v>1.6062745098039215</c:v>
                </c:pt>
                <c:pt idx="265">
                  <c:v>4.6569934640522881</c:v>
                </c:pt>
                <c:pt idx="266">
                  <c:v>5.8091503267973854</c:v>
                </c:pt>
                <c:pt idx="267">
                  <c:v>5.7516339869281055</c:v>
                </c:pt>
                <c:pt idx="268">
                  <c:v>5.3534640522875812</c:v>
                </c:pt>
                <c:pt idx="269">
                  <c:v>4.4190849673202619</c:v>
                </c:pt>
                <c:pt idx="270">
                  <c:v>1.2737254901960786</c:v>
                </c:pt>
                <c:pt idx="271">
                  <c:v>0.12156862745098042</c:v>
                </c:pt>
                <c:pt idx="272">
                  <c:v>0.70300653594771245</c:v>
                </c:pt>
                <c:pt idx="273">
                  <c:v>1.2041830065359478</c:v>
                </c:pt>
                <c:pt idx="274">
                  <c:v>1.3048366013071895</c:v>
                </c:pt>
                <c:pt idx="275">
                  <c:v>1.3432679738562094</c:v>
                </c:pt>
                <c:pt idx="276">
                  <c:v>2.969150326797386</c:v>
                </c:pt>
                <c:pt idx="277">
                  <c:v>6.7030065359477122</c:v>
                </c:pt>
                <c:pt idx="278">
                  <c:v>7.7898039215686277</c:v>
                </c:pt>
                <c:pt idx="279">
                  <c:v>8.6752941176470593</c:v>
                </c:pt>
                <c:pt idx="280">
                  <c:v>11.935163398692811</c:v>
                </c:pt>
                <c:pt idx="281">
                  <c:v>11.469803921568628</c:v>
                </c:pt>
                <c:pt idx="282">
                  <c:v>8.3105882352941176</c:v>
                </c:pt>
                <c:pt idx="283">
                  <c:v>8.4883660130718948</c:v>
                </c:pt>
                <c:pt idx="284">
                  <c:v>9.1458823529411752</c:v>
                </c:pt>
                <c:pt idx="285">
                  <c:v>6.3351633986928109</c:v>
                </c:pt>
                <c:pt idx="286">
                  <c:v>5.1746405228758174</c:v>
                </c:pt>
                <c:pt idx="287">
                  <c:v>4.0185620915032674</c:v>
                </c:pt>
                <c:pt idx="288">
                  <c:v>2.3338562091503268</c:v>
                </c:pt>
                <c:pt idx="289">
                  <c:v>2.3213071895424839</c:v>
                </c:pt>
                <c:pt idx="290">
                  <c:v>2.1678431372549025</c:v>
                </c:pt>
                <c:pt idx="291">
                  <c:v>2.1678431372549025</c:v>
                </c:pt>
                <c:pt idx="292">
                  <c:v>2.1678431372549025</c:v>
                </c:pt>
                <c:pt idx="293">
                  <c:v>2.0962091503267972</c:v>
                </c:pt>
                <c:pt idx="294">
                  <c:v>0.3631372549019608</c:v>
                </c:pt>
                <c:pt idx="295">
                  <c:v>1.2549019607843137E-2</c:v>
                </c:pt>
                <c:pt idx="296">
                  <c:v>0.45542483660130717</c:v>
                </c:pt>
                <c:pt idx="297">
                  <c:v>1.0611764705882352</c:v>
                </c:pt>
                <c:pt idx="298">
                  <c:v>1.2946405228758171</c:v>
                </c:pt>
                <c:pt idx="299">
                  <c:v>1.3040522875816996</c:v>
                </c:pt>
                <c:pt idx="300">
                  <c:v>1.4614379084967322</c:v>
                </c:pt>
                <c:pt idx="301">
                  <c:v>1.0376470588235294</c:v>
                </c:pt>
                <c:pt idx="302">
                  <c:v>0.93699346405228756</c:v>
                </c:pt>
                <c:pt idx="303">
                  <c:v>1.0535947712418301</c:v>
                </c:pt>
                <c:pt idx="304">
                  <c:v>1.184575163398693</c:v>
                </c:pt>
                <c:pt idx="305">
                  <c:v>1.0271895424836603</c:v>
                </c:pt>
                <c:pt idx="306">
                  <c:v>1.0081045751633986</c:v>
                </c:pt>
                <c:pt idx="307">
                  <c:v>0.50300653594771239</c:v>
                </c:pt>
                <c:pt idx="308">
                  <c:v>0.67424836601307203</c:v>
                </c:pt>
                <c:pt idx="309">
                  <c:v>1.0771241830065359</c:v>
                </c:pt>
                <c:pt idx="310">
                  <c:v>1.0771241830065359</c:v>
                </c:pt>
                <c:pt idx="311">
                  <c:v>0.91503267973856206</c:v>
                </c:pt>
                <c:pt idx="312">
                  <c:v>0.6261437908496732</c:v>
                </c:pt>
                <c:pt idx="313">
                  <c:v>0.45490196078431366</c:v>
                </c:pt>
                <c:pt idx="314">
                  <c:v>1.8261437908496734</c:v>
                </c:pt>
                <c:pt idx="315">
                  <c:v>3.5636601307189539</c:v>
                </c:pt>
                <c:pt idx="316">
                  <c:v>9.6797385620915026</c:v>
                </c:pt>
                <c:pt idx="317">
                  <c:v>14.551895424836603</c:v>
                </c:pt>
                <c:pt idx="318">
                  <c:v>16.140653594771244</c:v>
                </c:pt>
                <c:pt idx="319">
                  <c:v>14.588758169934639</c:v>
                </c:pt>
                <c:pt idx="320">
                  <c:v>13.354771241830068</c:v>
                </c:pt>
                <c:pt idx="321">
                  <c:v>10.056470588235294</c:v>
                </c:pt>
                <c:pt idx="322">
                  <c:v>8.0920261437908518</c:v>
                </c:pt>
                <c:pt idx="323">
                  <c:v>8.2750326797385636</c:v>
                </c:pt>
                <c:pt idx="324">
                  <c:v>10.671633986928104</c:v>
                </c:pt>
                <c:pt idx="325">
                  <c:v>11.454640522875817</c:v>
                </c:pt>
                <c:pt idx="326">
                  <c:v>8.764705882352942</c:v>
                </c:pt>
                <c:pt idx="327">
                  <c:v>5.8569934640522883</c:v>
                </c:pt>
                <c:pt idx="328">
                  <c:v>4.0363398692810462</c:v>
                </c:pt>
                <c:pt idx="329">
                  <c:v>1.4175163398692812</c:v>
                </c:pt>
                <c:pt idx="330">
                  <c:v>0.13098039215686275</c:v>
                </c:pt>
                <c:pt idx="331">
                  <c:v>0</c:v>
                </c:pt>
                <c:pt idx="332">
                  <c:v>0</c:v>
                </c:pt>
                <c:pt idx="333">
                  <c:v>3.1372549019607842E-3</c:v>
                </c:pt>
                <c:pt idx="334">
                  <c:v>3.1372549019607842E-3</c:v>
                </c:pt>
                <c:pt idx="335">
                  <c:v>0.10875816993464053</c:v>
                </c:pt>
                <c:pt idx="336">
                  <c:v>0.20627450980392156</c:v>
                </c:pt>
                <c:pt idx="337">
                  <c:v>0.3173856209150327</c:v>
                </c:pt>
                <c:pt idx="338">
                  <c:v>0.31424836601307193</c:v>
                </c:pt>
                <c:pt idx="339">
                  <c:v>0.31424836601307193</c:v>
                </c:pt>
                <c:pt idx="340">
                  <c:v>0.24078431372549022</c:v>
                </c:pt>
                <c:pt idx="341">
                  <c:v>0.41934640522875816</c:v>
                </c:pt>
                <c:pt idx="342">
                  <c:v>3.1728104575163401</c:v>
                </c:pt>
                <c:pt idx="343">
                  <c:v>4.3249673202614378</c:v>
                </c:pt>
                <c:pt idx="344">
                  <c:v>4.3249673202614378</c:v>
                </c:pt>
                <c:pt idx="345">
                  <c:v>4.305620915032681</c:v>
                </c:pt>
                <c:pt idx="346">
                  <c:v>6.3121568627450984</c:v>
                </c:pt>
                <c:pt idx="347">
                  <c:v>4.9194771241830066</c:v>
                </c:pt>
                <c:pt idx="348">
                  <c:v>3.9194771241830071</c:v>
                </c:pt>
                <c:pt idx="349">
                  <c:v>4.5301960784313726</c:v>
                </c:pt>
                <c:pt idx="350">
                  <c:v>6.3001307189542493</c:v>
                </c:pt>
                <c:pt idx="351">
                  <c:v>4.8867973856209153</c:v>
                </c:pt>
                <c:pt idx="352">
                  <c:v>3.4792156862745101</c:v>
                </c:pt>
                <c:pt idx="353">
                  <c:v>5.0015686274509799</c:v>
                </c:pt>
                <c:pt idx="354">
                  <c:v>9.6664052287581708</c:v>
                </c:pt>
                <c:pt idx="355">
                  <c:v>10.212549019607843</c:v>
                </c:pt>
                <c:pt idx="356">
                  <c:v>10.041830065359479</c:v>
                </c:pt>
                <c:pt idx="357">
                  <c:v>13.095686274509804</c:v>
                </c:pt>
                <c:pt idx="358">
                  <c:v>12.479477124183004</c:v>
                </c:pt>
                <c:pt idx="359">
                  <c:v>8.4020915032679753</c:v>
                </c:pt>
                <c:pt idx="360">
                  <c:v>7.8420915032679739</c:v>
                </c:pt>
                <c:pt idx="361">
                  <c:v>8.9448366013071894</c:v>
                </c:pt>
                <c:pt idx="362">
                  <c:v>6.4</c:v>
                </c:pt>
                <c:pt idx="363">
                  <c:v>5.34169934640523</c:v>
                </c:pt>
                <c:pt idx="364">
                  <c:v>4.1435294117647059</c:v>
                </c:pt>
                <c:pt idx="365">
                  <c:v>2.3777777777777782</c:v>
                </c:pt>
                <c:pt idx="366">
                  <c:v>1.4687581699346406</c:v>
                </c:pt>
                <c:pt idx="367">
                  <c:v>1.1830065359477124</c:v>
                </c:pt>
                <c:pt idx="368">
                  <c:v>1.1830065359477124</c:v>
                </c:pt>
                <c:pt idx="369">
                  <c:v>1.1830065359477124</c:v>
                </c:pt>
                <c:pt idx="370">
                  <c:v>1.1798692810457516</c:v>
                </c:pt>
                <c:pt idx="371">
                  <c:v>0.28758169934640526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9.4117647058823539E-3</c:v>
                </c:pt>
                <c:pt idx="377">
                  <c:v>0.16679738562091501</c:v>
                </c:pt>
                <c:pt idx="378">
                  <c:v>0.18588235294117647</c:v>
                </c:pt>
                <c:pt idx="379">
                  <c:v>0.59058823529411764</c:v>
                </c:pt>
                <c:pt idx="380">
                  <c:v>0.93751633986928096</c:v>
                </c:pt>
                <c:pt idx="381">
                  <c:v>1.0684967320261438</c:v>
                </c:pt>
                <c:pt idx="382">
                  <c:v>0.91111111111111109</c:v>
                </c:pt>
                <c:pt idx="383">
                  <c:v>0.89202614379084966</c:v>
                </c:pt>
                <c:pt idx="384">
                  <c:v>0.48732026143790852</c:v>
                </c:pt>
                <c:pt idx="385">
                  <c:v>0.25699346405228762</c:v>
                </c:pt>
                <c:pt idx="386">
                  <c:v>0.25699346405228762</c:v>
                </c:pt>
                <c:pt idx="387">
                  <c:v>0.25699346405228762</c:v>
                </c:pt>
                <c:pt idx="388">
                  <c:v>0.22248366013071896</c:v>
                </c:pt>
                <c:pt idx="389">
                  <c:v>2.6143790849673203E-2</c:v>
                </c:pt>
                <c:pt idx="390">
                  <c:v>4.8888888888888898E-2</c:v>
                </c:pt>
                <c:pt idx="391">
                  <c:v>1.3929411764705886</c:v>
                </c:pt>
                <c:pt idx="392">
                  <c:v>2.6183006535947713</c:v>
                </c:pt>
                <c:pt idx="393">
                  <c:v>7.2062745098039223</c:v>
                </c:pt>
                <c:pt idx="394">
                  <c:v>11.727581699346405</c:v>
                </c:pt>
                <c:pt idx="395">
                  <c:v>13.316339869281045</c:v>
                </c:pt>
                <c:pt idx="396">
                  <c:v>12.194509803921568</c:v>
                </c:pt>
                <c:pt idx="397">
                  <c:v>11.281045751633989</c:v>
                </c:pt>
                <c:pt idx="398">
                  <c:v>9.4156862745098042</c:v>
                </c:pt>
                <c:pt idx="399">
                  <c:v>7.8020915032679738</c:v>
                </c:pt>
                <c:pt idx="400">
                  <c:v>7.9850980392156856</c:v>
                </c:pt>
                <c:pt idx="401">
                  <c:v>10.375424836601306</c:v>
                </c:pt>
                <c:pt idx="402">
                  <c:v>10.755032679738566</c:v>
                </c:pt>
                <c:pt idx="403">
                  <c:v>8.0324183006535961</c:v>
                </c:pt>
                <c:pt idx="404">
                  <c:v>5.7372549019607844</c:v>
                </c:pt>
                <c:pt idx="405">
                  <c:v>4.0985620915032683</c:v>
                </c:pt>
                <c:pt idx="406">
                  <c:v>1.486013071895425</c:v>
                </c:pt>
                <c:pt idx="407">
                  <c:v>0.79450980392156856</c:v>
                </c:pt>
                <c:pt idx="408">
                  <c:v>0.79450980392156856</c:v>
                </c:pt>
                <c:pt idx="409">
                  <c:v>0.1819607843137255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1.9346405228758169E-2</c:v>
                </c:pt>
                <c:pt idx="415">
                  <c:v>0.34065359477124185</c:v>
                </c:pt>
                <c:pt idx="416">
                  <c:v>0.3631372549019608</c:v>
                </c:pt>
                <c:pt idx="417">
                  <c:v>0.39764705882352946</c:v>
                </c:pt>
                <c:pt idx="418">
                  <c:v>0.5398692810457516</c:v>
                </c:pt>
                <c:pt idx="419">
                  <c:v>3.3819607843137254</c:v>
                </c:pt>
                <c:pt idx="420">
                  <c:v>4.0810457516339866</c:v>
                </c:pt>
                <c:pt idx="421">
                  <c:v>4.0585620915032674</c:v>
                </c:pt>
                <c:pt idx="422">
                  <c:v>4.1189542483660126</c:v>
                </c:pt>
                <c:pt idx="423">
                  <c:v>8.0794771241830059</c:v>
                </c:pt>
                <c:pt idx="424">
                  <c:v>7.884444444444445</c:v>
                </c:pt>
                <c:pt idx="425">
                  <c:v>7.4611764705882351</c:v>
                </c:pt>
                <c:pt idx="426">
                  <c:v>8.0718954248366011</c:v>
                </c:pt>
                <c:pt idx="427">
                  <c:v>9.8211764705882363</c:v>
                </c:pt>
                <c:pt idx="428">
                  <c:v>6.6135947712418304</c:v>
                </c:pt>
                <c:pt idx="429">
                  <c:v>3.9895424836601312</c:v>
                </c:pt>
                <c:pt idx="430">
                  <c:v>5.0284967320261433</c:v>
                </c:pt>
                <c:pt idx="431">
                  <c:v>9.5733333333333341</c:v>
                </c:pt>
                <c:pt idx="432">
                  <c:v>10.003921568627451</c:v>
                </c:pt>
                <c:pt idx="433">
                  <c:v>9.7814379084967324</c:v>
                </c:pt>
                <c:pt idx="434">
                  <c:v>12.334640522875818</c:v>
                </c:pt>
                <c:pt idx="435">
                  <c:v>11.972287581699346</c:v>
                </c:pt>
                <c:pt idx="436">
                  <c:v>9.3474509803921588</c:v>
                </c:pt>
                <c:pt idx="437">
                  <c:v>8.6708496732026159</c:v>
                </c:pt>
                <c:pt idx="438">
                  <c:v>10.278431372549022</c:v>
                </c:pt>
                <c:pt idx="439">
                  <c:v>8.2562091503267965</c:v>
                </c:pt>
                <c:pt idx="440">
                  <c:v>6.9856209150326816</c:v>
                </c:pt>
                <c:pt idx="441">
                  <c:v>4.4549019607843139</c:v>
                </c:pt>
                <c:pt idx="442">
                  <c:v>2.8818300653594773</c:v>
                </c:pt>
                <c:pt idx="443">
                  <c:v>0.70666666666666667</c:v>
                </c:pt>
                <c:pt idx="444">
                  <c:v>0.65437908496732033</c:v>
                </c:pt>
                <c:pt idx="445">
                  <c:v>0.65124183006535952</c:v>
                </c:pt>
                <c:pt idx="446">
                  <c:v>0.65124183006535952</c:v>
                </c:pt>
                <c:pt idx="447">
                  <c:v>0.6261437908496732</c:v>
                </c:pt>
                <c:pt idx="448">
                  <c:v>0.52104575163398703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9.4117647058823539E-3</c:v>
                </c:pt>
                <c:pt idx="454">
                  <c:v>0.16679738562091501</c:v>
                </c:pt>
                <c:pt idx="455">
                  <c:v>0.18588235294117647</c:v>
                </c:pt>
                <c:pt idx="456">
                  <c:v>0.53411764705882359</c:v>
                </c:pt>
                <c:pt idx="457">
                  <c:v>0.79424836601307203</c:v>
                </c:pt>
                <c:pt idx="458">
                  <c:v>0.92522875816993477</c:v>
                </c:pt>
                <c:pt idx="459">
                  <c:v>0.76784313725490205</c:v>
                </c:pt>
                <c:pt idx="460">
                  <c:v>0.74875816993464062</c:v>
                </c:pt>
                <c:pt idx="461">
                  <c:v>0.40052287581699347</c:v>
                </c:pt>
                <c:pt idx="462">
                  <c:v>0.40026143790849678</c:v>
                </c:pt>
                <c:pt idx="463">
                  <c:v>0.40026143790849678</c:v>
                </c:pt>
                <c:pt idx="464">
                  <c:v>0.40026143790849678</c:v>
                </c:pt>
                <c:pt idx="465">
                  <c:v>0.39084967320261438</c:v>
                </c:pt>
                <c:pt idx="466">
                  <c:v>5.5686274509803915E-2</c:v>
                </c:pt>
                <c:pt idx="467">
                  <c:v>4.8888888888888898E-2</c:v>
                </c:pt>
                <c:pt idx="468">
                  <c:v>1.3898039215686275</c:v>
                </c:pt>
                <c:pt idx="469">
                  <c:v>2.5095424836601308</c:v>
                </c:pt>
                <c:pt idx="470">
                  <c:v>6.7210457516339872</c:v>
                </c:pt>
                <c:pt idx="471">
                  <c:v>10.151633986928104</c:v>
                </c:pt>
                <c:pt idx="472">
                  <c:v>11.35137254901961</c:v>
                </c:pt>
                <c:pt idx="473">
                  <c:v>10.232679738562092</c:v>
                </c:pt>
                <c:pt idx="474">
                  <c:v>9.1226143790849683</c:v>
                </c:pt>
                <c:pt idx="475">
                  <c:v>7.1111111111111125</c:v>
                </c:pt>
                <c:pt idx="476">
                  <c:v>5.9320261437908499</c:v>
                </c:pt>
                <c:pt idx="477">
                  <c:v>6.1137254901960771</c:v>
                </c:pt>
                <c:pt idx="478">
                  <c:v>7.6352941176470601</c:v>
                </c:pt>
                <c:pt idx="479">
                  <c:v>7.6256209150326795</c:v>
                </c:pt>
                <c:pt idx="480">
                  <c:v>5.5176470588235302</c:v>
                </c:pt>
                <c:pt idx="481">
                  <c:v>5.5827450980392159</c:v>
                </c:pt>
                <c:pt idx="482">
                  <c:v>5.1558169934640521</c:v>
                </c:pt>
                <c:pt idx="483">
                  <c:v>3.4120261437908495</c:v>
                </c:pt>
                <c:pt idx="484">
                  <c:v>3.4120261437908495</c:v>
                </c:pt>
                <c:pt idx="485">
                  <c:v>3.3200000000000003</c:v>
                </c:pt>
                <c:pt idx="486">
                  <c:v>1.0033986928104575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1.9346405228758169E-2</c:v>
                </c:pt>
                <c:pt idx="492">
                  <c:v>0.66562091503267973</c:v>
                </c:pt>
                <c:pt idx="493">
                  <c:v>0.74928104575163401</c:v>
                </c:pt>
                <c:pt idx="494">
                  <c:v>0.78379084967320267</c:v>
                </c:pt>
                <c:pt idx="495">
                  <c:v>0.92601307189542503</c:v>
                </c:pt>
                <c:pt idx="496">
                  <c:v>2.784313725490196</c:v>
                </c:pt>
                <c:pt idx="497">
                  <c:v>2.7056209150326795</c:v>
                </c:pt>
                <c:pt idx="498">
                  <c:v>2.6219607843137256</c:v>
                </c:pt>
                <c:pt idx="499">
                  <c:v>2.6922875816993463</c:v>
                </c:pt>
                <c:pt idx="500">
                  <c:v>6.8575163398692824</c:v>
                </c:pt>
                <c:pt idx="501">
                  <c:v>9.7997385620915054</c:v>
                </c:pt>
                <c:pt idx="502">
                  <c:v>10.231895424836601</c:v>
                </c:pt>
                <c:pt idx="503">
                  <c:v>10.925490196078432</c:v>
                </c:pt>
                <c:pt idx="504">
                  <c:v>13.127843137254903</c:v>
                </c:pt>
                <c:pt idx="505">
                  <c:v>9.8274509803921575</c:v>
                </c:pt>
                <c:pt idx="506">
                  <c:v>5.049934640522876</c:v>
                </c:pt>
                <c:pt idx="507">
                  <c:v>5.2541176470588233</c:v>
                </c:pt>
                <c:pt idx="508">
                  <c:v>8.8219607843137258</c:v>
                </c:pt>
                <c:pt idx="509">
                  <c:v>8.7597385620915045</c:v>
                </c:pt>
                <c:pt idx="510">
                  <c:v>8.6379084967320257</c:v>
                </c:pt>
                <c:pt idx="511">
                  <c:v>10.017254901960785</c:v>
                </c:pt>
                <c:pt idx="512">
                  <c:v>9.8295424836601324</c:v>
                </c:pt>
                <c:pt idx="513">
                  <c:v>7.7913725490196075</c:v>
                </c:pt>
                <c:pt idx="514">
                  <c:v>6.0454901960784309</c:v>
                </c:pt>
                <c:pt idx="515">
                  <c:v>8.0193464052287577</c:v>
                </c:pt>
                <c:pt idx="516">
                  <c:v>7.7147712418300651</c:v>
                </c:pt>
                <c:pt idx="517">
                  <c:v>6.7618300653594776</c:v>
                </c:pt>
                <c:pt idx="518">
                  <c:v>4.5416993464052293</c:v>
                </c:pt>
                <c:pt idx="519">
                  <c:v>4.0677124183006539</c:v>
                </c:pt>
                <c:pt idx="520">
                  <c:v>1.3137254901960784</c:v>
                </c:pt>
                <c:pt idx="521">
                  <c:v>0.8415686274509806</c:v>
                </c:pt>
                <c:pt idx="522">
                  <c:v>1.0504575163398695</c:v>
                </c:pt>
                <c:pt idx="523">
                  <c:v>1.0473202614379085</c:v>
                </c:pt>
                <c:pt idx="524">
                  <c:v>1.0222222222222224</c:v>
                </c:pt>
                <c:pt idx="525">
                  <c:v>0.91712418300653598</c:v>
                </c:pt>
                <c:pt idx="526">
                  <c:v>0.27529411764705886</c:v>
                </c:pt>
                <c:pt idx="527">
                  <c:v>9.6732026143790846E-3</c:v>
                </c:pt>
                <c:pt idx="528">
                  <c:v>3.8169934640522873E-2</c:v>
                </c:pt>
                <c:pt idx="529">
                  <c:v>7.7385620915032677E-2</c:v>
                </c:pt>
                <c:pt idx="530">
                  <c:v>8.6797385620915032E-2</c:v>
                </c:pt>
                <c:pt idx="531">
                  <c:v>0.24104575163398698</c:v>
                </c:pt>
                <c:pt idx="532">
                  <c:v>0.25359477124183011</c:v>
                </c:pt>
                <c:pt idx="533">
                  <c:v>0.53830065359477131</c:v>
                </c:pt>
                <c:pt idx="534">
                  <c:v>0.67529411764705882</c:v>
                </c:pt>
                <c:pt idx="535">
                  <c:v>0.71372549019607845</c:v>
                </c:pt>
                <c:pt idx="536">
                  <c:v>0.55633986928104573</c:v>
                </c:pt>
                <c:pt idx="537">
                  <c:v>0.53725490196078429</c:v>
                </c:pt>
                <c:pt idx="538">
                  <c:v>0.22405228758169934</c:v>
                </c:pt>
                <c:pt idx="539">
                  <c:v>0.49751633986928107</c:v>
                </c:pt>
                <c:pt idx="540">
                  <c:v>0.49751633986928107</c:v>
                </c:pt>
                <c:pt idx="541">
                  <c:v>0.49751633986928107</c:v>
                </c:pt>
                <c:pt idx="542">
                  <c:v>0.48810457516339872</c:v>
                </c:pt>
                <c:pt idx="543">
                  <c:v>8.2091503267973848E-2</c:v>
                </c:pt>
                <c:pt idx="544">
                  <c:v>0</c:v>
                </c:pt>
                <c:pt idx="545">
                  <c:v>0.52235294117647069</c:v>
                </c:pt>
                <c:pt idx="546">
                  <c:v>1.5788235294117647</c:v>
                </c:pt>
                <c:pt idx="547">
                  <c:v>6.8705882352941172</c:v>
                </c:pt>
                <c:pt idx="548">
                  <c:v>9.3383006535947715</c:v>
                </c:pt>
                <c:pt idx="549">
                  <c:v>9.443137254901961</c:v>
                </c:pt>
                <c:pt idx="550">
                  <c:v>9.0478431372549011</c:v>
                </c:pt>
                <c:pt idx="551">
                  <c:v>8.0010457516339866</c:v>
                </c:pt>
                <c:pt idx="552">
                  <c:v>4.672679738562092</c:v>
                </c:pt>
                <c:pt idx="553">
                  <c:v>3.9058823529411764</c:v>
                </c:pt>
                <c:pt idx="554">
                  <c:v>3.9524183006535951</c:v>
                </c:pt>
                <c:pt idx="555">
                  <c:v>3.878169934640523</c:v>
                </c:pt>
                <c:pt idx="556">
                  <c:v>3.8684967320261441</c:v>
                </c:pt>
                <c:pt idx="557">
                  <c:v>1.997124183006536</c:v>
                </c:pt>
                <c:pt idx="558">
                  <c:v>2.8564705882352945</c:v>
                </c:pt>
                <c:pt idx="559">
                  <c:v>4.1678431372549021</c:v>
                </c:pt>
                <c:pt idx="560">
                  <c:v>4.1150326797385626</c:v>
                </c:pt>
                <c:pt idx="561">
                  <c:v>4.1150326797385626</c:v>
                </c:pt>
                <c:pt idx="562">
                  <c:v>4.2308496732026146</c:v>
                </c:pt>
                <c:pt idx="563">
                  <c:v>2.1631372549019607</c:v>
                </c:pt>
                <c:pt idx="564">
                  <c:v>1.0470588235294118</c:v>
                </c:pt>
                <c:pt idx="565">
                  <c:v>1.2386928104575166</c:v>
                </c:pt>
                <c:pt idx="566">
                  <c:v>1.2386928104575166</c:v>
                </c:pt>
                <c:pt idx="567">
                  <c:v>1.0308496732026144</c:v>
                </c:pt>
                <c:pt idx="568">
                  <c:v>0.55764705882352938</c:v>
                </c:pt>
                <c:pt idx="569">
                  <c:v>0.85725490196078447</c:v>
                </c:pt>
                <c:pt idx="570">
                  <c:v>0.74928104575163401</c:v>
                </c:pt>
                <c:pt idx="571">
                  <c:v>0.79006535947712431</c:v>
                </c:pt>
                <c:pt idx="572">
                  <c:v>0.81568627450980391</c:v>
                </c:pt>
                <c:pt idx="573">
                  <c:v>1.3215686274509804</c:v>
                </c:pt>
                <c:pt idx="574">
                  <c:v>0.95895424836601317</c:v>
                </c:pt>
                <c:pt idx="575">
                  <c:v>0.87529411764705878</c:v>
                </c:pt>
                <c:pt idx="576">
                  <c:v>0.93934640522875812</c:v>
                </c:pt>
                <c:pt idx="577">
                  <c:v>5.2211764705882358</c:v>
                </c:pt>
                <c:pt idx="578">
                  <c:v>10.365490196078431</c:v>
                </c:pt>
                <c:pt idx="579">
                  <c:v>11.203660130718953</c:v>
                </c:pt>
                <c:pt idx="580">
                  <c:v>12.34640522875817</c:v>
                </c:pt>
                <c:pt idx="581">
                  <c:v>16.923921568627449</c:v>
                </c:pt>
                <c:pt idx="582">
                  <c:v>14.146143790849672</c:v>
                </c:pt>
                <c:pt idx="583">
                  <c:v>8.5189542483660148</c:v>
                </c:pt>
                <c:pt idx="584">
                  <c:v>8.655163398692812</c:v>
                </c:pt>
                <c:pt idx="585">
                  <c:v>11.118954248366014</c:v>
                </c:pt>
                <c:pt idx="586">
                  <c:v>8.6253594771241833</c:v>
                </c:pt>
                <c:pt idx="587">
                  <c:v>7.5626143790849678</c:v>
                </c:pt>
                <c:pt idx="588">
                  <c:v>7.7396078431372546</c:v>
                </c:pt>
                <c:pt idx="589">
                  <c:v>6.822745098039217</c:v>
                </c:pt>
                <c:pt idx="590">
                  <c:v>4.8447058823529412</c:v>
                </c:pt>
                <c:pt idx="591">
                  <c:v>2.8810457516339874</c:v>
                </c:pt>
                <c:pt idx="592">
                  <c:v>5.2857516339869273</c:v>
                </c:pt>
                <c:pt idx="593">
                  <c:v>6.6671895424836594</c:v>
                </c:pt>
                <c:pt idx="594">
                  <c:v>6.4752941176470582</c:v>
                </c:pt>
                <c:pt idx="595">
                  <c:v>4.866143790849673</c:v>
                </c:pt>
                <c:pt idx="596">
                  <c:v>4.6661437908496737</c:v>
                </c:pt>
                <c:pt idx="597">
                  <c:v>1.9657516339869283</c:v>
                </c:pt>
                <c:pt idx="598">
                  <c:v>1.0541176470588236</c:v>
                </c:pt>
                <c:pt idx="599">
                  <c:v>1.5958169934640527</c:v>
                </c:pt>
                <c:pt idx="600">
                  <c:v>1.6083660130718955</c:v>
                </c:pt>
                <c:pt idx="601">
                  <c:v>1.644183006535948</c:v>
                </c:pt>
                <c:pt idx="602">
                  <c:v>1.4729411764705884</c:v>
                </c:pt>
                <c:pt idx="603">
                  <c:v>1.1409150326797386</c:v>
                </c:pt>
                <c:pt idx="604">
                  <c:v>1.4904575163398692</c:v>
                </c:pt>
                <c:pt idx="605">
                  <c:v>2.26640522875817</c:v>
                </c:pt>
                <c:pt idx="606">
                  <c:v>3.9545098039215687</c:v>
                </c:pt>
                <c:pt idx="607">
                  <c:v>4.179607843137255</c:v>
                </c:pt>
                <c:pt idx="608">
                  <c:v>3.8224836601307195</c:v>
                </c:pt>
                <c:pt idx="609">
                  <c:v>2.7819607843137257</c:v>
                </c:pt>
                <c:pt idx="610">
                  <c:v>1.9900653594771243</c:v>
                </c:pt>
                <c:pt idx="611">
                  <c:v>0.26692810457516336</c:v>
                </c:pt>
                <c:pt idx="612">
                  <c:v>4.1830065359477121E-2</c:v>
                </c:pt>
                <c:pt idx="613">
                  <c:v>4.1830065359477121E-2</c:v>
                </c:pt>
                <c:pt idx="614">
                  <c:v>4.1830065359477121E-2</c:v>
                </c:pt>
                <c:pt idx="615">
                  <c:v>2.5882352941176474E-2</c:v>
                </c:pt>
                <c:pt idx="616">
                  <c:v>0.92679738562091496</c:v>
                </c:pt>
                <c:pt idx="617">
                  <c:v>0.92679738562091496</c:v>
                </c:pt>
                <c:pt idx="618">
                  <c:v>0.92679738562091496</c:v>
                </c:pt>
                <c:pt idx="619">
                  <c:v>0.90457516339869282</c:v>
                </c:pt>
                <c:pt idx="620">
                  <c:v>7.2156862745098041E-2</c:v>
                </c:pt>
                <c:pt idx="621">
                  <c:v>0</c:v>
                </c:pt>
                <c:pt idx="622">
                  <c:v>9.2287581699346408E-2</c:v>
                </c:pt>
                <c:pt idx="623">
                  <c:v>0.66352941176470592</c:v>
                </c:pt>
                <c:pt idx="624">
                  <c:v>4.5945098039215688</c:v>
                </c:pt>
                <c:pt idx="625">
                  <c:v>5.8028758169934642</c:v>
                </c:pt>
                <c:pt idx="626">
                  <c:v>5.9375163398692816</c:v>
                </c:pt>
                <c:pt idx="627">
                  <c:v>5.8847058823529421</c:v>
                </c:pt>
                <c:pt idx="628">
                  <c:v>5.313464052287582</c:v>
                </c:pt>
                <c:pt idx="629">
                  <c:v>1.5009150326797389</c:v>
                </c:pt>
                <c:pt idx="630">
                  <c:v>1.06640522875817</c:v>
                </c:pt>
                <c:pt idx="631">
                  <c:v>1.4964705882352942</c:v>
                </c:pt>
                <c:pt idx="632">
                  <c:v>1.4569934640522875</c:v>
                </c:pt>
                <c:pt idx="633">
                  <c:v>1.4569934640522875</c:v>
                </c:pt>
                <c:pt idx="634">
                  <c:v>1.4305882352941177</c:v>
                </c:pt>
                <c:pt idx="635">
                  <c:v>3.2169934640522877</c:v>
                </c:pt>
                <c:pt idx="636">
                  <c:v>4.1150326797385626</c:v>
                </c:pt>
                <c:pt idx="637">
                  <c:v>4.1150326797385626</c:v>
                </c:pt>
                <c:pt idx="638">
                  <c:v>4.1150326797385626</c:v>
                </c:pt>
                <c:pt idx="639">
                  <c:v>4.3301960784313733</c:v>
                </c:pt>
                <c:pt idx="640">
                  <c:v>2.5445751633986933</c:v>
                </c:pt>
                <c:pt idx="641">
                  <c:v>2.6112418300653593</c:v>
                </c:pt>
                <c:pt idx="642">
                  <c:v>4.0983006535947721</c:v>
                </c:pt>
                <c:pt idx="643">
                  <c:v>4.2928104575163397</c:v>
                </c:pt>
                <c:pt idx="644">
                  <c:v>3.9856209150326802</c:v>
                </c:pt>
                <c:pt idx="645">
                  <c:v>3.2303267973856209</c:v>
                </c:pt>
                <c:pt idx="646">
                  <c:v>2.3471895424836604</c:v>
                </c:pt>
                <c:pt idx="647">
                  <c:v>0.94692810457516341</c:v>
                </c:pt>
                <c:pt idx="648">
                  <c:v>0.88784313725490216</c:v>
                </c:pt>
                <c:pt idx="649">
                  <c:v>0.98352941176470587</c:v>
                </c:pt>
                <c:pt idx="650">
                  <c:v>1.1675816993464052</c:v>
                </c:pt>
                <c:pt idx="651">
                  <c:v>0.52130718954248367</c:v>
                </c:pt>
                <c:pt idx="652">
                  <c:v>0.43450980392156863</c:v>
                </c:pt>
                <c:pt idx="653">
                  <c:v>0.40392156862745099</c:v>
                </c:pt>
                <c:pt idx="654">
                  <c:v>4.5137254901960784</c:v>
                </c:pt>
                <c:pt idx="655">
                  <c:v>9.9633986928104594</c:v>
                </c:pt>
                <c:pt idx="656">
                  <c:v>11.085228758169935</c:v>
                </c:pt>
                <c:pt idx="657">
                  <c:v>12.209150326797385</c:v>
                </c:pt>
                <c:pt idx="658">
                  <c:v>17.071372549019607</c:v>
                </c:pt>
                <c:pt idx="659">
                  <c:v>14.281830065359479</c:v>
                </c:pt>
                <c:pt idx="660">
                  <c:v>8.6381699346405227</c:v>
                </c:pt>
                <c:pt idx="661">
                  <c:v>7.6541176470588246</c:v>
                </c:pt>
                <c:pt idx="662">
                  <c:v>9.0771241830065357</c:v>
                </c:pt>
                <c:pt idx="663">
                  <c:v>5.5715032679738554</c:v>
                </c:pt>
                <c:pt idx="664">
                  <c:v>4.5911111111111111</c:v>
                </c:pt>
                <c:pt idx="665">
                  <c:v>4.8010457516339873</c:v>
                </c:pt>
                <c:pt idx="666">
                  <c:v>4.9597385620915038</c:v>
                </c:pt>
                <c:pt idx="667">
                  <c:v>4.0347712418300654</c:v>
                </c:pt>
                <c:pt idx="668">
                  <c:v>2.7602614379084973</c:v>
                </c:pt>
                <c:pt idx="669">
                  <c:v>3.9257516339869287</c:v>
                </c:pt>
                <c:pt idx="670">
                  <c:v>5.0363398692810462</c:v>
                </c:pt>
                <c:pt idx="671">
                  <c:v>5.4886274509803927</c:v>
                </c:pt>
                <c:pt idx="672">
                  <c:v>4.1966013071895425</c:v>
                </c:pt>
                <c:pt idx="673">
                  <c:v>4.0347712418300654</c:v>
                </c:pt>
                <c:pt idx="674">
                  <c:v>2.6112418300653593</c:v>
                </c:pt>
                <c:pt idx="675">
                  <c:v>2.0773856209150328</c:v>
                </c:pt>
                <c:pt idx="676">
                  <c:v>2.4352941176470591</c:v>
                </c:pt>
                <c:pt idx="677">
                  <c:v>2.5555555555555558</c:v>
                </c:pt>
                <c:pt idx="678">
                  <c:v>3.214640522875817</c:v>
                </c:pt>
                <c:pt idx="679">
                  <c:v>3.0371241830065361</c:v>
                </c:pt>
                <c:pt idx="680">
                  <c:v>2.5981699346405231</c:v>
                </c:pt>
                <c:pt idx="681">
                  <c:v>2.7837908496732022</c:v>
                </c:pt>
                <c:pt idx="682">
                  <c:v>3.6094117647058828</c:v>
                </c:pt>
                <c:pt idx="683">
                  <c:v>4.9984313725490193</c:v>
                </c:pt>
                <c:pt idx="684">
                  <c:v>5.223529411764706</c:v>
                </c:pt>
                <c:pt idx="685">
                  <c:v>4.8664052287581701</c:v>
                </c:pt>
                <c:pt idx="686">
                  <c:v>3.5741176470588241</c:v>
                </c:pt>
                <c:pt idx="687">
                  <c:v>2.298300653594771</c:v>
                </c:pt>
                <c:pt idx="688">
                  <c:v>0.22509803921568627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0.72444444444444456</c:v>
                </c:pt>
                <c:pt idx="694">
                  <c:v>0.72758169934640515</c:v>
                </c:pt>
                <c:pt idx="695">
                  <c:v>0.73071895424836608</c:v>
                </c:pt>
                <c:pt idx="696">
                  <c:v>0.71790849673202628</c:v>
                </c:pt>
                <c:pt idx="697">
                  <c:v>6.84967320261438E-2</c:v>
                </c:pt>
                <c:pt idx="698">
                  <c:v>1.2549019607843137E-2</c:v>
                </c:pt>
                <c:pt idx="699">
                  <c:v>9.4117647058823539E-3</c:v>
                </c:pt>
                <c:pt idx="700">
                  <c:v>6.1176470588235297E-2</c:v>
                </c:pt>
                <c:pt idx="701">
                  <c:v>2.6839215686274507</c:v>
                </c:pt>
                <c:pt idx="702">
                  <c:v>5.3396078431372551</c:v>
                </c:pt>
                <c:pt idx="703">
                  <c:v>6.7079738562091507</c:v>
                </c:pt>
                <c:pt idx="704">
                  <c:v>8.614901960784314</c:v>
                </c:pt>
                <c:pt idx="705">
                  <c:v>9.0426143790849682</c:v>
                </c:pt>
                <c:pt idx="706">
                  <c:v>6.4326797385620917</c:v>
                </c:pt>
                <c:pt idx="707">
                  <c:v>4.5537254901960793</c:v>
                </c:pt>
                <c:pt idx="708">
                  <c:v>4.2201307189542483</c:v>
                </c:pt>
                <c:pt idx="709">
                  <c:v>2.3320261437908498</c:v>
                </c:pt>
                <c:pt idx="710">
                  <c:v>1.8494117647058825</c:v>
                </c:pt>
                <c:pt idx="711">
                  <c:v>1.9286274509803922</c:v>
                </c:pt>
                <c:pt idx="712">
                  <c:v>3.7058823529411766</c:v>
                </c:pt>
                <c:pt idx="713">
                  <c:v>4.133856209150327</c:v>
                </c:pt>
                <c:pt idx="714">
                  <c:v>4.1150326797385626</c:v>
                </c:pt>
                <c:pt idx="715">
                  <c:v>4.1150326797385626</c:v>
                </c:pt>
                <c:pt idx="716">
                  <c:v>4.4128104575163398</c:v>
                </c:pt>
                <c:pt idx="717">
                  <c:v>2.9205228758169937</c:v>
                </c:pt>
                <c:pt idx="718">
                  <c:v>3.9890196078431379</c:v>
                </c:pt>
                <c:pt idx="719">
                  <c:v>7.173856209150328</c:v>
                </c:pt>
                <c:pt idx="720">
                  <c:v>7.7343790849673217</c:v>
                </c:pt>
                <c:pt idx="721">
                  <c:v>7.3445751633986935</c:v>
                </c:pt>
                <c:pt idx="722">
                  <c:v>6.2959477124183003</c:v>
                </c:pt>
                <c:pt idx="723">
                  <c:v>4.4109803921568629</c:v>
                </c:pt>
                <c:pt idx="724">
                  <c:v>1.6593464052287583</c:v>
                </c:pt>
                <c:pt idx="725">
                  <c:v>1.8316339869281049</c:v>
                </c:pt>
                <c:pt idx="726">
                  <c:v>2.1529411764705881</c:v>
                </c:pt>
                <c:pt idx="727">
                  <c:v>2.5971241830065357</c:v>
                </c:pt>
                <c:pt idx="728">
                  <c:v>1.9508496732026142</c:v>
                </c:pt>
                <c:pt idx="729">
                  <c:v>1.5176470588235296</c:v>
                </c:pt>
                <c:pt idx="730">
                  <c:v>0.88000000000000012</c:v>
                </c:pt>
                <c:pt idx="731">
                  <c:v>2.5835294117647063</c:v>
                </c:pt>
                <c:pt idx="732">
                  <c:v>6.3176470588235301</c:v>
                </c:pt>
                <c:pt idx="733">
                  <c:v>7.287320261437908</c:v>
                </c:pt>
                <c:pt idx="734">
                  <c:v>8.3819607843137263</c:v>
                </c:pt>
                <c:pt idx="735">
                  <c:v>11.975424836601306</c:v>
                </c:pt>
                <c:pt idx="736">
                  <c:v>10.69986928104575</c:v>
                </c:pt>
                <c:pt idx="737">
                  <c:v>6.5022222222222217</c:v>
                </c:pt>
                <c:pt idx="738">
                  <c:v>5.6216993464052303</c:v>
                </c:pt>
                <c:pt idx="739">
                  <c:v>5.6645751633986929</c:v>
                </c:pt>
                <c:pt idx="740">
                  <c:v>2.0271895424836601</c:v>
                </c:pt>
                <c:pt idx="741">
                  <c:v>1.624313725490196</c:v>
                </c:pt>
                <c:pt idx="742">
                  <c:v>1.8533333333333333</c:v>
                </c:pt>
                <c:pt idx="743">
                  <c:v>2.0891503267973861</c:v>
                </c:pt>
                <c:pt idx="744">
                  <c:v>2.5252287581699346</c:v>
                </c:pt>
                <c:pt idx="745">
                  <c:v>2.6609150326797391</c:v>
                </c:pt>
                <c:pt idx="746">
                  <c:v>3.8598692810457513</c:v>
                </c:pt>
                <c:pt idx="747">
                  <c:v>4.9903267973856211</c:v>
                </c:pt>
                <c:pt idx="748">
                  <c:v>5.4666666666666677</c:v>
                </c:pt>
                <c:pt idx="749">
                  <c:v>4.2230065359477127</c:v>
                </c:pt>
                <c:pt idx="750">
                  <c:v>4.0643137254901962</c:v>
                </c:pt>
                <c:pt idx="751">
                  <c:v>2.6996078431372545</c:v>
                </c:pt>
                <c:pt idx="752">
                  <c:v>2.2094117647058824</c:v>
                </c:pt>
                <c:pt idx="753">
                  <c:v>2.8295424836601311</c:v>
                </c:pt>
                <c:pt idx="754">
                  <c:v>2.9908496732026144</c:v>
                </c:pt>
                <c:pt idx="755">
                  <c:v>3.8271895424836608</c:v>
                </c:pt>
                <c:pt idx="756">
                  <c:v>3.6465359477124188</c:v>
                </c:pt>
                <c:pt idx="757">
                  <c:v>3.1343790849673203</c:v>
                </c:pt>
                <c:pt idx="758">
                  <c:v>3.0052287581699351</c:v>
                </c:pt>
                <c:pt idx="759">
                  <c:v>3.7898039215686281</c:v>
                </c:pt>
                <c:pt idx="760">
                  <c:v>4.9984313725490193</c:v>
                </c:pt>
                <c:pt idx="761">
                  <c:v>5.223529411764706</c:v>
                </c:pt>
                <c:pt idx="762">
                  <c:v>4.8664052287581701</c:v>
                </c:pt>
                <c:pt idx="763">
                  <c:v>3.5741176470588241</c:v>
                </c:pt>
                <c:pt idx="764">
                  <c:v>2.298300653594771</c:v>
                </c:pt>
                <c:pt idx="765">
                  <c:v>0.22509803921568627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0.78928104575163405</c:v>
                </c:pt>
                <c:pt idx="771">
                  <c:v>1.3278431372549022</c:v>
                </c:pt>
                <c:pt idx="772">
                  <c:v>1.3435294117647059</c:v>
                </c:pt>
                <c:pt idx="773">
                  <c:v>1.3432679738562094</c:v>
                </c:pt>
                <c:pt idx="774">
                  <c:v>0.87398692810457523</c:v>
                </c:pt>
                <c:pt idx="775">
                  <c:v>0.75633986928104568</c:v>
                </c:pt>
                <c:pt idx="776">
                  <c:v>0.27529411764705886</c:v>
                </c:pt>
                <c:pt idx="777">
                  <c:v>0.60183006535947714</c:v>
                </c:pt>
                <c:pt idx="778">
                  <c:v>3.5098039215686279</c:v>
                </c:pt>
                <c:pt idx="779">
                  <c:v>7.3479738562091512</c:v>
                </c:pt>
                <c:pt idx="780">
                  <c:v>9.9934640522875817</c:v>
                </c:pt>
                <c:pt idx="781">
                  <c:v>13.370196078431372</c:v>
                </c:pt>
                <c:pt idx="782">
                  <c:v>13.599738562091503</c:v>
                </c:pt>
                <c:pt idx="783">
                  <c:v>10.76967320261438</c:v>
                </c:pt>
                <c:pt idx="784">
                  <c:v>7.5691503267973861</c:v>
                </c:pt>
                <c:pt idx="785">
                  <c:v>6.0768627450980386</c:v>
                </c:pt>
                <c:pt idx="786">
                  <c:v>2.6896732026143795</c:v>
                </c:pt>
                <c:pt idx="787">
                  <c:v>2.1179084967320261</c:v>
                </c:pt>
                <c:pt idx="788">
                  <c:v>2.1194771241830064</c:v>
                </c:pt>
                <c:pt idx="789">
                  <c:v>3.2431372549019608</c:v>
                </c:pt>
                <c:pt idx="790">
                  <c:v>3.3675816993464056</c:v>
                </c:pt>
                <c:pt idx="791">
                  <c:v>3.3205228758169936</c:v>
                </c:pt>
                <c:pt idx="792">
                  <c:v>3.3267973856209148</c:v>
                </c:pt>
                <c:pt idx="793">
                  <c:v>4.0337254901960788</c:v>
                </c:pt>
                <c:pt idx="794">
                  <c:v>3.4078431372549023</c:v>
                </c:pt>
                <c:pt idx="795">
                  <c:v>4.9837908496732028</c:v>
                </c:pt>
                <c:pt idx="796">
                  <c:v>8.5249673202614389</c:v>
                </c:pt>
                <c:pt idx="797">
                  <c:v>10.376732026143792</c:v>
                </c:pt>
                <c:pt idx="798">
                  <c:v>9.9751633986928105</c:v>
                </c:pt>
                <c:pt idx="799">
                  <c:v>8.6533333333333342</c:v>
                </c:pt>
                <c:pt idx="800">
                  <c:v>6.12156862745098</c:v>
                </c:pt>
                <c:pt idx="801">
                  <c:v>3.374117647058823</c:v>
                </c:pt>
                <c:pt idx="802">
                  <c:v>2.666666666666667</c:v>
                </c:pt>
                <c:pt idx="803">
                  <c:v>2.5905882352941179</c:v>
                </c:pt>
                <c:pt idx="804">
                  <c:v>3.4044444444444442</c:v>
                </c:pt>
                <c:pt idx="805">
                  <c:v>3.0794771241830068</c:v>
                </c:pt>
                <c:pt idx="806">
                  <c:v>2.2857516339869282</c:v>
                </c:pt>
                <c:pt idx="807">
                  <c:v>1.1450980392156864</c:v>
                </c:pt>
                <c:pt idx="808">
                  <c:v>1.0284967320261438</c:v>
                </c:pt>
                <c:pt idx="809">
                  <c:v>3.2177777777777781</c:v>
                </c:pt>
                <c:pt idx="810">
                  <c:v>3.7424836601307185</c:v>
                </c:pt>
                <c:pt idx="811">
                  <c:v>4.8371241830065372</c:v>
                </c:pt>
                <c:pt idx="812">
                  <c:v>8.4543790849673215</c:v>
                </c:pt>
                <c:pt idx="813">
                  <c:v>8.9730718954248374</c:v>
                </c:pt>
                <c:pt idx="814">
                  <c:v>5.9699346405228759</c:v>
                </c:pt>
                <c:pt idx="815">
                  <c:v>5.5343790849673198</c:v>
                </c:pt>
                <c:pt idx="816">
                  <c:v>5.5772549019607851</c:v>
                </c:pt>
                <c:pt idx="817">
                  <c:v>2.032941176470588</c:v>
                </c:pt>
                <c:pt idx="818">
                  <c:v>1.6559477124183006</c:v>
                </c:pt>
                <c:pt idx="819">
                  <c:v>1.872156862745098</c:v>
                </c:pt>
                <c:pt idx="820">
                  <c:v>1.8115032679738561</c:v>
                </c:pt>
                <c:pt idx="821">
                  <c:v>0.91503267973856206</c:v>
                </c:pt>
                <c:pt idx="822">
                  <c:v>0.85751633986928111</c:v>
                </c:pt>
                <c:pt idx="823">
                  <c:v>1.4162091503267973</c:v>
                </c:pt>
                <c:pt idx="824">
                  <c:v>2.6005228758169938</c:v>
                </c:pt>
                <c:pt idx="825">
                  <c:v>3.4569934640522879</c:v>
                </c:pt>
                <c:pt idx="826">
                  <c:v>3.5458823529411765</c:v>
                </c:pt>
                <c:pt idx="827">
                  <c:v>3.5396078431372553</c:v>
                </c:pt>
                <c:pt idx="828">
                  <c:v>3.0873202614379087</c:v>
                </c:pt>
                <c:pt idx="829">
                  <c:v>2.1785620915032684</c:v>
                </c:pt>
                <c:pt idx="830">
                  <c:v>2.7503267973856209</c:v>
                </c:pt>
                <c:pt idx="831">
                  <c:v>2.924183006535948</c:v>
                </c:pt>
                <c:pt idx="832">
                  <c:v>3.7696732026143787</c:v>
                </c:pt>
                <c:pt idx="833">
                  <c:v>3.3168627450980392</c:v>
                </c:pt>
                <c:pt idx="834">
                  <c:v>3.1822222222222223</c:v>
                </c:pt>
                <c:pt idx="835">
                  <c:v>3.0177777777777779</c:v>
                </c:pt>
                <c:pt idx="836">
                  <c:v>4.1511111111111116</c:v>
                </c:pt>
                <c:pt idx="837">
                  <c:v>6.3294117647058821</c:v>
                </c:pt>
                <c:pt idx="838">
                  <c:v>6.6483660130718958</c:v>
                </c:pt>
                <c:pt idx="839">
                  <c:v>6.2912418300653599</c:v>
                </c:pt>
                <c:pt idx="840">
                  <c:v>4.9989542483660134</c:v>
                </c:pt>
                <c:pt idx="841">
                  <c:v>3.3618300653594777</c:v>
                </c:pt>
                <c:pt idx="842">
                  <c:v>0.3189542483660131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0.62091503267973858</c:v>
                </c:pt>
                <c:pt idx="848">
                  <c:v>1.5691503267973856</c:v>
                </c:pt>
                <c:pt idx="849">
                  <c:v>1.6619607843137256</c:v>
                </c:pt>
                <c:pt idx="850">
                  <c:v>1.6616993464052288</c:v>
                </c:pt>
                <c:pt idx="851">
                  <c:v>1.3688888888888888</c:v>
                </c:pt>
                <c:pt idx="852">
                  <c:v>1.6371241830065359</c:v>
                </c:pt>
                <c:pt idx="853">
                  <c:v>2.0426143790849673</c:v>
                </c:pt>
                <c:pt idx="854">
                  <c:v>3.154771241830066</c:v>
                </c:pt>
                <c:pt idx="855">
                  <c:v>5.6096732026143794</c:v>
                </c:pt>
                <c:pt idx="856">
                  <c:v>10.131503267973859</c:v>
                </c:pt>
                <c:pt idx="857">
                  <c:v>14.773856209150326</c:v>
                </c:pt>
                <c:pt idx="858">
                  <c:v>18.451764705882354</c:v>
                </c:pt>
                <c:pt idx="859">
                  <c:v>17.963398692810458</c:v>
                </c:pt>
                <c:pt idx="860">
                  <c:v>15.633725490196078</c:v>
                </c:pt>
                <c:pt idx="861">
                  <c:v>11.869019607843139</c:v>
                </c:pt>
                <c:pt idx="862">
                  <c:v>8.6122875816993467</c:v>
                </c:pt>
                <c:pt idx="863">
                  <c:v>3.6533333333333329</c:v>
                </c:pt>
                <c:pt idx="864">
                  <c:v>2.9367320261437908</c:v>
                </c:pt>
                <c:pt idx="865">
                  <c:v>2.7989542483660128</c:v>
                </c:pt>
                <c:pt idx="866">
                  <c:v>2.0614379084967323</c:v>
                </c:pt>
                <c:pt idx="867">
                  <c:v>0.7756862745098041</c:v>
                </c:pt>
                <c:pt idx="868">
                  <c:v>0.70614379084967316</c:v>
                </c:pt>
                <c:pt idx="869">
                  <c:v>0.72183006535947725</c:v>
                </c:pt>
                <c:pt idx="870">
                  <c:v>1.5207843137254904</c:v>
                </c:pt>
                <c:pt idx="871">
                  <c:v>2.6640522875816992</c:v>
                </c:pt>
                <c:pt idx="872">
                  <c:v>5.2115032679738569</c:v>
                </c:pt>
                <c:pt idx="873">
                  <c:v>9.2363398692810463</c:v>
                </c:pt>
                <c:pt idx="874">
                  <c:v>11.341960784313725</c:v>
                </c:pt>
                <c:pt idx="875">
                  <c:v>11.677124183006535</c:v>
                </c:pt>
                <c:pt idx="876">
                  <c:v>10.810196078431375</c:v>
                </c:pt>
                <c:pt idx="877">
                  <c:v>8.760784313725491</c:v>
                </c:pt>
                <c:pt idx="878">
                  <c:v>5.4938562091503265</c:v>
                </c:pt>
                <c:pt idx="879">
                  <c:v>4.5231372549019602</c:v>
                </c:pt>
                <c:pt idx="880">
                  <c:v>3.7228758169934646</c:v>
                </c:pt>
                <c:pt idx="881">
                  <c:v>4.0135947712418298</c:v>
                </c:pt>
                <c:pt idx="882">
                  <c:v>3.0562091503267976</c:v>
                </c:pt>
                <c:pt idx="883">
                  <c:v>2.2951633986928104</c:v>
                </c:pt>
                <c:pt idx="884">
                  <c:v>1.1445751633986929</c:v>
                </c:pt>
                <c:pt idx="885">
                  <c:v>0.81071895424836604</c:v>
                </c:pt>
                <c:pt idx="886">
                  <c:v>0.84967320261437929</c:v>
                </c:pt>
                <c:pt idx="887">
                  <c:v>0.97176470588235297</c:v>
                </c:pt>
                <c:pt idx="888">
                  <c:v>1.9835294117647062</c:v>
                </c:pt>
                <c:pt idx="889">
                  <c:v>5.1960784313725492</c:v>
                </c:pt>
                <c:pt idx="890">
                  <c:v>5.8107189542483662</c:v>
                </c:pt>
                <c:pt idx="891">
                  <c:v>4.9610457516339865</c:v>
                </c:pt>
                <c:pt idx="892">
                  <c:v>4.9281045751633989</c:v>
                </c:pt>
                <c:pt idx="893">
                  <c:v>4.9845751633986932</c:v>
                </c:pt>
                <c:pt idx="894">
                  <c:v>1.8517647058823532</c:v>
                </c:pt>
                <c:pt idx="895">
                  <c:v>1.361307189542484</c:v>
                </c:pt>
                <c:pt idx="896">
                  <c:v>1.3835294117647059</c:v>
                </c:pt>
                <c:pt idx="897">
                  <c:v>1.3228758169934642</c:v>
                </c:pt>
                <c:pt idx="898">
                  <c:v>0.25464052287581701</c:v>
                </c:pt>
                <c:pt idx="899">
                  <c:v>0.17490196078431375</c:v>
                </c:pt>
                <c:pt idx="900">
                  <c:v>6.326797385620915E-2</c:v>
                </c:pt>
                <c:pt idx="901">
                  <c:v>0.89777777777777779</c:v>
                </c:pt>
                <c:pt idx="902">
                  <c:v>1.703529411764706</c:v>
                </c:pt>
                <c:pt idx="903">
                  <c:v>2.0303267973856212</c:v>
                </c:pt>
                <c:pt idx="904">
                  <c:v>2.0718954248366015</c:v>
                </c:pt>
                <c:pt idx="905">
                  <c:v>2.5445751633986933</c:v>
                </c:pt>
                <c:pt idx="906">
                  <c:v>2.0650980392156866</c:v>
                </c:pt>
                <c:pt idx="907">
                  <c:v>2.5121568627450981</c:v>
                </c:pt>
                <c:pt idx="908">
                  <c:v>2.7730718954248363</c:v>
                </c:pt>
                <c:pt idx="909">
                  <c:v>3.5960784313725491</c:v>
                </c:pt>
                <c:pt idx="910">
                  <c:v>3.1108496732026141</c:v>
                </c:pt>
                <c:pt idx="911">
                  <c:v>3.0875816993464058</c:v>
                </c:pt>
                <c:pt idx="912">
                  <c:v>3.0920261437908496</c:v>
                </c:pt>
                <c:pt idx="913">
                  <c:v>4.6771241830065362</c:v>
                </c:pt>
                <c:pt idx="914">
                  <c:v>8.5686274509803919</c:v>
                </c:pt>
                <c:pt idx="915">
                  <c:v>9.1050980392156866</c:v>
                </c:pt>
                <c:pt idx="916">
                  <c:v>8.8256209150326796</c:v>
                </c:pt>
                <c:pt idx="917">
                  <c:v>7.5398692810457515</c:v>
                </c:pt>
                <c:pt idx="918">
                  <c:v>5.3670588235294128</c:v>
                </c:pt>
                <c:pt idx="919">
                  <c:v>0.61098039215686284</c:v>
                </c:pt>
                <c:pt idx="920">
                  <c:v>7.450980392156864E-2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0.52366013071895423</c:v>
                </c:pt>
                <c:pt idx="925">
                  <c:v>1.471895424836601</c:v>
                </c:pt>
                <c:pt idx="926">
                  <c:v>1.5647058823529412</c:v>
                </c:pt>
                <c:pt idx="927">
                  <c:v>1.6454901960784314</c:v>
                </c:pt>
                <c:pt idx="928">
                  <c:v>1.4423529411764704</c:v>
                </c:pt>
                <c:pt idx="929">
                  <c:v>1.7369934640522877</c:v>
                </c:pt>
                <c:pt idx="930">
                  <c:v>2.1424836601307189</c:v>
                </c:pt>
                <c:pt idx="931">
                  <c:v>3.221699346405229</c:v>
                </c:pt>
                <c:pt idx="932">
                  <c:v>4.19764705882353</c:v>
                </c:pt>
                <c:pt idx="933">
                  <c:v>8.6870588235294104</c:v>
                </c:pt>
                <c:pt idx="934">
                  <c:v>14.958169934640523</c:v>
                </c:pt>
                <c:pt idx="935">
                  <c:v>18.793202614379087</c:v>
                </c:pt>
                <c:pt idx="936">
                  <c:v>18.337777777777777</c:v>
                </c:pt>
                <c:pt idx="937">
                  <c:v>17.74718954248366</c:v>
                </c:pt>
                <c:pt idx="938">
                  <c:v>14.035555555555556</c:v>
                </c:pt>
                <c:pt idx="939">
                  <c:v>9.1500653594771251</c:v>
                </c:pt>
                <c:pt idx="940">
                  <c:v>4.033986928104575</c:v>
                </c:pt>
                <c:pt idx="941">
                  <c:v>3.3330718954248368</c:v>
                </c:pt>
                <c:pt idx="942">
                  <c:v>2.8541176470588239</c:v>
                </c:pt>
                <c:pt idx="943">
                  <c:v>1.833464052287582</c:v>
                </c:pt>
                <c:pt idx="944">
                  <c:v>8.8366013071895427E-2</c:v>
                </c:pt>
                <c:pt idx="945">
                  <c:v>1.8823529411764708E-2</c:v>
                </c:pt>
                <c:pt idx="946">
                  <c:v>3.7647058823529415E-2</c:v>
                </c:pt>
                <c:pt idx="947">
                  <c:v>0.62875816993464051</c:v>
                </c:pt>
                <c:pt idx="948">
                  <c:v>1.5231372549019608</c:v>
                </c:pt>
                <c:pt idx="949">
                  <c:v>4.1864052287581703</c:v>
                </c:pt>
                <c:pt idx="950">
                  <c:v>8.041830065359477</c:v>
                </c:pt>
                <c:pt idx="951">
                  <c:v>10.328104575163398</c:v>
                </c:pt>
                <c:pt idx="952">
                  <c:v>11.285490196078431</c:v>
                </c:pt>
                <c:pt idx="953">
                  <c:v>10.95843137254902</c:v>
                </c:pt>
                <c:pt idx="954">
                  <c:v>9.4332026143790841</c:v>
                </c:pt>
                <c:pt idx="955">
                  <c:v>6.3356862745098042</c:v>
                </c:pt>
                <c:pt idx="956">
                  <c:v>5.1592156862745098</c:v>
                </c:pt>
                <c:pt idx="957">
                  <c:v>3.9189542483660134</c:v>
                </c:pt>
                <c:pt idx="958">
                  <c:v>4.0943790849673203</c:v>
                </c:pt>
                <c:pt idx="959">
                  <c:v>2.9563398692810456</c:v>
                </c:pt>
                <c:pt idx="960">
                  <c:v>2.1952941176470593</c:v>
                </c:pt>
                <c:pt idx="961">
                  <c:v>1.0541176470588236</c:v>
                </c:pt>
                <c:pt idx="962">
                  <c:v>0.8554248366013073</c:v>
                </c:pt>
                <c:pt idx="963">
                  <c:v>0.2614379084967321</c:v>
                </c:pt>
                <c:pt idx="964">
                  <c:v>0.26771241830065362</c:v>
                </c:pt>
                <c:pt idx="965">
                  <c:v>0.8013071895424837</c:v>
                </c:pt>
                <c:pt idx="966">
                  <c:v>1.9398692810457516</c:v>
                </c:pt>
                <c:pt idx="967">
                  <c:v>1.9835294117647062</c:v>
                </c:pt>
                <c:pt idx="968">
                  <c:v>1.8347712418300655</c:v>
                </c:pt>
                <c:pt idx="969">
                  <c:v>1.8284967320261436</c:v>
                </c:pt>
                <c:pt idx="970">
                  <c:v>1.6164705882352943</c:v>
                </c:pt>
                <c:pt idx="971">
                  <c:v>0.55137254901960786</c:v>
                </c:pt>
                <c:pt idx="972">
                  <c:v>0.39816993464052286</c:v>
                </c:pt>
                <c:pt idx="973">
                  <c:v>0.42039215686274511</c:v>
                </c:pt>
                <c:pt idx="974">
                  <c:v>0.45516339869281053</c:v>
                </c:pt>
                <c:pt idx="975">
                  <c:v>0.13359477124183006</c:v>
                </c:pt>
                <c:pt idx="976">
                  <c:v>5.6993464052287578E-2</c:v>
                </c:pt>
                <c:pt idx="977">
                  <c:v>5.6993464052287578E-2</c:v>
                </c:pt>
                <c:pt idx="978">
                  <c:v>0.41411764705882359</c:v>
                </c:pt>
                <c:pt idx="979">
                  <c:v>1.1275816993464054</c:v>
                </c:pt>
                <c:pt idx="980">
                  <c:v>1.438169934640523</c:v>
                </c:pt>
                <c:pt idx="981">
                  <c:v>1.4797385620915031</c:v>
                </c:pt>
                <c:pt idx="982">
                  <c:v>1.8988235294117644</c:v>
                </c:pt>
                <c:pt idx="983">
                  <c:v>1.8525490196078431</c:v>
                </c:pt>
                <c:pt idx="984">
                  <c:v>2.2567320261437911</c:v>
                </c:pt>
                <c:pt idx="985">
                  <c:v>2.9186928104575167</c:v>
                </c:pt>
                <c:pt idx="986">
                  <c:v>4.0410457516339875</c:v>
                </c:pt>
                <c:pt idx="987">
                  <c:v>3.6282352941176472</c:v>
                </c:pt>
                <c:pt idx="988">
                  <c:v>3.3743790849673201</c:v>
                </c:pt>
                <c:pt idx="989">
                  <c:v>2.5346405228758169</c:v>
                </c:pt>
                <c:pt idx="990">
                  <c:v>3.5701960784313731</c:v>
                </c:pt>
                <c:pt idx="991">
                  <c:v>6.2122875816993464</c:v>
                </c:pt>
                <c:pt idx="992">
                  <c:v>6.608888888888889</c:v>
                </c:pt>
                <c:pt idx="993">
                  <c:v>6.7145098039215689</c:v>
                </c:pt>
                <c:pt idx="994">
                  <c:v>6.4237908496732032</c:v>
                </c:pt>
                <c:pt idx="995">
                  <c:v>4.4156862745098042</c:v>
                </c:pt>
                <c:pt idx="996">
                  <c:v>0.60967320261437907</c:v>
                </c:pt>
                <c:pt idx="997">
                  <c:v>0.20679738562091504</c:v>
                </c:pt>
                <c:pt idx="998">
                  <c:v>2.1960784313725491E-2</c:v>
                </c:pt>
                <c:pt idx="999">
                  <c:v>0</c:v>
                </c:pt>
                <c:pt idx="1000">
                  <c:v>0</c:v>
                </c:pt>
                <c:pt idx="1001">
                  <c:v>6.4836601307189545E-2</c:v>
                </c:pt>
                <c:pt idx="1002">
                  <c:v>1.0130718954248368</c:v>
                </c:pt>
                <c:pt idx="1003">
                  <c:v>1.1058823529411765</c:v>
                </c:pt>
                <c:pt idx="1004">
                  <c:v>1.3181699346405227</c:v>
                </c:pt>
                <c:pt idx="1005">
                  <c:v>1.5610457516339868</c:v>
                </c:pt>
                <c:pt idx="1006">
                  <c:v>1.8556862745098039</c:v>
                </c:pt>
                <c:pt idx="1007">
                  <c:v>2.2611764705882353</c:v>
                </c:pt>
                <c:pt idx="1008">
                  <c:v>3.3247058823529416</c:v>
                </c:pt>
                <c:pt idx="1009">
                  <c:v>3.9056209150326793</c:v>
                </c:pt>
                <c:pt idx="1010">
                  <c:v>8.1775163398692818</c:v>
                </c:pt>
                <c:pt idx="1011">
                  <c:v>14.663790849673202</c:v>
                </c:pt>
                <c:pt idx="1012">
                  <c:v>18.695947712418302</c:v>
                </c:pt>
                <c:pt idx="1013">
                  <c:v>18.673986928104576</c:v>
                </c:pt>
                <c:pt idx="1014">
                  <c:v>18.493856209150326</c:v>
                </c:pt>
                <c:pt idx="1015">
                  <c:v>14.417777777777777</c:v>
                </c:pt>
                <c:pt idx="1016">
                  <c:v>8.7524183006535949</c:v>
                </c:pt>
                <c:pt idx="1017">
                  <c:v>3.43921568627451</c:v>
                </c:pt>
                <c:pt idx="1018">
                  <c:v>2.388235294117647</c:v>
                </c:pt>
                <c:pt idx="1019">
                  <c:v>1.9027450980392158</c:v>
                </c:pt>
                <c:pt idx="1020">
                  <c:v>1.5186928104575164</c:v>
                </c:pt>
                <c:pt idx="1021">
                  <c:v>0.3840522875816994</c:v>
                </c:pt>
                <c:pt idx="1022">
                  <c:v>0.73725490196078425</c:v>
                </c:pt>
                <c:pt idx="1023">
                  <c:v>0.69150326797385631</c:v>
                </c:pt>
                <c:pt idx="1024">
                  <c:v>1.0556862745098039</c:v>
                </c:pt>
                <c:pt idx="1025">
                  <c:v>1.6133333333333333</c:v>
                </c:pt>
                <c:pt idx="1026">
                  <c:v>3.0481045751633986</c:v>
                </c:pt>
                <c:pt idx="1027">
                  <c:v>5.1853594771241829</c:v>
                </c:pt>
                <c:pt idx="1028">
                  <c:v>7.9769934640522884</c:v>
                </c:pt>
                <c:pt idx="1029">
                  <c:v>9.5411764705882351</c:v>
                </c:pt>
                <c:pt idx="1030">
                  <c:v>9.4962091503267985</c:v>
                </c:pt>
                <c:pt idx="1031">
                  <c:v>9.3670588235294119</c:v>
                </c:pt>
                <c:pt idx="1032">
                  <c:v>7.9892810457516346</c:v>
                </c:pt>
                <c:pt idx="1033">
                  <c:v>6.3103267973856205</c:v>
                </c:pt>
                <c:pt idx="1034">
                  <c:v>4.4925490196078428</c:v>
                </c:pt>
                <c:pt idx="1035">
                  <c:v>4.5356862745098043</c:v>
                </c:pt>
                <c:pt idx="1036">
                  <c:v>3.1843137254901963</c:v>
                </c:pt>
                <c:pt idx="1037">
                  <c:v>1.9989542483660132</c:v>
                </c:pt>
                <c:pt idx="1038">
                  <c:v>0.8580392156862745</c:v>
                </c:pt>
                <c:pt idx="1039">
                  <c:v>0.9963398692810459</c:v>
                </c:pt>
                <c:pt idx="1040">
                  <c:v>1.0177777777777779</c:v>
                </c:pt>
                <c:pt idx="1041">
                  <c:v>1.3534640522875818</c:v>
                </c:pt>
                <c:pt idx="1042">
                  <c:v>1.456732026143791</c:v>
                </c:pt>
                <c:pt idx="1043">
                  <c:v>1.8188235294117649</c:v>
                </c:pt>
                <c:pt idx="1044">
                  <c:v>1.506666666666667</c:v>
                </c:pt>
                <c:pt idx="1045">
                  <c:v>0.87477124183006538</c:v>
                </c:pt>
                <c:pt idx="1046">
                  <c:v>0.53908496732026145</c:v>
                </c:pt>
                <c:pt idx="1047">
                  <c:v>0.43581699346405223</c:v>
                </c:pt>
                <c:pt idx="1048">
                  <c:v>9.5947712418300662E-2</c:v>
                </c:pt>
                <c:pt idx="1049">
                  <c:v>3.1633986928104575E-2</c:v>
                </c:pt>
                <c:pt idx="1050">
                  <c:v>5.6993464052287578E-2</c:v>
                </c:pt>
                <c:pt idx="1051">
                  <c:v>9.1764705882352929E-2</c:v>
                </c:pt>
                <c:pt idx="1052">
                  <c:v>9.1764705882352929E-2</c:v>
                </c:pt>
                <c:pt idx="1053">
                  <c:v>6.0130718954248367E-2</c:v>
                </c:pt>
                <c:pt idx="1054">
                  <c:v>0.59607843137254912</c:v>
                </c:pt>
                <c:pt idx="1055">
                  <c:v>0.85960784313725491</c:v>
                </c:pt>
                <c:pt idx="1056">
                  <c:v>0.97359477124183014</c:v>
                </c:pt>
                <c:pt idx="1057">
                  <c:v>0.97359477124183014</c:v>
                </c:pt>
                <c:pt idx="1058">
                  <c:v>1.0151633986928106</c:v>
                </c:pt>
                <c:pt idx="1059">
                  <c:v>0.89202614379084966</c:v>
                </c:pt>
                <c:pt idx="1060">
                  <c:v>0.82928104575163408</c:v>
                </c:pt>
                <c:pt idx="1061">
                  <c:v>1.5811764705882356</c:v>
                </c:pt>
                <c:pt idx="1062">
                  <c:v>2.2870588235294118</c:v>
                </c:pt>
                <c:pt idx="1063">
                  <c:v>3.2938562091503272</c:v>
                </c:pt>
                <c:pt idx="1064">
                  <c:v>2.9061437908496734</c:v>
                </c:pt>
                <c:pt idx="1065">
                  <c:v>3.7160784313725488</c:v>
                </c:pt>
                <c:pt idx="1066">
                  <c:v>3.1615686274509809</c:v>
                </c:pt>
                <c:pt idx="1067">
                  <c:v>5.0867973856209154</c:v>
                </c:pt>
                <c:pt idx="1068">
                  <c:v>8.3730718954248378</c:v>
                </c:pt>
                <c:pt idx="1069">
                  <c:v>9.0815686274509808</c:v>
                </c:pt>
                <c:pt idx="1070">
                  <c:v>8.2303267973856205</c:v>
                </c:pt>
                <c:pt idx="1071">
                  <c:v>8.106143790849675</c:v>
                </c:pt>
                <c:pt idx="1072">
                  <c:v>5.6410457516339871</c:v>
                </c:pt>
                <c:pt idx="1073">
                  <c:v>1.6899346405228759</c:v>
                </c:pt>
                <c:pt idx="1074">
                  <c:v>0.95633986928104586</c:v>
                </c:pt>
                <c:pt idx="1075">
                  <c:v>0.77150326797385615</c:v>
                </c:pt>
                <c:pt idx="1076">
                  <c:v>0.54954248366013081</c:v>
                </c:pt>
                <c:pt idx="1077">
                  <c:v>0.3835294117647059</c:v>
                </c:pt>
                <c:pt idx="1078">
                  <c:v>6.4836601307189545E-2</c:v>
                </c:pt>
                <c:pt idx="1079">
                  <c:v>1.0099346405228757</c:v>
                </c:pt>
                <c:pt idx="1080">
                  <c:v>1.0996078431372549</c:v>
                </c:pt>
                <c:pt idx="1081">
                  <c:v>1.3118954248366015</c:v>
                </c:pt>
                <c:pt idx="1082">
                  <c:v>1.548496732026144</c:v>
                </c:pt>
                <c:pt idx="1083">
                  <c:v>1.8431372549019607</c:v>
                </c:pt>
                <c:pt idx="1084">
                  <c:v>2.2517647058823527</c:v>
                </c:pt>
                <c:pt idx="1085">
                  <c:v>3.3184313725490195</c:v>
                </c:pt>
                <c:pt idx="1086">
                  <c:v>3.472156862745098</c:v>
                </c:pt>
                <c:pt idx="1087">
                  <c:v>6.0394771241830059</c:v>
                </c:pt>
                <c:pt idx="1088">
                  <c:v>11.292026143790851</c:v>
                </c:pt>
                <c:pt idx="1089">
                  <c:v>14.084705882352941</c:v>
                </c:pt>
                <c:pt idx="1090">
                  <c:v>14.767581699346406</c:v>
                </c:pt>
                <c:pt idx="1091">
                  <c:v>15.915294117647061</c:v>
                </c:pt>
                <c:pt idx="1092">
                  <c:v>13.437908496732026</c:v>
                </c:pt>
                <c:pt idx="1093">
                  <c:v>8.5362091503267976</c:v>
                </c:pt>
                <c:pt idx="1094">
                  <c:v>4.4436601307189552</c:v>
                </c:pt>
                <c:pt idx="1095">
                  <c:v>2.6878431372549016</c:v>
                </c:pt>
                <c:pt idx="1096">
                  <c:v>1.8684967320261441</c:v>
                </c:pt>
                <c:pt idx="1097">
                  <c:v>3.0915032679738568</c:v>
                </c:pt>
                <c:pt idx="1098">
                  <c:v>3.1589542483660127</c:v>
                </c:pt>
                <c:pt idx="1099">
                  <c:v>3.5594771241830068</c:v>
                </c:pt>
                <c:pt idx="1100">
                  <c:v>3.5738562091503274</c:v>
                </c:pt>
                <c:pt idx="1101">
                  <c:v>3.2917647058823536</c:v>
                </c:pt>
                <c:pt idx="1102">
                  <c:v>2.3011764705882354</c:v>
                </c:pt>
                <c:pt idx="1103">
                  <c:v>2.2671895424836603</c:v>
                </c:pt>
                <c:pt idx="1104">
                  <c:v>2.9607843137254903</c:v>
                </c:pt>
                <c:pt idx="1105">
                  <c:v>6.2013071895424838</c:v>
                </c:pt>
                <c:pt idx="1106">
                  <c:v>7.8713725490196085</c:v>
                </c:pt>
                <c:pt idx="1107">
                  <c:v>7.8797385620915028</c:v>
                </c:pt>
                <c:pt idx="1108">
                  <c:v>8.6494117647058815</c:v>
                </c:pt>
                <c:pt idx="1109">
                  <c:v>8.8465359477124199</c:v>
                </c:pt>
                <c:pt idx="1110">
                  <c:v>6.8779084967320259</c:v>
                </c:pt>
                <c:pt idx="1111">
                  <c:v>5.04</c:v>
                </c:pt>
                <c:pt idx="1112">
                  <c:v>4.8295424836601306</c:v>
                </c:pt>
                <c:pt idx="1113">
                  <c:v>3.3576470588235297</c:v>
                </c:pt>
                <c:pt idx="1114">
                  <c:v>2.0321568627450981</c:v>
                </c:pt>
                <c:pt idx="1115">
                  <c:v>1.0149019607843137</c:v>
                </c:pt>
                <c:pt idx="1116">
                  <c:v>1.7286274509803923</c:v>
                </c:pt>
                <c:pt idx="1117">
                  <c:v>2.2250980392156867</c:v>
                </c:pt>
                <c:pt idx="1118">
                  <c:v>2.6185620915032684</c:v>
                </c:pt>
                <c:pt idx="1119">
                  <c:v>2.7022222222222223</c:v>
                </c:pt>
                <c:pt idx="1120">
                  <c:v>2.7213071895424834</c:v>
                </c:pt>
                <c:pt idx="1121">
                  <c:v>1.8274509803921568</c:v>
                </c:pt>
                <c:pt idx="1122">
                  <c:v>0.97411764705882353</c:v>
                </c:pt>
                <c:pt idx="1123">
                  <c:v>0.53908496732026145</c:v>
                </c:pt>
                <c:pt idx="1124">
                  <c:v>0.43581699346405223</c:v>
                </c:pt>
                <c:pt idx="1125">
                  <c:v>0.12130718954248366</c:v>
                </c:pt>
                <c:pt idx="1126">
                  <c:v>5.6993464052287578E-2</c:v>
                </c:pt>
                <c:pt idx="1127">
                  <c:v>6.0130718954248367E-2</c:v>
                </c:pt>
                <c:pt idx="1128">
                  <c:v>6.9542483660130716E-2</c:v>
                </c:pt>
                <c:pt idx="1129">
                  <c:v>6.9542483660130716E-2</c:v>
                </c:pt>
                <c:pt idx="1130">
                  <c:v>1.2549019607843137E-2</c:v>
                </c:pt>
                <c:pt idx="1131">
                  <c:v>0.55790849673202625</c:v>
                </c:pt>
                <c:pt idx="1132">
                  <c:v>0.74483660130718954</c:v>
                </c:pt>
                <c:pt idx="1133">
                  <c:v>0.83163398692810453</c:v>
                </c:pt>
                <c:pt idx="1134">
                  <c:v>0.83163398692810453</c:v>
                </c:pt>
                <c:pt idx="1135">
                  <c:v>0.87006535947712427</c:v>
                </c:pt>
                <c:pt idx="1136">
                  <c:v>0.73437908496732029</c:v>
                </c:pt>
                <c:pt idx="1137">
                  <c:v>0.69725490196078432</c:v>
                </c:pt>
                <c:pt idx="1138">
                  <c:v>1.1869281045751634</c:v>
                </c:pt>
                <c:pt idx="1139">
                  <c:v>1.9743790849673204</c:v>
                </c:pt>
                <c:pt idx="1140">
                  <c:v>2.8070588235294118</c:v>
                </c:pt>
                <c:pt idx="1141">
                  <c:v>2.4224836601307187</c:v>
                </c:pt>
                <c:pt idx="1142">
                  <c:v>3.703790849673203</c:v>
                </c:pt>
                <c:pt idx="1143">
                  <c:v>4.1098039215686279</c:v>
                </c:pt>
                <c:pt idx="1144">
                  <c:v>7.0538562091503278</c:v>
                </c:pt>
                <c:pt idx="1145">
                  <c:v>10.742222222222223</c:v>
                </c:pt>
                <c:pt idx="1146">
                  <c:v>11.473725490196077</c:v>
                </c:pt>
                <c:pt idx="1147">
                  <c:v>10.322352941176472</c:v>
                </c:pt>
                <c:pt idx="1148">
                  <c:v>9.9477124183006538</c:v>
                </c:pt>
                <c:pt idx="1149">
                  <c:v>7.2180392156862752</c:v>
                </c:pt>
                <c:pt idx="1150">
                  <c:v>4.824313725490196</c:v>
                </c:pt>
                <c:pt idx="1151">
                  <c:v>4.1270588235294117</c:v>
                </c:pt>
                <c:pt idx="1152">
                  <c:v>3.8441830065359479</c:v>
                </c:pt>
                <c:pt idx="1153">
                  <c:v>3.2269281045751637</c:v>
                </c:pt>
                <c:pt idx="1154">
                  <c:v>2.2250980392156867</c:v>
                </c:pt>
                <c:pt idx="1155">
                  <c:v>0</c:v>
                </c:pt>
                <c:pt idx="1156">
                  <c:v>0.40967320261437917</c:v>
                </c:pt>
                <c:pt idx="1157">
                  <c:v>0.48679738562091507</c:v>
                </c:pt>
                <c:pt idx="1158">
                  <c:v>0.68653594771241833</c:v>
                </c:pt>
                <c:pt idx="1159">
                  <c:v>0.74300653594771249</c:v>
                </c:pt>
                <c:pt idx="1160">
                  <c:v>1.099346405228758</c:v>
                </c:pt>
                <c:pt idx="1161">
                  <c:v>1.9858823529411767</c:v>
                </c:pt>
                <c:pt idx="1162">
                  <c:v>2.7777777777777781</c:v>
                </c:pt>
                <c:pt idx="1163">
                  <c:v>2.6332026143790852</c:v>
                </c:pt>
                <c:pt idx="1164">
                  <c:v>4.0180392156862741</c:v>
                </c:pt>
                <c:pt idx="1165">
                  <c:v>8.1681045751633992</c:v>
                </c:pt>
                <c:pt idx="1166">
                  <c:v>9.5296732026143793</c:v>
                </c:pt>
                <c:pt idx="1167">
                  <c:v>11.481045751633987</c:v>
                </c:pt>
                <c:pt idx="1168">
                  <c:v>14.908496732026144</c:v>
                </c:pt>
                <c:pt idx="1169">
                  <c:v>15.296732026143792</c:v>
                </c:pt>
                <c:pt idx="1170">
                  <c:v>11.506405228758171</c:v>
                </c:pt>
                <c:pt idx="1171">
                  <c:v>8.874248366013072</c:v>
                </c:pt>
                <c:pt idx="1172">
                  <c:v>6.2018300653594762</c:v>
                </c:pt>
                <c:pt idx="1173">
                  <c:v>4.3911111111111119</c:v>
                </c:pt>
                <c:pt idx="1174">
                  <c:v>5.7809150326797392</c:v>
                </c:pt>
                <c:pt idx="1175">
                  <c:v>6.626666666666666</c:v>
                </c:pt>
                <c:pt idx="1176">
                  <c:v>7.3160784313725493</c:v>
                </c:pt>
                <c:pt idx="1177">
                  <c:v>7.2627450980392156</c:v>
                </c:pt>
                <c:pt idx="1178">
                  <c:v>5.6002614379084976</c:v>
                </c:pt>
                <c:pt idx="1179">
                  <c:v>3.7626143790849675</c:v>
                </c:pt>
                <c:pt idx="1180">
                  <c:v>4.3184313725490195</c:v>
                </c:pt>
                <c:pt idx="1181">
                  <c:v>5.3869281045751638</c:v>
                </c:pt>
                <c:pt idx="1182">
                  <c:v>7.6101960784313727</c:v>
                </c:pt>
                <c:pt idx="1183">
                  <c:v>9.2951633986928126</c:v>
                </c:pt>
                <c:pt idx="1184">
                  <c:v>8.4807843137254917</c:v>
                </c:pt>
                <c:pt idx="1185">
                  <c:v>7.9241830065359489</c:v>
                </c:pt>
                <c:pt idx="1186">
                  <c:v>7.4462745098039225</c:v>
                </c:pt>
                <c:pt idx="1187">
                  <c:v>6.1197385620915039</c:v>
                </c:pt>
                <c:pt idx="1188">
                  <c:v>4.6760784313725496</c:v>
                </c:pt>
                <c:pt idx="1189">
                  <c:v>4.1440522875817001</c:v>
                </c:pt>
                <c:pt idx="1190">
                  <c:v>2.7380392156862743</c:v>
                </c:pt>
                <c:pt idx="1191">
                  <c:v>1.5213071895424837</c:v>
                </c:pt>
                <c:pt idx="1192">
                  <c:v>1.1864052287581699</c:v>
                </c:pt>
                <c:pt idx="1193">
                  <c:v>1.9586928104575163</c:v>
                </c:pt>
                <c:pt idx="1194">
                  <c:v>2.9006535947712417</c:v>
                </c:pt>
                <c:pt idx="1195">
                  <c:v>3.180653594771242</c:v>
                </c:pt>
                <c:pt idx="1196">
                  <c:v>3.1950326797385626</c:v>
                </c:pt>
                <c:pt idx="1197">
                  <c:v>2.910065359477124</c:v>
                </c:pt>
                <c:pt idx="1198">
                  <c:v>1.9513725490196077</c:v>
                </c:pt>
                <c:pt idx="1199">
                  <c:v>0.97411764705882353</c:v>
                </c:pt>
                <c:pt idx="1200">
                  <c:v>0.53908496732026145</c:v>
                </c:pt>
                <c:pt idx="1201">
                  <c:v>0.43581699346405223</c:v>
                </c:pt>
                <c:pt idx="1202">
                  <c:v>0.28810457516339871</c:v>
                </c:pt>
                <c:pt idx="1203">
                  <c:v>0.22379084967320259</c:v>
                </c:pt>
                <c:pt idx="1204">
                  <c:v>0.23633986928104575</c:v>
                </c:pt>
                <c:pt idx="1205">
                  <c:v>0.77333333333333343</c:v>
                </c:pt>
                <c:pt idx="1206">
                  <c:v>0.77960784313725495</c:v>
                </c:pt>
                <c:pt idx="1207">
                  <c:v>0.55581699346405233</c:v>
                </c:pt>
                <c:pt idx="1208">
                  <c:v>1.1011764705882354</c:v>
                </c:pt>
                <c:pt idx="1209">
                  <c:v>1.2376470588235295</c:v>
                </c:pt>
                <c:pt idx="1210">
                  <c:v>0.71006535947712424</c:v>
                </c:pt>
                <c:pt idx="1211">
                  <c:v>0.7037908496732026</c:v>
                </c:pt>
                <c:pt idx="1212">
                  <c:v>0.72627450980392161</c:v>
                </c:pt>
                <c:pt idx="1213">
                  <c:v>0.21333333333333335</c:v>
                </c:pt>
                <c:pt idx="1214">
                  <c:v>7.3725490196078436E-2</c:v>
                </c:pt>
                <c:pt idx="1215">
                  <c:v>0.62745098039215685</c:v>
                </c:pt>
                <c:pt idx="1216">
                  <c:v>1.4023529411764708</c:v>
                </c:pt>
                <c:pt idx="1217">
                  <c:v>2.2509803921568627</c:v>
                </c:pt>
                <c:pt idx="1218">
                  <c:v>2.2436601307189541</c:v>
                </c:pt>
                <c:pt idx="1219">
                  <c:v>3.6684967320261439</c:v>
                </c:pt>
                <c:pt idx="1220">
                  <c:v>4.0972549019607847</c:v>
                </c:pt>
                <c:pt idx="1221">
                  <c:v>6.6925490196078421</c:v>
                </c:pt>
                <c:pt idx="1222">
                  <c:v>9.4112418300653609</c:v>
                </c:pt>
                <c:pt idx="1223">
                  <c:v>10.048888888888889</c:v>
                </c:pt>
                <c:pt idx="1224">
                  <c:v>9.0316339869281048</c:v>
                </c:pt>
                <c:pt idx="1225">
                  <c:v>8.7249673202614382</c:v>
                </c:pt>
                <c:pt idx="1226">
                  <c:v>6.5879738562091505</c:v>
                </c:pt>
                <c:pt idx="1227">
                  <c:v>5.2196078431372541</c:v>
                </c:pt>
                <c:pt idx="1228">
                  <c:v>4.6162091503267977</c:v>
                </c:pt>
                <c:pt idx="1229">
                  <c:v>4.1992156862745098</c:v>
                </c:pt>
                <c:pt idx="1230">
                  <c:v>3.5139869281045755</c:v>
                </c:pt>
                <c:pt idx="1231">
                  <c:v>2.2807843137254902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0.19973856209150329</c:v>
                </c:pt>
                <c:pt idx="1236">
                  <c:v>0.21856209150326794</c:v>
                </c:pt>
                <c:pt idx="1237">
                  <c:v>0.21856209150326794</c:v>
                </c:pt>
                <c:pt idx="1238">
                  <c:v>0.21856209150326794</c:v>
                </c:pt>
                <c:pt idx="1239">
                  <c:v>0.21856209150326794</c:v>
                </c:pt>
                <c:pt idx="1240">
                  <c:v>1.8823529411764708E-2</c:v>
                </c:pt>
                <c:pt idx="1241">
                  <c:v>0.35320261437908496</c:v>
                </c:pt>
                <c:pt idx="1242">
                  <c:v>3.1074509803921568</c:v>
                </c:pt>
                <c:pt idx="1243">
                  <c:v>4.2467973856209156</c:v>
                </c:pt>
                <c:pt idx="1244">
                  <c:v>7.2933333333333339</c:v>
                </c:pt>
                <c:pt idx="1245">
                  <c:v>11.597124183006537</c:v>
                </c:pt>
                <c:pt idx="1246">
                  <c:v>13.944575163398694</c:v>
                </c:pt>
                <c:pt idx="1247">
                  <c:v>11.323921568627451</c:v>
                </c:pt>
                <c:pt idx="1248">
                  <c:v>10.571503267973855</c:v>
                </c:pt>
                <c:pt idx="1249">
                  <c:v>8.167581699346405</c:v>
                </c:pt>
                <c:pt idx="1250">
                  <c:v>6.8711111111111114</c:v>
                </c:pt>
                <c:pt idx="1251">
                  <c:v>8.2700653594771243</c:v>
                </c:pt>
                <c:pt idx="1252">
                  <c:v>10.489673202614378</c:v>
                </c:pt>
                <c:pt idx="1253">
                  <c:v>11.806274509803922</c:v>
                </c:pt>
                <c:pt idx="1254">
                  <c:v>11.360522875816994</c:v>
                </c:pt>
                <c:pt idx="1255">
                  <c:v>8.3657516339869282</c:v>
                </c:pt>
                <c:pt idx="1256">
                  <c:v>5.9594771241830067</c:v>
                </c:pt>
                <c:pt idx="1257">
                  <c:v>6.5231372549019602</c:v>
                </c:pt>
                <c:pt idx="1258">
                  <c:v>7.3448366013071897</c:v>
                </c:pt>
                <c:pt idx="1259">
                  <c:v>10.844705882352942</c:v>
                </c:pt>
                <c:pt idx="1260">
                  <c:v>12.058039215686275</c:v>
                </c:pt>
                <c:pt idx="1261">
                  <c:v>10.41202614379085</c:v>
                </c:pt>
                <c:pt idx="1262">
                  <c:v>8.0988235294117654</c:v>
                </c:pt>
                <c:pt idx="1263">
                  <c:v>6.8507189542483671</c:v>
                </c:pt>
                <c:pt idx="1264">
                  <c:v>4.1453594771241828</c:v>
                </c:pt>
                <c:pt idx="1265">
                  <c:v>3.1576470588235295</c:v>
                </c:pt>
                <c:pt idx="1266">
                  <c:v>3.1550326797385622</c:v>
                </c:pt>
                <c:pt idx="1267">
                  <c:v>2.7503267973856209</c:v>
                </c:pt>
                <c:pt idx="1268">
                  <c:v>1.5620915032679741</c:v>
                </c:pt>
                <c:pt idx="1269">
                  <c:v>1.5905882352941179</c:v>
                </c:pt>
                <c:pt idx="1270">
                  <c:v>2.4705882352941178</c:v>
                </c:pt>
                <c:pt idx="1271">
                  <c:v>3.5312418300653592</c:v>
                </c:pt>
                <c:pt idx="1272">
                  <c:v>3.9989542483660134</c:v>
                </c:pt>
                <c:pt idx="1273">
                  <c:v>4.035816993464052</c:v>
                </c:pt>
                <c:pt idx="1274">
                  <c:v>3.3390849673202614</c:v>
                </c:pt>
                <c:pt idx="1275">
                  <c:v>2.2980392156862743</c:v>
                </c:pt>
                <c:pt idx="1276">
                  <c:v>1.1926797385620915</c:v>
                </c:pt>
                <c:pt idx="1277">
                  <c:v>0.52601307189542479</c:v>
                </c:pt>
                <c:pt idx="1278">
                  <c:v>0.40026143790849678</c:v>
                </c:pt>
                <c:pt idx="1279">
                  <c:v>0.30405228758169939</c:v>
                </c:pt>
                <c:pt idx="1280">
                  <c:v>0.24888888888888891</c:v>
                </c:pt>
                <c:pt idx="1281">
                  <c:v>0.69019607843137265</c:v>
                </c:pt>
                <c:pt idx="1282">
                  <c:v>2.6159477124183006</c:v>
                </c:pt>
                <c:pt idx="1283">
                  <c:v>2.6413071895424838</c:v>
                </c:pt>
                <c:pt idx="1284">
                  <c:v>2.4143790849673206</c:v>
                </c:pt>
                <c:pt idx="1285">
                  <c:v>2.9377777777777778</c:v>
                </c:pt>
                <c:pt idx="1286">
                  <c:v>2.6454901960784318</c:v>
                </c:pt>
                <c:pt idx="1287">
                  <c:v>0.71973856209150333</c:v>
                </c:pt>
                <c:pt idx="1288">
                  <c:v>0.69437908496732026</c:v>
                </c:pt>
                <c:pt idx="1289">
                  <c:v>0.69437908496732026</c:v>
                </c:pt>
                <c:pt idx="1290">
                  <c:v>0.14901960784313728</c:v>
                </c:pt>
                <c:pt idx="1291">
                  <c:v>0</c:v>
                </c:pt>
                <c:pt idx="1292">
                  <c:v>0.46640522875816992</c:v>
                </c:pt>
                <c:pt idx="1293">
                  <c:v>1.1573856209150326</c:v>
                </c:pt>
                <c:pt idx="1294">
                  <c:v>2.0284967320261442</c:v>
                </c:pt>
                <c:pt idx="1295">
                  <c:v>2.0535947712418303</c:v>
                </c:pt>
                <c:pt idx="1296">
                  <c:v>3.4878431372549024</c:v>
                </c:pt>
                <c:pt idx="1297">
                  <c:v>4.0133333333333336</c:v>
                </c:pt>
                <c:pt idx="1298">
                  <c:v>6.1283660130718953</c:v>
                </c:pt>
                <c:pt idx="1299">
                  <c:v>7.0946405228758165</c:v>
                </c:pt>
                <c:pt idx="1300">
                  <c:v>7.514771241830065</c:v>
                </c:pt>
                <c:pt idx="1301">
                  <c:v>6.423006535947712</c:v>
                </c:pt>
                <c:pt idx="1302">
                  <c:v>6.1163398692810462</c:v>
                </c:pt>
                <c:pt idx="1303">
                  <c:v>4.5435294117647063</c:v>
                </c:pt>
                <c:pt idx="1304">
                  <c:v>4.9275816993464057</c:v>
                </c:pt>
                <c:pt idx="1305">
                  <c:v>4.5416993464052293</c:v>
                </c:pt>
                <c:pt idx="1306">
                  <c:v>4.1992156862745098</c:v>
                </c:pt>
                <c:pt idx="1307">
                  <c:v>3.5139869281045755</c:v>
                </c:pt>
                <c:pt idx="1308">
                  <c:v>2.2807843137254902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0.11869281045751634</c:v>
                </c:pt>
                <c:pt idx="1313">
                  <c:v>0.11869281045751634</c:v>
                </c:pt>
                <c:pt idx="1314">
                  <c:v>0.11869281045751634</c:v>
                </c:pt>
                <c:pt idx="1315">
                  <c:v>0.11869281045751634</c:v>
                </c:pt>
                <c:pt idx="1316">
                  <c:v>0.11869281045751634</c:v>
                </c:pt>
                <c:pt idx="1317">
                  <c:v>0</c:v>
                </c:pt>
                <c:pt idx="1318">
                  <c:v>0</c:v>
                </c:pt>
                <c:pt idx="1319">
                  <c:v>1.1254901960784314</c:v>
                </c:pt>
                <c:pt idx="1320">
                  <c:v>2.1077124183006539</c:v>
                </c:pt>
                <c:pt idx="1321">
                  <c:v>5.1542483660130722</c:v>
                </c:pt>
                <c:pt idx="1322">
                  <c:v>9.4141176470588253</c:v>
                </c:pt>
                <c:pt idx="1323">
                  <c:v>12.73045751633987</c:v>
                </c:pt>
                <c:pt idx="1324">
                  <c:v>12.486535947712419</c:v>
                </c:pt>
                <c:pt idx="1325">
                  <c:v>12.872156862745101</c:v>
                </c:pt>
                <c:pt idx="1326">
                  <c:v>11.369673202614381</c:v>
                </c:pt>
                <c:pt idx="1327">
                  <c:v>11.463529411764707</c:v>
                </c:pt>
                <c:pt idx="1328">
                  <c:v>13.08653594771242</c:v>
                </c:pt>
                <c:pt idx="1329">
                  <c:v>15.6721568627451</c:v>
                </c:pt>
                <c:pt idx="1330">
                  <c:v>17.14562091503268</c:v>
                </c:pt>
                <c:pt idx="1331">
                  <c:v>15.884444444444446</c:v>
                </c:pt>
                <c:pt idx="1332">
                  <c:v>11.54326797385621</c:v>
                </c:pt>
                <c:pt idx="1333">
                  <c:v>8.297254901960784</c:v>
                </c:pt>
                <c:pt idx="1334">
                  <c:v>7.8130718954248382</c:v>
                </c:pt>
                <c:pt idx="1335">
                  <c:v>8.1534640522875819</c:v>
                </c:pt>
                <c:pt idx="1336">
                  <c:v>13.556862745098041</c:v>
                </c:pt>
                <c:pt idx="1337">
                  <c:v>15.311372549019609</c:v>
                </c:pt>
                <c:pt idx="1338">
                  <c:v>13.618039215686276</c:v>
                </c:pt>
                <c:pt idx="1339">
                  <c:v>11.058039215686275</c:v>
                </c:pt>
                <c:pt idx="1340">
                  <c:v>9.1534640522875836</c:v>
                </c:pt>
                <c:pt idx="1341">
                  <c:v>4.4585620915032687</c:v>
                </c:pt>
                <c:pt idx="1342">
                  <c:v>2.9296732026143792</c:v>
                </c:pt>
                <c:pt idx="1343">
                  <c:v>3.1132026143790856</c:v>
                </c:pt>
                <c:pt idx="1344">
                  <c:v>3.1861437908496733</c:v>
                </c:pt>
                <c:pt idx="1345">
                  <c:v>1.997908496732026</c:v>
                </c:pt>
                <c:pt idx="1346">
                  <c:v>2.1688888888888886</c:v>
                </c:pt>
                <c:pt idx="1347">
                  <c:v>3.074771241830065</c:v>
                </c:pt>
                <c:pt idx="1348">
                  <c:v>4.12156862745098</c:v>
                </c:pt>
                <c:pt idx="1349">
                  <c:v>4.6975163398692814</c:v>
                </c:pt>
                <c:pt idx="1350">
                  <c:v>4.6797385620915035</c:v>
                </c:pt>
                <c:pt idx="1351">
                  <c:v>3.5555555555555562</c:v>
                </c:pt>
                <c:pt idx="1352">
                  <c:v>2.4883660130718956</c:v>
                </c:pt>
                <c:pt idx="1353">
                  <c:v>1.2580392156862745</c:v>
                </c:pt>
                <c:pt idx="1354">
                  <c:v>0.18614379084967322</c:v>
                </c:pt>
                <c:pt idx="1355">
                  <c:v>0.11503267973856209</c:v>
                </c:pt>
                <c:pt idx="1356">
                  <c:v>0.30379084967320263</c:v>
                </c:pt>
                <c:pt idx="1357">
                  <c:v>0.38169934640522873</c:v>
                </c:pt>
                <c:pt idx="1358">
                  <c:v>1.4028758169934641</c:v>
                </c:pt>
                <c:pt idx="1359">
                  <c:v>3.3385620915032677</c:v>
                </c:pt>
                <c:pt idx="1360">
                  <c:v>3.3639215686274504</c:v>
                </c:pt>
                <c:pt idx="1361">
                  <c:v>3.1369934640522876</c:v>
                </c:pt>
                <c:pt idx="1362">
                  <c:v>3.5275816993464049</c:v>
                </c:pt>
                <c:pt idx="1363">
                  <c:v>2.6491503267973862</c:v>
                </c:pt>
                <c:pt idx="1364">
                  <c:v>0.7134640522875817</c:v>
                </c:pt>
                <c:pt idx="1365">
                  <c:v>0.68810457516339874</c:v>
                </c:pt>
                <c:pt idx="1366">
                  <c:v>0.68810457516339874</c:v>
                </c:pt>
                <c:pt idx="1367">
                  <c:v>0.16496732026143793</c:v>
                </c:pt>
                <c:pt idx="1368">
                  <c:v>2.2222222222222223E-2</c:v>
                </c:pt>
                <c:pt idx="1369">
                  <c:v>0.19869281045751636</c:v>
                </c:pt>
                <c:pt idx="1370">
                  <c:v>0.4729411764705882</c:v>
                </c:pt>
                <c:pt idx="1371">
                  <c:v>0.98692810457516345</c:v>
                </c:pt>
                <c:pt idx="1372">
                  <c:v>0.98352941176470587</c:v>
                </c:pt>
                <c:pt idx="1373">
                  <c:v>2.5547712418300654</c:v>
                </c:pt>
                <c:pt idx="1374">
                  <c:v>3.5003921568627447</c:v>
                </c:pt>
                <c:pt idx="1375">
                  <c:v>5.4854901960784304</c:v>
                </c:pt>
                <c:pt idx="1376">
                  <c:v>6.0656209150326799</c:v>
                </c:pt>
                <c:pt idx="1377">
                  <c:v>6.4005228758169928</c:v>
                </c:pt>
                <c:pt idx="1378">
                  <c:v>5.2146405228758166</c:v>
                </c:pt>
                <c:pt idx="1379">
                  <c:v>4.8454901960784316</c:v>
                </c:pt>
                <c:pt idx="1380">
                  <c:v>3.997124183006536</c:v>
                </c:pt>
                <c:pt idx="1381">
                  <c:v>5.2143790849673195</c:v>
                </c:pt>
                <c:pt idx="1382">
                  <c:v>4.9790849673202615</c:v>
                </c:pt>
                <c:pt idx="1383">
                  <c:v>4.5937254901960793</c:v>
                </c:pt>
                <c:pt idx="1384">
                  <c:v>3.8407843137254911</c:v>
                </c:pt>
                <c:pt idx="1385">
                  <c:v>2.4298039215686278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0.7756862745098041</c:v>
                </c:pt>
                <c:pt idx="1397">
                  <c:v>1.5213071895424837</c:v>
                </c:pt>
                <c:pt idx="1398">
                  <c:v>4.1500653594771242</c:v>
                </c:pt>
                <c:pt idx="1399">
                  <c:v>8.2661437908496733</c:v>
                </c:pt>
                <c:pt idx="1400">
                  <c:v>11.579346405228758</c:v>
                </c:pt>
                <c:pt idx="1401">
                  <c:v>12.887058823529411</c:v>
                </c:pt>
                <c:pt idx="1402">
                  <c:v>15.110849673202615</c:v>
                </c:pt>
                <c:pt idx="1403">
                  <c:v>15.232156862745097</c:v>
                </c:pt>
                <c:pt idx="1404">
                  <c:v>16.813856209150327</c:v>
                </c:pt>
                <c:pt idx="1405">
                  <c:v>18.513464052287581</c:v>
                </c:pt>
                <c:pt idx="1406">
                  <c:v>19.92575163398693</c:v>
                </c:pt>
                <c:pt idx="1407">
                  <c:v>19.399999999999999</c:v>
                </c:pt>
                <c:pt idx="1408">
                  <c:v>16.929673202614378</c:v>
                </c:pt>
                <c:pt idx="1409">
                  <c:v>11.244444444444447</c:v>
                </c:pt>
                <c:pt idx="1410">
                  <c:v>7.9249673202614392</c:v>
                </c:pt>
                <c:pt idx="1411">
                  <c:v>7.4122875816993474</c:v>
                </c:pt>
                <c:pt idx="1412">
                  <c:v>8.1898039215686271</c:v>
                </c:pt>
                <c:pt idx="1413">
                  <c:v>13.740653594771242</c:v>
                </c:pt>
                <c:pt idx="1414">
                  <c:v>15.100392156862744</c:v>
                </c:pt>
                <c:pt idx="1415">
                  <c:v>13.407058823529411</c:v>
                </c:pt>
                <c:pt idx="1416">
                  <c:v>10.633725490196079</c:v>
                </c:pt>
                <c:pt idx="1417">
                  <c:v>8.2622222222222224</c:v>
                </c:pt>
                <c:pt idx="1418">
                  <c:v>3.3223529411764701</c:v>
                </c:pt>
                <c:pt idx="1419">
                  <c:v>2.1882352941176473</c:v>
                </c:pt>
                <c:pt idx="1420">
                  <c:v>2.5354248366013072</c:v>
                </c:pt>
                <c:pt idx="1421">
                  <c:v>2.8216993464052282</c:v>
                </c:pt>
                <c:pt idx="1422">
                  <c:v>2.0609150326797385</c:v>
                </c:pt>
                <c:pt idx="1423">
                  <c:v>2.3262745098039219</c:v>
                </c:pt>
                <c:pt idx="1424">
                  <c:v>3.1202614379084972</c:v>
                </c:pt>
                <c:pt idx="1425">
                  <c:v>4.4070588235294119</c:v>
                </c:pt>
                <c:pt idx="1426">
                  <c:v>5.0847058823529414</c:v>
                </c:pt>
                <c:pt idx="1427">
                  <c:v>5.1869281045751627</c:v>
                </c:pt>
                <c:pt idx="1428">
                  <c:v>4.3741176470588234</c:v>
                </c:pt>
                <c:pt idx="1429">
                  <c:v>3.6460130718954251</c:v>
                </c:pt>
                <c:pt idx="1430">
                  <c:v>2.179607843137255</c:v>
                </c:pt>
                <c:pt idx="1431">
                  <c:v>1.0060130718954248</c:v>
                </c:pt>
                <c:pt idx="1432">
                  <c:v>0.81490196078431365</c:v>
                </c:pt>
                <c:pt idx="1433">
                  <c:v>0.69856209150326798</c:v>
                </c:pt>
                <c:pt idx="1434">
                  <c:v>0.54928104575163406</c:v>
                </c:pt>
                <c:pt idx="1435">
                  <c:v>1.3997385620915033</c:v>
                </c:pt>
                <c:pt idx="1436">
                  <c:v>3.7239215686274507</c:v>
                </c:pt>
                <c:pt idx="1437">
                  <c:v>3.9785620915032682</c:v>
                </c:pt>
                <c:pt idx="1438">
                  <c:v>3.7516339869281046</c:v>
                </c:pt>
                <c:pt idx="1439">
                  <c:v>3.6062745098039217</c:v>
                </c:pt>
                <c:pt idx="1440">
                  <c:v>2.5882352941176472</c:v>
                </c:pt>
                <c:pt idx="1441">
                  <c:v>0.26405228758169941</c:v>
                </c:pt>
                <c:pt idx="1442">
                  <c:v>9.4117647058823539E-3</c:v>
                </c:pt>
                <c:pt idx="1443">
                  <c:v>0.14614379084967319</c:v>
                </c:pt>
                <c:pt idx="1444">
                  <c:v>0.52915032679738561</c:v>
                </c:pt>
                <c:pt idx="1445">
                  <c:v>1.4405228758169937</c:v>
                </c:pt>
                <c:pt idx="1446">
                  <c:v>1.5589542483660133</c:v>
                </c:pt>
                <c:pt idx="1447">
                  <c:v>2.09281045751634</c:v>
                </c:pt>
                <c:pt idx="1448">
                  <c:v>2.5560784313725495</c:v>
                </c:pt>
                <c:pt idx="1449">
                  <c:v>2.2117647058823531</c:v>
                </c:pt>
                <c:pt idx="1450">
                  <c:v>2.7001307189542483</c:v>
                </c:pt>
                <c:pt idx="1451">
                  <c:v>4.1649673202614386</c:v>
                </c:pt>
                <c:pt idx="1452">
                  <c:v>5.6949019607843141</c:v>
                </c:pt>
                <c:pt idx="1453">
                  <c:v>6.2266666666666666</c:v>
                </c:pt>
                <c:pt idx="1454">
                  <c:v>6.2015686274509809</c:v>
                </c:pt>
                <c:pt idx="1455">
                  <c:v>5.1871895424836598</c:v>
                </c:pt>
                <c:pt idx="1456">
                  <c:v>4.1568627450980395</c:v>
                </c:pt>
                <c:pt idx="1457">
                  <c:v>3.3380392156862744</c:v>
                </c:pt>
                <c:pt idx="1458">
                  <c:v>4.4096732026143792</c:v>
                </c:pt>
                <c:pt idx="1459">
                  <c:v>5.6407843137254909</c:v>
                </c:pt>
                <c:pt idx="1460">
                  <c:v>5.255424836601307</c:v>
                </c:pt>
                <c:pt idx="1461">
                  <c:v>4.7024836601307198</c:v>
                </c:pt>
                <c:pt idx="1462">
                  <c:v>3.4575163398692816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0.7756862745098041</c:v>
                </c:pt>
                <c:pt idx="1474">
                  <c:v>0.89333333333333342</c:v>
                </c:pt>
                <c:pt idx="1475">
                  <c:v>2.3346405228758171</c:v>
                </c:pt>
                <c:pt idx="1476">
                  <c:v>5.5469281045751639</c:v>
                </c:pt>
                <c:pt idx="1477">
                  <c:v>8.7743790849673218</c:v>
                </c:pt>
                <c:pt idx="1478">
                  <c:v>10.098300653594771</c:v>
                </c:pt>
                <c:pt idx="1479">
                  <c:v>13.512941176470589</c:v>
                </c:pt>
                <c:pt idx="1480">
                  <c:v>16.058039215686275</c:v>
                </c:pt>
                <c:pt idx="1481">
                  <c:v>18.406535947712417</c:v>
                </c:pt>
                <c:pt idx="1482">
                  <c:v>18.696993464052287</c:v>
                </c:pt>
                <c:pt idx="1483">
                  <c:v>19.361045751633988</c:v>
                </c:pt>
                <c:pt idx="1484">
                  <c:v>18.243921568627453</c:v>
                </c:pt>
                <c:pt idx="1485">
                  <c:v>14.477124183006536</c:v>
                </c:pt>
                <c:pt idx="1486">
                  <c:v>8.9257516339869287</c:v>
                </c:pt>
                <c:pt idx="1487">
                  <c:v>6.8611764705882363</c:v>
                </c:pt>
                <c:pt idx="1488">
                  <c:v>6.8154248366013084</c:v>
                </c:pt>
                <c:pt idx="1489">
                  <c:v>7.3388235294117656</c:v>
                </c:pt>
                <c:pt idx="1490">
                  <c:v>12.074771241830067</c:v>
                </c:pt>
                <c:pt idx="1491">
                  <c:v>13.411241830065363</c:v>
                </c:pt>
                <c:pt idx="1492">
                  <c:v>11.957908496732028</c:v>
                </c:pt>
                <c:pt idx="1493">
                  <c:v>9.287581699346406</c:v>
                </c:pt>
                <c:pt idx="1494">
                  <c:v>6.6925490196078421</c:v>
                </c:pt>
                <c:pt idx="1495">
                  <c:v>1.8109803921568628</c:v>
                </c:pt>
                <c:pt idx="1496">
                  <c:v>0.47137254901960784</c:v>
                </c:pt>
                <c:pt idx="1497">
                  <c:v>0.81202614379084959</c:v>
                </c:pt>
                <c:pt idx="1498">
                  <c:v>1.2188235294117646</c:v>
                </c:pt>
                <c:pt idx="1499">
                  <c:v>0.94457516339869285</c:v>
                </c:pt>
                <c:pt idx="1500">
                  <c:v>1.6836601307189545</c:v>
                </c:pt>
                <c:pt idx="1501">
                  <c:v>2.127843137254902</c:v>
                </c:pt>
                <c:pt idx="1502">
                  <c:v>4.117647058823529</c:v>
                </c:pt>
                <c:pt idx="1503">
                  <c:v>5.816209150326797</c:v>
                </c:pt>
                <c:pt idx="1504">
                  <c:v>6.2269281045751637</c:v>
                </c:pt>
                <c:pt idx="1505">
                  <c:v>5.8515032679738557</c:v>
                </c:pt>
                <c:pt idx="1506">
                  <c:v>5.8739869281045749</c:v>
                </c:pt>
                <c:pt idx="1507">
                  <c:v>3.7111111111111112</c:v>
                </c:pt>
                <c:pt idx="1508">
                  <c:v>1.6091503267973857</c:v>
                </c:pt>
                <c:pt idx="1509">
                  <c:v>1.4983006535947714</c:v>
                </c:pt>
                <c:pt idx="1510">
                  <c:v>1.2718954248366012</c:v>
                </c:pt>
                <c:pt idx="1511">
                  <c:v>0.95372549019607844</c:v>
                </c:pt>
                <c:pt idx="1512">
                  <c:v>1.8041830065359477</c:v>
                </c:pt>
                <c:pt idx="1513">
                  <c:v>4.0969934640522876</c:v>
                </c:pt>
                <c:pt idx="1514">
                  <c:v>3.9856209150326802</c:v>
                </c:pt>
                <c:pt idx="1515">
                  <c:v>3.9827450980392163</c:v>
                </c:pt>
                <c:pt idx="1516">
                  <c:v>4.4543790849673206</c:v>
                </c:pt>
                <c:pt idx="1517">
                  <c:v>3.4363398692810461</c:v>
                </c:pt>
                <c:pt idx="1518">
                  <c:v>1.0925490196078431</c:v>
                </c:pt>
                <c:pt idx="1519">
                  <c:v>0.83477124183006535</c:v>
                </c:pt>
                <c:pt idx="1520">
                  <c:v>0.8371241830065359</c:v>
                </c:pt>
                <c:pt idx="1521">
                  <c:v>0.92653594771241843</c:v>
                </c:pt>
                <c:pt idx="1522">
                  <c:v>2.5354248366013072</c:v>
                </c:pt>
                <c:pt idx="1523">
                  <c:v>3.2020915032679742</c:v>
                </c:pt>
                <c:pt idx="1524">
                  <c:v>5.0295424836601308</c:v>
                </c:pt>
                <c:pt idx="1525">
                  <c:v>6.4551633986928101</c:v>
                </c:pt>
                <c:pt idx="1526">
                  <c:v>5.9200000000000008</c:v>
                </c:pt>
                <c:pt idx="1527">
                  <c:v>5.3924183006535955</c:v>
                </c:pt>
                <c:pt idx="1528">
                  <c:v>5.8836601307189547</c:v>
                </c:pt>
                <c:pt idx="1529">
                  <c:v>6.2052287581699348</c:v>
                </c:pt>
                <c:pt idx="1530">
                  <c:v>5.6141176470588237</c:v>
                </c:pt>
                <c:pt idx="1531">
                  <c:v>5.4334640522875821</c:v>
                </c:pt>
                <c:pt idx="1532">
                  <c:v>4.6394771241830073</c:v>
                </c:pt>
                <c:pt idx="1533">
                  <c:v>3.6392156862745093</c:v>
                </c:pt>
                <c:pt idx="1534">
                  <c:v>2.397385620915033</c:v>
                </c:pt>
                <c:pt idx="1535">
                  <c:v>2.0572549019607846</c:v>
                </c:pt>
                <c:pt idx="1536">
                  <c:v>3.3848366013071902</c:v>
                </c:pt>
                <c:pt idx="1537">
                  <c:v>3.1623529411764713</c:v>
                </c:pt>
                <c:pt idx="1538">
                  <c:v>3.0047058823529413</c:v>
                </c:pt>
                <c:pt idx="1539">
                  <c:v>2.0975163398692809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0.60104575163398688</c:v>
                </c:pt>
                <c:pt idx="1551">
                  <c:v>0.68</c:v>
                </c:pt>
                <c:pt idx="1552">
                  <c:v>1.0509803921568628</c:v>
                </c:pt>
                <c:pt idx="1553">
                  <c:v>2.4998692810457519</c:v>
                </c:pt>
                <c:pt idx="1554">
                  <c:v>5.4585620915032687</c:v>
                </c:pt>
                <c:pt idx="1555">
                  <c:v>7.2930718954248377</c:v>
                </c:pt>
                <c:pt idx="1556">
                  <c:v>10.837385620915033</c:v>
                </c:pt>
                <c:pt idx="1557">
                  <c:v>14.388235294117647</c:v>
                </c:pt>
                <c:pt idx="1558">
                  <c:v>17.522614379084967</c:v>
                </c:pt>
                <c:pt idx="1559">
                  <c:v>16.41202614379085</c:v>
                </c:pt>
                <c:pt idx="1560">
                  <c:v>15.956078431372552</c:v>
                </c:pt>
                <c:pt idx="1561">
                  <c:v>14.487320261437908</c:v>
                </c:pt>
                <c:pt idx="1562">
                  <c:v>10.781960784313725</c:v>
                </c:pt>
                <c:pt idx="1563">
                  <c:v>6.2018300653594762</c:v>
                </c:pt>
                <c:pt idx="1564">
                  <c:v>4.730457516339869</c:v>
                </c:pt>
                <c:pt idx="1565">
                  <c:v>3.769411764705882</c:v>
                </c:pt>
                <c:pt idx="1566">
                  <c:v>3.5615686274509804</c:v>
                </c:pt>
                <c:pt idx="1567">
                  <c:v>8.0235294117647076</c:v>
                </c:pt>
                <c:pt idx="1568">
                  <c:v>9.3568627450980397</c:v>
                </c:pt>
                <c:pt idx="1569">
                  <c:v>8.9801307189542499</c:v>
                </c:pt>
                <c:pt idx="1570">
                  <c:v>7.9615686274509807</c:v>
                </c:pt>
                <c:pt idx="1571">
                  <c:v>6.0149019607843144</c:v>
                </c:pt>
                <c:pt idx="1572">
                  <c:v>1.3364705882352941</c:v>
                </c:pt>
                <c:pt idx="1573">
                  <c:v>0</c:v>
                </c:pt>
                <c:pt idx="1574">
                  <c:v>0.31189542483660132</c:v>
                </c:pt>
                <c:pt idx="1575">
                  <c:v>0.65281045751633981</c:v>
                </c:pt>
                <c:pt idx="1576">
                  <c:v>0.65281045751633981</c:v>
                </c:pt>
                <c:pt idx="1577">
                  <c:v>1.1618300653594773</c:v>
                </c:pt>
                <c:pt idx="1578">
                  <c:v>1.547450980392157</c:v>
                </c:pt>
                <c:pt idx="1579">
                  <c:v>3.442091503267974</c:v>
                </c:pt>
                <c:pt idx="1580">
                  <c:v>5.2870588235294127</c:v>
                </c:pt>
                <c:pt idx="1581">
                  <c:v>5.7670588235294131</c:v>
                </c:pt>
                <c:pt idx="1582">
                  <c:v>5.6956862745098036</c:v>
                </c:pt>
                <c:pt idx="1583">
                  <c:v>5.8146405228758171</c:v>
                </c:pt>
                <c:pt idx="1584">
                  <c:v>3.8339869281045753</c:v>
                </c:pt>
                <c:pt idx="1585">
                  <c:v>2.002875816993464</c:v>
                </c:pt>
                <c:pt idx="1586">
                  <c:v>3.1432679738562093</c:v>
                </c:pt>
                <c:pt idx="1587">
                  <c:v>3.3898039215686278</c:v>
                </c:pt>
                <c:pt idx="1588">
                  <c:v>3.04</c:v>
                </c:pt>
                <c:pt idx="1589">
                  <c:v>3.8227450980392161</c:v>
                </c:pt>
                <c:pt idx="1590">
                  <c:v>5.2841830065359483</c:v>
                </c:pt>
                <c:pt idx="1591">
                  <c:v>3.915294117647059</c:v>
                </c:pt>
                <c:pt idx="1592">
                  <c:v>3.6232679738562088</c:v>
                </c:pt>
                <c:pt idx="1593">
                  <c:v>4.7866666666666671</c:v>
                </c:pt>
                <c:pt idx="1594">
                  <c:v>3.7780392156862748</c:v>
                </c:pt>
                <c:pt idx="1595">
                  <c:v>1.9618300653594771</c:v>
                </c:pt>
                <c:pt idx="1596">
                  <c:v>1.7103267973856211</c:v>
                </c:pt>
                <c:pt idx="1597">
                  <c:v>1.9142483660130716</c:v>
                </c:pt>
                <c:pt idx="1598">
                  <c:v>1.5882352941176474</c:v>
                </c:pt>
                <c:pt idx="1599">
                  <c:v>4.3111111111111109</c:v>
                </c:pt>
                <c:pt idx="1600">
                  <c:v>6.3103267973856205</c:v>
                </c:pt>
                <c:pt idx="1601">
                  <c:v>9.7312418300653594</c:v>
                </c:pt>
                <c:pt idx="1602">
                  <c:v>11.489411764705883</c:v>
                </c:pt>
                <c:pt idx="1603">
                  <c:v>10.677908496732027</c:v>
                </c:pt>
                <c:pt idx="1604">
                  <c:v>9.0363398692810453</c:v>
                </c:pt>
                <c:pt idx="1605">
                  <c:v>8.7916339869281046</c:v>
                </c:pt>
                <c:pt idx="1606">
                  <c:v>8.1309803921568644</c:v>
                </c:pt>
                <c:pt idx="1607">
                  <c:v>6.8219607843137267</c:v>
                </c:pt>
                <c:pt idx="1608">
                  <c:v>6.6413071895424824</c:v>
                </c:pt>
                <c:pt idx="1609">
                  <c:v>5.7132026143790844</c:v>
                </c:pt>
                <c:pt idx="1610">
                  <c:v>4.327581699346406</c:v>
                </c:pt>
                <c:pt idx="1611">
                  <c:v>2.2431372549019608</c:v>
                </c:pt>
                <c:pt idx="1612">
                  <c:v>1.8535947712418299</c:v>
                </c:pt>
                <c:pt idx="1613">
                  <c:v>3.3168627450980392</c:v>
                </c:pt>
                <c:pt idx="1614">
                  <c:v>3.2703267973856205</c:v>
                </c:pt>
                <c:pt idx="1615">
                  <c:v>2.9014379084967321</c:v>
                </c:pt>
                <c:pt idx="1616">
                  <c:v>2.2256209150326796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4.2614379084967319E-2</c:v>
                </c:pt>
                <c:pt idx="1630">
                  <c:v>1.6522875816993463</c:v>
                </c:pt>
                <c:pt idx="1631">
                  <c:v>5.3058823529411772</c:v>
                </c:pt>
                <c:pt idx="1632">
                  <c:v>8.9952941176470596</c:v>
                </c:pt>
                <c:pt idx="1633">
                  <c:v>12.747712418300654</c:v>
                </c:pt>
                <c:pt idx="1634">
                  <c:v>16.235294117647058</c:v>
                </c:pt>
                <c:pt idx="1635">
                  <c:v>17.873464052287581</c:v>
                </c:pt>
                <c:pt idx="1636">
                  <c:v>15.187712418300654</c:v>
                </c:pt>
                <c:pt idx="1637">
                  <c:v>12.68653594771242</c:v>
                </c:pt>
                <c:pt idx="1638">
                  <c:v>10.096993464052288</c:v>
                </c:pt>
                <c:pt idx="1639">
                  <c:v>6.6716339869281045</c:v>
                </c:pt>
                <c:pt idx="1640">
                  <c:v>3.440261437908497</c:v>
                </c:pt>
                <c:pt idx="1641">
                  <c:v>2.5681045751633986</c:v>
                </c:pt>
                <c:pt idx="1642">
                  <c:v>1.4491503267973858</c:v>
                </c:pt>
                <c:pt idx="1643">
                  <c:v>1.0044444444444445</c:v>
                </c:pt>
                <c:pt idx="1644">
                  <c:v>3.9359477124183013</c:v>
                </c:pt>
                <c:pt idx="1645">
                  <c:v>4.9877124183006529</c:v>
                </c:pt>
                <c:pt idx="1646">
                  <c:v>4.8920261437908499</c:v>
                </c:pt>
                <c:pt idx="1647">
                  <c:v>4.8227450980392153</c:v>
                </c:pt>
                <c:pt idx="1648">
                  <c:v>4.1045751633986933</c:v>
                </c:pt>
                <c:pt idx="1649">
                  <c:v>1.0682352941176472</c:v>
                </c:pt>
                <c:pt idx="1650">
                  <c:v>0</c:v>
                </c:pt>
                <c:pt idx="1651">
                  <c:v>0.30248366013071898</c:v>
                </c:pt>
                <c:pt idx="1652">
                  <c:v>0.59947712418300658</c:v>
                </c:pt>
                <c:pt idx="1653">
                  <c:v>0.59947712418300658</c:v>
                </c:pt>
                <c:pt idx="1654">
                  <c:v>0.74509803921568629</c:v>
                </c:pt>
                <c:pt idx="1655">
                  <c:v>1.0355555555555558</c:v>
                </c:pt>
                <c:pt idx="1656">
                  <c:v>2.8115032679738561</c:v>
                </c:pt>
                <c:pt idx="1657">
                  <c:v>4.4687581699346408</c:v>
                </c:pt>
                <c:pt idx="1658">
                  <c:v>4.926274509803922</c:v>
                </c:pt>
                <c:pt idx="1659">
                  <c:v>5.2183006535947714</c:v>
                </c:pt>
                <c:pt idx="1660">
                  <c:v>5.4352941176470591</c:v>
                </c:pt>
                <c:pt idx="1661">
                  <c:v>4.3424836601307195</c:v>
                </c:pt>
                <c:pt idx="1662">
                  <c:v>5.3688888888888888</c:v>
                </c:pt>
                <c:pt idx="1663">
                  <c:v>7.2167320261437906</c:v>
                </c:pt>
                <c:pt idx="1664">
                  <c:v>7.6115032679738555</c:v>
                </c:pt>
                <c:pt idx="1665">
                  <c:v>7.2368627450980396</c:v>
                </c:pt>
                <c:pt idx="1666">
                  <c:v>6.840522875816994</c:v>
                </c:pt>
                <c:pt idx="1667">
                  <c:v>4.2873202614379089</c:v>
                </c:pt>
                <c:pt idx="1668">
                  <c:v>2.2143790849673204</c:v>
                </c:pt>
                <c:pt idx="1669">
                  <c:v>1.9539869281045752</c:v>
                </c:pt>
                <c:pt idx="1670">
                  <c:v>3.5406535947712423</c:v>
                </c:pt>
                <c:pt idx="1671">
                  <c:v>2.9513725490196081</c:v>
                </c:pt>
                <c:pt idx="1672">
                  <c:v>2.5239215686274514</c:v>
                </c:pt>
                <c:pt idx="1673">
                  <c:v>2.2915032679738561</c:v>
                </c:pt>
                <c:pt idx="1674">
                  <c:v>2.3505882352941176</c:v>
                </c:pt>
                <c:pt idx="1675">
                  <c:v>1.7918954248366015</c:v>
                </c:pt>
                <c:pt idx="1676">
                  <c:v>5.2650980392156868</c:v>
                </c:pt>
                <c:pt idx="1677">
                  <c:v>7.6316339869281036</c:v>
                </c:pt>
                <c:pt idx="1678">
                  <c:v>11.058823529411768</c:v>
                </c:pt>
                <c:pt idx="1679">
                  <c:v>12.781960784313727</c:v>
                </c:pt>
                <c:pt idx="1680">
                  <c:v>11.801830065359477</c:v>
                </c:pt>
                <c:pt idx="1681">
                  <c:v>9.4099346405228772</c:v>
                </c:pt>
                <c:pt idx="1682">
                  <c:v>8.8010457516339873</c:v>
                </c:pt>
                <c:pt idx="1683">
                  <c:v>8.1341176470588241</c:v>
                </c:pt>
                <c:pt idx="1684">
                  <c:v>6.8250980392156864</c:v>
                </c:pt>
                <c:pt idx="1685">
                  <c:v>6.6444444444444448</c:v>
                </c:pt>
                <c:pt idx="1686">
                  <c:v>5.7163398692810468</c:v>
                </c:pt>
                <c:pt idx="1687">
                  <c:v>4.3401307189542484</c:v>
                </c:pt>
                <c:pt idx="1688">
                  <c:v>2.2556862745098041</c:v>
                </c:pt>
                <c:pt idx="1689">
                  <c:v>1.8661437908496734</c:v>
                </c:pt>
                <c:pt idx="1690">
                  <c:v>3.329411764705883</c:v>
                </c:pt>
                <c:pt idx="1691">
                  <c:v>3.2828758169934642</c:v>
                </c:pt>
                <c:pt idx="1692">
                  <c:v>2.9077124183006537</c:v>
                </c:pt>
                <c:pt idx="1693">
                  <c:v>2.2609150326797387</c:v>
                </c:pt>
                <c:pt idx="1694">
                  <c:v>4.4705882352941179E-2</c:v>
                </c:pt>
                <c:pt idx="1695">
                  <c:v>3.529411764705883E-2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1.3330718954248366</c:v>
                </c:pt>
                <c:pt idx="1707">
                  <c:v>4.8988235294117644</c:v>
                </c:pt>
                <c:pt idx="1708">
                  <c:v>8.8616993464052296</c:v>
                </c:pt>
                <c:pt idx="1709">
                  <c:v>11.983790849673204</c:v>
                </c:pt>
                <c:pt idx="1710">
                  <c:v>15.215163398692811</c:v>
                </c:pt>
                <c:pt idx="1711">
                  <c:v>16.520784313725493</c:v>
                </c:pt>
                <c:pt idx="1712">
                  <c:v>14.856470588235293</c:v>
                </c:pt>
                <c:pt idx="1713">
                  <c:v>11.02169934640523</c:v>
                </c:pt>
                <c:pt idx="1714">
                  <c:v>7.9738562091503251</c:v>
                </c:pt>
                <c:pt idx="1715">
                  <c:v>4.7675816993464055</c:v>
                </c:pt>
                <c:pt idx="1716">
                  <c:v>2.5764705882352947</c:v>
                </c:pt>
                <c:pt idx="1717">
                  <c:v>2.3437908496732027</c:v>
                </c:pt>
                <c:pt idx="1718">
                  <c:v>3.9984313725490201</c:v>
                </c:pt>
                <c:pt idx="1719">
                  <c:v>3.9469281045751634</c:v>
                </c:pt>
                <c:pt idx="1720">
                  <c:v>3.9613071895424841</c:v>
                </c:pt>
                <c:pt idx="1721">
                  <c:v>4.3610457516339869</c:v>
                </c:pt>
                <c:pt idx="1722">
                  <c:v>2.8049673202614378</c:v>
                </c:pt>
                <c:pt idx="1723">
                  <c:v>1.0222222222222224</c:v>
                </c:pt>
                <c:pt idx="1724">
                  <c:v>0.9994771241830066</c:v>
                </c:pt>
                <c:pt idx="1725">
                  <c:v>0.96000000000000019</c:v>
                </c:pt>
                <c:pt idx="1726">
                  <c:v>0.11267973856209151</c:v>
                </c:pt>
                <c:pt idx="1727">
                  <c:v>0</c:v>
                </c:pt>
                <c:pt idx="1728">
                  <c:v>0.16366013071895427</c:v>
                </c:pt>
                <c:pt idx="1729">
                  <c:v>0.16366013071895427</c:v>
                </c:pt>
                <c:pt idx="1730">
                  <c:v>0.16366013071895427</c:v>
                </c:pt>
                <c:pt idx="1731">
                  <c:v>0.16366013071895427</c:v>
                </c:pt>
                <c:pt idx="1732">
                  <c:v>0.31869281045751635</c:v>
                </c:pt>
                <c:pt idx="1733">
                  <c:v>1.9597385620915035</c:v>
                </c:pt>
                <c:pt idx="1734">
                  <c:v>3.5024836601307192</c:v>
                </c:pt>
                <c:pt idx="1735">
                  <c:v>3.9113725490196081</c:v>
                </c:pt>
                <c:pt idx="1736">
                  <c:v>4.3108496732026138</c:v>
                </c:pt>
                <c:pt idx="1737">
                  <c:v>4.6086274509803928</c:v>
                </c:pt>
                <c:pt idx="1738">
                  <c:v>4.1626143790849675</c:v>
                </c:pt>
                <c:pt idx="1739">
                  <c:v>6.8716339869281047</c:v>
                </c:pt>
                <c:pt idx="1740">
                  <c:v>8.8700653594771239</c:v>
                </c:pt>
                <c:pt idx="1741">
                  <c:v>9.3030065359477128</c:v>
                </c:pt>
                <c:pt idx="1742">
                  <c:v>8.8567320261437903</c:v>
                </c:pt>
                <c:pt idx="1743">
                  <c:v>7.6169934640522881</c:v>
                </c:pt>
                <c:pt idx="1744">
                  <c:v>3.7858823529411767</c:v>
                </c:pt>
                <c:pt idx="1745">
                  <c:v>1.6109803921568626</c:v>
                </c:pt>
                <c:pt idx="1746">
                  <c:v>1.8060130718954248</c:v>
                </c:pt>
                <c:pt idx="1747">
                  <c:v>3.5984313725490198</c:v>
                </c:pt>
                <c:pt idx="1748">
                  <c:v>3.4888888888888898</c:v>
                </c:pt>
                <c:pt idx="1749">
                  <c:v>3.0682352941176472</c:v>
                </c:pt>
                <c:pt idx="1750">
                  <c:v>2.8358169934640522</c:v>
                </c:pt>
                <c:pt idx="1751">
                  <c:v>2.4394771241830067</c:v>
                </c:pt>
                <c:pt idx="1752">
                  <c:v>2.8614379084967325</c:v>
                </c:pt>
                <c:pt idx="1753">
                  <c:v>7.5869281045751649</c:v>
                </c:pt>
                <c:pt idx="1754">
                  <c:v>9.9631372549019623</c:v>
                </c:pt>
                <c:pt idx="1755">
                  <c:v>13.390326797385622</c:v>
                </c:pt>
                <c:pt idx="1756">
                  <c:v>15.110326797385623</c:v>
                </c:pt>
                <c:pt idx="1757">
                  <c:v>13.070065359477123</c:v>
                </c:pt>
                <c:pt idx="1758">
                  <c:v>9.2002614379084964</c:v>
                </c:pt>
                <c:pt idx="1759">
                  <c:v>8.3905882352941177</c:v>
                </c:pt>
                <c:pt idx="1760">
                  <c:v>7.6556862745098044</c:v>
                </c:pt>
                <c:pt idx="1761">
                  <c:v>6.333333333333333</c:v>
                </c:pt>
                <c:pt idx="1762">
                  <c:v>6.1526797385620924</c:v>
                </c:pt>
                <c:pt idx="1763">
                  <c:v>5.287581699346406</c:v>
                </c:pt>
                <c:pt idx="1764">
                  <c:v>4.0128104575163395</c:v>
                </c:pt>
                <c:pt idx="1765">
                  <c:v>1.8185620915032683</c:v>
                </c:pt>
                <c:pt idx="1766">
                  <c:v>1.3555555555555554</c:v>
                </c:pt>
                <c:pt idx="1767">
                  <c:v>2.7597385620915036</c:v>
                </c:pt>
                <c:pt idx="1768">
                  <c:v>2.8664052287581701</c:v>
                </c:pt>
                <c:pt idx="1769">
                  <c:v>2.5809150326797385</c:v>
                </c:pt>
                <c:pt idx="1770">
                  <c:v>2.1150326797385621</c:v>
                </c:pt>
                <c:pt idx="1771">
                  <c:v>0.10640522875816993</c:v>
                </c:pt>
                <c:pt idx="1772">
                  <c:v>8.4183006535947721E-2</c:v>
                </c:pt>
                <c:pt idx="1773">
                  <c:v>0</c:v>
                </c:pt>
                <c:pt idx="1774">
                  <c:v>0</c:v>
                </c:pt>
                <c:pt idx="1775">
                  <c:v>3.2418300653594773E-2</c:v>
                </c:pt>
                <c:pt idx="1776">
                  <c:v>6.1699346405228762E-2</c:v>
                </c:pt>
                <c:pt idx="1777">
                  <c:v>6.1699346405228762E-2</c:v>
                </c:pt>
                <c:pt idx="1778">
                  <c:v>6.1699346405228762E-2</c:v>
                </c:pt>
                <c:pt idx="1779">
                  <c:v>6.1699346405228762E-2</c:v>
                </c:pt>
                <c:pt idx="1780">
                  <c:v>2.9281045751633986E-2</c:v>
                </c:pt>
                <c:pt idx="1781">
                  <c:v>0</c:v>
                </c:pt>
                <c:pt idx="1782">
                  <c:v>0</c:v>
                </c:pt>
                <c:pt idx="1783">
                  <c:v>1.8857516339869285</c:v>
                </c:pt>
                <c:pt idx="1784">
                  <c:v>5.7785620915032689</c:v>
                </c:pt>
                <c:pt idx="1785">
                  <c:v>9.7414379084967333</c:v>
                </c:pt>
                <c:pt idx="1786">
                  <c:v>12.015686274509804</c:v>
                </c:pt>
                <c:pt idx="1787">
                  <c:v>14.369673202614383</c:v>
                </c:pt>
                <c:pt idx="1788">
                  <c:v>13.868235294117648</c:v>
                </c:pt>
                <c:pt idx="1789">
                  <c:v>10.405228758169935</c:v>
                </c:pt>
                <c:pt idx="1790">
                  <c:v>6.4423529411764715</c:v>
                </c:pt>
                <c:pt idx="1791">
                  <c:v>4.1681045751633992</c:v>
                </c:pt>
                <c:pt idx="1792">
                  <c:v>1.8141176470588236</c:v>
                </c:pt>
                <c:pt idx="1793">
                  <c:v>1.8522875816993467</c:v>
                </c:pt>
                <c:pt idx="1794">
                  <c:v>4.2125490196078434</c:v>
                </c:pt>
                <c:pt idx="1795">
                  <c:v>6.3126797385620916</c:v>
                </c:pt>
                <c:pt idx="1796">
                  <c:v>6.335424836601308</c:v>
                </c:pt>
                <c:pt idx="1797">
                  <c:v>6.335424836601308</c:v>
                </c:pt>
                <c:pt idx="1798">
                  <c:v>4.9129411764705884</c:v>
                </c:pt>
                <c:pt idx="1799">
                  <c:v>2.1228758169934645</c:v>
                </c:pt>
                <c:pt idx="1800">
                  <c:v>0.3968627450980392</c:v>
                </c:pt>
                <c:pt idx="1801">
                  <c:v>0.43006535947712421</c:v>
                </c:pt>
                <c:pt idx="1802">
                  <c:v>0.43006535947712421</c:v>
                </c:pt>
                <c:pt idx="1803">
                  <c:v>0.43006535947712421</c:v>
                </c:pt>
                <c:pt idx="1804">
                  <c:v>0.43006535947712421</c:v>
                </c:pt>
                <c:pt idx="1805">
                  <c:v>5.5947712418300648E-2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0.91790849673202612</c:v>
                </c:pt>
                <c:pt idx="1811">
                  <c:v>2.0295424836601308</c:v>
                </c:pt>
                <c:pt idx="1812">
                  <c:v>2.3184313725490195</c:v>
                </c:pt>
                <c:pt idx="1813">
                  <c:v>2.4128104575163403</c:v>
                </c:pt>
                <c:pt idx="1814">
                  <c:v>2.6384313725490203</c:v>
                </c:pt>
                <c:pt idx="1815">
                  <c:v>2.9116339869281043</c:v>
                </c:pt>
                <c:pt idx="1816">
                  <c:v>6.0517647058823529</c:v>
                </c:pt>
                <c:pt idx="1817">
                  <c:v>8.1701960784313741</c:v>
                </c:pt>
                <c:pt idx="1818">
                  <c:v>8.9082352941176488</c:v>
                </c:pt>
                <c:pt idx="1819">
                  <c:v>8.7414379084967315</c:v>
                </c:pt>
                <c:pt idx="1820">
                  <c:v>7.9775163398692817</c:v>
                </c:pt>
                <c:pt idx="1821">
                  <c:v>3.7869281045751633</c:v>
                </c:pt>
                <c:pt idx="1822">
                  <c:v>1.3827450980392157</c:v>
                </c:pt>
                <c:pt idx="1823">
                  <c:v>1.5777777777777777</c:v>
                </c:pt>
                <c:pt idx="1824">
                  <c:v>3.3461437908496734</c:v>
                </c:pt>
                <c:pt idx="1825">
                  <c:v>2.9315032679738562</c:v>
                </c:pt>
                <c:pt idx="1826">
                  <c:v>2.870326797385621</c:v>
                </c:pt>
                <c:pt idx="1827">
                  <c:v>2.8671895424836604</c:v>
                </c:pt>
                <c:pt idx="1828">
                  <c:v>2.3341176470588239</c:v>
                </c:pt>
                <c:pt idx="1829">
                  <c:v>2.3871895424836604</c:v>
                </c:pt>
                <c:pt idx="1830">
                  <c:v>6.3500653594771252</c:v>
                </c:pt>
                <c:pt idx="1831">
                  <c:v>8.6656209150326795</c:v>
                </c:pt>
                <c:pt idx="1832">
                  <c:v>11.752679738562092</c:v>
                </c:pt>
                <c:pt idx="1833">
                  <c:v>13.015686274509804</c:v>
                </c:pt>
                <c:pt idx="1834">
                  <c:v>11.267973856209151</c:v>
                </c:pt>
                <c:pt idx="1835">
                  <c:v>7.3722875816993474</c:v>
                </c:pt>
                <c:pt idx="1836">
                  <c:v>5.8768627450980384</c:v>
                </c:pt>
                <c:pt idx="1837">
                  <c:v>4.5866666666666669</c:v>
                </c:pt>
                <c:pt idx="1838">
                  <c:v>2.9675816993464053</c:v>
                </c:pt>
                <c:pt idx="1839">
                  <c:v>2.8350326797385623</c:v>
                </c:pt>
                <c:pt idx="1840">
                  <c:v>2.7552941176470589</c:v>
                </c:pt>
                <c:pt idx="1841">
                  <c:v>2.2269281045751637</c:v>
                </c:pt>
                <c:pt idx="1842">
                  <c:v>0.92810457516339862</c:v>
                </c:pt>
                <c:pt idx="1843">
                  <c:v>1.08</c:v>
                </c:pt>
                <c:pt idx="1844">
                  <c:v>1.3484967320261441</c:v>
                </c:pt>
                <c:pt idx="1845">
                  <c:v>1.4551633986928103</c:v>
                </c:pt>
                <c:pt idx="1846">
                  <c:v>1.1696732026143792</c:v>
                </c:pt>
                <c:pt idx="1847">
                  <c:v>0.7037908496732026</c:v>
                </c:pt>
                <c:pt idx="1848">
                  <c:v>0.10640522875816993</c:v>
                </c:pt>
                <c:pt idx="1849">
                  <c:v>8.4183006535947721E-2</c:v>
                </c:pt>
                <c:pt idx="1850">
                  <c:v>0</c:v>
                </c:pt>
                <c:pt idx="1851">
                  <c:v>3.1372549019607842E-3</c:v>
                </c:pt>
                <c:pt idx="1852">
                  <c:v>0.40915032679738567</c:v>
                </c:pt>
                <c:pt idx="1853">
                  <c:v>0.92810457516339862</c:v>
                </c:pt>
                <c:pt idx="1854">
                  <c:v>0.92810457516339862</c:v>
                </c:pt>
                <c:pt idx="1855">
                  <c:v>0.92810457516339862</c:v>
                </c:pt>
                <c:pt idx="1856">
                  <c:v>0.92496732026143802</c:v>
                </c:pt>
                <c:pt idx="1857">
                  <c:v>0.51895424836601312</c:v>
                </c:pt>
                <c:pt idx="1858">
                  <c:v>0</c:v>
                </c:pt>
                <c:pt idx="1859">
                  <c:v>0</c:v>
                </c:pt>
                <c:pt idx="1860">
                  <c:v>1.8857516339869285</c:v>
                </c:pt>
                <c:pt idx="1861">
                  <c:v>5.7785620915032689</c:v>
                </c:pt>
                <c:pt idx="1862">
                  <c:v>9.7414379084967333</c:v>
                </c:pt>
                <c:pt idx="1863">
                  <c:v>11.999477124183009</c:v>
                </c:pt>
                <c:pt idx="1864">
                  <c:v>13.790588235294118</c:v>
                </c:pt>
                <c:pt idx="1865">
                  <c:v>12.052810457516339</c:v>
                </c:pt>
                <c:pt idx="1866">
                  <c:v>8.16</c:v>
                </c:pt>
                <c:pt idx="1867">
                  <c:v>4.1971241830065367</c:v>
                </c:pt>
                <c:pt idx="1868">
                  <c:v>1.9390849673202615</c:v>
                </c:pt>
                <c:pt idx="1869">
                  <c:v>0.14797385620915032</c:v>
                </c:pt>
                <c:pt idx="1870">
                  <c:v>1.4224836601307191</c:v>
                </c:pt>
                <c:pt idx="1871">
                  <c:v>4.2125490196078434</c:v>
                </c:pt>
                <c:pt idx="1872">
                  <c:v>6.3126797385620916</c:v>
                </c:pt>
                <c:pt idx="1873">
                  <c:v>6.335424836601308</c:v>
                </c:pt>
                <c:pt idx="1874">
                  <c:v>6.335424836601308</c:v>
                </c:pt>
                <c:pt idx="1875">
                  <c:v>4.9129411764705884</c:v>
                </c:pt>
                <c:pt idx="1876">
                  <c:v>2.1294117647058823</c:v>
                </c:pt>
                <c:pt idx="1877">
                  <c:v>0.67398692810457506</c:v>
                </c:pt>
                <c:pt idx="1878">
                  <c:v>1.5537254901960784</c:v>
                </c:pt>
                <c:pt idx="1879">
                  <c:v>1.6258823529411766</c:v>
                </c:pt>
                <c:pt idx="1880">
                  <c:v>1.6258823529411766</c:v>
                </c:pt>
                <c:pt idx="1881">
                  <c:v>1.6193464052287581</c:v>
                </c:pt>
                <c:pt idx="1882">
                  <c:v>0.97464052287581704</c:v>
                </c:pt>
                <c:pt idx="1883">
                  <c:v>7.2156862745098041E-2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9.6993464052287579E-2</c:v>
                </c:pt>
                <c:pt idx="1888">
                  <c:v>0.54980392156862745</c:v>
                </c:pt>
                <c:pt idx="1889">
                  <c:v>0.54980392156862745</c:v>
                </c:pt>
                <c:pt idx="1890">
                  <c:v>0.54980392156862745</c:v>
                </c:pt>
                <c:pt idx="1891">
                  <c:v>0.60653594771241826</c:v>
                </c:pt>
                <c:pt idx="1892">
                  <c:v>1.7006535947712418</c:v>
                </c:pt>
                <c:pt idx="1893">
                  <c:v>5.4486274509803918</c:v>
                </c:pt>
                <c:pt idx="1894">
                  <c:v>7.4867973856209158</c:v>
                </c:pt>
                <c:pt idx="1895">
                  <c:v>8.309542483660131</c:v>
                </c:pt>
                <c:pt idx="1896">
                  <c:v>8.3116339869281042</c:v>
                </c:pt>
                <c:pt idx="1897">
                  <c:v>7.5477124183006534</c:v>
                </c:pt>
                <c:pt idx="1898">
                  <c:v>3.3853594771241831</c:v>
                </c:pt>
                <c:pt idx="1899">
                  <c:v>1.3471895424836602</c:v>
                </c:pt>
                <c:pt idx="1900">
                  <c:v>1.3435294117647059</c:v>
                </c:pt>
                <c:pt idx="1901">
                  <c:v>2.4854901960784317</c:v>
                </c:pt>
                <c:pt idx="1902">
                  <c:v>2.0708496732026145</c:v>
                </c:pt>
                <c:pt idx="1903">
                  <c:v>2.0324183006535952</c:v>
                </c:pt>
                <c:pt idx="1904">
                  <c:v>2.0324183006535952</c:v>
                </c:pt>
                <c:pt idx="1905">
                  <c:v>1.6337254901960785</c:v>
                </c:pt>
                <c:pt idx="1906">
                  <c:v>1.9898039215686274</c:v>
                </c:pt>
                <c:pt idx="1907">
                  <c:v>5.2551633986928108</c:v>
                </c:pt>
                <c:pt idx="1908">
                  <c:v>7.0224836601307201</c:v>
                </c:pt>
                <c:pt idx="1909">
                  <c:v>8.8569934640522874</c:v>
                </c:pt>
                <c:pt idx="1910">
                  <c:v>9.2857516339869299</c:v>
                </c:pt>
                <c:pt idx="1911">
                  <c:v>7.7288888888888891</c:v>
                </c:pt>
                <c:pt idx="1912">
                  <c:v>4.4509803921568629</c:v>
                </c:pt>
                <c:pt idx="1913">
                  <c:v>3.2833986928104575</c:v>
                </c:pt>
                <c:pt idx="1914">
                  <c:v>2.060130718954249</c:v>
                </c:pt>
                <c:pt idx="1915">
                  <c:v>1.2109803921568627</c:v>
                </c:pt>
                <c:pt idx="1916">
                  <c:v>1.2109803921568627</c:v>
                </c:pt>
                <c:pt idx="1917">
                  <c:v>1.2109803921568627</c:v>
                </c:pt>
                <c:pt idx="1918">
                  <c:v>0.90300653594771241</c:v>
                </c:pt>
                <c:pt idx="1919">
                  <c:v>0.29176470588235298</c:v>
                </c:pt>
                <c:pt idx="1920">
                  <c:v>0.29803921568627456</c:v>
                </c:pt>
                <c:pt idx="1921">
                  <c:v>0.43372549019607848</c:v>
                </c:pt>
                <c:pt idx="1922">
                  <c:v>0.47555555555555568</c:v>
                </c:pt>
                <c:pt idx="1923">
                  <c:v>0.19006535947712419</c:v>
                </c:pt>
                <c:pt idx="1924">
                  <c:v>0.22222222222222227</c:v>
                </c:pt>
                <c:pt idx="1925">
                  <c:v>0.10640522875816993</c:v>
                </c:pt>
                <c:pt idx="1926">
                  <c:v>8.4183006535947721E-2</c:v>
                </c:pt>
                <c:pt idx="1927">
                  <c:v>0</c:v>
                </c:pt>
                <c:pt idx="1928">
                  <c:v>3.1372549019607842E-3</c:v>
                </c:pt>
                <c:pt idx="1929">
                  <c:v>0.40915032679738567</c:v>
                </c:pt>
                <c:pt idx="1930">
                  <c:v>0.92810457516339862</c:v>
                </c:pt>
                <c:pt idx="1931">
                  <c:v>0.92810457516339862</c:v>
                </c:pt>
                <c:pt idx="1932">
                  <c:v>0.92810457516339862</c:v>
                </c:pt>
                <c:pt idx="1933">
                  <c:v>1.109281045751634</c:v>
                </c:pt>
                <c:pt idx="1934">
                  <c:v>0.70326797385620932</c:v>
                </c:pt>
                <c:pt idx="1935">
                  <c:v>0.18431372549019606</c:v>
                </c:pt>
                <c:pt idx="1936">
                  <c:v>0.18431372549019606</c:v>
                </c:pt>
                <c:pt idx="1937">
                  <c:v>2.0700653594771241</c:v>
                </c:pt>
                <c:pt idx="1938">
                  <c:v>5.4954248366013072</c:v>
                </c:pt>
                <c:pt idx="1939">
                  <c:v>8.1830065359477118</c:v>
                </c:pt>
                <c:pt idx="1940">
                  <c:v>9.9777777777777779</c:v>
                </c:pt>
                <c:pt idx="1941">
                  <c:v>11.677908496732028</c:v>
                </c:pt>
                <c:pt idx="1942">
                  <c:v>9.9401307189542472</c:v>
                </c:pt>
                <c:pt idx="1943">
                  <c:v>6.3304575163398704</c:v>
                </c:pt>
                <c:pt idx="1944">
                  <c:v>3.6428758169934645</c:v>
                </c:pt>
                <c:pt idx="1945">
                  <c:v>1.8481045751633989</c:v>
                </c:pt>
                <c:pt idx="1946">
                  <c:v>0.14797385620915032</c:v>
                </c:pt>
                <c:pt idx="1947">
                  <c:v>1.4224836601307191</c:v>
                </c:pt>
                <c:pt idx="1948">
                  <c:v>4.2125490196078434</c:v>
                </c:pt>
                <c:pt idx="1949">
                  <c:v>6.3126797385620916</c:v>
                </c:pt>
                <c:pt idx="1950">
                  <c:v>6.335424836601308</c:v>
                </c:pt>
                <c:pt idx="1951">
                  <c:v>6.335424836601308</c:v>
                </c:pt>
                <c:pt idx="1952">
                  <c:v>4.9783006535947711</c:v>
                </c:pt>
                <c:pt idx="1953">
                  <c:v>3.2875816993464055</c:v>
                </c:pt>
                <c:pt idx="1954">
                  <c:v>2.3934640522875816</c:v>
                </c:pt>
                <c:pt idx="1955">
                  <c:v>3.6175163398692809</c:v>
                </c:pt>
                <c:pt idx="1956">
                  <c:v>4.1921568627450982</c:v>
                </c:pt>
                <c:pt idx="1957">
                  <c:v>4.1728104575163396</c:v>
                </c:pt>
                <c:pt idx="1958">
                  <c:v>3.6729411764705886</c:v>
                </c:pt>
                <c:pt idx="1959">
                  <c:v>2.4669281045751634</c:v>
                </c:pt>
                <c:pt idx="1960">
                  <c:v>1.2201307189542485</c:v>
                </c:pt>
                <c:pt idx="1961">
                  <c:v>0.64549019607843139</c:v>
                </c:pt>
                <c:pt idx="1962">
                  <c:v>0.59947712418300658</c:v>
                </c:pt>
                <c:pt idx="1963">
                  <c:v>0</c:v>
                </c:pt>
                <c:pt idx="1964">
                  <c:v>0.27921568627450982</c:v>
                </c:pt>
                <c:pt idx="1965">
                  <c:v>1.2826143790849673</c:v>
                </c:pt>
                <c:pt idx="1966">
                  <c:v>1.2826143790849673</c:v>
                </c:pt>
                <c:pt idx="1967">
                  <c:v>1.2826143790849673</c:v>
                </c:pt>
                <c:pt idx="1968">
                  <c:v>1.3077124183006537</c:v>
                </c:pt>
                <c:pt idx="1969">
                  <c:v>2.1613071895424838</c:v>
                </c:pt>
                <c:pt idx="1970">
                  <c:v>5.0549019607843144</c:v>
                </c:pt>
                <c:pt idx="1971">
                  <c:v>5.8418300653594777</c:v>
                </c:pt>
                <c:pt idx="1972">
                  <c:v>5.9932026143790855</c:v>
                </c:pt>
                <c:pt idx="1973">
                  <c:v>6.0269281045751635</c:v>
                </c:pt>
                <c:pt idx="1974">
                  <c:v>5.3213071895424848</c:v>
                </c:pt>
                <c:pt idx="1975">
                  <c:v>1.4627450980392156</c:v>
                </c:pt>
                <c:pt idx="1976">
                  <c:v>0.67581699346405233</c:v>
                </c:pt>
                <c:pt idx="1977">
                  <c:v>1.1597385620915033</c:v>
                </c:pt>
                <c:pt idx="1978">
                  <c:v>1.6099346405228758</c:v>
                </c:pt>
                <c:pt idx="1979">
                  <c:v>1.1952941176470588</c:v>
                </c:pt>
                <c:pt idx="1980">
                  <c:v>1.1568627450980393</c:v>
                </c:pt>
                <c:pt idx="1981">
                  <c:v>1.1568627450980393</c:v>
                </c:pt>
                <c:pt idx="1982">
                  <c:v>0.55660130718954248</c:v>
                </c:pt>
                <c:pt idx="1983">
                  <c:v>1.3281045751633989</c:v>
                </c:pt>
                <c:pt idx="1984">
                  <c:v>3.4794771241830067</c:v>
                </c:pt>
                <c:pt idx="1985">
                  <c:v>3.9111111111111114</c:v>
                </c:pt>
                <c:pt idx="1986">
                  <c:v>4.4904575163398697</c:v>
                </c:pt>
                <c:pt idx="1987">
                  <c:v>4.7790849673202622</c:v>
                </c:pt>
                <c:pt idx="1988">
                  <c:v>3.4985620915032678</c:v>
                </c:pt>
                <c:pt idx="1989">
                  <c:v>1.3346405228758169</c:v>
                </c:pt>
                <c:pt idx="1990">
                  <c:v>0.90614379084967323</c:v>
                </c:pt>
                <c:pt idx="1991">
                  <c:v>0.32679738562091504</c:v>
                </c:pt>
                <c:pt idx="1992">
                  <c:v>3.1372549019607842E-3</c:v>
                </c:pt>
                <c:pt idx="1993">
                  <c:v>3.1372549019607842E-3</c:v>
                </c:pt>
                <c:pt idx="1994">
                  <c:v>3.1372549019607842E-3</c:v>
                </c:pt>
                <c:pt idx="1995">
                  <c:v>1.2549019607843137E-2</c:v>
                </c:pt>
                <c:pt idx="1996">
                  <c:v>1.2549019607843137E-2</c:v>
                </c:pt>
                <c:pt idx="1997">
                  <c:v>1.2549019607843137E-2</c:v>
                </c:pt>
                <c:pt idx="1998">
                  <c:v>1.2549019607843137E-2</c:v>
                </c:pt>
                <c:pt idx="1999">
                  <c:v>1.2549019607843137E-2</c:v>
                </c:pt>
                <c:pt idx="2000">
                  <c:v>6.2745098039215684E-3</c:v>
                </c:pt>
                <c:pt idx="2001">
                  <c:v>3.8431372549019606E-2</c:v>
                </c:pt>
                <c:pt idx="2002">
                  <c:v>0.10640522875816993</c:v>
                </c:pt>
                <c:pt idx="2003">
                  <c:v>8.4183006535947721E-2</c:v>
                </c:pt>
                <c:pt idx="2004">
                  <c:v>0</c:v>
                </c:pt>
                <c:pt idx="2005">
                  <c:v>3.1372549019607842E-3</c:v>
                </c:pt>
                <c:pt idx="2006">
                  <c:v>0.40915032679738567</c:v>
                </c:pt>
                <c:pt idx="2007">
                  <c:v>0.92810457516339862</c:v>
                </c:pt>
                <c:pt idx="2008">
                  <c:v>0.93777777777777782</c:v>
                </c:pt>
                <c:pt idx="2009">
                  <c:v>1.3767320261437908</c:v>
                </c:pt>
                <c:pt idx="2010">
                  <c:v>2.2190849673202613</c:v>
                </c:pt>
                <c:pt idx="2011">
                  <c:v>1.8224836601307193</c:v>
                </c:pt>
                <c:pt idx="2012">
                  <c:v>1.303529411764706</c:v>
                </c:pt>
                <c:pt idx="2013">
                  <c:v>1.2938562091503267</c:v>
                </c:pt>
                <c:pt idx="2014">
                  <c:v>2.6980392156862751</c:v>
                </c:pt>
                <c:pt idx="2015">
                  <c:v>4.4329411764705879</c:v>
                </c:pt>
                <c:pt idx="2016">
                  <c:v>5.3879738562091513</c:v>
                </c:pt>
                <c:pt idx="2017">
                  <c:v>5.9226143790849681</c:v>
                </c:pt>
                <c:pt idx="2018">
                  <c:v>7.5756862745098044</c:v>
                </c:pt>
                <c:pt idx="2019">
                  <c:v>7.1202614379084972</c:v>
                </c:pt>
                <c:pt idx="2020">
                  <c:v>4.8875816993464056</c:v>
                </c:pt>
                <c:pt idx="2021">
                  <c:v>3.9231372549019605</c:v>
                </c:pt>
                <c:pt idx="2022">
                  <c:v>3.3884967320261445</c:v>
                </c:pt>
                <c:pt idx="2023">
                  <c:v>1.735424836601307</c:v>
                </c:pt>
                <c:pt idx="2024">
                  <c:v>1.7701960784313728</c:v>
                </c:pt>
                <c:pt idx="2025">
                  <c:v>4.1960784313725492</c:v>
                </c:pt>
                <c:pt idx="2026">
                  <c:v>6.2005228758169944</c:v>
                </c:pt>
                <c:pt idx="2027">
                  <c:v>6.2232679738562089</c:v>
                </c:pt>
                <c:pt idx="2028">
                  <c:v>6.2562091503267974</c:v>
                </c:pt>
                <c:pt idx="2029">
                  <c:v>5.0075816993464057</c:v>
                </c:pt>
                <c:pt idx="2030">
                  <c:v>3.7220915032679742</c:v>
                </c:pt>
                <c:pt idx="2031">
                  <c:v>3.1247058823529414</c:v>
                </c:pt>
                <c:pt idx="2032">
                  <c:v>4.4067973856209148</c:v>
                </c:pt>
                <c:pt idx="2033">
                  <c:v>5.0797385620915039</c:v>
                </c:pt>
                <c:pt idx="2034">
                  <c:v>5.1390849673202617</c:v>
                </c:pt>
                <c:pt idx="2035">
                  <c:v>5.6449673202614372</c:v>
                </c:pt>
                <c:pt idx="2036">
                  <c:v>4.417516339869282</c:v>
                </c:pt>
                <c:pt idx="2037">
                  <c:v>3.1126797385620919</c:v>
                </c:pt>
                <c:pt idx="2038">
                  <c:v>2.4099346405228759</c:v>
                </c:pt>
                <c:pt idx="2039">
                  <c:v>2.2143790849673204</c:v>
                </c:pt>
                <c:pt idx="2040">
                  <c:v>0.28000000000000003</c:v>
                </c:pt>
                <c:pt idx="2041">
                  <c:v>0.65568627450980399</c:v>
                </c:pt>
                <c:pt idx="2042">
                  <c:v>1.930718954248366</c:v>
                </c:pt>
                <c:pt idx="2043">
                  <c:v>1.9275816993464054</c:v>
                </c:pt>
                <c:pt idx="2044">
                  <c:v>1.8899346405228756</c:v>
                </c:pt>
                <c:pt idx="2045">
                  <c:v>1.8366013071895426</c:v>
                </c:pt>
                <c:pt idx="2046">
                  <c:v>1.6543790849673203</c:v>
                </c:pt>
                <c:pt idx="2047">
                  <c:v>1.6504575163398691</c:v>
                </c:pt>
                <c:pt idx="2048">
                  <c:v>1.7524183006535947</c:v>
                </c:pt>
                <c:pt idx="2049">
                  <c:v>1.7524183006535947</c:v>
                </c:pt>
                <c:pt idx="2050">
                  <c:v>1.804967320261438</c:v>
                </c:pt>
                <c:pt idx="2051">
                  <c:v>1.8496732026143792</c:v>
                </c:pt>
                <c:pt idx="2052">
                  <c:v>0.61699346405228761</c:v>
                </c:pt>
                <c:pt idx="2053">
                  <c:v>0.51503267973856226</c:v>
                </c:pt>
                <c:pt idx="2054">
                  <c:v>0.97045751633986932</c:v>
                </c:pt>
                <c:pt idx="2055">
                  <c:v>1.0193464052287582</c:v>
                </c:pt>
                <c:pt idx="2056">
                  <c:v>0.61411764705882355</c:v>
                </c:pt>
                <c:pt idx="2057">
                  <c:v>0.57568627450980392</c:v>
                </c:pt>
                <c:pt idx="2058">
                  <c:v>0.57568627450980392</c:v>
                </c:pt>
                <c:pt idx="2059">
                  <c:v>0.12026143790849673</c:v>
                </c:pt>
                <c:pt idx="2060">
                  <c:v>1.1244444444444444</c:v>
                </c:pt>
                <c:pt idx="2061">
                  <c:v>2.5254901960784313</c:v>
                </c:pt>
                <c:pt idx="2062">
                  <c:v>2.5898039215686275</c:v>
                </c:pt>
                <c:pt idx="2063">
                  <c:v>3.1628758169934641</c:v>
                </c:pt>
                <c:pt idx="2064">
                  <c:v>4.1738562091503271</c:v>
                </c:pt>
                <c:pt idx="2065">
                  <c:v>3.094901960784314</c:v>
                </c:pt>
                <c:pt idx="2066">
                  <c:v>1.681307189542484</c:v>
                </c:pt>
                <c:pt idx="2067">
                  <c:v>1.6169934640522876</c:v>
                </c:pt>
                <c:pt idx="2068">
                  <c:v>1.043921568627451</c:v>
                </c:pt>
                <c:pt idx="2069">
                  <c:v>3.2941176470588238E-2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2.2222222222222223E-2</c:v>
                </c:pt>
                <c:pt idx="2075">
                  <c:v>7.0326797385620921E-2</c:v>
                </c:pt>
                <c:pt idx="2076">
                  <c:v>7.0326797385620921E-2</c:v>
                </c:pt>
                <c:pt idx="2077">
                  <c:v>7.0326797385620921E-2</c:v>
                </c:pt>
                <c:pt idx="2078">
                  <c:v>7.346405228758171E-2</c:v>
                </c:pt>
                <c:pt idx="2079">
                  <c:v>6.1699346405228762E-2</c:v>
                </c:pt>
                <c:pt idx="2080">
                  <c:v>4.8888888888888898E-2</c:v>
                </c:pt>
                <c:pt idx="2081">
                  <c:v>0</c:v>
                </c:pt>
                <c:pt idx="2082">
                  <c:v>3.1372549019607842E-3</c:v>
                </c:pt>
                <c:pt idx="2083">
                  <c:v>0.40915032679738567</c:v>
                </c:pt>
                <c:pt idx="2084">
                  <c:v>0.92810457516339862</c:v>
                </c:pt>
                <c:pt idx="2085">
                  <c:v>1.0065359477124185</c:v>
                </c:pt>
                <c:pt idx="2086">
                  <c:v>2.7461437908496733</c:v>
                </c:pt>
                <c:pt idx="2087">
                  <c:v>4.6206535947712428</c:v>
                </c:pt>
                <c:pt idx="2088">
                  <c:v>4.2240522875817001</c:v>
                </c:pt>
                <c:pt idx="2089">
                  <c:v>3.7050980392156863</c:v>
                </c:pt>
                <c:pt idx="2090">
                  <c:v>3.6266666666666665</c:v>
                </c:pt>
                <c:pt idx="2091">
                  <c:v>2.4397385620915033</c:v>
                </c:pt>
                <c:pt idx="2092">
                  <c:v>0.8891503267973857</c:v>
                </c:pt>
                <c:pt idx="2093">
                  <c:v>0.87973856209150347</c:v>
                </c:pt>
                <c:pt idx="2094">
                  <c:v>1.3411764705882354</c:v>
                </c:pt>
                <c:pt idx="2095">
                  <c:v>3.2423529411764709</c:v>
                </c:pt>
                <c:pt idx="2096">
                  <c:v>4.3213071895424839</c:v>
                </c:pt>
                <c:pt idx="2097">
                  <c:v>5.8190849673202623</c:v>
                </c:pt>
                <c:pt idx="2098">
                  <c:v>6.1568627450980387</c:v>
                </c:pt>
                <c:pt idx="2099">
                  <c:v>5.6954248366013074</c:v>
                </c:pt>
                <c:pt idx="2100">
                  <c:v>3.7942483660130719</c:v>
                </c:pt>
                <c:pt idx="2101">
                  <c:v>3.1375163398692809</c:v>
                </c:pt>
                <c:pt idx="2102">
                  <c:v>2.4339869281045754</c:v>
                </c:pt>
                <c:pt idx="2103">
                  <c:v>2.4135947712418302</c:v>
                </c:pt>
                <c:pt idx="2104">
                  <c:v>2.5555555555555558</c:v>
                </c:pt>
                <c:pt idx="2105">
                  <c:v>2.9741176470588235</c:v>
                </c:pt>
                <c:pt idx="2106">
                  <c:v>2.5257516339869279</c:v>
                </c:pt>
                <c:pt idx="2107">
                  <c:v>2.8925490196078436</c:v>
                </c:pt>
                <c:pt idx="2108">
                  <c:v>3.9822222222222226</c:v>
                </c:pt>
                <c:pt idx="2109">
                  <c:v>5.1450980392156866</c:v>
                </c:pt>
                <c:pt idx="2110">
                  <c:v>5.4324183006535955</c:v>
                </c:pt>
                <c:pt idx="2111">
                  <c:v>5.5124183006535938</c:v>
                </c:pt>
                <c:pt idx="2112">
                  <c:v>7.9511111111111124</c:v>
                </c:pt>
                <c:pt idx="2113">
                  <c:v>6.8917647058823528</c:v>
                </c:pt>
                <c:pt idx="2114">
                  <c:v>5.586928104575164</c:v>
                </c:pt>
                <c:pt idx="2115">
                  <c:v>4.8841830065359479</c:v>
                </c:pt>
                <c:pt idx="2116">
                  <c:v>5.1168627450980395</c:v>
                </c:pt>
                <c:pt idx="2117">
                  <c:v>1.3673202614379085</c:v>
                </c:pt>
                <c:pt idx="2118">
                  <c:v>1.5908496732026143</c:v>
                </c:pt>
                <c:pt idx="2119">
                  <c:v>3.2457516339869281</c:v>
                </c:pt>
                <c:pt idx="2120">
                  <c:v>3.4894117647058827</c:v>
                </c:pt>
                <c:pt idx="2121">
                  <c:v>2.7160784313725492</c:v>
                </c:pt>
                <c:pt idx="2122">
                  <c:v>2.5388235294117645</c:v>
                </c:pt>
                <c:pt idx="2123">
                  <c:v>2.1325490196078434</c:v>
                </c:pt>
                <c:pt idx="2124">
                  <c:v>0.87660130718954254</c:v>
                </c:pt>
                <c:pt idx="2125">
                  <c:v>0.72209150326797389</c:v>
                </c:pt>
                <c:pt idx="2126">
                  <c:v>0.69254901960784321</c:v>
                </c:pt>
                <c:pt idx="2127">
                  <c:v>0.74483660130718954</c:v>
                </c:pt>
                <c:pt idx="2128">
                  <c:v>0.88810457516339869</c:v>
                </c:pt>
                <c:pt idx="2129">
                  <c:v>0.51816993464052286</c:v>
                </c:pt>
                <c:pt idx="2130">
                  <c:v>0.42588235294117649</c:v>
                </c:pt>
                <c:pt idx="2131">
                  <c:v>0.38954248366013072</c:v>
                </c:pt>
                <c:pt idx="2132">
                  <c:v>0.36549019607843147</c:v>
                </c:pt>
                <c:pt idx="2133">
                  <c:v>6.0392156862745093E-2</c:v>
                </c:pt>
                <c:pt idx="2134">
                  <c:v>3.137254901960785E-2</c:v>
                </c:pt>
                <c:pt idx="2135">
                  <c:v>3.137254901960785E-2</c:v>
                </c:pt>
                <c:pt idx="2136">
                  <c:v>3.137254901960785E-2</c:v>
                </c:pt>
                <c:pt idx="2137">
                  <c:v>3.2679738562091512E-2</c:v>
                </c:pt>
                <c:pt idx="2138">
                  <c:v>0.18143790849673203</c:v>
                </c:pt>
                <c:pt idx="2139">
                  <c:v>0.23607843137254905</c:v>
                </c:pt>
                <c:pt idx="2140">
                  <c:v>0.80915032679738574</c:v>
                </c:pt>
                <c:pt idx="2141">
                  <c:v>1.8201307189542486</c:v>
                </c:pt>
                <c:pt idx="2142">
                  <c:v>1.8235294117647061</c:v>
                </c:pt>
                <c:pt idx="2143">
                  <c:v>1.6716339869281047</c:v>
                </c:pt>
                <c:pt idx="2144">
                  <c:v>1.6169934640522876</c:v>
                </c:pt>
                <c:pt idx="2145">
                  <c:v>1.043921568627451</c:v>
                </c:pt>
                <c:pt idx="2146">
                  <c:v>3.2941176470588238E-2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7.2941176470588245E-2</c:v>
                </c:pt>
                <c:pt idx="2152">
                  <c:v>0.28627450980392161</c:v>
                </c:pt>
                <c:pt idx="2153">
                  <c:v>0.28941176470588242</c:v>
                </c:pt>
                <c:pt idx="2154">
                  <c:v>0.28941176470588242</c:v>
                </c:pt>
                <c:pt idx="2155">
                  <c:v>0.28941176470588242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3.1372549019607842E-3</c:v>
                </c:pt>
                <c:pt idx="2160">
                  <c:v>0.37673202614379092</c:v>
                </c:pt>
                <c:pt idx="2161">
                  <c:v>0.86640522875816994</c:v>
                </c:pt>
                <c:pt idx="2162">
                  <c:v>0.94483660130718949</c:v>
                </c:pt>
                <c:pt idx="2163">
                  <c:v>2.8386928104575166</c:v>
                </c:pt>
                <c:pt idx="2164">
                  <c:v>5.4005228758169936</c:v>
                </c:pt>
                <c:pt idx="2165">
                  <c:v>5.5764705882352938</c:v>
                </c:pt>
                <c:pt idx="2166">
                  <c:v>5.1715032679738568</c:v>
                </c:pt>
                <c:pt idx="2167">
                  <c:v>5.0930718954248366</c:v>
                </c:pt>
                <c:pt idx="2168">
                  <c:v>3.1992156862745103</c:v>
                </c:pt>
                <c:pt idx="2169">
                  <c:v>0.634248366013072</c:v>
                </c:pt>
                <c:pt idx="2170">
                  <c:v>8.4705882352941173E-2</c:v>
                </c:pt>
                <c:pt idx="2171">
                  <c:v>0.10745098039215686</c:v>
                </c:pt>
                <c:pt idx="2172">
                  <c:v>1.2875816993464051</c:v>
                </c:pt>
                <c:pt idx="2173">
                  <c:v>3.703790849673203</c:v>
                </c:pt>
                <c:pt idx="2174">
                  <c:v>7.2067973856209155</c:v>
                </c:pt>
                <c:pt idx="2175">
                  <c:v>9.9937254901960788</c:v>
                </c:pt>
                <c:pt idx="2176">
                  <c:v>10.169934640522877</c:v>
                </c:pt>
                <c:pt idx="2177">
                  <c:v>8.9929411764705875</c:v>
                </c:pt>
                <c:pt idx="2178">
                  <c:v>6.5767320261437918</c:v>
                </c:pt>
                <c:pt idx="2179">
                  <c:v>3.0737254901960784</c:v>
                </c:pt>
                <c:pt idx="2180">
                  <c:v>0.32941176470588235</c:v>
                </c:pt>
                <c:pt idx="2181">
                  <c:v>1.0541176470588236</c:v>
                </c:pt>
                <c:pt idx="2182">
                  <c:v>3.168627450980392</c:v>
                </c:pt>
                <c:pt idx="2183">
                  <c:v>5.6266666666666669</c:v>
                </c:pt>
                <c:pt idx="2184">
                  <c:v>7.4081045751634003</c:v>
                </c:pt>
                <c:pt idx="2185">
                  <c:v>8.4078431372549023</c:v>
                </c:pt>
                <c:pt idx="2186">
                  <c:v>8.6483660130718967</c:v>
                </c:pt>
                <c:pt idx="2187">
                  <c:v>8.0907189542483664</c:v>
                </c:pt>
                <c:pt idx="2188">
                  <c:v>7.007843137254901</c:v>
                </c:pt>
                <c:pt idx="2189">
                  <c:v>9.5615686274509812</c:v>
                </c:pt>
                <c:pt idx="2190">
                  <c:v>8.9016993464052288</c:v>
                </c:pt>
                <c:pt idx="2191">
                  <c:v>7.6528104575163409</c:v>
                </c:pt>
                <c:pt idx="2192">
                  <c:v>6.0959477124183019</c:v>
                </c:pt>
                <c:pt idx="2193">
                  <c:v>5.9108496732026152</c:v>
                </c:pt>
                <c:pt idx="2194">
                  <c:v>1.9001307189542487</c:v>
                </c:pt>
                <c:pt idx="2195">
                  <c:v>2.1477124183006535</c:v>
                </c:pt>
                <c:pt idx="2196">
                  <c:v>4.1728104575163396</c:v>
                </c:pt>
                <c:pt idx="2197">
                  <c:v>4.6473202614379092</c:v>
                </c:pt>
                <c:pt idx="2198">
                  <c:v>3.8907189542483662</c:v>
                </c:pt>
                <c:pt idx="2199">
                  <c:v>3.5662745098039217</c:v>
                </c:pt>
                <c:pt idx="2200">
                  <c:v>3.1343790849673203</c:v>
                </c:pt>
                <c:pt idx="2201">
                  <c:v>2.1513725490196074</c:v>
                </c:pt>
                <c:pt idx="2202">
                  <c:v>2.5113725490196082</c:v>
                </c:pt>
                <c:pt idx="2203">
                  <c:v>3.3257516339869282</c:v>
                </c:pt>
                <c:pt idx="2204">
                  <c:v>3.3320261437908498</c:v>
                </c:pt>
                <c:pt idx="2205">
                  <c:v>3.133856209150327</c:v>
                </c:pt>
                <c:pt idx="2206">
                  <c:v>2.091764705882353</c:v>
                </c:pt>
                <c:pt idx="2207">
                  <c:v>1.2541176470588236</c:v>
                </c:pt>
                <c:pt idx="2208">
                  <c:v>6.2745098039215684E-3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9.4117647058823539E-3</c:v>
                </c:pt>
                <c:pt idx="2217">
                  <c:v>0.51137254901960782</c:v>
                </c:pt>
                <c:pt idx="2218">
                  <c:v>1.5223529411764707</c:v>
                </c:pt>
                <c:pt idx="2219">
                  <c:v>1.5552941176470587</c:v>
                </c:pt>
                <c:pt idx="2220">
                  <c:v>1.5552941176470587</c:v>
                </c:pt>
                <c:pt idx="2221">
                  <c:v>1.5458823529411767</c:v>
                </c:pt>
                <c:pt idx="2222">
                  <c:v>1.043921568627451</c:v>
                </c:pt>
                <c:pt idx="2223">
                  <c:v>3.2941176470588238E-2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1.5947712418300657E-2</c:v>
                </c:pt>
                <c:pt idx="2228">
                  <c:v>9.2026143790849682E-2</c:v>
                </c:pt>
                <c:pt idx="2229">
                  <c:v>0.3728104575163399</c:v>
                </c:pt>
                <c:pt idx="2230">
                  <c:v>0.385359477124183</c:v>
                </c:pt>
                <c:pt idx="2231">
                  <c:v>0.385359477124183</c:v>
                </c:pt>
                <c:pt idx="2232">
                  <c:v>0.36941176470588238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7.8431372549019607E-2</c:v>
                </c:pt>
                <c:pt idx="2240">
                  <c:v>1.9722875816993466</c:v>
                </c:pt>
                <c:pt idx="2241">
                  <c:v>4.6614379084967323</c:v>
                </c:pt>
                <c:pt idx="2242">
                  <c:v>7.4120261437908503</c:v>
                </c:pt>
                <c:pt idx="2243">
                  <c:v>9.2167320261437915</c:v>
                </c:pt>
                <c:pt idx="2244">
                  <c:v>9.2350326797385627</c:v>
                </c:pt>
                <c:pt idx="2245">
                  <c:v>7.341176470588235</c:v>
                </c:pt>
                <c:pt idx="2246">
                  <c:v>4.7874509803921574</c:v>
                </c:pt>
                <c:pt idx="2247">
                  <c:v>2.4763398692810457</c:v>
                </c:pt>
                <c:pt idx="2248">
                  <c:v>1.6499346405228756</c:v>
                </c:pt>
                <c:pt idx="2249">
                  <c:v>3.43921568627451</c:v>
                </c:pt>
                <c:pt idx="2250">
                  <c:v>7.3626143790849676</c:v>
                </c:pt>
                <c:pt idx="2251">
                  <c:v>12.552418300653596</c:v>
                </c:pt>
                <c:pt idx="2252">
                  <c:v>15.166535947712418</c:v>
                </c:pt>
                <c:pt idx="2253">
                  <c:v>14.901960784313726</c:v>
                </c:pt>
                <c:pt idx="2254">
                  <c:v>13.051241830065361</c:v>
                </c:pt>
                <c:pt idx="2255">
                  <c:v>9.1278431372549012</c:v>
                </c:pt>
                <c:pt idx="2256">
                  <c:v>3.8026143790849671</c:v>
                </c:pt>
                <c:pt idx="2257">
                  <c:v>0.7916339869281046</c:v>
                </c:pt>
                <c:pt idx="2258">
                  <c:v>1.0862745098039215</c:v>
                </c:pt>
                <c:pt idx="2259">
                  <c:v>3.5882352941176476</c:v>
                </c:pt>
                <c:pt idx="2260">
                  <c:v>8.5040522875816986</c:v>
                </c:pt>
                <c:pt idx="2261">
                  <c:v>10.827189542483662</c:v>
                </c:pt>
                <c:pt idx="2262">
                  <c:v>11.556339869281047</c:v>
                </c:pt>
                <c:pt idx="2263">
                  <c:v>10.950326797385621</c:v>
                </c:pt>
                <c:pt idx="2264">
                  <c:v>10.311633986928104</c:v>
                </c:pt>
                <c:pt idx="2265">
                  <c:v>8.6841830065359478</c:v>
                </c:pt>
                <c:pt idx="2266">
                  <c:v>12.798692810457517</c:v>
                </c:pt>
                <c:pt idx="2267">
                  <c:v>12.760000000000002</c:v>
                </c:pt>
                <c:pt idx="2268">
                  <c:v>12.367058823529414</c:v>
                </c:pt>
                <c:pt idx="2269">
                  <c:v>10.471633986928104</c:v>
                </c:pt>
                <c:pt idx="2270">
                  <c:v>8.417254901960785</c:v>
                </c:pt>
                <c:pt idx="2271">
                  <c:v>2.3450980392156864</c:v>
                </c:pt>
                <c:pt idx="2272">
                  <c:v>2.19764705882353</c:v>
                </c:pt>
                <c:pt idx="2273">
                  <c:v>4.0515032679738567</c:v>
                </c:pt>
                <c:pt idx="2274">
                  <c:v>4.5482352941176476</c:v>
                </c:pt>
                <c:pt idx="2275">
                  <c:v>3.7477124183006536</c:v>
                </c:pt>
                <c:pt idx="2276">
                  <c:v>3.382222222222222</c:v>
                </c:pt>
                <c:pt idx="2277">
                  <c:v>2.9947712418300654</c:v>
                </c:pt>
                <c:pt idx="2278">
                  <c:v>2.17359477124183</c:v>
                </c:pt>
                <c:pt idx="2279">
                  <c:v>2.6556862745098044</c:v>
                </c:pt>
                <c:pt idx="2280">
                  <c:v>3.4732026143790851</c:v>
                </c:pt>
                <c:pt idx="2281">
                  <c:v>3.4794771241830067</c:v>
                </c:pt>
                <c:pt idx="2282">
                  <c:v>3.2813071895424835</c:v>
                </c:pt>
                <c:pt idx="2283">
                  <c:v>2.2392156862745098</c:v>
                </c:pt>
                <c:pt idx="2284">
                  <c:v>1.2572549019607844</c:v>
                </c:pt>
                <c:pt idx="2285">
                  <c:v>6.2745098039215684E-3</c:v>
                </c:pt>
                <c:pt idx="2286">
                  <c:v>0</c:v>
                </c:pt>
                <c:pt idx="2287">
                  <c:v>0.62692810457516346</c:v>
                </c:pt>
                <c:pt idx="2288">
                  <c:v>0.73254901960784313</c:v>
                </c:pt>
                <c:pt idx="2289">
                  <c:v>0.73254901960784313</c:v>
                </c:pt>
                <c:pt idx="2290">
                  <c:v>0.73254901960784313</c:v>
                </c:pt>
                <c:pt idx="2291">
                  <c:v>0.73254901960784313</c:v>
                </c:pt>
                <c:pt idx="2292">
                  <c:v>0.10562091503267974</c:v>
                </c:pt>
                <c:pt idx="2293">
                  <c:v>9.4117647058823539E-3</c:v>
                </c:pt>
                <c:pt idx="2294">
                  <c:v>0.34771241830065364</c:v>
                </c:pt>
                <c:pt idx="2295">
                  <c:v>1.2274509803921569</c:v>
                </c:pt>
                <c:pt idx="2296">
                  <c:v>1.260392156862745</c:v>
                </c:pt>
                <c:pt idx="2297">
                  <c:v>1.260392156862745</c:v>
                </c:pt>
                <c:pt idx="2298">
                  <c:v>1.2509803921568627</c:v>
                </c:pt>
                <c:pt idx="2299">
                  <c:v>0.91267973856209161</c:v>
                </c:pt>
                <c:pt idx="2300">
                  <c:v>3.2941176470588238E-2</c:v>
                </c:pt>
                <c:pt idx="2301">
                  <c:v>0</c:v>
                </c:pt>
                <c:pt idx="2302">
                  <c:v>0</c:v>
                </c:pt>
                <c:pt idx="2303">
                  <c:v>4.1830065359477121E-2</c:v>
                </c:pt>
                <c:pt idx="2304">
                  <c:v>0.33751633986928103</c:v>
                </c:pt>
                <c:pt idx="2305">
                  <c:v>0.41986928104575161</c:v>
                </c:pt>
                <c:pt idx="2306">
                  <c:v>0.70065359477124189</c:v>
                </c:pt>
                <c:pt idx="2307">
                  <c:v>0.79503267973856206</c:v>
                </c:pt>
                <c:pt idx="2308">
                  <c:v>0.81124183006535944</c:v>
                </c:pt>
                <c:pt idx="2309">
                  <c:v>0.51555555555555554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7.8431372549019607E-2</c:v>
                </c:pt>
                <c:pt idx="2317">
                  <c:v>1.9722875816993466</c:v>
                </c:pt>
                <c:pt idx="2318">
                  <c:v>4.4967320261437909</c:v>
                </c:pt>
                <c:pt idx="2319">
                  <c:v>8.7738562091503276</c:v>
                </c:pt>
                <c:pt idx="2320">
                  <c:v>12.29045751633987</c:v>
                </c:pt>
                <c:pt idx="2321">
                  <c:v>12.731241830065359</c:v>
                </c:pt>
                <c:pt idx="2322">
                  <c:v>10.837385620915033</c:v>
                </c:pt>
                <c:pt idx="2323">
                  <c:v>8.5675816993464053</c:v>
                </c:pt>
                <c:pt idx="2324">
                  <c:v>5.5498039215686275</c:v>
                </c:pt>
                <c:pt idx="2325">
                  <c:v>3.3430065359477124</c:v>
                </c:pt>
                <c:pt idx="2326">
                  <c:v>5.5594771241830072</c:v>
                </c:pt>
                <c:pt idx="2327">
                  <c:v>11.189542483660134</c:v>
                </c:pt>
                <c:pt idx="2328">
                  <c:v>17.233725490196079</c:v>
                </c:pt>
                <c:pt idx="2329">
                  <c:v>19.027973856209151</c:v>
                </c:pt>
                <c:pt idx="2330">
                  <c:v>18.460653594771244</c:v>
                </c:pt>
                <c:pt idx="2331">
                  <c:v>15.783006535947711</c:v>
                </c:pt>
                <c:pt idx="2332">
                  <c:v>10.152941176470589</c:v>
                </c:pt>
                <c:pt idx="2333">
                  <c:v>3.8541176470588234</c:v>
                </c:pt>
                <c:pt idx="2334">
                  <c:v>0.84313725490196079</c:v>
                </c:pt>
                <c:pt idx="2335">
                  <c:v>1.1090196078431374</c:v>
                </c:pt>
                <c:pt idx="2336">
                  <c:v>3.7728104575163401</c:v>
                </c:pt>
                <c:pt idx="2337">
                  <c:v>8.9566013071895423</c:v>
                </c:pt>
                <c:pt idx="2338">
                  <c:v>10.671111111111109</c:v>
                </c:pt>
                <c:pt idx="2339">
                  <c:v>10.8718954248366</c:v>
                </c:pt>
                <c:pt idx="2340">
                  <c:v>9.9281045751633989</c:v>
                </c:pt>
                <c:pt idx="2341">
                  <c:v>8.6023529411764716</c:v>
                </c:pt>
                <c:pt idx="2342">
                  <c:v>7.3077124183006532</c:v>
                </c:pt>
                <c:pt idx="2343">
                  <c:v>13.145882352941177</c:v>
                </c:pt>
                <c:pt idx="2344">
                  <c:v>14.198431372549019</c:v>
                </c:pt>
                <c:pt idx="2345">
                  <c:v>14.149542483660133</c:v>
                </c:pt>
                <c:pt idx="2346">
                  <c:v>12.756601307189545</c:v>
                </c:pt>
                <c:pt idx="2347">
                  <c:v>10.104575163398694</c:v>
                </c:pt>
                <c:pt idx="2348">
                  <c:v>2.9299346405228759</c:v>
                </c:pt>
                <c:pt idx="2349">
                  <c:v>2.0596078431372549</c:v>
                </c:pt>
                <c:pt idx="2350">
                  <c:v>3.3236601307189546</c:v>
                </c:pt>
                <c:pt idx="2351">
                  <c:v>3.8235294117647056</c:v>
                </c:pt>
                <c:pt idx="2352">
                  <c:v>3.0198692810457519</c:v>
                </c:pt>
                <c:pt idx="2353">
                  <c:v>2.6418300653594775</c:v>
                </c:pt>
                <c:pt idx="2354">
                  <c:v>2.4143790849673206</c:v>
                </c:pt>
                <c:pt idx="2355">
                  <c:v>2.176732026143791</c:v>
                </c:pt>
                <c:pt idx="2356">
                  <c:v>2.6556862745098044</c:v>
                </c:pt>
                <c:pt idx="2357">
                  <c:v>3.4732026143790851</c:v>
                </c:pt>
                <c:pt idx="2358">
                  <c:v>3.4794771241830067</c:v>
                </c:pt>
                <c:pt idx="2359">
                  <c:v>3.2813071895424835</c:v>
                </c:pt>
                <c:pt idx="2360">
                  <c:v>2.2392156862745098</c:v>
                </c:pt>
                <c:pt idx="2361">
                  <c:v>1.2572549019607844</c:v>
                </c:pt>
                <c:pt idx="2362">
                  <c:v>6.2745098039215684E-3</c:v>
                </c:pt>
                <c:pt idx="2363">
                  <c:v>6.2745098039215684E-3</c:v>
                </c:pt>
                <c:pt idx="2364">
                  <c:v>1.7411764705882353</c:v>
                </c:pt>
                <c:pt idx="2365">
                  <c:v>2.5722875816993467</c:v>
                </c:pt>
                <c:pt idx="2366">
                  <c:v>2.5722875816993467</c:v>
                </c:pt>
                <c:pt idx="2367">
                  <c:v>2.5722875816993467</c:v>
                </c:pt>
                <c:pt idx="2368">
                  <c:v>2.566013071895425</c:v>
                </c:pt>
                <c:pt idx="2369">
                  <c:v>0.83111111111111124</c:v>
                </c:pt>
                <c:pt idx="2370">
                  <c:v>0</c:v>
                </c:pt>
                <c:pt idx="2371">
                  <c:v>0</c:v>
                </c:pt>
                <c:pt idx="2372">
                  <c:v>0.68732026143790859</c:v>
                </c:pt>
                <c:pt idx="2373">
                  <c:v>0.72026143790849684</c:v>
                </c:pt>
                <c:pt idx="2374">
                  <c:v>0.72026143790849684</c:v>
                </c:pt>
                <c:pt idx="2375">
                  <c:v>0.72026143790849684</c:v>
                </c:pt>
                <c:pt idx="2376">
                  <c:v>0.72026143790849684</c:v>
                </c:pt>
                <c:pt idx="2377">
                  <c:v>3.2941176470588238E-2</c:v>
                </c:pt>
                <c:pt idx="2378">
                  <c:v>0</c:v>
                </c:pt>
                <c:pt idx="2379">
                  <c:v>0</c:v>
                </c:pt>
                <c:pt idx="2380">
                  <c:v>9.9346405228758178E-2</c:v>
                </c:pt>
                <c:pt idx="2381">
                  <c:v>0.51032679738562103</c:v>
                </c:pt>
                <c:pt idx="2382">
                  <c:v>0.62718954248366021</c:v>
                </c:pt>
                <c:pt idx="2383">
                  <c:v>0.90797385620915039</c:v>
                </c:pt>
                <c:pt idx="2384">
                  <c:v>1.0023529411764707</c:v>
                </c:pt>
                <c:pt idx="2385">
                  <c:v>0.96104575163398698</c:v>
                </c:pt>
                <c:pt idx="2386">
                  <c:v>0.5500653594771242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6.8758169934640526E-2</c:v>
                </c:pt>
                <c:pt idx="2394">
                  <c:v>1.5236601307189541</c:v>
                </c:pt>
                <c:pt idx="2395">
                  <c:v>3.4329411764705884</c:v>
                </c:pt>
                <c:pt idx="2396">
                  <c:v>8.6177777777777784</c:v>
                </c:pt>
                <c:pt idx="2397">
                  <c:v>12.717124183006536</c:v>
                </c:pt>
                <c:pt idx="2398">
                  <c:v>13.43607843137255</c:v>
                </c:pt>
                <c:pt idx="2399">
                  <c:v>12.024313725490197</c:v>
                </c:pt>
                <c:pt idx="2400">
                  <c:v>10.647320261437912</c:v>
                </c:pt>
                <c:pt idx="2401">
                  <c:v>6.7218300653594776</c:v>
                </c:pt>
                <c:pt idx="2402">
                  <c:v>3.9322875816993461</c:v>
                </c:pt>
                <c:pt idx="2403">
                  <c:v>5.6909803921568631</c:v>
                </c:pt>
                <c:pt idx="2404">
                  <c:v>11.244444444444447</c:v>
                </c:pt>
                <c:pt idx="2405">
                  <c:v>16.779084967320262</c:v>
                </c:pt>
                <c:pt idx="2406">
                  <c:v>18.573333333333338</c:v>
                </c:pt>
                <c:pt idx="2407">
                  <c:v>18.346405228758172</c:v>
                </c:pt>
                <c:pt idx="2408">
                  <c:v>16.057777777777776</c:v>
                </c:pt>
                <c:pt idx="2409">
                  <c:v>10.461176470588237</c:v>
                </c:pt>
                <c:pt idx="2410">
                  <c:v>4.3942483660130724</c:v>
                </c:pt>
                <c:pt idx="2411">
                  <c:v>1.3832679738562093</c:v>
                </c:pt>
                <c:pt idx="2412">
                  <c:v>1.3087581699346407</c:v>
                </c:pt>
                <c:pt idx="2413">
                  <c:v>3.7398692810457521</c:v>
                </c:pt>
                <c:pt idx="2414">
                  <c:v>8.8151633986928104</c:v>
                </c:pt>
                <c:pt idx="2415">
                  <c:v>10.809150326797388</c:v>
                </c:pt>
                <c:pt idx="2416">
                  <c:v>11.358169934640523</c:v>
                </c:pt>
                <c:pt idx="2417">
                  <c:v>11.915555555555555</c:v>
                </c:pt>
                <c:pt idx="2418">
                  <c:v>12.199738562091506</c:v>
                </c:pt>
                <c:pt idx="2419">
                  <c:v>12.025620915032681</c:v>
                </c:pt>
                <c:pt idx="2420">
                  <c:v>16.460392156862746</c:v>
                </c:pt>
                <c:pt idx="2421">
                  <c:v>16.985098039215689</c:v>
                </c:pt>
                <c:pt idx="2422">
                  <c:v>15.435032679738566</c:v>
                </c:pt>
                <c:pt idx="2423">
                  <c:v>12.83816993464052</c:v>
                </c:pt>
                <c:pt idx="2424">
                  <c:v>9.1427450980392173</c:v>
                </c:pt>
                <c:pt idx="2425">
                  <c:v>3.1440522875816992</c:v>
                </c:pt>
                <c:pt idx="2426">
                  <c:v>2.6075816993464049</c:v>
                </c:pt>
                <c:pt idx="2427">
                  <c:v>3.8308496732026152</c:v>
                </c:pt>
                <c:pt idx="2428">
                  <c:v>3.9701960784313726</c:v>
                </c:pt>
                <c:pt idx="2429">
                  <c:v>3.3633986928104576</c:v>
                </c:pt>
                <c:pt idx="2430">
                  <c:v>3.0684967320261443</c:v>
                </c:pt>
                <c:pt idx="2431">
                  <c:v>3.0671895424836602</c:v>
                </c:pt>
                <c:pt idx="2432">
                  <c:v>2.9226143790849672</c:v>
                </c:pt>
                <c:pt idx="2433">
                  <c:v>3.3890196078431374</c:v>
                </c:pt>
                <c:pt idx="2434">
                  <c:v>4.0410457516339875</c:v>
                </c:pt>
                <c:pt idx="2435">
                  <c:v>3.9121568627450984</c:v>
                </c:pt>
                <c:pt idx="2436">
                  <c:v>3.3335947712418297</c:v>
                </c:pt>
                <c:pt idx="2437">
                  <c:v>2.2392156862745098</c:v>
                </c:pt>
                <c:pt idx="2438">
                  <c:v>1.2572549019607844</c:v>
                </c:pt>
                <c:pt idx="2439">
                  <c:v>6.2745098039215684E-3</c:v>
                </c:pt>
                <c:pt idx="2440">
                  <c:v>6.2745098039215684E-3</c:v>
                </c:pt>
                <c:pt idx="2441">
                  <c:v>1.7443137254901964</c:v>
                </c:pt>
                <c:pt idx="2442">
                  <c:v>2.5785620915032679</c:v>
                </c:pt>
                <c:pt idx="2443">
                  <c:v>2.5785620915032679</c:v>
                </c:pt>
                <c:pt idx="2444">
                  <c:v>2.5785620915032679</c:v>
                </c:pt>
                <c:pt idx="2445">
                  <c:v>2.5722875816993467</c:v>
                </c:pt>
                <c:pt idx="2446">
                  <c:v>0.83424836601307173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0.11816993464052288</c:v>
                </c:pt>
                <c:pt idx="2458">
                  <c:v>0.52915032679738561</c:v>
                </c:pt>
                <c:pt idx="2459">
                  <c:v>0.62379084967320264</c:v>
                </c:pt>
                <c:pt idx="2460">
                  <c:v>0.85647058823529409</c:v>
                </c:pt>
                <c:pt idx="2461">
                  <c:v>0.95084967320261449</c:v>
                </c:pt>
                <c:pt idx="2462">
                  <c:v>0.89071895424836611</c:v>
                </c:pt>
                <c:pt idx="2463">
                  <c:v>0.47973856209150328</c:v>
                </c:pt>
                <c:pt idx="2464">
                  <c:v>1.9084967320261437E-2</c:v>
                </c:pt>
                <c:pt idx="2465">
                  <c:v>2.8496732026143789E-2</c:v>
                </c:pt>
                <c:pt idx="2466">
                  <c:v>4.4183006535947714E-2</c:v>
                </c:pt>
                <c:pt idx="2467">
                  <c:v>0.11424836601307191</c:v>
                </c:pt>
                <c:pt idx="2468">
                  <c:v>0.14954248366013073</c:v>
                </c:pt>
                <c:pt idx="2469">
                  <c:v>0.57281045751633985</c:v>
                </c:pt>
                <c:pt idx="2470">
                  <c:v>1.0758169934640522</c:v>
                </c:pt>
                <c:pt idx="2471">
                  <c:v>1.9707189542483661</c:v>
                </c:pt>
                <c:pt idx="2472">
                  <c:v>2.7871895424836608</c:v>
                </c:pt>
                <c:pt idx="2473">
                  <c:v>7.9398692810457518</c:v>
                </c:pt>
                <c:pt idx="2474">
                  <c:v>11.645490196078432</c:v>
                </c:pt>
                <c:pt idx="2475">
                  <c:v>12.027189542483658</c:v>
                </c:pt>
                <c:pt idx="2476">
                  <c:v>11.924967320261439</c:v>
                </c:pt>
                <c:pt idx="2477">
                  <c:v>11.702483660130721</c:v>
                </c:pt>
                <c:pt idx="2478">
                  <c:v>7.7738562091503267</c:v>
                </c:pt>
                <c:pt idx="2479">
                  <c:v>4.9665359477124182</c:v>
                </c:pt>
                <c:pt idx="2480">
                  <c:v>6.1074509803921568</c:v>
                </c:pt>
                <c:pt idx="2481">
                  <c:v>11.158692810457516</c:v>
                </c:pt>
                <c:pt idx="2482">
                  <c:v>15.414117647058825</c:v>
                </c:pt>
                <c:pt idx="2483">
                  <c:v>17.03294117647059</c:v>
                </c:pt>
                <c:pt idx="2484">
                  <c:v>16.775163398692811</c:v>
                </c:pt>
                <c:pt idx="2485">
                  <c:v>14.997908496732027</c:v>
                </c:pt>
                <c:pt idx="2486">
                  <c:v>9.1383006535947722</c:v>
                </c:pt>
                <c:pt idx="2487">
                  <c:v>4.3798692810457522</c:v>
                </c:pt>
                <c:pt idx="2488">
                  <c:v>2.5419607843137255</c:v>
                </c:pt>
                <c:pt idx="2489">
                  <c:v>2.368366013071896</c:v>
                </c:pt>
                <c:pt idx="2490">
                  <c:v>4.4138562091503273</c:v>
                </c:pt>
                <c:pt idx="2491">
                  <c:v>9.1364705882352943</c:v>
                </c:pt>
                <c:pt idx="2492">
                  <c:v>11.833464052287582</c:v>
                </c:pt>
                <c:pt idx="2493">
                  <c:v>13.102222222222222</c:v>
                </c:pt>
                <c:pt idx="2494">
                  <c:v>13.969934640522874</c:v>
                </c:pt>
                <c:pt idx="2495">
                  <c:v>15.792679738562095</c:v>
                </c:pt>
                <c:pt idx="2496">
                  <c:v>16.860392156862748</c:v>
                </c:pt>
                <c:pt idx="2497">
                  <c:v>18.970718954248369</c:v>
                </c:pt>
                <c:pt idx="2498">
                  <c:v>17.609934640522876</c:v>
                </c:pt>
                <c:pt idx="2499">
                  <c:v>15.848627450980393</c:v>
                </c:pt>
                <c:pt idx="2500">
                  <c:v>12.5440522875817</c:v>
                </c:pt>
                <c:pt idx="2501">
                  <c:v>7.2070588235294109</c:v>
                </c:pt>
                <c:pt idx="2502">
                  <c:v>2.5511111111111111</c:v>
                </c:pt>
                <c:pt idx="2503">
                  <c:v>3.1398692810457525</c:v>
                </c:pt>
                <c:pt idx="2504">
                  <c:v>6.1500653594771242</c:v>
                </c:pt>
                <c:pt idx="2505">
                  <c:v>6.079738562091503</c:v>
                </c:pt>
                <c:pt idx="2506">
                  <c:v>6.5118954248366014</c:v>
                </c:pt>
                <c:pt idx="2507">
                  <c:v>7.1775163398692809</c:v>
                </c:pt>
                <c:pt idx="2508">
                  <c:v>6.8653594771241835</c:v>
                </c:pt>
                <c:pt idx="2509">
                  <c:v>5.1576470588235299</c:v>
                </c:pt>
                <c:pt idx="2510">
                  <c:v>6.0337254901960788</c:v>
                </c:pt>
                <c:pt idx="2511">
                  <c:v>6.5618300653594774</c:v>
                </c:pt>
                <c:pt idx="2512">
                  <c:v>5.7385620915032671</c:v>
                </c:pt>
                <c:pt idx="2513">
                  <c:v>4.5137254901960784</c:v>
                </c:pt>
                <c:pt idx="2514">
                  <c:v>3.1955555555555555</c:v>
                </c:pt>
                <c:pt idx="2515">
                  <c:v>1.5683660130718955</c:v>
                </c:pt>
                <c:pt idx="2516">
                  <c:v>0.15477124183006535</c:v>
                </c:pt>
                <c:pt idx="2517">
                  <c:v>6.2745098039215684E-3</c:v>
                </c:pt>
                <c:pt idx="2518">
                  <c:v>1.7443137254901964</c:v>
                </c:pt>
                <c:pt idx="2519">
                  <c:v>2.5785620915032679</c:v>
                </c:pt>
                <c:pt idx="2520">
                  <c:v>2.5785620915032679</c:v>
                </c:pt>
                <c:pt idx="2521">
                  <c:v>2.5785620915032679</c:v>
                </c:pt>
                <c:pt idx="2522">
                  <c:v>2.5722875816993467</c:v>
                </c:pt>
                <c:pt idx="2523">
                  <c:v>0.83424836601307173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0.11816993464052288</c:v>
                </c:pt>
                <c:pt idx="2535">
                  <c:v>0.52915032679738561</c:v>
                </c:pt>
                <c:pt idx="2536">
                  <c:v>0.57307189542483672</c:v>
                </c:pt>
                <c:pt idx="2537">
                  <c:v>0.64052287581699341</c:v>
                </c:pt>
                <c:pt idx="2538">
                  <c:v>0.73176470588235287</c:v>
                </c:pt>
                <c:pt idx="2539">
                  <c:v>0.67163398692810472</c:v>
                </c:pt>
                <c:pt idx="2540">
                  <c:v>0.26065359477124184</c:v>
                </c:pt>
                <c:pt idx="2541">
                  <c:v>2.8496732026143789E-2</c:v>
                </c:pt>
                <c:pt idx="2542">
                  <c:v>3.7908496732026141E-2</c:v>
                </c:pt>
                <c:pt idx="2543">
                  <c:v>0.12183006535947713</c:v>
                </c:pt>
                <c:pt idx="2544">
                  <c:v>0.19503267973856209</c:v>
                </c:pt>
                <c:pt idx="2545">
                  <c:v>0.98875816993464039</c:v>
                </c:pt>
                <c:pt idx="2546">
                  <c:v>3.0708496732026145</c:v>
                </c:pt>
                <c:pt idx="2547">
                  <c:v>5.1090196078431376</c:v>
                </c:pt>
                <c:pt idx="2548">
                  <c:v>6.1989542483660145</c:v>
                </c:pt>
                <c:pt idx="2549">
                  <c:v>6.6198692810457507</c:v>
                </c:pt>
                <c:pt idx="2550">
                  <c:v>10.579084967320263</c:v>
                </c:pt>
                <c:pt idx="2551">
                  <c:v>12.531764705882354</c:v>
                </c:pt>
                <c:pt idx="2552">
                  <c:v>11.562614379084966</c:v>
                </c:pt>
                <c:pt idx="2553">
                  <c:v>11.692287581699347</c:v>
                </c:pt>
                <c:pt idx="2554">
                  <c:v>11.862222222222224</c:v>
                </c:pt>
                <c:pt idx="2555">
                  <c:v>8.3686274509803926</c:v>
                </c:pt>
                <c:pt idx="2556">
                  <c:v>5.8833986928104576</c:v>
                </c:pt>
                <c:pt idx="2557">
                  <c:v>7.0983006535947712</c:v>
                </c:pt>
                <c:pt idx="2558">
                  <c:v>12.229281045751634</c:v>
                </c:pt>
                <c:pt idx="2559">
                  <c:v>16.793986928104577</c:v>
                </c:pt>
                <c:pt idx="2560">
                  <c:v>16.815424836601306</c:v>
                </c:pt>
                <c:pt idx="2561">
                  <c:v>16.036601307189546</c:v>
                </c:pt>
                <c:pt idx="2562">
                  <c:v>13.997908496732023</c:v>
                </c:pt>
                <c:pt idx="2563">
                  <c:v>7.5633986928104582</c:v>
                </c:pt>
                <c:pt idx="2564">
                  <c:v>2.9837908496732028</c:v>
                </c:pt>
                <c:pt idx="2565">
                  <c:v>4.3529411764705888</c:v>
                </c:pt>
                <c:pt idx="2566">
                  <c:v>3.9137254901960783</c:v>
                </c:pt>
                <c:pt idx="2567">
                  <c:v>4.2632679738562098</c:v>
                </c:pt>
                <c:pt idx="2568">
                  <c:v>7.0543790849673211</c:v>
                </c:pt>
                <c:pt idx="2569">
                  <c:v>8.9699346405228759</c:v>
                </c:pt>
                <c:pt idx="2570">
                  <c:v>8.629281045751636</c:v>
                </c:pt>
                <c:pt idx="2571">
                  <c:v>10.046274509803922</c:v>
                </c:pt>
                <c:pt idx="2572">
                  <c:v>12.713986928104577</c:v>
                </c:pt>
                <c:pt idx="2573">
                  <c:v>15.278431372549022</c:v>
                </c:pt>
                <c:pt idx="2574">
                  <c:v>18.087058823529414</c:v>
                </c:pt>
                <c:pt idx="2575">
                  <c:v>16.691241830065358</c:v>
                </c:pt>
                <c:pt idx="2576">
                  <c:v>14.929934640522879</c:v>
                </c:pt>
                <c:pt idx="2577">
                  <c:v>12.479477124183004</c:v>
                </c:pt>
                <c:pt idx="2578">
                  <c:v>7.2264052287581704</c:v>
                </c:pt>
                <c:pt idx="2579">
                  <c:v>2.0183006535947712</c:v>
                </c:pt>
                <c:pt idx="2580">
                  <c:v>2.694640522875817</c:v>
                </c:pt>
                <c:pt idx="2581">
                  <c:v>5.9730718954248365</c:v>
                </c:pt>
                <c:pt idx="2582">
                  <c:v>6.2760784313725484</c:v>
                </c:pt>
                <c:pt idx="2583">
                  <c:v>7.123660130718954</c:v>
                </c:pt>
                <c:pt idx="2584">
                  <c:v>8.9498039215686269</c:v>
                </c:pt>
                <c:pt idx="2585">
                  <c:v>8.7254901960784323</c:v>
                </c:pt>
                <c:pt idx="2586">
                  <c:v>6.407320261437909</c:v>
                </c:pt>
                <c:pt idx="2587">
                  <c:v>7.0028758169934635</c:v>
                </c:pt>
                <c:pt idx="2588">
                  <c:v>6.6624836601307189</c:v>
                </c:pt>
                <c:pt idx="2589">
                  <c:v>4.8321568627450988</c:v>
                </c:pt>
                <c:pt idx="2590">
                  <c:v>3.4666666666666668</c:v>
                </c:pt>
                <c:pt idx="2591">
                  <c:v>2.4907189542483663</c:v>
                </c:pt>
                <c:pt idx="2592">
                  <c:v>0.77071895424836601</c:v>
                </c:pt>
                <c:pt idx="2593">
                  <c:v>0.16104575163398693</c:v>
                </c:pt>
                <c:pt idx="2594">
                  <c:v>6.2745098039215684E-3</c:v>
                </c:pt>
                <c:pt idx="2595">
                  <c:v>1.7443137254901964</c:v>
                </c:pt>
                <c:pt idx="2596">
                  <c:v>2.5785620915032679</c:v>
                </c:pt>
                <c:pt idx="2597">
                  <c:v>2.5785620915032679</c:v>
                </c:pt>
                <c:pt idx="2598">
                  <c:v>2.5785620915032679</c:v>
                </c:pt>
                <c:pt idx="2599">
                  <c:v>2.5722875816993467</c:v>
                </c:pt>
                <c:pt idx="2600">
                  <c:v>0.83424836601307173</c:v>
                </c:pt>
                <c:pt idx="2601">
                  <c:v>0</c:v>
                </c:pt>
                <c:pt idx="2602">
                  <c:v>0</c:v>
                </c:pt>
                <c:pt idx="2603">
                  <c:v>7.7647058823529416E-2</c:v>
                </c:pt>
                <c:pt idx="2604">
                  <c:v>8.3921568627450982E-2</c:v>
                </c:pt>
                <c:pt idx="2605">
                  <c:v>9.0196078431372562E-2</c:v>
                </c:pt>
                <c:pt idx="2606">
                  <c:v>9.0196078431372562E-2</c:v>
                </c:pt>
                <c:pt idx="2607">
                  <c:v>9.0196078431372562E-2</c:v>
                </c:pt>
                <c:pt idx="2608">
                  <c:v>1.2549019607843137E-2</c:v>
                </c:pt>
                <c:pt idx="2609">
                  <c:v>6.2745098039215684E-3</c:v>
                </c:pt>
                <c:pt idx="2610">
                  <c:v>0</c:v>
                </c:pt>
                <c:pt idx="2611">
                  <c:v>0.11816993464052288</c:v>
                </c:pt>
                <c:pt idx="2612">
                  <c:v>0.5132026143790851</c:v>
                </c:pt>
                <c:pt idx="2613">
                  <c:v>0.55398692810457528</c:v>
                </c:pt>
                <c:pt idx="2614">
                  <c:v>0.55398692810457528</c:v>
                </c:pt>
                <c:pt idx="2615">
                  <c:v>0.74431372549019603</c:v>
                </c:pt>
                <c:pt idx="2616">
                  <c:v>0.82745098039215692</c:v>
                </c:pt>
                <c:pt idx="2617">
                  <c:v>0.43241830065359477</c:v>
                </c:pt>
                <c:pt idx="2618">
                  <c:v>2.8496732026143789E-2</c:v>
                </c:pt>
                <c:pt idx="2619">
                  <c:v>0.14222222222222222</c:v>
                </c:pt>
                <c:pt idx="2620">
                  <c:v>0.92026143790849668</c:v>
                </c:pt>
                <c:pt idx="2621">
                  <c:v>1.9916339869281046</c:v>
                </c:pt>
                <c:pt idx="2622">
                  <c:v>3.0562091503267976</c:v>
                </c:pt>
                <c:pt idx="2623">
                  <c:v>6.2538562091503271</c:v>
                </c:pt>
                <c:pt idx="2624">
                  <c:v>8.5477124183006552</c:v>
                </c:pt>
                <c:pt idx="2625">
                  <c:v>8.9435294117647057</c:v>
                </c:pt>
                <c:pt idx="2626">
                  <c:v>8.2420915032679751</c:v>
                </c:pt>
                <c:pt idx="2627">
                  <c:v>9.7294117647058833</c:v>
                </c:pt>
                <c:pt idx="2628">
                  <c:v>8.886274509803922</c:v>
                </c:pt>
                <c:pt idx="2629">
                  <c:v>7.6922875816993459</c:v>
                </c:pt>
                <c:pt idx="2630">
                  <c:v>8.0943790849673203</c:v>
                </c:pt>
                <c:pt idx="2631">
                  <c:v>8.2530718954248368</c:v>
                </c:pt>
                <c:pt idx="2632">
                  <c:v>6.521045751633987</c:v>
                </c:pt>
                <c:pt idx="2633">
                  <c:v>5.4990849673202629</c:v>
                </c:pt>
                <c:pt idx="2634">
                  <c:v>7.4300653594771244</c:v>
                </c:pt>
                <c:pt idx="2635">
                  <c:v>11.575686274509803</c:v>
                </c:pt>
                <c:pt idx="2636">
                  <c:v>15.767843137254903</c:v>
                </c:pt>
                <c:pt idx="2637">
                  <c:v>16.463529411764707</c:v>
                </c:pt>
                <c:pt idx="2638">
                  <c:v>15.471633986928106</c:v>
                </c:pt>
                <c:pt idx="2639">
                  <c:v>12.549542483660133</c:v>
                </c:pt>
                <c:pt idx="2640">
                  <c:v>6.8279738562091499</c:v>
                </c:pt>
                <c:pt idx="2641">
                  <c:v>2.7594771241830069</c:v>
                </c:pt>
                <c:pt idx="2642">
                  <c:v>3.8938562091503277</c:v>
                </c:pt>
                <c:pt idx="2643">
                  <c:v>3.8847058823529412</c:v>
                </c:pt>
                <c:pt idx="2644">
                  <c:v>3.8467973856209148</c:v>
                </c:pt>
                <c:pt idx="2645">
                  <c:v>4.1801307189542483</c:v>
                </c:pt>
                <c:pt idx="2646">
                  <c:v>5.5443137254901957</c:v>
                </c:pt>
                <c:pt idx="2647">
                  <c:v>5.2036601307189549</c:v>
                </c:pt>
                <c:pt idx="2648">
                  <c:v>6.6206535947712419</c:v>
                </c:pt>
                <c:pt idx="2649">
                  <c:v>9.2972549019607857</c:v>
                </c:pt>
                <c:pt idx="2650">
                  <c:v>12.429281045751635</c:v>
                </c:pt>
                <c:pt idx="2651">
                  <c:v>13.858300653594771</c:v>
                </c:pt>
                <c:pt idx="2652">
                  <c:v>12.111895424836602</c:v>
                </c:pt>
                <c:pt idx="2653">
                  <c:v>10.341176470588234</c:v>
                </c:pt>
                <c:pt idx="2654">
                  <c:v>8.301437908496732</c:v>
                </c:pt>
                <c:pt idx="2655">
                  <c:v>4.8946405228758172</c:v>
                </c:pt>
                <c:pt idx="2656">
                  <c:v>1.5733333333333335</c:v>
                </c:pt>
                <c:pt idx="2657">
                  <c:v>2.5633986928104577</c:v>
                </c:pt>
                <c:pt idx="2658">
                  <c:v>5.5932026143790861</c:v>
                </c:pt>
                <c:pt idx="2659">
                  <c:v>5.8899346405228759</c:v>
                </c:pt>
                <c:pt idx="2660">
                  <c:v>6.7877124183006545</c:v>
                </c:pt>
                <c:pt idx="2661">
                  <c:v>8.654901960784315</c:v>
                </c:pt>
                <c:pt idx="2662">
                  <c:v>8.4705882352941195</c:v>
                </c:pt>
                <c:pt idx="2663">
                  <c:v>6.4104575163398696</c:v>
                </c:pt>
                <c:pt idx="2664">
                  <c:v>6.8679738562091499</c:v>
                </c:pt>
                <c:pt idx="2665">
                  <c:v>6.5181699346405226</c:v>
                </c:pt>
                <c:pt idx="2666">
                  <c:v>4.6878431372549025</c:v>
                </c:pt>
                <c:pt idx="2667">
                  <c:v>3.3192156862745099</c:v>
                </c:pt>
                <c:pt idx="2668">
                  <c:v>2.343267973856209</c:v>
                </c:pt>
                <c:pt idx="2669">
                  <c:v>0.7675816993464053</c:v>
                </c:pt>
                <c:pt idx="2670">
                  <c:v>0.16104575163398693</c:v>
                </c:pt>
                <c:pt idx="2671">
                  <c:v>6.2745098039215684E-3</c:v>
                </c:pt>
                <c:pt idx="2672">
                  <c:v>1.1173856209150328</c:v>
                </c:pt>
                <c:pt idx="2673">
                  <c:v>1.8460130718954249</c:v>
                </c:pt>
                <c:pt idx="2674">
                  <c:v>1.8460130718954249</c:v>
                </c:pt>
                <c:pt idx="2675">
                  <c:v>1.8460130718954249</c:v>
                </c:pt>
                <c:pt idx="2676">
                  <c:v>1.839738562091503</c:v>
                </c:pt>
                <c:pt idx="2677">
                  <c:v>0.72862745098039217</c:v>
                </c:pt>
                <c:pt idx="2678">
                  <c:v>0</c:v>
                </c:pt>
                <c:pt idx="2679">
                  <c:v>2.5882352941176474E-2</c:v>
                </c:pt>
                <c:pt idx="2680">
                  <c:v>0.55398692810457528</c:v>
                </c:pt>
                <c:pt idx="2681">
                  <c:v>1.6041830065359479</c:v>
                </c:pt>
                <c:pt idx="2682">
                  <c:v>2.5202614379084971</c:v>
                </c:pt>
                <c:pt idx="2683">
                  <c:v>2.6603921568627453</c:v>
                </c:pt>
                <c:pt idx="2684">
                  <c:v>2.6345098039215693</c:v>
                </c:pt>
                <c:pt idx="2685">
                  <c:v>2.1064052287581698</c:v>
                </c:pt>
                <c:pt idx="2686">
                  <c:v>1.0562091503267976</c:v>
                </c:pt>
                <c:pt idx="2687">
                  <c:v>0.14013071895424839</c:v>
                </c:pt>
                <c:pt idx="2688">
                  <c:v>7.6339869281045747E-2</c:v>
                </c:pt>
                <c:pt idx="2689">
                  <c:v>0.19163398692810457</c:v>
                </c:pt>
                <c:pt idx="2690">
                  <c:v>0.2261437908496732</c:v>
                </c:pt>
                <c:pt idx="2691">
                  <c:v>0.2261437908496732</c:v>
                </c:pt>
                <c:pt idx="2692">
                  <c:v>0.33464052287581697</c:v>
                </c:pt>
                <c:pt idx="2693">
                  <c:v>0.40156862745098038</c:v>
                </c:pt>
                <c:pt idx="2694">
                  <c:v>0.28627450980392161</c:v>
                </c:pt>
                <c:pt idx="2695">
                  <c:v>2.8496732026143789E-2</c:v>
                </c:pt>
                <c:pt idx="2696">
                  <c:v>0.14222222222222222</c:v>
                </c:pt>
                <c:pt idx="2697">
                  <c:v>1.1252287581699347</c:v>
                </c:pt>
                <c:pt idx="2698">
                  <c:v>2.3518954248366013</c:v>
                </c:pt>
                <c:pt idx="2699">
                  <c:v>3.4196078431372552</c:v>
                </c:pt>
                <c:pt idx="2700">
                  <c:v>6.7228758169934633</c:v>
                </c:pt>
                <c:pt idx="2701">
                  <c:v>9.0167320261437922</c:v>
                </c:pt>
                <c:pt idx="2702">
                  <c:v>9.2075816993464059</c:v>
                </c:pt>
                <c:pt idx="2703">
                  <c:v>8.3343790849673187</c:v>
                </c:pt>
                <c:pt idx="2704">
                  <c:v>8.3281045751633993</c:v>
                </c:pt>
                <c:pt idx="2705">
                  <c:v>6.113986928104576</c:v>
                </c:pt>
                <c:pt idx="2706">
                  <c:v>5.6820915032679737</c:v>
                </c:pt>
                <c:pt idx="2707">
                  <c:v>6.6371241830065362</c:v>
                </c:pt>
                <c:pt idx="2708">
                  <c:v>6.7275816993464055</c:v>
                </c:pt>
                <c:pt idx="2709">
                  <c:v>5.6661437908496737</c:v>
                </c:pt>
                <c:pt idx="2710">
                  <c:v>6.0167320261437913</c:v>
                </c:pt>
                <c:pt idx="2711">
                  <c:v>6.3521568627450975</c:v>
                </c:pt>
                <c:pt idx="2712">
                  <c:v>8.9586928104575154</c:v>
                </c:pt>
                <c:pt idx="2713">
                  <c:v>12.602091503267973</c:v>
                </c:pt>
                <c:pt idx="2714">
                  <c:v>14.117647058823533</c:v>
                </c:pt>
                <c:pt idx="2715">
                  <c:v>12.989803921568628</c:v>
                </c:pt>
                <c:pt idx="2716">
                  <c:v>10.878431372549018</c:v>
                </c:pt>
                <c:pt idx="2717">
                  <c:v>6.1430065359477117</c:v>
                </c:pt>
                <c:pt idx="2718">
                  <c:v>2.7079738562091507</c:v>
                </c:pt>
                <c:pt idx="2719">
                  <c:v>3.8423529411764701</c:v>
                </c:pt>
                <c:pt idx="2720">
                  <c:v>3.8619607843137258</c:v>
                </c:pt>
                <c:pt idx="2721">
                  <c:v>3.6622222222222223</c:v>
                </c:pt>
                <c:pt idx="2722">
                  <c:v>3.6622222222222223</c:v>
                </c:pt>
                <c:pt idx="2723">
                  <c:v>4.5422222222222226</c:v>
                </c:pt>
                <c:pt idx="2724">
                  <c:v>4.1686274509803924</c:v>
                </c:pt>
                <c:pt idx="2725">
                  <c:v>5.5790849673202612</c:v>
                </c:pt>
                <c:pt idx="2726">
                  <c:v>8.4402614379084966</c:v>
                </c:pt>
                <c:pt idx="2727">
                  <c:v>11.258823529411764</c:v>
                </c:pt>
                <c:pt idx="2728">
                  <c:v>11.457516339869283</c:v>
                </c:pt>
                <c:pt idx="2729">
                  <c:v>9.1811764705882357</c:v>
                </c:pt>
                <c:pt idx="2730">
                  <c:v>7.4107189542483667</c:v>
                </c:pt>
                <c:pt idx="2731">
                  <c:v>5.3709803921568628</c:v>
                </c:pt>
                <c:pt idx="2732">
                  <c:v>2.6078431372549025</c:v>
                </c:pt>
                <c:pt idx="2733">
                  <c:v>0.99477124183006549</c:v>
                </c:pt>
                <c:pt idx="2734">
                  <c:v>2.623790849673203</c:v>
                </c:pt>
                <c:pt idx="2735">
                  <c:v>5.6852287581699352</c:v>
                </c:pt>
                <c:pt idx="2736">
                  <c:v>6.1513725490196078</c:v>
                </c:pt>
                <c:pt idx="2737">
                  <c:v>7.0554248366013086</c:v>
                </c:pt>
                <c:pt idx="2738">
                  <c:v>8.9288888888888884</c:v>
                </c:pt>
                <c:pt idx="2739">
                  <c:v>8.6684967320261439</c:v>
                </c:pt>
                <c:pt idx="2740">
                  <c:v>6.5830065359477121</c:v>
                </c:pt>
                <c:pt idx="2741">
                  <c:v>6.8711111111111114</c:v>
                </c:pt>
                <c:pt idx="2742">
                  <c:v>6.5181699346405226</c:v>
                </c:pt>
                <c:pt idx="2743">
                  <c:v>4.6878431372549025</c:v>
                </c:pt>
                <c:pt idx="2744">
                  <c:v>3.3192156862745099</c:v>
                </c:pt>
                <c:pt idx="2745">
                  <c:v>2.343267973856209</c:v>
                </c:pt>
                <c:pt idx="2746">
                  <c:v>0.7675816993464053</c:v>
                </c:pt>
                <c:pt idx="2747">
                  <c:v>0.16104575163398693</c:v>
                </c:pt>
                <c:pt idx="2748">
                  <c:v>9.9346405228758171E-3</c:v>
                </c:pt>
                <c:pt idx="2749">
                  <c:v>0.38509803921568625</c:v>
                </c:pt>
                <c:pt idx="2750">
                  <c:v>0.8237908496732026</c:v>
                </c:pt>
                <c:pt idx="2751">
                  <c:v>1.3738562091503268</c:v>
                </c:pt>
                <c:pt idx="2752">
                  <c:v>1.6015686274509808</c:v>
                </c:pt>
                <c:pt idx="2753">
                  <c:v>1.5916339869281046</c:v>
                </c:pt>
                <c:pt idx="2754">
                  <c:v>1.2164705882352942</c:v>
                </c:pt>
                <c:pt idx="2755">
                  <c:v>0.77777777777777768</c:v>
                </c:pt>
                <c:pt idx="2756">
                  <c:v>0.25673202614379087</c:v>
                </c:pt>
                <c:pt idx="2757">
                  <c:v>0.62980392156862741</c:v>
                </c:pt>
                <c:pt idx="2758">
                  <c:v>2.1087581699346405</c:v>
                </c:pt>
                <c:pt idx="2759">
                  <c:v>4.3019607843137253</c:v>
                </c:pt>
                <c:pt idx="2760">
                  <c:v>5.5443137254901957</c:v>
                </c:pt>
                <c:pt idx="2761">
                  <c:v>5.5939869281045747</c:v>
                </c:pt>
                <c:pt idx="2762">
                  <c:v>4.9932026143790855</c:v>
                </c:pt>
                <c:pt idx="2763">
                  <c:v>3.5142483660130726</c:v>
                </c:pt>
                <c:pt idx="2764">
                  <c:v>1.3210457516339871</c:v>
                </c:pt>
                <c:pt idx="2765">
                  <c:v>9.7516339869281043E-2</c:v>
                </c:pt>
                <c:pt idx="2766">
                  <c:v>1.8823529411764708E-2</c:v>
                </c:pt>
                <c:pt idx="2767">
                  <c:v>1.8823529411764708E-2</c:v>
                </c:pt>
                <c:pt idx="2768">
                  <c:v>1.8823529411764708E-2</c:v>
                </c:pt>
                <c:pt idx="2769">
                  <c:v>0.12732026143790851</c:v>
                </c:pt>
                <c:pt idx="2770">
                  <c:v>0.25176470588235295</c:v>
                </c:pt>
                <c:pt idx="2771">
                  <c:v>0.25176470588235295</c:v>
                </c:pt>
                <c:pt idx="2772">
                  <c:v>2.8496732026143789E-2</c:v>
                </c:pt>
                <c:pt idx="2773">
                  <c:v>0.14222222222222222</c:v>
                </c:pt>
                <c:pt idx="2774">
                  <c:v>1.217516339869281</c:v>
                </c:pt>
                <c:pt idx="2775">
                  <c:v>2.6820915032679742</c:v>
                </c:pt>
                <c:pt idx="2776">
                  <c:v>3.8057516339869277</c:v>
                </c:pt>
                <c:pt idx="2777">
                  <c:v>7.1090196078431367</c:v>
                </c:pt>
                <c:pt idx="2778">
                  <c:v>9.4028758169934648</c:v>
                </c:pt>
                <c:pt idx="2779">
                  <c:v>9.5014379084967331</c:v>
                </c:pt>
                <c:pt idx="2780">
                  <c:v>8.5662745098039217</c:v>
                </c:pt>
                <c:pt idx="2781">
                  <c:v>8.4833986928104572</c:v>
                </c:pt>
                <c:pt idx="2782">
                  <c:v>7.9265359477124182</c:v>
                </c:pt>
                <c:pt idx="2783">
                  <c:v>8.0779084967320252</c:v>
                </c:pt>
                <c:pt idx="2784">
                  <c:v>9.6332026143790852</c:v>
                </c:pt>
                <c:pt idx="2785">
                  <c:v>10.164183006535948</c:v>
                </c:pt>
                <c:pt idx="2786">
                  <c:v>9.9877124183006547</c:v>
                </c:pt>
                <c:pt idx="2787">
                  <c:v>9.1398692810457529</c:v>
                </c:pt>
                <c:pt idx="2788">
                  <c:v>8.6632679738562093</c:v>
                </c:pt>
                <c:pt idx="2789">
                  <c:v>9.3602614379084965</c:v>
                </c:pt>
                <c:pt idx="2790">
                  <c:v>12.271372549019608</c:v>
                </c:pt>
                <c:pt idx="2791">
                  <c:v>12.922614379084967</c:v>
                </c:pt>
                <c:pt idx="2792">
                  <c:v>10.995555555555557</c:v>
                </c:pt>
                <c:pt idx="2793">
                  <c:v>8.9132026143790863</c:v>
                </c:pt>
                <c:pt idx="2794">
                  <c:v>5.4870588235294129</c:v>
                </c:pt>
                <c:pt idx="2795">
                  <c:v>2.1678431372549025</c:v>
                </c:pt>
                <c:pt idx="2796">
                  <c:v>3.3022222222222219</c:v>
                </c:pt>
                <c:pt idx="2797">
                  <c:v>3.6622222222222223</c:v>
                </c:pt>
                <c:pt idx="2798">
                  <c:v>3.6622222222222223</c:v>
                </c:pt>
                <c:pt idx="2799">
                  <c:v>3.6622222222222223</c:v>
                </c:pt>
                <c:pt idx="2800">
                  <c:v>3.8739869281045753</c:v>
                </c:pt>
                <c:pt idx="2801">
                  <c:v>2.951111111111111</c:v>
                </c:pt>
                <c:pt idx="2802">
                  <c:v>2.8023529411764709</c:v>
                </c:pt>
                <c:pt idx="2803">
                  <c:v>3.9552941176470586</c:v>
                </c:pt>
                <c:pt idx="2804">
                  <c:v>6.1573856209150328</c:v>
                </c:pt>
                <c:pt idx="2805">
                  <c:v>7.1333333333333329</c:v>
                </c:pt>
                <c:pt idx="2806">
                  <c:v>5.4718954248366005</c:v>
                </c:pt>
                <c:pt idx="2807">
                  <c:v>6.241568627450981</c:v>
                </c:pt>
                <c:pt idx="2808">
                  <c:v>5.5338562091503265</c:v>
                </c:pt>
                <c:pt idx="2809">
                  <c:v>3.3809150326797388</c:v>
                </c:pt>
                <c:pt idx="2810">
                  <c:v>1.5471895424836601</c:v>
                </c:pt>
                <c:pt idx="2811">
                  <c:v>2.7443137254901964</c:v>
                </c:pt>
                <c:pt idx="2812">
                  <c:v>4.7955555555555565</c:v>
                </c:pt>
                <c:pt idx="2813">
                  <c:v>6.3539869281045762</c:v>
                </c:pt>
                <c:pt idx="2814">
                  <c:v>7.1270588235294126</c:v>
                </c:pt>
                <c:pt idx="2815">
                  <c:v>8.9769934640522884</c:v>
                </c:pt>
                <c:pt idx="2816">
                  <c:v>8.7024836601307189</c:v>
                </c:pt>
                <c:pt idx="2817">
                  <c:v>6.5939869281045755</c:v>
                </c:pt>
                <c:pt idx="2818">
                  <c:v>6.1660130718954242</c:v>
                </c:pt>
                <c:pt idx="2819">
                  <c:v>5.9503267973856202</c:v>
                </c:pt>
                <c:pt idx="2820">
                  <c:v>4.2551633986928108</c:v>
                </c:pt>
                <c:pt idx="2821">
                  <c:v>3.2669281045751637</c:v>
                </c:pt>
                <c:pt idx="2822">
                  <c:v>2.343267973856209</c:v>
                </c:pt>
                <c:pt idx="2823">
                  <c:v>0.7675816993464053</c:v>
                </c:pt>
                <c:pt idx="2824">
                  <c:v>0.16104575163398693</c:v>
                </c:pt>
                <c:pt idx="2825">
                  <c:v>8.5751633986928102E-2</c:v>
                </c:pt>
                <c:pt idx="2826">
                  <c:v>0.5367320261437909</c:v>
                </c:pt>
                <c:pt idx="2827">
                  <c:v>1.0496732026143791</c:v>
                </c:pt>
                <c:pt idx="2828">
                  <c:v>1.8475816993464054</c:v>
                </c:pt>
                <c:pt idx="2829">
                  <c:v>2.169673202614379</c:v>
                </c:pt>
                <c:pt idx="2830">
                  <c:v>2.083921568627451</c:v>
                </c:pt>
                <c:pt idx="2831">
                  <c:v>1.6329411764705886</c:v>
                </c:pt>
                <c:pt idx="2832">
                  <c:v>1.1231372549019607</c:v>
                </c:pt>
                <c:pt idx="2833">
                  <c:v>1.0755555555555556</c:v>
                </c:pt>
                <c:pt idx="2834">
                  <c:v>1.9803921568627452</c:v>
                </c:pt>
                <c:pt idx="2835">
                  <c:v>4.1913725490196079</c:v>
                </c:pt>
                <c:pt idx="2836">
                  <c:v>7.4088888888888889</c:v>
                </c:pt>
                <c:pt idx="2837">
                  <c:v>9.0569934640522884</c:v>
                </c:pt>
                <c:pt idx="2838">
                  <c:v>8.3918954248366031</c:v>
                </c:pt>
                <c:pt idx="2839">
                  <c:v>7.1649673202614386</c:v>
                </c:pt>
                <c:pt idx="2840">
                  <c:v>4.9539869281045759</c:v>
                </c:pt>
                <c:pt idx="2841">
                  <c:v>1.7364705882352942</c:v>
                </c:pt>
                <c:pt idx="2842">
                  <c:v>8.5228758169934637E-2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0.10849673202614379</c:v>
                </c:pt>
                <c:pt idx="2847">
                  <c:v>0.25176470588235295</c:v>
                </c:pt>
                <c:pt idx="2848">
                  <c:v>0.25176470588235295</c:v>
                </c:pt>
                <c:pt idx="2849">
                  <c:v>9.4117647058823539E-3</c:v>
                </c:pt>
                <c:pt idx="2850">
                  <c:v>0.11372549019607842</c:v>
                </c:pt>
                <c:pt idx="2851">
                  <c:v>2.0295424836601308</c:v>
                </c:pt>
                <c:pt idx="2852">
                  <c:v>4.8386928104575162</c:v>
                </c:pt>
                <c:pt idx="2853">
                  <c:v>7.029803921568627</c:v>
                </c:pt>
                <c:pt idx="2854">
                  <c:v>10.549803921568628</c:v>
                </c:pt>
                <c:pt idx="2855">
                  <c:v>13.692026143790848</c:v>
                </c:pt>
                <c:pt idx="2856">
                  <c:v>12.606274509803923</c:v>
                </c:pt>
                <c:pt idx="2857">
                  <c:v>10.444444444444445</c:v>
                </c:pt>
                <c:pt idx="2858">
                  <c:v>9.303790849673204</c:v>
                </c:pt>
                <c:pt idx="2859">
                  <c:v>8.5037908496732033</c:v>
                </c:pt>
                <c:pt idx="2860">
                  <c:v>7.7098039215686276</c:v>
                </c:pt>
                <c:pt idx="2861">
                  <c:v>9.0125490196078424</c:v>
                </c:pt>
                <c:pt idx="2862">
                  <c:v>10.213333333333335</c:v>
                </c:pt>
                <c:pt idx="2863">
                  <c:v>10.334640522875818</c:v>
                </c:pt>
                <c:pt idx="2864">
                  <c:v>9.5660130718954246</c:v>
                </c:pt>
                <c:pt idx="2865">
                  <c:v>8.9992156862745105</c:v>
                </c:pt>
                <c:pt idx="2866">
                  <c:v>9.76</c:v>
                </c:pt>
                <c:pt idx="2867">
                  <c:v>11.553725490196079</c:v>
                </c:pt>
                <c:pt idx="2868">
                  <c:v>11.73516339869281</c:v>
                </c:pt>
                <c:pt idx="2869">
                  <c:v>9.7743790849673218</c:v>
                </c:pt>
                <c:pt idx="2870">
                  <c:v>7.8886274509803922</c:v>
                </c:pt>
                <c:pt idx="2871">
                  <c:v>4.9950326797385625</c:v>
                </c:pt>
                <c:pt idx="2872">
                  <c:v>1.8444444444444446</c:v>
                </c:pt>
                <c:pt idx="2873">
                  <c:v>2.1435294117647059</c:v>
                </c:pt>
                <c:pt idx="2874">
                  <c:v>2.4606535947712422</c:v>
                </c:pt>
                <c:pt idx="2875">
                  <c:v>2.4606535947712422</c:v>
                </c:pt>
                <c:pt idx="2876">
                  <c:v>2.4606535947712422</c:v>
                </c:pt>
                <c:pt idx="2877">
                  <c:v>1.9694117647058822</c:v>
                </c:pt>
                <c:pt idx="2878">
                  <c:v>0.32679738562091504</c:v>
                </c:pt>
                <c:pt idx="2879">
                  <c:v>9.6732026143790846E-3</c:v>
                </c:pt>
                <c:pt idx="2880">
                  <c:v>0.2857516339869281</c:v>
                </c:pt>
                <c:pt idx="2881">
                  <c:v>1.7118954248366014</c:v>
                </c:pt>
                <c:pt idx="2882">
                  <c:v>3.1396078431372554</c:v>
                </c:pt>
                <c:pt idx="2883">
                  <c:v>3.248366013071895</c:v>
                </c:pt>
                <c:pt idx="2884">
                  <c:v>5.7113725490196083</c:v>
                </c:pt>
                <c:pt idx="2885">
                  <c:v>5.7294117647058824</c:v>
                </c:pt>
                <c:pt idx="2886">
                  <c:v>4.303267973856209</c:v>
                </c:pt>
                <c:pt idx="2887">
                  <c:v>2.8818300653594773</c:v>
                </c:pt>
                <c:pt idx="2888">
                  <c:v>3.0530718954248366</c:v>
                </c:pt>
                <c:pt idx="2889">
                  <c:v>1.4554248366013072</c:v>
                </c:pt>
                <c:pt idx="2890">
                  <c:v>2.6920261437908497</c:v>
                </c:pt>
                <c:pt idx="2891">
                  <c:v>3.1618300653594775</c:v>
                </c:pt>
                <c:pt idx="2892">
                  <c:v>4.1688888888888895</c:v>
                </c:pt>
                <c:pt idx="2893">
                  <c:v>4.0562091503267981</c:v>
                </c:pt>
                <c:pt idx="2894">
                  <c:v>3.4917647058823529</c:v>
                </c:pt>
                <c:pt idx="2895">
                  <c:v>3.0705882352941178</c:v>
                </c:pt>
                <c:pt idx="2896">
                  <c:v>3.0115032679738558</c:v>
                </c:pt>
                <c:pt idx="2897">
                  <c:v>2.0107189542483663</c:v>
                </c:pt>
                <c:pt idx="2898">
                  <c:v>1.8337254901960787</c:v>
                </c:pt>
                <c:pt idx="2899">
                  <c:v>1.5328104575163402</c:v>
                </c:pt>
                <c:pt idx="2900">
                  <c:v>0.42326797385620918</c:v>
                </c:pt>
                <c:pt idx="2901">
                  <c:v>6.7973856209150335E-2</c:v>
                </c:pt>
                <c:pt idx="2902">
                  <c:v>0.37176470588235294</c:v>
                </c:pt>
                <c:pt idx="2903">
                  <c:v>0.87790849673202609</c:v>
                </c:pt>
                <c:pt idx="2904">
                  <c:v>1.3908496732026145</c:v>
                </c:pt>
                <c:pt idx="2905">
                  <c:v>2.188758169934641</c:v>
                </c:pt>
                <c:pt idx="2906">
                  <c:v>2.4554248366013072</c:v>
                </c:pt>
                <c:pt idx="2907">
                  <c:v>2.1390849673202617</c:v>
                </c:pt>
                <c:pt idx="2908">
                  <c:v>1.6329411764705886</c:v>
                </c:pt>
                <c:pt idx="2909">
                  <c:v>1.2949019607843137</c:v>
                </c:pt>
                <c:pt idx="2910">
                  <c:v>2.8420915032679739</c:v>
                </c:pt>
                <c:pt idx="2911">
                  <c:v>4.7461437908496729</c:v>
                </c:pt>
                <c:pt idx="2912">
                  <c:v>7.3448366013071897</c:v>
                </c:pt>
                <c:pt idx="2913">
                  <c:v>10.568627450980394</c:v>
                </c:pt>
                <c:pt idx="2914">
                  <c:v>12.044967320261437</c:v>
                </c:pt>
                <c:pt idx="2915">
                  <c:v>9.7850980392156863</c:v>
                </c:pt>
                <c:pt idx="2916">
                  <c:v>7.5589542483660139</c:v>
                </c:pt>
                <c:pt idx="2917">
                  <c:v>4.9602614379084971</c:v>
                </c:pt>
                <c:pt idx="2918">
                  <c:v>1.7364705882352942</c:v>
                </c:pt>
                <c:pt idx="2919">
                  <c:v>8.5228758169934637E-2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0.10849673202614379</c:v>
                </c:pt>
                <c:pt idx="2924">
                  <c:v>0.25176470588235295</c:v>
                </c:pt>
                <c:pt idx="2925">
                  <c:v>0.25176470588235295</c:v>
                </c:pt>
                <c:pt idx="2926">
                  <c:v>6.5359477124183009E-3</c:v>
                </c:pt>
                <c:pt idx="2927">
                  <c:v>0.10431372549019607</c:v>
                </c:pt>
                <c:pt idx="2928">
                  <c:v>1.9518954248366016</c:v>
                </c:pt>
                <c:pt idx="2929">
                  <c:v>4.7579084967320266</c:v>
                </c:pt>
                <c:pt idx="2930">
                  <c:v>6.3090196078431378</c:v>
                </c:pt>
                <c:pt idx="2931">
                  <c:v>9.9495424836601298</c:v>
                </c:pt>
                <c:pt idx="2932">
                  <c:v>13.788235294117648</c:v>
                </c:pt>
                <c:pt idx="2933">
                  <c:v>14.062745098039215</c:v>
                </c:pt>
                <c:pt idx="2934">
                  <c:v>13.088888888888889</c:v>
                </c:pt>
                <c:pt idx="2935">
                  <c:v>13.316862745098041</c:v>
                </c:pt>
                <c:pt idx="2936">
                  <c:v>12.477647058823532</c:v>
                </c:pt>
                <c:pt idx="2937">
                  <c:v>10.802875816993465</c:v>
                </c:pt>
                <c:pt idx="2938">
                  <c:v>10.31843137254902</c:v>
                </c:pt>
                <c:pt idx="2939">
                  <c:v>10.33437908496732</c:v>
                </c:pt>
                <c:pt idx="2940">
                  <c:v>9.7270588235294113</c:v>
                </c:pt>
                <c:pt idx="2941">
                  <c:v>8.6491503267973862</c:v>
                </c:pt>
                <c:pt idx="2942">
                  <c:v>8.0052287581699346</c:v>
                </c:pt>
                <c:pt idx="2943">
                  <c:v>7.882352941176471</c:v>
                </c:pt>
                <c:pt idx="2944">
                  <c:v>7.688627450980392</c:v>
                </c:pt>
                <c:pt idx="2945">
                  <c:v>7.0183006535947712</c:v>
                </c:pt>
                <c:pt idx="2946">
                  <c:v>5.2949019607843146</c:v>
                </c:pt>
                <c:pt idx="2947">
                  <c:v>3.6705882352941175</c:v>
                </c:pt>
                <c:pt idx="2948">
                  <c:v>2.1558169934640521</c:v>
                </c:pt>
                <c:pt idx="2949">
                  <c:v>0.50457516339869279</c:v>
                </c:pt>
                <c:pt idx="2950">
                  <c:v>3.1372549019607842E-3</c:v>
                </c:pt>
                <c:pt idx="2951">
                  <c:v>3.1372549019607842E-3</c:v>
                </c:pt>
                <c:pt idx="2952">
                  <c:v>3.1372549019607842E-3</c:v>
                </c:pt>
                <c:pt idx="2953">
                  <c:v>3.1372549019607842E-3</c:v>
                </c:pt>
                <c:pt idx="2954">
                  <c:v>0</c:v>
                </c:pt>
                <c:pt idx="2955">
                  <c:v>0</c:v>
                </c:pt>
                <c:pt idx="2956">
                  <c:v>6.2745098039215684E-3</c:v>
                </c:pt>
                <c:pt idx="2957">
                  <c:v>0.50483660130718966</c:v>
                </c:pt>
                <c:pt idx="2958">
                  <c:v>1.7179084967320262</c:v>
                </c:pt>
                <c:pt idx="2959">
                  <c:v>2.3322875816993465</c:v>
                </c:pt>
                <c:pt idx="2960">
                  <c:v>2.4507189542483663</c:v>
                </c:pt>
                <c:pt idx="2961">
                  <c:v>5.0065359477124183</c:v>
                </c:pt>
                <c:pt idx="2962">
                  <c:v>5.0530718954248366</c:v>
                </c:pt>
                <c:pt idx="2963">
                  <c:v>3.8400000000000007</c:v>
                </c:pt>
                <c:pt idx="2964">
                  <c:v>3.2318954248366012</c:v>
                </c:pt>
                <c:pt idx="2965">
                  <c:v>3.2915032679738561</c:v>
                </c:pt>
                <c:pt idx="2966">
                  <c:v>0.95633986928104586</c:v>
                </c:pt>
                <c:pt idx="2967">
                  <c:v>1.3377777777777782</c:v>
                </c:pt>
                <c:pt idx="2968">
                  <c:v>1.3754248366013073</c:v>
                </c:pt>
                <c:pt idx="2969">
                  <c:v>1.3691503267973859</c:v>
                </c:pt>
                <c:pt idx="2970">
                  <c:v>1.1942483660130718</c:v>
                </c:pt>
                <c:pt idx="2971">
                  <c:v>0.96732026143790839</c:v>
                </c:pt>
                <c:pt idx="2972">
                  <c:v>1.4154248366013074</c:v>
                </c:pt>
                <c:pt idx="2973">
                  <c:v>2.2533333333333334</c:v>
                </c:pt>
                <c:pt idx="2974">
                  <c:v>2.2596078431372546</c:v>
                </c:pt>
                <c:pt idx="2975">
                  <c:v>2.2564705882352944</c:v>
                </c:pt>
                <c:pt idx="2976">
                  <c:v>2.2564705882352944</c:v>
                </c:pt>
                <c:pt idx="2977">
                  <c:v>0.88183006535947706</c:v>
                </c:pt>
                <c:pt idx="2978">
                  <c:v>0.10718954248366014</c:v>
                </c:pt>
                <c:pt idx="2979">
                  <c:v>1.2122875816993464</c:v>
                </c:pt>
                <c:pt idx="2980">
                  <c:v>1.9890196078431375</c:v>
                </c:pt>
                <c:pt idx="2981">
                  <c:v>2.5145098039215688</c:v>
                </c:pt>
                <c:pt idx="2982">
                  <c:v>3.3124183006535945</c:v>
                </c:pt>
                <c:pt idx="2983">
                  <c:v>3.5335947712418303</c:v>
                </c:pt>
                <c:pt idx="2984">
                  <c:v>2.4222222222222225</c:v>
                </c:pt>
                <c:pt idx="2985">
                  <c:v>1.6454901960784314</c:v>
                </c:pt>
                <c:pt idx="2986">
                  <c:v>1.2949019607843137</c:v>
                </c:pt>
                <c:pt idx="2987">
                  <c:v>2.9968627450980394</c:v>
                </c:pt>
                <c:pt idx="2988">
                  <c:v>4.9908496732026144</c:v>
                </c:pt>
                <c:pt idx="2989">
                  <c:v>7.5832679738562092</c:v>
                </c:pt>
                <c:pt idx="2990">
                  <c:v>10.800784313725492</c:v>
                </c:pt>
                <c:pt idx="2991">
                  <c:v>12.277124183006537</c:v>
                </c:pt>
                <c:pt idx="2992">
                  <c:v>9.8624836601307191</c:v>
                </c:pt>
                <c:pt idx="2993">
                  <c:v>7.5464052287581707</c:v>
                </c:pt>
                <c:pt idx="2994">
                  <c:v>4.9539869281045759</c:v>
                </c:pt>
                <c:pt idx="2995">
                  <c:v>1.7364705882352942</c:v>
                </c:pt>
                <c:pt idx="2996">
                  <c:v>8.5228758169934637E-2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3.607843137254902E-2</c:v>
                </c:pt>
                <c:pt idx="3004">
                  <c:v>0</c:v>
                </c:pt>
                <c:pt idx="3005">
                  <c:v>1.1534640522875816</c:v>
                </c:pt>
                <c:pt idx="3006">
                  <c:v>2.9613071895424841</c:v>
                </c:pt>
                <c:pt idx="3007">
                  <c:v>4.3890196078431378</c:v>
                </c:pt>
                <c:pt idx="3008">
                  <c:v>8.0426143790849682</c:v>
                </c:pt>
                <c:pt idx="3009">
                  <c:v>12.137516339869279</c:v>
                </c:pt>
                <c:pt idx="3010">
                  <c:v>14.945098039215686</c:v>
                </c:pt>
                <c:pt idx="3011">
                  <c:v>16.561830065359477</c:v>
                </c:pt>
                <c:pt idx="3012">
                  <c:v>17.806797385620914</c:v>
                </c:pt>
                <c:pt idx="3013">
                  <c:v>16.957385620915034</c:v>
                </c:pt>
                <c:pt idx="3014">
                  <c:v>14.898823529411764</c:v>
                </c:pt>
                <c:pt idx="3015">
                  <c:v>12.303006535947713</c:v>
                </c:pt>
                <c:pt idx="3016">
                  <c:v>10.726535947712417</c:v>
                </c:pt>
                <c:pt idx="3017">
                  <c:v>9.22562091503268</c:v>
                </c:pt>
                <c:pt idx="3018">
                  <c:v>7.490980392156863</c:v>
                </c:pt>
                <c:pt idx="3019">
                  <c:v>5.5218300653594765</c:v>
                </c:pt>
                <c:pt idx="3020">
                  <c:v>4.8771241830065364</c:v>
                </c:pt>
                <c:pt idx="3021">
                  <c:v>3.3691503267973855</c:v>
                </c:pt>
                <c:pt idx="3022">
                  <c:v>2.1973856209150329</c:v>
                </c:pt>
                <c:pt idx="3023">
                  <c:v>1.127843137254902</c:v>
                </c:pt>
                <c:pt idx="3024">
                  <c:v>1.0606535947712419</c:v>
                </c:pt>
                <c:pt idx="3025">
                  <c:v>0.34013071895424835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2.9542483660130719E-2</c:v>
                </c:pt>
                <c:pt idx="3033">
                  <c:v>4.8366013071895433E-2</c:v>
                </c:pt>
                <c:pt idx="3034">
                  <c:v>0.59869281045751632</c:v>
                </c:pt>
                <c:pt idx="3035">
                  <c:v>2.0447058823529414</c:v>
                </c:pt>
                <c:pt idx="3036">
                  <c:v>2.5223529411764707</c:v>
                </c:pt>
                <c:pt idx="3037">
                  <c:v>2.6175163398692813</c:v>
                </c:pt>
                <c:pt idx="3038">
                  <c:v>5.1639215686274511</c:v>
                </c:pt>
                <c:pt idx="3039">
                  <c:v>6.3223529411764705</c:v>
                </c:pt>
                <c:pt idx="3040">
                  <c:v>4.9715032679738558</c:v>
                </c:pt>
                <c:pt idx="3041">
                  <c:v>4.5001307189542485</c:v>
                </c:pt>
                <c:pt idx="3042">
                  <c:v>4.5377777777777775</c:v>
                </c:pt>
                <c:pt idx="3043">
                  <c:v>2.1994771241830069</c:v>
                </c:pt>
                <c:pt idx="3044">
                  <c:v>1.4013071895424838</c:v>
                </c:pt>
                <c:pt idx="3045">
                  <c:v>1.3375163398692813</c:v>
                </c:pt>
                <c:pt idx="3046">
                  <c:v>1.3312418300653595</c:v>
                </c:pt>
                <c:pt idx="3047">
                  <c:v>1.1688888888888891</c:v>
                </c:pt>
                <c:pt idx="3048">
                  <c:v>1.0243137254901962</c:v>
                </c:pt>
                <c:pt idx="3049">
                  <c:v>2.6115032679738559</c:v>
                </c:pt>
                <c:pt idx="3050">
                  <c:v>4.23764705882353</c:v>
                </c:pt>
                <c:pt idx="3051">
                  <c:v>4.2439215686274503</c:v>
                </c:pt>
                <c:pt idx="3052">
                  <c:v>4.2439215686274503</c:v>
                </c:pt>
                <c:pt idx="3053">
                  <c:v>4.1615686274509809</c:v>
                </c:pt>
                <c:pt idx="3054">
                  <c:v>1.6637908496732026</c:v>
                </c:pt>
                <c:pt idx="3055">
                  <c:v>0.10718954248366014</c:v>
                </c:pt>
                <c:pt idx="3056">
                  <c:v>1.2154248366013072</c:v>
                </c:pt>
                <c:pt idx="3057">
                  <c:v>1.9921568627450981</c:v>
                </c:pt>
                <c:pt idx="3058">
                  <c:v>2.5176470588235293</c:v>
                </c:pt>
                <c:pt idx="3059">
                  <c:v>3.3155555555555556</c:v>
                </c:pt>
                <c:pt idx="3060">
                  <c:v>3.5367320261437913</c:v>
                </c:pt>
                <c:pt idx="3061">
                  <c:v>2.4222222222222225</c:v>
                </c:pt>
                <c:pt idx="3062">
                  <c:v>1.6454901960784314</c:v>
                </c:pt>
                <c:pt idx="3063">
                  <c:v>1.2949019607843137</c:v>
                </c:pt>
                <c:pt idx="3064">
                  <c:v>2.9709803921568629</c:v>
                </c:pt>
                <c:pt idx="3065">
                  <c:v>4.5145098039215688</c:v>
                </c:pt>
                <c:pt idx="3066">
                  <c:v>6.0630065359477125</c:v>
                </c:pt>
                <c:pt idx="3067">
                  <c:v>8.3707189542483658</c:v>
                </c:pt>
                <c:pt idx="3068">
                  <c:v>9.7069281045751641</c:v>
                </c:pt>
                <c:pt idx="3069">
                  <c:v>7.3181699346405233</c:v>
                </c:pt>
                <c:pt idx="3070">
                  <c:v>5.4525490196078428</c:v>
                </c:pt>
                <c:pt idx="3071">
                  <c:v>3.9040522875816994</c:v>
                </c:pt>
                <c:pt idx="3072">
                  <c:v>1.5963398692810458</c:v>
                </c:pt>
                <c:pt idx="3073">
                  <c:v>8.5228758169934637E-2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3.607843137254902E-2</c:v>
                </c:pt>
                <c:pt idx="3081">
                  <c:v>0</c:v>
                </c:pt>
                <c:pt idx="3082">
                  <c:v>1.8444444444444446</c:v>
                </c:pt>
                <c:pt idx="3083">
                  <c:v>3.7848366013071897</c:v>
                </c:pt>
                <c:pt idx="3084">
                  <c:v>5.8235294117647056</c:v>
                </c:pt>
                <c:pt idx="3085">
                  <c:v>10.733856209150327</c:v>
                </c:pt>
                <c:pt idx="3086">
                  <c:v>15.493594771241831</c:v>
                </c:pt>
                <c:pt idx="3087">
                  <c:v>17.689673202614383</c:v>
                </c:pt>
                <c:pt idx="3088">
                  <c:v>19.170718954248368</c:v>
                </c:pt>
                <c:pt idx="3089">
                  <c:v>19.768627450980393</c:v>
                </c:pt>
                <c:pt idx="3090">
                  <c:v>17.215947712418302</c:v>
                </c:pt>
                <c:pt idx="3091">
                  <c:v>13.30797385620915</c:v>
                </c:pt>
                <c:pt idx="3092">
                  <c:v>10.079738562091503</c:v>
                </c:pt>
                <c:pt idx="3093">
                  <c:v>8.4718954248366014</c:v>
                </c:pt>
                <c:pt idx="3094">
                  <c:v>7.0070588235294125</c:v>
                </c:pt>
                <c:pt idx="3095">
                  <c:v>5.2802614379084973</c:v>
                </c:pt>
                <c:pt idx="3096">
                  <c:v>4.4794771241830071</c:v>
                </c:pt>
                <c:pt idx="3097">
                  <c:v>3.6671895424836607</c:v>
                </c:pt>
                <c:pt idx="3098">
                  <c:v>1.8535947712418299</c:v>
                </c:pt>
                <c:pt idx="3099">
                  <c:v>0.6818300653594771</c:v>
                </c:pt>
                <c:pt idx="3100">
                  <c:v>5.0980392156862744E-2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1.0292810457516341</c:v>
                </c:pt>
                <c:pt idx="3110">
                  <c:v>1.7341176470588235</c:v>
                </c:pt>
                <c:pt idx="3111">
                  <c:v>2.2875816993464055</c:v>
                </c:pt>
                <c:pt idx="3112">
                  <c:v>3.8499346405228758</c:v>
                </c:pt>
                <c:pt idx="3113">
                  <c:v>4.3626143790849676</c:v>
                </c:pt>
                <c:pt idx="3114">
                  <c:v>3.7064052287581695</c:v>
                </c:pt>
                <c:pt idx="3115">
                  <c:v>5.6888888888888891</c:v>
                </c:pt>
                <c:pt idx="3116">
                  <c:v>7.3202614379084965</c:v>
                </c:pt>
                <c:pt idx="3117">
                  <c:v>5.8760784313725489</c:v>
                </c:pt>
                <c:pt idx="3118">
                  <c:v>5.3633986928104562</c:v>
                </c:pt>
                <c:pt idx="3119">
                  <c:v>5.0543790849673211</c:v>
                </c:pt>
                <c:pt idx="3120">
                  <c:v>2.5686274509803924</c:v>
                </c:pt>
                <c:pt idx="3121">
                  <c:v>1.121830065359477</c:v>
                </c:pt>
                <c:pt idx="3122">
                  <c:v>1.0318954248366015</c:v>
                </c:pt>
                <c:pt idx="3123">
                  <c:v>1.0543790849673202</c:v>
                </c:pt>
                <c:pt idx="3124">
                  <c:v>1.1236601307189544</c:v>
                </c:pt>
                <c:pt idx="3125">
                  <c:v>1.0044444444444445</c:v>
                </c:pt>
                <c:pt idx="3126">
                  <c:v>2.7641830065359478</c:v>
                </c:pt>
                <c:pt idx="3127">
                  <c:v>4.3934640522875821</c:v>
                </c:pt>
                <c:pt idx="3128">
                  <c:v>4.377254901960784</c:v>
                </c:pt>
                <c:pt idx="3129">
                  <c:v>4.2564705882352944</c:v>
                </c:pt>
                <c:pt idx="3130">
                  <c:v>4.4677124183006542</c:v>
                </c:pt>
                <c:pt idx="3131">
                  <c:v>1.9699346405228757</c:v>
                </c:pt>
                <c:pt idx="3132">
                  <c:v>0.41333333333333333</c:v>
                </c:pt>
                <c:pt idx="3133">
                  <c:v>1.5116339869281048</c:v>
                </c:pt>
                <c:pt idx="3134">
                  <c:v>1.9037908496732026</c:v>
                </c:pt>
                <c:pt idx="3135">
                  <c:v>1.7001307189542481</c:v>
                </c:pt>
                <c:pt idx="3136">
                  <c:v>1.9479738562091502</c:v>
                </c:pt>
                <c:pt idx="3137">
                  <c:v>1.9414379084967324</c:v>
                </c:pt>
                <c:pt idx="3138">
                  <c:v>0.83686274509803926</c:v>
                </c:pt>
                <c:pt idx="3139">
                  <c:v>0.43215686274509807</c:v>
                </c:pt>
                <c:pt idx="3140">
                  <c:v>0.51712418300653595</c:v>
                </c:pt>
                <c:pt idx="3141">
                  <c:v>2.7401307189542483</c:v>
                </c:pt>
                <c:pt idx="3142">
                  <c:v>4.4386928104575167</c:v>
                </c:pt>
                <c:pt idx="3143">
                  <c:v>5.5584313725490198</c:v>
                </c:pt>
                <c:pt idx="3144">
                  <c:v>6.5890196078431371</c:v>
                </c:pt>
                <c:pt idx="3145">
                  <c:v>6.8230065359477123</c:v>
                </c:pt>
                <c:pt idx="3146">
                  <c:v>4.3586928104575167</c:v>
                </c:pt>
                <c:pt idx="3147">
                  <c:v>2.565751633986928</c:v>
                </c:pt>
                <c:pt idx="3148">
                  <c:v>1.4460130718954249</c:v>
                </c:pt>
                <c:pt idx="3149">
                  <c:v>0.41542483660130719</c:v>
                </c:pt>
                <c:pt idx="3150">
                  <c:v>6.5359477124183009E-3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3.607843137254902E-2</c:v>
                </c:pt>
                <c:pt idx="3158">
                  <c:v>0.16104575163398693</c:v>
                </c:pt>
                <c:pt idx="3159">
                  <c:v>3.1911111111111108</c:v>
                </c:pt>
                <c:pt idx="3160">
                  <c:v>5.8130718954248364</c:v>
                </c:pt>
                <c:pt idx="3161">
                  <c:v>9.1074509803921586</c:v>
                </c:pt>
                <c:pt idx="3162">
                  <c:v>16.284444444444446</c:v>
                </c:pt>
                <c:pt idx="3163">
                  <c:v>21.550326797385623</c:v>
                </c:pt>
                <c:pt idx="3164">
                  <c:v>22.741960784313729</c:v>
                </c:pt>
                <c:pt idx="3165">
                  <c:v>23.31947712418301</c:v>
                </c:pt>
                <c:pt idx="3166">
                  <c:v>21.76522875816994</c:v>
                </c:pt>
                <c:pt idx="3167">
                  <c:v>14.705882352941178</c:v>
                </c:pt>
                <c:pt idx="3168">
                  <c:v>9.2789542483660146</c:v>
                </c:pt>
                <c:pt idx="3169">
                  <c:v>5.2261437908496733</c:v>
                </c:pt>
                <c:pt idx="3170">
                  <c:v>2.9461437908496735</c:v>
                </c:pt>
                <c:pt idx="3171">
                  <c:v>1.5134640522875817</c:v>
                </c:pt>
                <c:pt idx="3172">
                  <c:v>1.5678431372549022</c:v>
                </c:pt>
                <c:pt idx="3173">
                  <c:v>1.5678431372549022</c:v>
                </c:pt>
                <c:pt idx="3174">
                  <c:v>1.3989542483660131</c:v>
                </c:pt>
                <c:pt idx="3175">
                  <c:v>0.48261437908496724</c:v>
                </c:pt>
                <c:pt idx="3176">
                  <c:v>0.75320261437908509</c:v>
                </c:pt>
                <c:pt idx="3177">
                  <c:v>1.0402614379084969</c:v>
                </c:pt>
                <c:pt idx="3178">
                  <c:v>1.0433986928104575</c:v>
                </c:pt>
                <c:pt idx="3179">
                  <c:v>1.0433986928104575</c:v>
                </c:pt>
                <c:pt idx="3180">
                  <c:v>1.0402614379084969</c:v>
                </c:pt>
                <c:pt idx="3181">
                  <c:v>0.4622222222222222</c:v>
                </c:pt>
                <c:pt idx="3182">
                  <c:v>3.1372549019607842E-3</c:v>
                </c:pt>
                <c:pt idx="3183">
                  <c:v>0</c:v>
                </c:pt>
                <c:pt idx="3184">
                  <c:v>9.4117647058823539E-3</c:v>
                </c:pt>
                <c:pt idx="3185">
                  <c:v>9.4117647058823539E-3</c:v>
                </c:pt>
                <c:pt idx="3186">
                  <c:v>1.1074509803921568</c:v>
                </c:pt>
                <c:pt idx="3187">
                  <c:v>1.8185620915032683</c:v>
                </c:pt>
                <c:pt idx="3188">
                  <c:v>3.0101960784313726</c:v>
                </c:pt>
                <c:pt idx="3189">
                  <c:v>4.0711111111111116</c:v>
                </c:pt>
                <c:pt idx="3190">
                  <c:v>4.2386928104575166</c:v>
                </c:pt>
                <c:pt idx="3191">
                  <c:v>3.5294117647058831</c:v>
                </c:pt>
                <c:pt idx="3192">
                  <c:v>4.6305882352941188</c:v>
                </c:pt>
                <c:pt idx="3193">
                  <c:v>5.6269281045751631</c:v>
                </c:pt>
                <c:pt idx="3194">
                  <c:v>4.674771241830066</c:v>
                </c:pt>
                <c:pt idx="3195">
                  <c:v>4.5071895424836601</c:v>
                </c:pt>
                <c:pt idx="3196">
                  <c:v>4.1184313725490194</c:v>
                </c:pt>
                <c:pt idx="3197">
                  <c:v>2.3061437908496734</c:v>
                </c:pt>
                <c:pt idx="3198">
                  <c:v>0.12758169934640526</c:v>
                </c:pt>
                <c:pt idx="3199">
                  <c:v>9.4117647058823539E-3</c:v>
                </c:pt>
                <c:pt idx="3200">
                  <c:v>0.37516339869281046</c:v>
                </c:pt>
                <c:pt idx="3201">
                  <c:v>1.6407843137254903</c:v>
                </c:pt>
                <c:pt idx="3202">
                  <c:v>1.951111111111111</c:v>
                </c:pt>
                <c:pt idx="3203">
                  <c:v>4.4394771241830071</c:v>
                </c:pt>
                <c:pt idx="3204">
                  <c:v>6.0969934640522885</c:v>
                </c:pt>
                <c:pt idx="3205">
                  <c:v>5.7670588235294131</c:v>
                </c:pt>
                <c:pt idx="3206">
                  <c:v>5.379346405228759</c:v>
                </c:pt>
                <c:pt idx="3207">
                  <c:v>6.8449673202614383</c:v>
                </c:pt>
                <c:pt idx="3208">
                  <c:v>4.3600000000000003</c:v>
                </c:pt>
                <c:pt idx="3209">
                  <c:v>2.8033986928104575</c:v>
                </c:pt>
                <c:pt idx="3210">
                  <c:v>3.7963398692810455</c:v>
                </c:pt>
                <c:pt idx="3211">
                  <c:v>3.2441830065359474</c:v>
                </c:pt>
                <c:pt idx="3212">
                  <c:v>1.4807843137254904</c:v>
                </c:pt>
                <c:pt idx="3213">
                  <c:v>1.4679738562091502</c:v>
                </c:pt>
                <c:pt idx="3214">
                  <c:v>1.3670588235294121</c:v>
                </c:pt>
                <c:pt idx="3215">
                  <c:v>0.33830065359477118</c:v>
                </c:pt>
                <c:pt idx="3216">
                  <c:v>1.2549019607843137E-2</c:v>
                </c:pt>
                <c:pt idx="3217">
                  <c:v>0.17176470588235293</c:v>
                </c:pt>
                <c:pt idx="3218">
                  <c:v>1.9213071895424836</c:v>
                </c:pt>
                <c:pt idx="3219">
                  <c:v>3.0881045751633991</c:v>
                </c:pt>
                <c:pt idx="3220">
                  <c:v>3.4758169934640524</c:v>
                </c:pt>
                <c:pt idx="3221">
                  <c:v>3.482091503267974</c:v>
                </c:pt>
                <c:pt idx="3222">
                  <c:v>3.310326797385621</c:v>
                </c:pt>
                <c:pt idx="3223">
                  <c:v>1.56078431372549</c:v>
                </c:pt>
                <c:pt idx="3224">
                  <c:v>0.39398692810457514</c:v>
                </c:pt>
                <c:pt idx="3225">
                  <c:v>6.2745098039215684E-3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4.2352941176470586E-2</c:v>
                </c:pt>
                <c:pt idx="3235">
                  <c:v>0.2541176470588235</c:v>
                </c:pt>
                <c:pt idx="3236">
                  <c:v>2.6747712418300651</c:v>
                </c:pt>
                <c:pt idx="3237">
                  <c:v>3.914248366013072</c:v>
                </c:pt>
                <c:pt idx="3238">
                  <c:v>6.187450980392156</c:v>
                </c:pt>
                <c:pt idx="3239">
                  <c:v>12.835816993464054</c:v>
                </c:pt>
                <c:pt idx="3240">
                  <c:v>16.699607843137258</c:v>
                </c:pt>
                <c:pt idx="3241">
                  <c:v>18.088104575163403</c:v>
                </c:pt>
                <c:pt idx="3242">
                  <c:v>19.920784313725491</c:v>
                </c:pt>
                <c:pt idx="3243">
                  <c:v>19.374901960784314</c:v>
                </c:pt>
                <c:pt idx="3244">
                  <c:v>12.834771241830065</c:v>
                </c:pt>
                <c:pt idx="3245">
                  <c:v>8.7231372549019603</c:v>
                </c:pt>
                <c:pt idx="3246">
                  <c:v>4.9139869281045758</c:v>
                </c:pt>
                <c:pt idx="3247">
                  <c:v>1.841830065359477</c:v>
                </c:pt>
                <c:pt idx="3248">
                  <c:v>0.11450980392156862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3.1372549019607842E-3</c:v>
                </c:pt>
                <c:pt idx="3253">
                  <c:v>0.88575163398692813</c:v>
                </c:pt>
                <c:pt idx="3254">
                  <c:v>2.3945098039215691</c:v>
                </c:pt>
                <c:pt idx="3255">
                  <c:v>3.0149019607843139</c:v>
                </c:pt>
                <c:pt idx="3256">
                  <c:v>4.251764705882354</c:v>
                </c:pt>
                <c:pt idx="3257">
                  <c:v>4.5296732026143784</c:v>
                </c:pt>
                <c:pt idx="3258">
                  <c:v>3.6470588235294121</c:v>
                </c:pt>
                <c:pt idx="3259">
                  <c:v>2.4149019607843139</c:v>
                </c:pt>
                <c:pt idx="3260">
                  <c:v>3.216470588235294</c:v>
                </c:pt>
                <c:pt idx="3261">
                  <c:v>2.8023529411764709</c:v>
                </c:pt>
                <c:pt idx="3262">
                  <c:v>2.8624836601307186</c:v>
                </c:pt>
                <c:pt idx="3263">
                  <c:v>3.9605228758169937</c:v>
                </c:pt>
                <c:pt idx="3264">
                  <c:v>4.3950326797385628</c:v>
                </c:pt>
                <c:pt idx="3265">
                  <c:v>5.0415686274509799</c:v>
                </c:pt>
                <c:pt idx="3266">
                  <c:v>5.0669281045751635</c:v>
                </c:pt>
                <c:pt idx="3267">
                  <c:v>4.8332026143790854</c:v>
                </c:pt>
                <c:pt idx="3268">
                  <c:v>4.0711111111111116</c:v>
                </c:pt>
                <c:pt idx="3269">
                  <c:v>3.6901960784313723</c:v>
                </c:pt>
                <c:pt idx="3270">
                  <c:v>3.5155555555555558</c:v>
                </c:pt>
                <c:pt idx="3271">
                  <c:v>2.7856209150326796</c:v>
                </c:pt>
                <c:pt idx="3272">
                  <c:v>2.6781699346405232</c:v>
                </c:pt>
                <c:pt idx="3273">
                  <c:v>2.3422222222222229</c:v>
                </c:pt>
                <c:pt idx="3274">
                  <c:v>2.0120261437908495</c:v>
                </c:pt>
                <c:pt idx="3275">
                  <c:v>0.11816993464052288</c:v>
                </c:pt>
                <c:pt idx="3276">
                  <c:v>0.38274509803921575</c:v>
                </c:pt>
                <c:pt idx="3277">
                  <c:v>0.77699346405228764</c:v>
                </c:pt>
                <c:pt idx="3278">
                  <c:v>2.3824836601307191</c:v>
                </c:pt>
                <c:pt idx="3279">
                  <c:v>2.9077124183006537</c:v>
                </c:pt>
                <c:pt idx="3280">
                  <c:v>5.1563398692810463</c:v>
                </c:pt>
                <c:pt idx="3281">
                  <c:v>6.4279738562091495</c:v>
                </c:pt>
                <c:pt idx="3282">
                  <c:v>6.0925490196078433</c:v>
                </c:pt>
                <c:pt idx="3283">
                  <c:v>6.139869281045752</c:v>
                </c:pt>
                <c:pt idx="3284">
                  <c:v>7.4849673202614371</c:v>
                </c:pt>
                <c:pt idx="3285">
                  <c:v>5.2491503267973858</c:v>
                </c:pt>
                <c:pt idx="3286">
                  <c:v>3.6402614379084972</c:v>
                </c:pt>
                <c:pt idx="3287">
                  <c:v>4.3796078431372552</c:v>
                </c:pt>
                <c:pt idx="3288">
                  <c:v>2.9973856209150331</c:v>
                </c:pt>
                <c:pt idx="3289">
                  <c:v>1.1396078431372549</c:v>
                </c:pt>
                <c:pt idx="3290">
                  <c:v>1.126797385620915</c:v>
                </c:pt>
                <c:pt idx="3291">
                  <c:v>1.0813071895424837</c:v>
                </c:pt>
                <c:pt idx="3292">
                  <c:v>0.28313725490196079</c:v>
                </c:pt>
                <c:pt idx="3293">
                  <c:v>1.2549019607843137E-2</c:v>
                </c:pt>
                <c:pt idx="3294">
                  <c:v>0</c:v>
                </c:pt>
                <c:pt idx="3295">
                  <c:v>0.15477124183006535</c:v>
                </c:pt>
                <c:pt idx="3296">
                  <c:v>0.32235294117647062</c:v>
                </c:pt>
                <c:pt idx="3297">
                  <c:v>0.32235294117647062</c:v>
                </c:pt>
                <c:pt idx="3298">
                  <c:v>0.32235294117647062</c:v>
                </c:pt>
                <c:pt idx="3299">
                  <c:v>0.32235294117647062</c:v>
                </c:pt>
                <c:pt idx="3300">
                  <c:v>0.16758169934640524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3.5816993464052295E-2</c:v>
                </c:pt>
                <c:pt idx="3312">
                  <c:v>0.2541176470588235</c:v>
                </c:pt>
                <c:pt idx="3313">
                  <c:v>3.2190849673202617</c:v>
                </c:pt>
                <c:pt idx="3314">
                  <c:v>5.243660130718955</c:v>
                </c:pt>
                <c:pt idx="3315">
                  <c:v>7.4496732026143793</c:v>
                </c:pt>
                <c:pt idx="3316">
                  <c:v>12.318692810457517</c:v>
                </c:pt>
                <c:pt idx="3317">
                  <c:v>13.950849673202613</c:v>
                </c:pt>
                <c:pt idx="3318">
                  <c:v>13.085490196078434</c:v>
                </c:pt>
                <c:pt idx="3319">
                  <c:v>12.653333333333334</c:v>
                </c:pt>
                <c:pt idx="3320">
                  <c:v>11.340915032679739</c:v>
                </c:pt>
                <c:pt idx="3321">
                  <c:v>6.5082352941176467</c:v>
                </c:pt>
                <c:pt idx="3322">
                  <c:v>4.6282352941176477</c:v>
                </c:pt>
                <c:pt idx="3323">
                  <c:v>2.5286274509803919</c:v>
                </c:pt>
                <c:pt idx="3324">
                  <c:v>0.93620915032679741</c:v>
                </c:pt>
                <c:pt idx="3325">
                  <c:v>4.2614379084967319E-2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3.1372549019607842E-3</c:v>
                </c:pt>
                <c:pt idx="3330">
                  <c:v>1.3550326797385621</c:v>
                </c:pt>
                <c:pt idx="3331">
                  <c:v>3.3220915032679739</c:v>
                </c:pt>
                <c:pt idx="3332">
                  <c:v>4.4366013071895427</c:v>
                </c:pt>
                <c:pt idx="3333">
                  <c:v>6.3390849673202618</c:v>
                </c:pt>
                <c:pt idx="3334">
                  <c:v>7.2308496732026146</c:v>
                </c:pt>
                <c:pt idx="3335">
                  <c:v>5.8789542483660133</c:v>
                </c:pt>
                <c:pt idx="3336">
                  <c:v>4.3780392156862753</c:v>
                </c:pt>
                <c:pt idx="3337">
                  <c:v>6.415424836601308</c:v>
                </c:pt>
                <c:pt idx="3338">
                  <c:v>6.6431372549019612</c:v>
                </c:pt>
                <c:pt idx="3339">
                  <c:v>6.7095424836601305</c:v>
                </c:pt>
                <c:pt idx="3340">
                  <c:v>7.8075816993464064</c:v>
                </c:pt>
                <c:pt idx="3341">
                  <c:v>8.0462745098039221</c:v>
                </c:pt>
                <c:pt idx="3342">
                  <c:v>6.7403921568627458</c:v>
                </c:pt>
                <c:pt idx="3343">
                  <c:v>5.3375163398692802</c:v>
                </c:pt>
                <c:pt idx="3344">
                  <c:v>4.4836601307189552</c:v>
                </c:pt>
                <c:pt idx="3345">
                  <c:v>3.7215686274509805</c:v>
                </c:pt>
                <c:pt idx="3346">
                  <c:v>3.2478431372549017</c:v>
                </c:pt>
                <c:pt idx="3347">
                  <c:v>3.0447058823529414</c:v>
                </c:pt>
                <c:pt idx="3348">
                  <c:v>2.900130718954248</c:v>
                </c:pt>
                <c:pt idx="3349">
                  <c:v>3.0154248366013072</c:v>
                </c:pt>
                <c:pt idx="3350">
                  <c:v>3.2810457516339868</c:v>
                </c:pt>
                <c:pt idx="3351">
                  <c:v>3.4734640522875821</c:v>
                </c:pt>
                <c:pt idx="3352">
                  <c:v>2.0122875816993466</c:v>
                </c:pt>
                <c:pt idx="3353">
                  <c:v>1.9166013071895425</c:v>
                </c:pt>
                <c:pt idx="3354">
                  <c:v>2.1712418300653598</c:v>
                </c:pt>
                <c:pt idx="3355">
                  <c:v>3.882352941176471</c:v>
                </c:pt>
                <c:pt idx="3356">
                  <c:v>5.1743790849673212</c:v>
                </c:pt>
                <c:pt idx="3357">
                  <c:v>7.7333333333333343</c:v>
                </c:pt>
                <c:pt idx="3358">
                  <c:v>8.0611764705882365</c:v>
                </c:pt>
                <c:pt idx="3359">
                  <c:v>7.9730718954248365</c:v>
                </c:pt>
                <c:pt idx="3360">
                  <c:v>8.9694117647058818</c:v>
                </c:pt>
                <c:pt idx="3361">
                  <c:v>9.5422222222222235</c:v>
                </c:pt>
                <c:pt idx="3362">
                  <c:v>6.8912418300653595</c:v>
                </c:pt>
                <c:pt idx="3363">
                  <c:v>6.0763398692810453</c:v>
                </c:pt>
                <c:pt idx="3364">
                  <c:v>5.6901960784313719</c:v>
                </c:pt>
                <c:pt idx="3365">
                  <c:v>2.3811764705882354</c:v>
                </c:pt>
                <c:pt idx="3366">
                  <c:v>9.2810457516339859E-2</c:v>
                </c:pt>
                <c:pt idx="3367">
                  <c:v>3.1372549019607842E-3</c:v>
                </c:pt>
                <c:pt idx="3368">
                  <c:v>3.1372549019607842E-3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6.2745098039215684E-3</c:v>
                </c:pt>
                <c:pt idx="3389">
                  <c:v>0.2541176470588235</c:v>
                </c:pt>
                <c:pt idx="3390">
                  <c:v>3.2583006535947714</c:v>
                </c:pt>
                <c:pt idx="3391">
                  <c:v>5.3113725490196089</c:v>
                </c:pt>
                <c:pt idx="3392">
                  <c:v>7.5579084967320256</c:v>
                </c:pt>
                <c:pt idx="3393">
                  <c:v>12.347189542483662</c:v>
                </c:pt>
                <c:pt idx="3394">
                  <c:v>14.914248366013071</c:v>
                </c:pt>
                <c:pt idx="3395">
                  <c:v>12.389019607843139</c:v>
                </c:pt>
                <c:pt idx="3396">
                  <c:v>10.335947712418301</c:v>
                </c:pt>
                <c:pt idx="3397">
                  <c:v>8.0894117647058827</c:v>
                </c:pt>
                <c:pt idx="3398">
                  <c:v>3.2938562091503272</c:v>
                </c:pt>
                <c:pt idx="3399">
                  <c:v>0.53464052287581698</c:v>
                </c:pt>
                <c:pt idx="3400">
                  <c:v>5.5686274509803915E-2</c:v>
                </c:pt>
                <c:pt idx="3401">
                  <c:v>5.5686274509803915E-2</c:v>
                </c:pt>
                <c:pt idx="3402">
                  <c:v>5.5686274509803915E-2</c:v>
                </c:pt>
                <c:pt idx="3403">
                  <c:v>5.5686274509803915E-2</c:v>
                </c:pt>
                <c:pt idx="3404">
                  <c:v>0</c:v>
                </c:pt>
                <c:pt idx="3405">
                  <c:v>0</c:v>
                </c:pt>
                <c:pt idx="3406">
                  <c:v>3.1372549019607842E-3</c:v>
                </c:pt>
                <c:pt idx="3407">
                  <c:v>3.036862745098039</c:v>
                </c:pt>
                <c:pt idx="3408">
                  <c:v>5.8373856209150334</c:v>
                </c:pt>
                <c:pt idx="3409">
                  <c:v>7.1903267973856213</c:v>
                </c:pt>
                <c:pt idx="3410">
                  <c:v>10.263006535947712</c:v>
                </c:pt>
                <c:pt idx="3411">
                  <c:v>12.699869281045752</c:v>
                </c:pt>
                <c:pt idx="3412">
                  <c:v>9.6661437908496737</c:v>
                </c:pt>
                <c:pt idx="3413">
                  <c:v>7.417254901960785</c:v>
                </c:pt>
                <c:pt idx="3414">
                  <c:v>9.4522875816993466</c:v>
                </c:pt>
                <c:pt idx="3415">
                  <c:v>9.7490196078431381</c:v>
                </c:pt>
                <c:pt idx="3416">
                  <c:v>8.4454901960784312</c:v>
                </c:pt>
                <c:pt idx="3417">
                  <c:v>9.5139869281045755</c:v>
                </c:pt>
                <c:pt idx="3418">
                  <c:v>9.6546405228758179</c:v>
                </c:pt>
                <c:pt idx="3419">
                  <c:v>8.0609150326797394</c:v>
                </c:pt>
                <c:pt idx="3420">
                  <c:v>5.1628758169934645</c:v>
                </c:pt>
                <c:pt idx="3421">
                  <c:v>4.095947712418301</c:v>
                </c:pt>
                <c:pt idx="3422">
                  <c:v>3.3571241830065364</c:v>
                </c:pt>
                <c:pt idx="3423">
                  <c:v>2.8928104575163403</c:v>
                </c:pt>
                <c:pt idx="3424">
                  <c:v>1.5777777777777777</c:v>
                </c:pt>
                <c:pt idx="3425">
                  <c:v>1.8972549019607843</c:v>
                </c:pt>
                <c:pt idx="3426">
                  <c:v>3.2094117647058824</c:v>
                </c:pt>
                <c:pt idx="3427">
                  <c:v>4.8473202614379085</c:v>
                </c:pt>
                <c:pt idx="3428">
                  <c:v>6.3181699346405233</c:v>
                </c:pt>
                <c:pt idx="3429">
                  <c:v>6.9926797385620922</c:v>
                </c:pt>
                <c:pt idx="3430">
                  <c:v>6.7315032679738573</c:v>
                </c:pt>
                <c:pt idx="3431">
                  <c:v>5.8271895424836595</c:v>
                </c:pt>
                <c:pt idx="3432">
                  <c:v>6.1722875816993472</c:v>
                </c:pt>
                <c:pt idx="3433">
                  <c:v>6.1066666666666665</c:v>
                </c:pt>
                <c:pt idx="3434">
                  <c:v>6.626666666666666</c:v>
                </c:pt>
                <c:pt idx="3435">
                  <c:v>6.1299346405228752</c:v>
                </c:pt>
                <c:pt idx="3436">
                  <c:v>6.1939869281045761</c:v>
                </c:pt>
                <c:pt idx="3437">
                  <c:v>8.2935947712418301</c:v>
                </c:pt>
                <c:pt idx="3438">
                  <c:v>9.2556862745098023</c:v>
                </c:pt>
                <c:pt idx="3439">
                  <c:v>7.6779084967320257</c:v>
                </c:pt>
                <c:pt idx="3440">
                  <c:v>7.644967320261439</c:v>
                </c:pt>
                <c:pt idx="3441">
                  <c:v>7.1035294117647059</c:v>
                </c:pt>
                <c:pt idx="3442">
                  <c:v>2.6912418300653598</c:v>
                </c:pt>
                <c:pt idx="3443">
                  <c:v>9.5947712418300662E-2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6.2745098039215684E-3</c:v>
                </c:pt>
                <c:pt idx="3466">
                  <c:v>0.2541176470588235</c:v>
                </c:pt>
                <c:pt idx="3467">
                  <c:v>2.3623529411764705</c:v>
                </c:pt>
                <c:pt idx="3468">
                  <c:v>4.1275816993464058</c:v>
                </c:pt>
                <c:pt idx="3469">
                  <c:v>5.7762091503267978</c:v>
                </c:pt>
                <c:pt idx="3470">
                  <c:v>9.3437908496732014</c:v>
                </c:pt>
                <c:pt idx="3471">
                  <c:v>12.976209150326799</c:v>
                </c:pt>
                <c:pt idx="3472">
                  <c:v>12.991895424836603</c:v>
                </c:pt>
                <c:pt idx="3473">
                  <c:v>11.908496732026144</c:v>
                </c:pt>
                <c:pt idx="3474">
                  <c:v>10.315816993464054</c:v>
                </c:pt>
                <c:pt idx="3475">
                  <c:v>7.4439215686274514</c:v>
                </c:pt>
                <c:pt idx="3476">
                  <c:v>4.6732026143790852</c:v>
                </c:pt>
                <c:pt idx="3477">
                  <c:v>2.9424836601307192</c:v>
                </c:pt>
                <c:pt idx="3478">
                  <c:v>2.2606535947712421</c:v>
                </c:pt>
                <c:pt idx="3479">
                  <c:v>2.2047058823529415</c:v>
                </c:pt>
                <c:pt idx="3480">
                  <c:v>1.5027450980392159</c:v>
                </c:pt>
                <c:pt idx="3481">
                  <c:v>0.39320261437908499</c:v>
                </c:pt>
                <c:pt idx="3482">
                  <c:v>0</c:v>
                </c:pt>
                <c:pt idx="3483">
                  <c:v>3.1372549019607842E-3</c:v>
                </c:pt>
                <c:pt idx="3484">
                  <c:v>3.0826143790849674</c:v>
                </c:pt>
                <c:pt idx="3485">
                  <c:v>5.9505882352941173</c:v>
                </c:pt>
                <c:pt idx="3486">
                  <c:v>7.6183006535947717</c:v>
                </c:pt>
                <c:pt idx="3487">
                  <c:v>11.12156862745098</c:v>
                </c:pt>
                <c:pt idx="3488">
                  <c:v>13.571503267973855</c:v>
                </c:pt>
                <c:pt idx="3489">
                  <c:v>10.498300653594772</c:v>
                </c:pt>
                <c:pt idx="3490">
                  <c:v>8.2624836601307194</c:v>
                </c:pt>
                <c:pt idx="3491">
                  <c:v>10.040522875816993</c:v>
                </c:pt>
                <c:pt idx="3492">
                  <c:v>9.9098039215686278</c:v>
                </c:pt>
                <c:pt idx="3493">
                  <c:v>8.5932026143790861</c:v>
                </c:pt>
                <c:pt idx="3494">
                  <c:v>8.6556862745098044</c:v>
                </c:pt>
                <c:pt idx="3495">
                  <c:v>8.0298039215686288</c:v>
                </c:pt>
                <c:pt idx="3496">
                  <c:v>6.37516339869281</c:v>
                </c:pt>
                <c:pt idx="3497">
                  <c:v>3.3576470588235297</c:v>
                </c:pt>
                <c:pt idx="3498">
                  <c:v>2.2556862745098041</c:v>
                </c:pt>
                <c:pt idx="3499">
                  <c:v>2.3730718954248364</c:v>
                </c:pt>
                <c:pt idx="3500">
                  <c:v>2.9879738562091505</c:v>
                </c:pt>
                <c:pt idx="3501">
                  <c:v>1.5610457516339868</c:v>
                </c:pt>
                <c:pt idx="3502">
                  <c:v>2.1484967320261439</c:v>
                </c:pt>
                <c:pt idx="3503">
                  <c:v>4.2972549019607849</c:v>
                </c:pt>
                <c:pt idx="3504">
                  <c:v>6.9916339869281048</c:v>
                </c:pt>
                <c:pt idx="3505">
                  <c:v>8.0755555555555567</c:v>
                </c:pt>
                <c:pt idx="3506">
                  <c:v>9.1375163398692809</c:v>
                </c:pt>
                <c:pt idx="3507">
                  <c:v>8.9166013071895449</c:v>
                </c:pt>
                <c:pt idx="3508">
                  <c:v>7.1882352941176464</c:v>
                </c:pt>
                <c:pt idx="3509">
                  <c:v>6.487058823529412</c:v>
                </c:pt>
                <c:pt idx="3510">
                  <c:v>6.4151633986928109</c:v>
                </c:pt>
                <c:pt idx="3511">
                  <c:v>6.6627450980392169</c:v>
                </c:pt>
                <c:pt idx="3512">
                  <c:v>5.9741176470588231</c:v>
                </c:pt>
                <c:pt idx="3513">
                  <c:v>6.0606535947712423</c:v>
                </c:pt>
                <c:pt idx="3514">
                  <c:v>8.2810457516339877</c:v>
                </c:pt>
                <c:pt idx="3515">
                  <c:v>8.9495424836601316</c:v>
                </c:pt>
                <c:pt idx="3516">
                  <c:v>7.3717647058823532</c:v>
                </c:pt>
                <c:pt idx="3517">
                  <c:v>7.3388235294117656</c:v>
                </c:pt>
                <c:pt idx="3518">
                  <c:v>6.7973856209150343</c:v>
                </c:pt>
                <c:pt idx="3519">
                  <c:v>2.3976470588235297</c:v>
                </c:pt>
                <c:pt idx="3520">
                  <c:v>9.5947712418300662E-2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6.2745098039215684E-3</c:v>
                </c:pt>
                <c:pt idx="3543">
                  <c:v>9.3071895424836612E-2</c:v>
                </c:pt>
                <c:pt idx="3544">
                  <c:v>0.9233986928104575</c:v>
                </c:pt>
                <c:pt idx="3545">
                  <c:v>1.7691503267973856</c:v>
                </c:pt>
                <c:pt idx="3546">
                  <c:v>2.1061437908496732</c:v>
                </c:pt>
                <c:pt idx="3547">
                  <c:v>3.4070588235294119</c:v>
                </c:pt>
                <c:pt idx="3548">
                  <c:v>6.9623529411764702</c:v>
                </c:pt>
                <c:pt idx="3549">
                  <c:v>9.7597385620915027</c:v>
                </c:pt>
                <c:pt idx="3550">
                  <c:v>10.727058823529415</c:v>
                </c:pt>
                <c:pt idx="3551">
                  <c:v>10.970718954248365</c:v>
                </c:pt>
                <c:pt idx="3552">
                  <c:v>10.740915032679739</c:v>
                </c:pt>
                <c:pt idx="3553">
                  <c:v>9.8596078431372547</c:v>
                </c:pt>
                <c:pt idx="3554">
                  <c:v>7.6407843137254901</c:v>
                </c:pt>
                <c:pt idx="3555">
                  <c:v>5.8433986928104584</c:v>
                </c:pt>
                <c:pt idx="3556">
                  <c:v>5.2627450980392156</c:v>
                </c:pt>
                <c:pt idx="3557">
                  <c:v>4.1853594771241829</c:v>
                </c:pt>
                <c:pt idx="3558">
                  <c:v>1.4245751633986932</c:v>
                </c:pt>
                <c:pt idx="3559">
                  <c:v>1.5686274509803925E-2</c:v>
                </c:pt>
                <c:pt idx="3560">
                  <c:v>0</c:v>
                </c:pt>
                <c:pt idx="3561">
                  <c:v>2.5139869281045755</c:v>
                </c:pt>
                <c:pt idx="3562">
                  <c:v>4.9550326797385624</c:v>
                </c:pt>
                <c:pt idx="3563">
                  <c:v>6.6196078431372554</c:v>
                </c:pt>
                <c:pt idx="3564">
                  <c:v>10.191895424836602</c:v>
                </c:pt>
                <c:pt idx="3565">
                  <c:v>12.737777777777779</c:v>
                </c:pt>
                <c:pt idx="3566">
                  <c:v>10.230065359477123</c:v>
                </c:pt>
                <c:pt idx="3567">
                  <c:v>8.4211764705882359</c:v>
                </c:pt>
                <c:pt idx="3568">
                  <c:v>10.20235294117647</c:v>
                </c:pt>
                <c:pt idx="3569">
                  <c:v>9.9932026143790846</c:v>
                </c:pt>
                <c:pt idx="3570">
                  <c:v>8.5837908496732034</c:v>
                </c:pt>
                <c:pt idx="3571">
                  <c:v>8.5775163398692804</c:v>
                </c:pt>
                <c:pt idx="3572">
                  <c:v>7.9453594771241827</c:v>
                </c:pt>
                <c:pt idx="3573">
                  <c:v>5.6525490196078447</c:v>
                </c:pt>
                <c:pt idx="3574">
                  <c:v>2.5537254901960789</c:v>
                </c:pt>
                <c:pt idx="3575">
                  <c:v>2.1934640522875819</c:v>
                </c:pt>
                <c:pt idx="3576">
                  <c:v>4.471111111111111</c:v>
                </c:pt>
                <c:pt idx="3577">
                  <c:v>6.1071895424836597</c:v>
                </c:pt>
                <c:pt idx="3578">
                  <c:v>5.3681045751633993</c:v>
                </c:pt>
                <c:pt idx="3579">
                  <c:v>6.3403921568627446</c:v>
                </c:pt>
                <c:pt idx="3580">
                  <c:v>8.9239215686274527</c:v>
                </c:pt>
                <c:pt idx="3581">
                  <c:v>9.7069281045751641</c:v>
                </c:pt>
                <c:pt idx="3582">
                  <c:v>9.8538562091503277</c:v>
                </c:pt>
                <c:pt idx="3583">
                  <c:v>11.374901960784316</c:v>
                </c:pt>
                <c:pt idx="3584">
                  <c:v>11.450980392156863</c:v>
                </c:pt>
                <c:pt idx="3585">
                  <c:v>8.3960784313725494</c:v>
                </c:pt>
                <c:pt idx="3586">
                  <c:v>6.4470588235294128</c:v>
                </c:pt>
                <c:pt idx="3587">
                  <c:v>6.0692810457516337</c:v>
                </c:pt>
                <c:pt idx="3588">
                  <c:v>5.8081045751633988</c:v>
                </c:pt>
                <c:pt idx="3589">
                  <c:v>4.5283660130718957</c:v>
                </c:pt>
                <c:pt idx="3590">
                  <c:v>4.7354248366013065</c:v>
                </c:pt>
                <c:pt idx="3591">
                  <c:v>7.1581699346405232</c:v>
                </c:pt>
                <c:pt idx="3592">
                  <c:v>6.5722875816993467</c:v>
                </c:pt>
                <c:pt idx="3593">
                  <c:v>4.9816993464052297</c:v>
                </c:pt>
                <c:pt idx="3594">
                  <c:v>4.9487581699346412</c:v>
                </c:pt>
                <c:pt idx="3595">
                  <c:v>4.4368627450980398</c:v>
                </c:pt>
                <c:pt idx="3596">
                  <c:v>0.90248366013071901</c:v>
                </c:pt>
                <c:pt idx="3597">
                  <c:v>8.3137254901960791E-2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0.15189542483660132</c:v>
                </c:pt>
                <c:pt idx="3621">
                  <c:v>1.0261437908496733</c:v>
                </c:pt>
                <c:pt idx="3622">
                  <c:v>1.9074509803921569</c:v>
                </c:pt>
                <c:pt idx="3623">
                  <c:v>2.1628758169934641</c:v>
                </c:pt>
                <c:pt idx="3624">
                  <c:v>3.3524183006535946</c:v>
                </c:pt>
                <c:pt idx="3625">
                  <c:v>7.1858823529411771</c:v>
                </c:pt>
                <c:pt idx="3626">
                  <c:v>11.133071895424838</c:v>
                </c:pt>
                <c:pt idx="3627">
                  <c:v>12.447581699346404</c:v>
                </c:pt>
                <c:pt idx="3628">
                  <c:v>12.866143790849671</c:v>
                </c:pt>
                <c:pt idx="3629">
                  <c:v>13.673725490196079</c:v>
                </c:pt>
                <c:pt idx="3630">
                  <c:v>13.525228758169934</c:v>
                </c:pt>
                <c:pt idx="3631">
                  <c:v>11.303790849673202</c:v>
                </c:pt>
                <c:pt idx="3632">
                  <c:v>9.3218300653594781</c:v>
                </c:pt>
                <c:pt idx="3633">
                  <c:v>8.6478431372549025</c:v>
                </c:pt>
                <c:pt idx="3634">
                  <c:v>6.650718954248366</c:v>
                </c:pt>
                <c:pt idx="3635">
                  <c:v>2.8993464052287581</c:v>
                </c:pt>
                <c:pt idx="3636">
                  <c:v>0.63764705882352934</c:v>
                </c:pt>
                <c:pt idx="3637">
                  <c:v>0.42692810457516339</c:v>
                </c:pt>
                <c:pt idx="3638">
                  <c:v>2.7628758169934637</c:v>
                </c:pt>
                <c:pt idx="3639">
                  <c:v>4.9132026143790855</c:v>
                </c:pt>
                <c:pt idx="3640">
                  <c:v>5.9168627450980384</c:v>
                </c:pt>
                <c:pt idx="3641">
                  <c:v>8.9458823529411777</c:v>
                </c:pt>
                <c:pt idx="3642">
                  <c:v>12.090718954248366</c:v>
                </c:pt>
                <c:pt idx="3643">
                  <c:v>9.7610457516339881</c:v>
                </c:pt>
                <c:pt idx="3644">
                  <c:v>7.9662745098039212</c:v>
                </c:pt>
                <c:pt idx="3645">
                  <c:v>8.9009150326797393</c:v>
                </c:pt>
                <c:pt idx="3646">
                  <c:v>8.0833986928104569</c:v>
                </c:pt>
                <c:pt idx="3647">
                  <c:v>5.7307189542483661</c:v>
                </c:pt>
                <c:pt idx="3648">
                  <c:v>5.724444444444444</c:v>
                </c:pt>
                <c:pt idx="3649">
                  <c:v>5.3688888888888888</c:v>
                </c:pt>
                <c:pt idx="3650">
                  <c:v>3.3450980392156859</c:v>
                </c:pt>
                <c:pt idx="3651">
                  <c:v>1.2549019607843137</c:v>
                </c:pt>
                <c:pt idx="3652">
                  <c:v>3.2452287581699348</c:v>
                </c:pt>
                <c:pt idx="3653">
                  <c:v>6.187450980392156</c:v>
                </c:pt>
                <c:pt idx="3654">
                  <c:v>8.2000000000000011</c:v>
                </c:pt>
                <c:pt idx="3655">
                  <c:v>8.6998692810457516</c:v>
                </c:pt>
                <c:pt idx="3656">
                  <c:v>9.6854901960784314</c:v>
                </c:pt>
                <c:pt idx="3657">
                  <c:v>11.669542483660129</c:v>
                </c:pt>
                <c:pt idx="3658">
                  <c:v>12.027973856209149</c:v>
                </c:pt>
                <c:pt idx="3659">
                  <c:v>11.922614379084965</c:v>
                </c:pt>
                <c:pt idx="3660">
                  <c:v>13.947973856209151</c:v>
                </c:pt>
                <c:pt idx="3661">
                  <c:v>14.066143790849672</c:v>
                </c:pt>
                <c:pt idx="3662">
                  <c:v>10.161568627450981</c:v>
                </c:pt>
                <c:pt idx="3663">
                  <c:v>7.9152941176470595</c:v>
                </c:pt>
                <c:pt idx="3664">
                  <c:v>7.3262745098039206</c:v>
                </c:pt>
                <c:pt idx="3665">
                  <c:v>6.4525490196078437</c:v>
                </c:pt>
                <c:pt idx="3666">
                  <c:v>4.9220915032679748</c:v>
                </c:pt>
                <c:pt idx="3667">
                  <c:v>4.5458823529411765</c:v>
                </c:pt>
                <c:pt idx="3668">
                  <c:v>6.2509803921568627</c:v>
                </c:pt>
                <c:pt idx="3669">
                  <c:v>5.6577777777777785</c:v>
                </c:pt>
                <c:pt idx="3670">
                  <c:v>4.0894117647058827</c:v>
                </c:pt>
                <c:pt idx="3671">
                  <c:v>4.0564705882352952</c:v>
                </c:pt>
                <c:pt idx="3672">
                  <c:v>3.6164705882352939</c:v>
                </c:pt>
                <c:pt idx="3673">
                  <c:v>0.85699346405228749</c:v>
                </c:pt>
                <c:pt idx="3674">
                  <c:v>0.1320261437908497</c:v>
                </c:pt>
                <c:pt idx="3675">
                  <c:v>4.8888888888888898E-2</c:v>
                </c:pt>
                <c:pt idx="3676">
                  <c:v>4.8888888888888898E-2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0.27921568627450982</c:v>
                </c:pt>
                <c:pt idx="3698">
                  <c:v>0.85908496732026152</c:v>
                </c:pt>
                <c:pt idx="3699">
                  <c:v>1.1626143790849672</c:v>
                </c:pt>
                <c:pt idx="3700">
                  <c:v>1.3827450980392157</c:v>
                </c:pt>
                <c:pt idx="3701">
                  <c:v>2.5722875816993467</c:v>
                </c:pt>
                <c:pt idx="3702">
                  <c:v>6.4758169934640524</c:v>
                </c:pt>
                <c:pt idx="3703">
                  <c:v>10.94169934640523</c:v>
                </c:pt>
                <c:pt idx="3704">
                  <c:v>12.833986928104578</c:v>
                </c:pt>
                <c:pt idx="3705">
                  <c:v>13.287843137254903</c:v>
                </c:pt>
                <c:pt idx="3706">
                  <c:v>14.50248366013072</c:v>
                </c:pt>
                <c:pt idx="3707">
                  <c:v>14.202614379084968</c:v>
                </c:pt>
                <c:pt idx="3708">
                  <c:v>12.253071895424837</c:v>
                </c:pt>
                <c:pt idx="3709">
                  <c:v>10.409934640522875</c:v>
                </c:pt>
                <c:pt idx="3710">
                  <c:v>9.7359477124183016</c:v>
                </c:pt>
                <c:pt idx="3711">
                  <c:v>7.3317647058823532</c:v>
                </c:pt>
                <c:pt idx="3712">
                  <c:v>3.7430065359477123</c:v>
                </c:pt>
                <c:pt idx="3713">
                  <c:v>2.338300653594771</c:v>
                </c:pt>
                <c:pt idx="3714">
                  <c:v>3.3035294117647065</c:v>
                </c:pt>
                <c:pt idx="3715">
                  <c:v>5.7456209150326805</c:v>
                </c:pt>
                <c:pt idx="3716">
                  <c:v>7.9675816993464057</c:v>
                </c:pt>
                <c:pt idx="3717">
                  <c:v>8.2684967320261453</c:v>
                </c:pt>
                <c:pt idx="3718">
                  <c:v>9.3215686274509828</c:v>
                </c:pt>
                <c:pt idx="3719">
                  <c:v>11.376209150326797</c:v>
                </c:pt>
                <c:pt idx="3720">
                  <c:v>8.940392156862746</c:v>
                </c:pt>
                <c:pt idx="3721">
                  <c:v>6.8844444444444459</c:v>
                </c:pt>
                <c:pt idx="3722">
                  <c:v>6.5832679738562092</c:v>
                </c:pt>
                <c:pt idx="3723">
                  <c:v>5.0810457516339875</c:v>
                </c:pt>
                <c:pt idx="3724">
                  <c:v>1.8836601307189547</c:v>
                </c:pt>
                <c:pt idx="3725">
                  <c:v>1.8773856209150328</c:v>
                </c:pt>
                <c:pt idx="3726">
                  <c:v>1.7113725490196074</c:v>
                </c:pt>
                <c:pt idx="3727">
                  <c:v>1.4175163398692812</c:v>
                </c:pt>
                <c:pt idx="3728">
                  <c:v>1.2041830065359478</c:v>
                </c:pt>
                <c:pt idx="3729">
                  <c:v>5.489150326797386</c:v>
                </c:pt>
                <c:pt idx="3730">
                  <c:v>8.4635294117647053</c:v>
                </c:pt>
                <c:pt idx="3731">
                  <c:v>10.476078431372551</c:v>
                </c:pt>
                <c:pt idx="3732">
                  <c:v>10.975947712418302</c:v>
                </c:pt>
                <c:pt idx="3733">
                  <c:v>10.927581699346407</c:v>
                </c:pt>
                <c:pt idx="3734">
                  <c:v>11.024052287581702</c:v>
                </c:pt>
                <c:pt idx="3735">
                  <c:v>10.748758169934641</c:v>
                </c:pt>
                <c:pt idx="3736">
                  <c:v>10.223006535947713</c:v>
                </c:pt>
                <c:pt idx="3737">
                  <c:v>12.066666666666666</c:v>
                </c:pt>
                <c:pt idx="3738">
                  <c:v>12.545098039215688</c:v>
                </c:pt>
                <c:pt idx="3739">
                  <c:v>8.7955555555555556</c:v>
                </c:pt>
                <c:pt idx="3740">
                  <c:v>6.9647058823529413</c:v>
                </c:pt>
                <c:pt idx="3741">
                  <c:v>6.5715032679738563</c:v>
                </c:pt>
                <c:pt idx="3742">
                  <c:v>4.56078431372549</c:v>
                </c:pt>
                <c:pt idx="3743">
                  <c:v>3.1016993464052285</c:v>
                </c:pt>
                <c:pt idx="3744">
                  <c:v>2.4467973856209149</c:v>
                </c:pt>
                <c:pt idx="3745">
                  <c:v>2.6818300653594775</c:v>
                </c:pt>
                <c:pt idx="3746">
                  <c:v>1.8983006535947711</c:v>
                </c:pt>
                <c:pt idx="3747">
                  <c:v>1.6169934640522876</c:v>
                </c:pt>
                <c:pt idx="3748">
                  <c:v>1.9537254901960786</c:v>
                </c:pt>
                <c:pt idx="3749">
                  <c:v>2.8441830065359479</c:v>
                </c:pt>
                <c:pt idx="3750">
                  <c:v>1.8766013071895424</c:v>
                </c:pt>
                <c:pt idx="3751">
                  <c:v>1.5665359477124181</c:v>
                </c:pt>
                <c:pt idx="3752">
                  <c:v>1.5150326797385623</c:v>
                </c:pt>
                <c:pt idx="3753">
                  <c:v>1.1783006535947713</c:v>
                </c:pt>
                <c:pt idx="3754">
                  <c:v>0.13568627450980392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0.27921568627450982</c:v>
                </c:pt>
                <c:pt idx="3775">
                  <c:v>0.81986928104575163</c:v>
                </c:pt>
                <c:pt idx="3776">
                  <c:v>1.1074509803921568</c:v>
                </c:pt>
                <c:pt idx="3777">
                  <c:v>1.7108496732026146</c:v>
                </c:pt>
                <c:pt idx="3778">
                  <c:v>2.042875816993464</c:v>
                </c:pt>
                <c:pt idx="3779">
                  <c:v>4.7628758169934651</c:v>
                </c:pt>
                <c:pt idx="3780">
                  <c:v>10.150065359477125</c:v>
                </c:pt>
                <c:pt idx="3781">
                  <c:v>12.061437908496734</c:v>
                </c:pt>
                <c:pt idx="3782">
                  <c:v>12.494901960784313</c:v>
                </c:pt>
                <c:pt idx="3783">
                  <c:v>16.19294117647059</c:v>
                </c:pt>
                <c:pt idx="3784">
                  <c:v>17.675816993464053</c:v>
                </c:pt>
                <c:pt idx="3785">
                  <c:v>14.84418300653595</c:v>
                </c:pt>
                <c:pt idx="3786">
                  <c:v>12.997908496732025</c:v>
                </c:pt>
                <c:pt idx="3787">
                  <c:v>11.973856209150327</c:v>
                </c:pt>
                <c:pt idx="3788">
                  <c:v>7.9437908496732037</c:v>
                </c:pt>
                <c:pt idx="3789">
                  <c:v>3.7558169934640526</c:v>
                </c:pt>
                <c:pt idx="3790">
                  <c:v>2.758431372549019</c:v>
                </c:pt>
                <c:pt idx="3791">
                  <c:v>3.9911111111111106</c:v>
                </c:pt>
                <c:pt idx="3792">
                  <c:v>4.7450980392156863</c:v>
                </c:pt>
                <c:pt idx="3793">
                  <c:v>6.1665359477124175</c:v>
                </c:pt>
                <c:pt idx="3794">
                  <c:v>6.2290196078431368</c:v>
                </c:pt>
                <c:pt idx="3795">
                  <c:v>5.7108496732026151</c:v>
                </c:pt>
                <c:pt idx="3796">
                  <c:v>6.1529411764705877</c:v>
                </c:pt>
                <c:pt idx="3797">
                  <c:v>5.7095424836601305</c:v>
                </c:pt>
                <c:pt idx="3798">
                  <c:v>4.3686274509803926</c:v>
                </c:pt>
                <c:pt idx="3799">
                  <c:v>4.0698039215686279</c:v>
                </c:pt>
                <c:pt idx="3800">
                  <c:v>2.4922875816993466</c:v>
                </c:pt>
                <c:pt idx="3801">
                  <c:v>0.46483660130718968</c:v>
                </c:pt>
                <c:pt idx="3802">
                  <c:v>0.14143790849673205</c:v>
                </c:pt>
                <c:pt idx="3803">
                  <c:v>6.0915032679738565E-2</c:v>
                </c:pt>
                <c:pt idx="3804">
                  <c:v>3.1372549019607842E-3</c:v>
                </c:pt>
                <c:pt idx="3805">
                  <c:v>1.0418300653594772</c:v>
                </c:pt>
                <c:pt idx="3806">
                  <c:v>6.1633986928104578</c:v>
                </c:pt>
                <c:pt idx="3807">
                  <c:v>10.019084967320262</c:v>
                </c:pt>
                <c:pt idx="3808">
                  <c:v>12.170718954248368</c:v>
                </c:pt>
                <c:pt idx="3809">
                  <c:v>12.670588235294117</c:v>
                </c:pt>
                <c:pt idx="3810">
                  <c:v>12.309281045751636</c:v>
                </c:pt>
                <c:pt idx="3811">
                  <c:v>10.585359477124184</c:v>
                </c:pt>
                <c:pt idx="3812">
                  <c:v>8.0627450980392172</c:v>
                </c:pt>
                <c:pt idx="3813">
                  <c:v>6.1226143790849665</c:v>
                </c:pt>
                <c:pt idx="3814">
                  <c:v>6.994248366013073</c:v>
                </c:pt>
                <c:pt idx="3815">
                  <c:v>7.7301960784313719</c:v>
                </c:pt>
                <c:pt idx="3816">
                  <c:v>5.2711111111111109</c:v>
                </c:pt>
                <c:pt idx="3817">
                  <c:v>5.7874509803921566</c:v>
                </c:pt>
                <c:pt idx="3818">
                  <c:v>7.5064052287581697</c:v>
                </c:pt>
                <c:pt idx="3819">
                  <c:v>6.4209150326797397</c:v>
                </c:pt>
                <c:pt idx="3820">
                  <c:v>5.0172549019607846</c:v>
                </c:pt>
                <c:pt idx="3821">
                  <c:v>4.1082352941176472</c:v>
                </c:pt>
                <c:pt idx="3822">
                  <c:v>2.2588235294117651</c:v>
                </c:pt>
                <c:pt idx="3823">
                  <c:v>0.34718954248366013</c:v>
                </c:pt>
                <c:pt idx="3824">
                  <c:v>0.11267973856209151</c:v>
                </c:pt>
                <c:pt idx="3825">
                  <c:v>0.4366013071895426</c:v>
                </c:pt>
                <c:pt idx="3826">
                  <c:v>2.0891503267973861</c:v>
                </c:pt>
                <c:pt idx="3827">
                  <c:v>2.8750326797385624</c:v>
                </c:pt>
                <c:pt idx="3828">
                  <c:v>2.9087581699346408</c:v>
                </c:pt>
                <c:pt idx="3829">
                  <c:v>3.3858823529411763</c:v>
                </c:pt>
                <c:pt idx="3830">
                  <c:v>3.0716339869281049</c:v>
                </c:pt>
                <c:pt idx="3831">
                  <c:v>1.3895424836601309</c:v>
                </c:pt>
                <c:pt idx="3832">
                  <c:v>0.6036601307189543</c:v>
                </c:pt>
                <c:pt idx="3833">
                  <c:v>0.55111111111111111</c:v>
                </c:pt>
                <c:pt idx="3834">
                  <c:v>2.2483660130718956E-2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0.34352941176470586</c:v>
                </c:pt>
                <c:pt idx="3852">
                  <c:v>0.9581699346405228</c:v>
                </c:pt>
                <c:pt idx="3853">
                  <c:v>1.2457516339869281</c:v>
                </c:pt>
                <c:pt idx="3854">
                  <c:v>2.3445751633986931</c:v>
                </c:pt>
                <c:pt idx="3855">
                  <c:v>2.7132026143790848</c:v>
                </c:pt>
                <c:pt idx="3856">
                  <c:v>3.6833986928104578</c:v>
                </c:pt>
                <c:pt idx="3857">
                  <c:v>7.6554248366013073</c:v>
                </c:pt>
                <c:pt idx="3858">
                  <c:v>8.9045751633986931</c:v>
                </c:pt>
                <c:pt idx="3859">
                  <c:v>8.9939869281045741</c:v>
                </c:pt>
                <c:pt idx="3860">
                  <c:v>13.149281045751636</c:v>
                </c:pt>
                <c:pt idx="3861">
                  <c:v>15.402352941176471</c:v>
                </c:pt>
                <c:pt idx="3862">
                  <c:v>13.518692810457516</c:v>
                </c:pt>
                <c:pt idx="3863">
                  <c:v>12.501176470588236</c:v>
                </c:pt>
                <c:pt idx="3864">
                  <c:v>12.583267973856211</c:v>
                </c:pt>
                <c:pt idx="3865">
                  <c:v>8.7916339869281046</c:v>
                </c:pt>
                <c:pt idx="3866">
                  <c:v>5.6747712418300651</c:v>
                </c:pt>
                <c:pt idx="3867">
                  <c:v>6.2849673202614378</c:v>
                </c:pt>
                <c:pt idx="3868">
                  <c:v>7.8609150326797401</c:v>
                </c:pt>
                <c:pt idx="3869">
                  <c:v>7.4384313725490205</c:v>
                </c:pt>
                <c:pt idx="3870">
                  <c:v>8.4525490196078437</c:v>
                </c:pt>
                <c:pt idx="3871">
                  <c:v>8.132026143790851</c:v>
                </c:pt>
                <c:pt idx="3872">
                  <c:v>5.9688888888888894</c:v>
                </c:pt>
                <c:pt idx="3873">
                  <c:v>6.2146405228758175</c:v>
                </c:pt>
                <c:pt idx="3874">
                  <c:v>5.9647058823529404</c:v>
                </c:pt>
                <c:pt idx="3875">
                  <c:v>4.2627450980392156</c:v>
                </c:pt>
                <c:pt idx="3876">
                  <c:v>4.6026143790849678</c:v>
                </c:pt>
                <c:pt idx="3877">
                  <c:v>3.4525490196078432</c:v>
                </c:pt>
                <c:pt idx="3878">
                  <c:v>1.1116339869281047</c:v>
                </c:pt>
                <c:pt idx="3879">
                  <c:v>0.51372549019607849</c:v>
                </c:pt>
                <c:pt idx="3880">
                  <c:v>0.46928104575163399</c:v>
                </c:pt>
                <c:pt idx="3881">
                  <c:v>0</c:v>
                </c:pt>
                <c:pt idx="3882">
                  <c:v>1.0677124183006534</c:v>
                </c:pt>
                <c:pt idx="3883">
                  <c:v>7.0494117647058836</c:v>
                </c:pt>
                <c:pt idx="3884">
                  <c:v>12.994509803921568</c:v>
                </c:pt>
                <c:pt idx="3885">
                  <c:v>14.977254901960784</c:v>
                </c:pt>
                <c:pt idx="3886">
                  <c:v>15.206274509803919</c:v>
                </c:pt>
                <c:pt idx="3887">
                  <c:v>14.644444444444446</c:v>
                </c:pt>
                <c:pt idx="3888">
                  <c:v>11.258823529411764</c:v>
                </c:pt>
                <c:pt idx="3889">
                  <c:v>5.7338562091503267</c:v>
                </c:pt>
                <c:pt idx="3890">
                  <c:v>4.0324183006535943</c:v>
                </c:pt>
                <c:pt idx="3891">
                  <c:v>4.9024836601307191</c:v>
                </c:pt>
                <c:pt idx="3892">
                  <c:v>5.6211764705882361</c:v>
                </c:pt>
                <c:pt idx="3893">
                  <c:v>4.0920261437908492</c:v>
                </c:pt>
                <c:pt idx="3894">
                  <c:v>5.9579084967320259</c:v>
                </c:pt>
                <c:pt idx="3895">
                  <c:v>8.2342483660130732</c:v>
                </c:pt>
                <c:pt idx="3896">
                  <c:v>7.421176470588235</c:v>
                </c:pt>
                <c:pt idx="3897">
                  <c:v>6.2904575163398704</c:v>
                </c:pt>
                <c:pt idx="3898">
                  <c:v>5.3482352941176474</c:v>
                </c:pt>
                <c:pt idx="3899">
                  <c:v>3.0622222222222222</c:v>
                </c:pt>
                <c:pt idx="3900">
                  <c:v>0.52339869281045759</c:v>
                </c:pt>
                <c:pt idx="3901">
                  <c:v>0.29202614379084968</c:v>
                </c:pt>
                <c:pt idx="3902">
                  <c:v>0.53803921568627455</c:v>
                </c:pt>
                <c:pt idx="3903">
                  <c:v>2.0954248366013073</c:v>
                </c:pt>
                <c:pt idx="3904">
                  <c:v>2.9383006535947715</c:v>
                </c:pt>
                <c:pt idx="3905">
                  <c:v>3.5239215686274514</c:v>
                </c:pt>
                <c:pt idx="3906">
                  <c:v>4.9633986928104585</c:v>
                </c:pt>
                <c:pt idx="3907">
                  <c:v>5.1074509803921577</c:v>
                </c:pt>
                <c:pt idx="3908">
                  <c:v>3.4543790849673202</c:v>
                </c:pt>
                <c:pt idx="3909">
                  <c:v>2.6339869281045756</c:v>
                </c:pt>
                <c:pt idx="3910">
                  <c:v>2.0295424836601308</c:v>
                </c:pt>
                <c:pt idx="3911">
                  <c:v>0.53542483660130724</c:v>
                </c:pt>
                <c:pt idx="3912">
                  <c:v>5.1503267973856202E-2</c:v>
                </c:pt>
                <c:pt idx="3913">
                  <c:v>2.2483660130718956E-2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0.99163398692810478</c:v>
                </c:pt>
                <c:pt idx="3929">
                  <c:v>1.6449673202614379</c:v>
                </c:pt>
                <c:pt idx="3930">
                  <c:v>1.932549019607843</c:v>
                </c:pt>
                <c:pt idx="3931">
                  <c:v>3.0407843137254904</c:v>
                </c:pt>
                <c:pt idx="3932">
                  <c:v>3.914248366013072</c:v>
                </c:pt>
                <c:pt idx="3933">
                  <c:v>5.0988235294117645</c:v>
                </c:pt>
                <c:pt idx="3934">
                  <c:v>8.9707189542483672</c:v>
                </c:pt>
                <c:pt idx="3935">
                  <c:v>9.706666666666667</c:v>
                </c:pt>
                <c:pt idx="3936">
                  <c:v>9.2619607843137253</c:v>
                </c:pt>
                <c:pt idx="3937">
                  <c:v>12.734640522875818</c:v>
                </c:pt>
                <c:pt idx="3938">
                  <c:v>12.603137254901961</c:v>
                </c:pt>
                <c:pt idx="3939">
                  <c:v>9.7652287581699344</c:v>
                </c:pt>
                <c:pt idx="3940">
                  <c:v>9.8099346405228776</c:v>
                </c:pt>
                <c:pt idx="3941">
                  <c:v>11.602352941176472</c:v>
                </c:pt>
                <c:pt idx="3942">
                  <c:v>8.7074509803921583</c:v>
                </c:pt>
                <c:pt idx="3943">
                  <c:v>7.3349019607843147</c:v>
                </c:pt>
                <c:pt idx="3944">
                  <c:v>9.054117647058824</c:v>
                </c:pt>
                <c:pt idx="3945">
                  <c:v>10.225098039215686</c:v>
                </c:pt>
                <c:pt idx="3946">
                  <c:v>8.8326797385620903</c:v>
                </c:pt>
                <c:pt idx="3947">
                  <c:v>9.0988235294117654</c:v>
                </c:pt>
                <c:pt idx="3948">
                  <c:v>8.5560784313725495</c:v>
                </c:pt>
                <c:pt idx="3949">
                  <c:v>6.2305882352941175</c:v>
                </c:pt>
                <c:pt idx="3950">
                  <c:v>6.2394771241830069</c:v>
                </c:pt>
                <c:pt idx="3951">
                  <c:v>5.7864052287581691</c:v>
                </c:pt>
                <c:pt idx="3952">
                  <c:v>4.1134640522875809</c:v>
                </c:pt>
                <c:pt idx="3953">
                  <c:v>4.8677124183006537</c:v>
                </c:pt>
                <c:pt idx="3954">
                  <c:v>3.7866666666666666</c:v>
                </c:pt>
                <c:pt idx="3955">
                  <c:v>1.5385620915032681</c:v>
                </c:pt>
                <c:pt idx="3956">
                  <c:v>0.92810457516339862</c:v>
                </c:pt>
                <c:pt idx="3957">
                  <c:v>0.88366013071895422</c:v>
                </c:pt>
                <c:pt idx="3958">
                  <c:v>0</c:v>
                </c:pt>
                <c:pt idx="3959">
                  <c:v>1.0677124183006534</c:v>
                </c:pt>
                <c:pt idx="3960">
                  <c:v>6.2865359477124185</c:v>
                </c:pt>
                <c:pt idx="3961">
                  <c:v>11.76967320261438</c:v>
                </c:pt>
                <c:pt idx="3962">
                  <c:v>13.714771241830066</c:v>
                </c:pt>
                <c:pt idx="3963">
                  <c:v>13.890980392156862</c:v>
                </c:pt>
                <c:pt idx="3964">
                  <c:v>13.035032679738562</c:v>
                </c:pt>
                <c:pt idx="3965">
                  <c:v>9.2358169934640522</c:v>
                </c:pt>
                <c:pt idx="3966">
                  <c:v>3.9926797385620914</c:v>
                </c:pt>
                <c:pt idx="3967">
                  <c:v>2.2509803921568627</c:v>
                </c:pt>
                <c:pt idx="3968">
                  <c:v>2.6650980392156862</c:v>
                </c:pt>
                <c:pt idx="3969">
                  <c:v>3.0867973856209154</c:v>
                </c:pt>
                <c:pt idx="3970">
                  <c:v>2.5633986928104577</c:v>
                </c:pt>
                <c:pt idx="3971">
                  <c:v>5.2556862745098041</c:v>
                </c:pt>
                <c:pt idx="3972">
                  <c:v>8.4305882352941186</c:v>
                </c:pt>
                <c:pt idx="3973">
                  <c:v>8.663006535947714</c:v>
                </c:pt>
                <c:pt idx="3974">
                  <c:v>8.1422222222222231</c:v>
                </c:pt>
                <c:pt idx="3975">
                  <c:v>7.3864052287581696</c:v>
                </c:pt>
                <c:pt idx="3976">
                  <c:v>4.4541176470588244</c:v>
                </c:pt>
                <c:pt idx="3977">
                  <c:v>1.0946405228758169</c:v>
                </c:pt>
                <c:pt idx="3978">
                  <c:v>0.33594771241830068</c:v>
                </c:pt>
                <c:pt idx="3979">
                  <c:v>0.5913725490196079</c:v>
                </c:pt>
                <c:pt idx="3980">
                  <c:v>2.1456209150326799</c:v>
                </c:pt>
                <c:pt idx="3981">
                  <c:v>2.9947712418300654</c:v>
                </c:pt>
                <c:pt idx="3982">
                  <c:v>3.8679738562091504</c:v>
                </c:pt>
                <c:pt idx="3983">
                  <c:v>5.8371241830065363</c:v>
                </c:pt>
                <c:pt idx="3984">
                  <c:v>6.2823529411764714</c:v>
                </c:pt>
                <c:pt idx="3985">
                  <c:v>5.0240522875816991</c:v>
                </c:pt>
                <c:pt idx="3986">
                  <c:v>4.5403921568627448</c:v>
                </c:pt>
                <c:pt idx="3987">
                  <c:v>3.6483660130718953</c:v>
                </c:pt>
                <c:pt idx="3988">
                  <c:v>1.6151633986928104</c:v>
                </c:pt>
                <c:pt idx="3989">
                  <c:v>0.80183006535947698</c:v>
                </c:pt>
                <c:pt idx="3990">
                  <c:v>0.36549019607843147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9.2549019607843147E-2</c:v>
                </c:pt>
                <c:pt idx="3997">
                  <c:v>9.2549019607843147E-2</c:v>
                </c:pt>
                <c:pt idx="3998">
                  <c:v>9.2549019607843147E-2</c:v>
                </c:pt>
                <c:pt idx="3999">
                  <c:v>9.2549019607843147E-2</c:v>
                </c:pt>
                <c:pt idx="4000">
                  <c:v>9.2549019607843147E-2</c:v>
                </c:pt>
                <c:pt idx="4001">
                  <c:v>0</c:v>
                </c:pt>
                <c:pt idx="4002">
                  <c:v>0</c:v>
                </c:pt>
                <c:pt idx="4003">
                  <c:v>2.9542483660130719E-2</c:v>
                </c:pt>
                <c:pt idx="4004">
                  <c:v>0</c:v>
                </c:pt>
                <c:pt idx="4005">
                  <c:v>0.87503267973856214</c:v>
                </c:pt>
                <c:pt idx="4006">
                  <c:v>1.2376470588235295</c:v>
                </c:pt>
                <c:pt idx="4007">
                  <c:v>1.4575163398692812</c:v>
                </c:pt>
                <c:pt idx="4008">
                  <c:v>2.565751633986928</c:v>
                </c:pt>
                <c:pt idx="4009">
                  <c:v>3.4520261437908504</c:v>
                </c:pt>
                <c:pt idx="4010">
                  <c:v>6.3461437908496734</c:v>
                </c:pt>
                <c:pt idx="4011">
                  <c:v>10.536209150326798</c:v>
                </c:pt>
                <c:pt idx="4012">
                  <c:v>11.246797385620916</c:v>
                </c:pt>
                <c:pt idx="4013">
                  <c:v>10.708758169934638</c:v>
                </c:pt>
                <c:pt idx="4014">
                  <c:v>13.24888888888889</c:v>
                </c:pt>
                <c:pt idx="4015">
                  <c:v>10.448366013071897</c:v>
                </c:pt>
                <c:pt idx="4016">
                  <c:v>6.3918954248366013</c:v>
                </c:pt>
                <c:pt idx="4017">
                  <c:v>6.463006535947712</c:v>
                </c:pt>
                <c:pt idx="4018">
                  <c:v>9.89045751633987</c:v>
                </c:pt>
                <c:pt idx="4019">
                  <c:v>8.086013071895426</c:v>
                </c:pt>
                <c:pt idx="4020">
                  <c:v>7.884444444444445</c:v>
                </c:pt>
                <c:pt idx="4021">
                  <c:v>10.456470588235295</c:v>
                </c:pt>
                <c:pt idx="4022">
                  <c:v>11.690980392156865</c:v>
                </c:pt>
                <c:pt idx="4023">
                  <c:v>8.6303267973856208</c:v>
                </c:pt>
                <c:pt idx="4024">
                  <c:v>7.9667973856209153</c:v>
                </c:pt>
                <c:pt idx="4025">
                  <c:v>7.4760784313725495</c:v>
                </c:pt>
                <c:pt idx="4026">
                  <c:v>4.5409150326797389</c:v>
                </c:pt>
                <c:pt idx="4027">
                  <c:v>3.7048366013071896</c:v>
                </c:pt>
                <c:pt idx="4028">
                  <c:v>3.3939869281045754</c:v>
                </c:pt>
                <c:pt idx="4029">
                  <c:v>2.8635294117647061</c:v>
                </c:pt>
                <c:pt idx="4030">
                  <c:v>3.8705882352941177</c:v>
                </c:pt>
                <c:pt idx="4031">
                  <c:v>3.7500653594771238</c:v>
                </c:pt>
                <c:pt idx="4032">
                  <c:v>2.3500653594771244</c:v>
                </c:pt>
                <c:pt idx="4033">
                  <c:v>1.7239215686274512</c:v>
                </c:pt>
                <c:pt idx="4034">
                  <c:v>1.4745098039215685</c:v>
                </c:pt>
                <c:pt idx="4035">
                  <c:v>0.72444444444444456</c:v>
                </c:pt>
                <c:pt idx="4036">
                  <c:v>1.3547712418300653</c:v>
                </c:pt>
                <c:pt idx="4037">
                  <c:v>4.6399999999999997</c:v>
                </c:pt>
                <c:pt idx="4038">
                  <c:v>10.130196078431373</c:v>
                </c:pt>
                <c:pt idx="4039">
                  <c:v>11.822483660130718</c:v>
                </c:pt>
                <c:pt idx="4040">
                  <c:v>11.420653594771242</c:v>
                </c:pt>
                <c:pt idx="4041">
                  <c:v>10.780915032679742</c:v>
                </c:pt>
                <c:pt idx="4042">
                  <c:v>7.5116339869281052</c:v>
                </c:pt>
                <c:pt idx="4043">
                  <c:v>2.0214379084967322</c:v>
                </c:pt>
                <c:pt idx="4044">
                  <c:v>0.22980392156862747</c:v>
                </c:pt>
                <c:pt idx="4045">
                  <c:v>9.8300653594771248E-2</c:v>
                </c:pt>
                <c:pt idx="4046">
                  <c:v>9.5163398692810472E-2</c:v>
                </c:pt>
                <c:pt idx="4047">
                  <c:v>0.42797385620915035</c:v>
                </c:pt>
                <c:pt idx="4048">
                  <c:v>3.5100653594771245</c:v>
                </c:pt>
                <c:pt idx="4049">
                  <c:v>8.2279738562091502</c:v>
                </c:pt>
                <c:pt idx="4050">
                  <c:v>9.8481045751633989</c:v>
                </c:pt>
                <c:pt idx="4051">
                  <c:v>10.105620915032681</c:v>
                </c:pt>
                <c:pt idx="4052">
                  <c:v>9.9288888888888902</c:v>
                </c:pt>
                <c:pt idx="4053">
                  <c:v>6.9192156862745087</c:v>
                </c:pt>
                <c:pt idx="4054">
                  <c:v>2.3811764705882354</c:v>
                </c:pt>
                <c:pt idx="4055">
                  <c:v>0.82509803921568625</c:v>
                </c:pt>
                <c:pt idx="4056">
                  <c:v>0.93568627450980379</c:v>
                </c:pt>
                <c:pt idx="4057">
                  <c:v>2.4094117647058826</c:v>
                </c:pt>
                <c:pt idx="4058">
                  <c:v>3.2815686274509805</c:v>
                </c:pt>
                <c:pt idx="4059">
                  <c:v>5.7751633986928121</c:v>
                </c:pt>
                <c:pt idx="4060">
                  <c:v>10.107712418300654</c:v>
                </c:pt>
                <c:pt idx="4061">
                  <c:v>12.17934640522876</c:v>
                </c:pt>
                <c:pt idx="4062">
                  <c:v>11.049411764705884</c:v>
                </c:pt>
                <c:pt idx="4063">
                  <c:v>10.470326797385621</c:v>
                </c:pt>
                <c:pt idx="4064">
                  <c:v>7.7176470588235304</c:v>
                </c:pt>
                <c:pt idx="4065">
                  <c:v>3.3210457516339873</c:v>
                </c:pt>
                <c:pt idx="4066">
                  <c:v>0.88130718954248366</c:v>
                </c:pt>
                <c:pt idx="4067">
                  <c:v>0.36549019607843147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5.1241830065359477E-2</c:v>
                </c:pt>
                <c:pt idx="4073">
                  <c:v>0.67686274509803934</c:v>
                </c:pt>
                <c:pt idx="4074">
                  <c:v>0.7573856209150327</c:v>
                </c:pt>
                <c:pt idx="4075">
                  <c:v>1.1294117647058826</c:v>
                </c:pt>
                <c:pt idx="4076">
                  <c:v>1.1294117647058826</c:v>
                </c:pt>
                <c:pt idx="4077">
                  <c:v>1.0781699346405229</c:v>
                </c:pt>
                <c:pt idx="4078">
                  <c:v>0.45254901960784322</c:v>
                </c:pt>
                <c:pt idx="4079">
                  <c:v>0.37202614379084975</c:v>
                </c:pt>
                <c:pt idx="4080">
                  <c:v>2.9542483660130719E-2</c:v>
                </c:pt>
                <c:pt idx="4081">
                  <c:v>0</c:v>
                </c:pt>
                <c:pt idx="4082">
                  <c:v>0.7477124183006536</c:v>
                </c:pt>
                <c:pt idx="4083">
                  <c:v>0.86039215686274506</c:v>
                </c:pt>
                <c:pt idx="4084">
                  <c:v>0.87294117647058822</c:v>
                </c:pt>
                <c:pt idx="4085">
                  <c:v>1.965228758169935</c:v>
                </c:pt>
                <c:pt idx="4086">
                  <c:v>3.1022222222222227</c:v>
                </c:pt>
                <c:pt idx="4087">
                  <c:v>6.1210457516339858</c:v>
                </c:pt>
                <c:pt idx="4088">
                  <c:v>10.336732026143791</c:v>
                </c:pt>
                <c:pt idx="4089">
                  <c:v>11.254640522875818</c:v>
                </c:pt>
                <c:pt idx="4090">
                  <c:v>10.732549019607845</c:v>
                </c:pt>
                <c:pt idx="4091">
                  <c:v>12.614901960784314</c:v>
                </c:pt>
                <c:pt idx="4092">
                  <c:v>9.7709803921568632</c:v>
                </c:pt>
                <c:pt idx="4093">
                  <c:v>5.4426143790849668</c:v>
                </c:pt>
                <c:pt idx="4094">
                  <c:v>5.3749019607843138</c:v>
                </c:pt>
                <c:pt idx="4095">
                  <c:v>9.8941176470588239</c:v>
                </c:pt>
                <c:pt idx="4096">
                  <c:v>8.7035294117647055</c:v>
                </c:pt>
                <c:pt idx="4097">
                  <c:v>8.3615686274509819</c:v>
                </c:pt>
                <c:pt idx="4098">
                  <c:v>10.076601307189542</c:v>
                </c:pt>
                <c:pt idx="4099">
                  <c:v>10.135163398692811</c:v>
                </c:pt>
                <c:pt idx="4100">
                  <c:v>5.5189542483660139</c:v>
                </c:pt>
                <c:pt idx="4101">
                  <c:v>4.2402614379084964</c:v>
                </c:pt>
                <c:pt idx="4102">
                  <c:v>4.1390849673202617</c:v>
                </c:pt>
                <c:pt idx="4103">
                  <c:v>3.3994771241830066</c:v>
                </c:pt>
                <c:pt idx="4104">
                  <c:v>3.8593464052287585</c:v>
                </c:pt>
                <c:pt idx="4105">
                  <c:v>4.2122875816993464</c:v>
                </c:pt>
                <c:pt idx="4106">
                  <c:v>4.351372549019608</c:v>
                </c:pt>
                <c:pt idx="4107">
                  <c:v>5.177777777777778</c:v>
                </c:pt>
                <c:pt idx="4108">
                  <c:v>4.2467973856209156</c:v>
                </c:pt>
                <c:pt idx="4109">
                  <c:v>2.8656209150326801</c:v>
                </c:pt>
                <c:pt idx="4110">
                  <c:v>2.0619607843137255</c:v>
                </c:pt>
                <c:pt idx="4111">
                  <c:v>2.830326797385621</c:v>
                </c:pt>
                <c:pt idx="4112">
                  <c:v>3.482091503267974</c:v>
                </c:pt>
                <c:pt idx="4113">
                  <c:v>3.7066666666666666</c:v>
                </c:pt>
                <c:pt idx="4114">
                  <c:v>6.3351633986928109</c:v>
                </c:pt>
                <c:pt idx="4115">
                  <c:v>12.831633986928107</c:v>
                </c:pt>
                <c:pt idx="4116">
                  <c:v>13.24496732026144</c:v>
                </c:pt>
                <c:pt idx="4117">
                  <c:v>11.418823529411766</c:v>
                </c:pt>
                <c:pt idx="4118">
                  <c:v>11.152941176470588</c:v>
                </c:pt>
                <c:pt idx="4119">
                  <c:v>8.5620915032679736</c:v>
                </c:pt>
                <c:pt idx="4120">
                  <c:v>2.1424836601307189</c:v>
                </c:pt>
                <c:pt idx="4121">
                  <c:v>0.36993464052287578</c:v>
                </c:pt>
                <c:pt idx="4122">
                  <c:v>0.23843137254901961</c:v>
                </c:pt>
                <c:pt idx="4123">
                  <c:v>0.23529411764705882</c:v>
                </c:pt>
                <c:pt idx="4124">
                  <c:v>0.52130718954248367</c:v>
                </c:pt>
                <c:pt idx="4125">
                  <c:v>3.0316339869281048</c:v>
                </c:pt>
                <c:pt idx="4126">
                  <c:v>6.7835294117647056</c:v>
                </c:pt>
                <c:pt idx="4127">
                  <c:v>8.1301960784313714</c:v>
                </c:pt>
                <c:pt idx="4128">
                  <c:v>9.8933333333333344</c:v>
                </c:pt>
                <c:pt idx="4129">
                  <c:v>10.518954248366015</c:v>
                </c:pt>
                <c:pt idx="4130">
                  <c:v>8.7848366013071892</c:v>
                </c:pt>
                <c:pt idx="4131">
                  <c:v>6.0169934640522875</c:v>
                </c:pt>
                <c:pt idx="4132">
                  <c:v>4.9764705882352942</c:v>
                </c:pt>
                <c:pt idx="4133">
                  <c:v>3.4928104575163408</c:v>
                </c:pt>
                <c:pt idx="4134">
                  <c:v>3.2214379084967324</c:v>
                </c:pt>
                <c:pt idx="4135">
                  <c:v>3.3071895424836604</c:v>
                </c:pt>
                <c:pt idx="4136">
                  <c:v>6.1294117647058819</c:v>
                </c:pt>
                <c:pt idx="4137">
                  <c:v>11.345882352941178</c:v>
                </c:pt>
                <c:pt idx="4138">
                  <c:v>13.84653594771242</c:v>
                </c:pt>
                <c:pt idx="4139">
                  <c:v>13.684444444444448</c:v>
                </c:pt>
                <c:pt idx="4140">
                  <c:v>13.088627450980393</c:v>
                </c:pt>
                <c:pt idx="4141">
                  <c:v>9.1840522875817001</c:v>
                </c:pt>
                <c:pt idx="4142">
                  <c:v>3.6614379084967319</c:v>
                </c:pt>
                <c:pt idx="4143">
                  <c:v>0.88130718954248366</c:v>
                </c:pt>
                <c:pt idx="4144">
                  <c:v>0.36549019607843147</c:v>
                </c:pt>
                <c:pt idx="4145">
                  <c:v>4.0784313725490191E-2</c:v>
                </c:pt>
                <c:pt idx="4146">
                  <c:v>7.2156862745098041E-2</c:v>
                </c:pt>
                <c:pt idx="4147">
                  <c:v>7.2156862745098041E-2</c:v>
                </c:pt>
                <c:pt idx="4148">
                  <c:v>7.2156862745098041E-2</c:v>
                </c:pt>
                <c:pt idx="4149">
                  <c:v>0.12339869281045752</c:v>
                </c:pt>
                <c:pt idx="4150">
                  <c:v>0.71764705882352942</c:v>
                </c:pt>
                <c:pt idx="4151">
                  <c:v>0.80183006535947698</c:v>
                </c:pt>
                <c:pt idx="4152">
                  <c:v>1.1738562091503268</c:v>
                </c:pt>
                <c:pt idx="4153">
                  <c:v>1.1738562091503268</c:v>
                </c:pt>
                <c:pt idx="4154">
                  <c:v>1.1226143790849674</c:v>
                </c:pt>
                <c:pt idx="4155">
                  <c:v>0.48758169934640522</c:v>
                </c:pt>
                <c:pt idx="4156">
                  <c:v>0.37202614379084975</c:v>
                </c:pt>
                <c:pt idx="4157">
                  <c:v>2.9542483660130719E-2</c:v>
                </c:pt>
                <c:pt idx="4158">
                  <c:v>0</c:v>
                </c:pt>
                <c:pt idx="4159">
                  <c:v>0.7477124183006536</c:v>
                </c:pt>
                <c:pt idx="4160">
                  <c:v>0.86039215686274506</c:v>
                </c:pt>
                <c:pt idx="4161">
                  <c:v>0.86039215686274506</c:v>
                </c:pt>
                <c:pt idx="4162">
                  <c:v>1.3814379084967319</c:v>
                </c:pt>
                <c:pt idx="4163">
                  <c:v>2.3270588235294118</c:v>
                </c:pt>
                <c:pt idx="4164">
                  <c:v>5.0826143790849674</c:v>
                </c:pt>
                <c:pt idx="4165">
                  <c:v>8.1979084967320262</c:v>
                </c:pt>
                <c:pt idx="4166">
                  <c:v>9.1252287581699356</c:v>
                </c:pt>
                <c:pt idx="4167">
                  <c:v>8.8115032679738565</c:v>
                </c:pt>
                <c:pt idx="4168">
                  <c:v>9.2593464052287597</c:v>
                </c:pt>
                <c:pt idx="4169">
                  <c:v>6.0237908496732029</c:v>
                </c:pt>
                <c:pt idx="4170">
                  <c:v>2.7958169934640522</c:v>
                </c:pt>
                <c:pt idx="4171">
                  <c:v>2.7312418300653598</c:v>
                </c:pt>
                <c:pt idx="4172">
                  <c:v>7.6596078431372563</c:v>
                </c:pt>
                <c:pt idx="4173">
                  <c:v>8.0949019607843145</c:v>
                </c:pt>
                <c:pt idx="4174">
                  <c:v>8.4078431372549023</c:v>
                </c:pt>
                <c:pt idx="4175">
                  <c:v>9.7155555555555555</c:v>
                </c:pt>
                <c:pt idx="4176">
                  <c:v>9.5066666666666659</c:v>
                </c:pt>
                <c:pt idx="4177">
                  <c:v>4.8376470588235296</c:v>
                </c:pt>
                <c:pt idx="4178">
                  <c:v>3.5895424836601304</c:v>
                </c:pt>
                <c:pt idx="4179">
                  <c:v>3.5233986928104573</c:v>
                </c:pt>
                <c:pt idx="4180">
                  <c:v>4.0901960784313731</c:v>
                </c:pt>
                <c:pt idx="4181">
                  <c:v>5.6810457516339872</c:v>
                </c:pt>
                <c:pt idx="4182">
                  <c:v>5.9450980392156874</c:v>
                </c:pt>
                <c:pt idx="4183">
                  <c:v>6.0535947712418317</c:v>
                </c:pt>
                <c:pt idx="4184">
                  <c:v>6.8449673202614383</c:v>
                </c:pt>
                <c:pt idx="4185">
                  <c:v>5.1111111111111116</c:v>
                </c:pt>
                <c:pt idx="4186">
                  <c:v>2.882352941176471</c:v>
                </c:pt>
                <c:pt idx="4187">
                  <c:v>2.228758169934641</c:v>
                </c:pt>
                <c:pt idx="4188">
                  <c:v>3.8815686274509806</c:v>
                </c:pt>
                <c:pt idx="4189">
                  <c:v>4.7173856209150324</c:v>
                </c:pt>
                <c:pt idx="4190">
                  <c:v>5.1270588235294126</c:v>
                </c:pt>
                <c:pt idx="4191">
                  <c:v>8.125751633986928</c:v>
                </c:pt>
                <c:pt idx="4192">
                  <c:v>14.668496732026142</c:v>
                </c:pt>
                <c:pt idx="4193">
                  <c:v>14.061437908496734</c:v>
                </c:pt>
                <c:pt idx="4194">
                  <c:v>12.051241830065361</c:v>
                </c:pt>
                <c:pt idx="4195">
                  <c:v>11.500915032679739</c:v>
                </c:pt>
                <c:pt idx="4196">
                  <c:v>8.6007843137254909</c:v>
                </c:pt>
                <c:pt idx="4197">
                  <c:v>2.0959477124183006</c:v>
                </c:pt>
                <c:pt idx="4198">
                  <c:v>0.45934640522875819</c:v>
                </c:pt>
                <c:pt idx="4199">
                  <c:v>0.327843137254902</c:v>
                </c:pt>
                <c:pt idx="4200">
                  <c:v>0.327843137254902</c:v>
                </c:pt>
                <c:pt idx="4201">
                  <c:v>0.4054901960784314</c:v>
                </c:pt>
                <c:pt idx="4202">
                  <c:v>1.9189542483660131</c:v>
                </c:pt>
                <c:pt idx="4203">
                  <c:v>5.1320261437908501</c:v>
                </c:pt>
                <c:pt idx="4204">
                  <c:v>6.5207843137254908</c:v>
                </c:pt>
                <c:pt idx="4205">
                  <c:v>8.802614379084968</c:v>
                </c:pt>
                <c:pt idx="4206">
                  <c:v>11.47764705882353</c:v>
                </c:pt>
                <c:pt idx="4207">
                  <c:v>12.256470588235295</c:v>
                </c:pt>
                <c:pt idx="4208">
                  <c:v>11.494379084967322</c:v>
                </c:pt>
                <c:pt idx="4209">
                  <c:v>11.716601307189542</c:v>
                </c:pt>
                <c:pt idx="4210">
                  <c:v>9.878169934640523</c:v>
                </c:pt>
                <c:pt idx="4211">
                  <c:v>7.0556862745098039</c:v>
                </c:pt>
                <c:pt idx="4212">
                  <c:v>4.9657516339869279</c:v>
                </c:pt>
                <c:pt idx="4213">
                  <c:v>6.2747712418300665</c:v>
                </c:pt>
                <c:pt idx="4214">
                  <c:v>9.6577777777777793</c:v>
                </c:pt>
                <c:pt idx="4215">
                  <c:v>11.972026143790849</c:v>
                </c:pt>
                <c:pt idx="4216">
                  <c:v>12.443137254901961</c:v>
                </c:pt>
                <c:pt idx="4217">
                  <c:v>12.491241830065361</c:v>
                </c:pt>
                <c:pt idx="4218">
                  <c:v>8.6329411764705881</c:v>
                </c:pt>
                <c:pt idx="4219">
                  <c:v>3.6389542483660131</c:v>
                </c:pt>
                <c:pt idx="4220">
                  <c:v>0.88130718954248366</c:v>
                </c:pt>
                <c:pt idx="4221">
                  <c:v>0.36549019607843147</c:v>
                </c:pt>
                <c:pt idx="4222">
                  <c:v>9.8562091503267973E-2</c:v>
                </c:pt>
                <c:pt idx="4223">
                  <c:v>0.19032679738562094</c:v>
                </c:pt>
                <c:pt idx="4224">
                  <c:v>0.19032679738562094</c:v>
                </c:pt>
                <c:pt idx="4225">
                  <c:v>0.19032679738562094</c:v>
                </c:pt>
                <c:pt idx="4226">
                  <c:v>0.24156862745098037</c:v>
                </c:pt>
                <c:pt idx="4227">
                  <c:v>0.77803921568627443</c:v>
                </c:pt>
                <c:pt idx="4228">
                  <c:v>0.80183006535947698</c:v>
                </c:pt>
                <c:pt idx="4229">
                  <c:v>1.1738562091503268</c:v>
                </c:pt>
                <c:pt idx="4230">
                  <c:v>1.1738562091503268</c:v>
                </c:pt>
                <c:pt idx="4231">
                  <c:v>1.1226143790849674</c:v>
                </c:pt>
                <c:pt idx="4232">
                  <c:v>0.48758169934640522</c:v>
                </c:pt>
                <c:pt idx="4233">
                  <c:v>0.37202614379084975</c:v>
                </c:pt>
                <c:pt idx="4234">
                  <c:v>2.9542483660130719E-2</c:v>
                </c:pt>
                <c:pt idx="4235">
                  <c:v>0.18535947712418299</c:v>
                </c:pt>
                <c:pt idx="4236">
                  <c:v>0.8687581699346405</c:v>
                </c:pt>
                <c:pt idx="4237">
                  <c:v>0.90745098039215699</c:v>
                </c:pt>
                <c:pt idx="4238">
                  <c:v>0.90745098039215699</c:v>
                </c:pt>
                <c:pt idx="4239">
                  <c:v>0.91686274509803933</c:v>
                </c:pt>
                <c:pt idx="4240">
                  <c:v>1.5186928104575164</c:v>
                </c:pt>
                <c:pt idx="4241">
                  <c:v>5.0473202614379087</c:v>
                </c:pt>
                <c:pt idx="4242">
                  <c:v>8.0616993464052289</c:v>
                </c:pt>
                <c:pt idx="4243">
                  <c:v>8.9694117647058818</c:v>
                </c:pt>
                <c:pt idx="4244">
                  <c:v>8.9600000000000009</c:v>
                </c:pt>
                <c:pt idx="4245">
                  <c:v>8.3704575163398705</c:v>
                </c:pt>
                <c:pt idx="4246">
                  <c:v>4.287581699346406</c:v>
                </c:pt>
                <c:pt idx="4247">
                  <c:v>1.2345098039215685</c:v>
                </c:pt>
                <c:pt idx="4248">
                  <c:v>1.0230065359477123</c:v>
                </c:pt>
                <c:pt idx="4249">
                  <c:v>4.9011764705882355</c:v>
                </c:pt>
                <c:pt idx="4250">
                  <c:v>5.8000000000000007</c:v>
                </c:pt>
                <c:pt idx="4251">
                  <c:v>6.101960784313726</c:v>
                </c:pt>
                <c:pt idx="4252">
                  <c:v>6.195294117647058</c:v>
                </c:pt>
                <c:pt idx="4253">
                  <c:v>5.6431372549019612</c:v>
                </c:pt>
                <c:pt idx="4254">
                  <c:v>2.10483660130719</c:v>
                </c:pt>
                <c:pt idx="4255">
                  <c:v>1.1966013071895425</c:v>
                </c:pt>
                <c:pt idx="4256">
                  <c:v>1.3226143790849674</c:v>
                </c:pt>
                <c:pt idx="4257">
                  <c:v>3.2875816993464055</c:v>
                </c:pt>
                <c:pt idx="4258">
                  <c:v>5.0616993464052289</c:v>
                </c:pt>
                <c:pt idx="4259">
                  <c:v>5.171764705882353</c:v>
                </c:pt>
                <c:pt idx="4260">
                  <c:v>5.6282352941176468</c:v>
                </c:pt>
                <c:pt idx="4261">
                  <c:v>5.9077124183006537</c:v>
                </c:pt>
                <c:pt idx="4262">
                  <c:v>4.1087581699346414</c:v>
                </c:pt>
                <c:pt idx="4263">
                  <c:v>2.2130718954248367</c:v>
                </c:pt>
                <c:pt idx="4264">
                  <c:v>1.8433986928104573</c:v>
                </c:pt>
                <c:pt idx="4265">
                  <c:v>3.6810457516339867</c:v>
                </c:pt>
                <c:pt idx="4266">
                  <c:v>4.9861437908496731</c:v>
                </c:pt>
                <c:pt idx="4267">
                  <c:v>5.2512418300653598</c:v>
                </c:pt>
                <c:pt idx="4268">
                  <c:v>7.5077124183006552</c:v>
                </c:pt>
                <c:pt idx="4269">
                  <c:v>11.924967320261439</c:v>
                </c:pt>
                <c:pt idx="4270">
                  <c:v>10.837385620915033</c:v>
                </c:pt>
                <c:pt idx="4271">
                  <c:v>8.7369934640522882</c:v>
                </c:pt>
                <c:pt idx="4272">
                  <c:v>8.2125490196078452</c:v>
                </c:pt>
                <c:pt idx="4273">
                  <c:v>6.0481045751633991</c:v>
                </c:pt>
                <c:pt idx="4274">
                  <c:v>1.6656209150326797</c:v>
                </c:pt>
                <c:pt idx="4275">
                  <c:v>0.29307189542483664</c:v>
                </c:pt>
                <c:pt idx="4276">
                  <c:v>0.25176470588235295</c:v>
                </c:pt>
                <c:pt idx="4277">
                  <c:v>0.25176470588235295</c:v>
                </c:pt>
                <c:pt idx="4278">
                  <c:v>0.20104575163398694</c:v>
                </c:pt>
                <c:pt idx="4279">
                  <c:v>1.2779084967320262</c:v>
                </c:pt>
                <c:pt idx="4280">
                  <c:v>3.9398692810457514</c:v>
                </c:pt>
                <c:pt idx="4281">
                  <c:v>5.3286274509803926</c:v>
                </c:pt>
                <c:pt idx="4282">
                  <c:v>7.539084967320262</c:v>
                </c:pt>
                <c:pt idx="4283">
                  <c:v>10.823790849673205</c:v>
                </c:pt>
                <c:pt idx="4284">
                  <c:v>12.306928104575164</c:v>
                </c:pt>
                <c:pt idx="4285">
                  <c:v>12.181960784313727</c:v>
                </c:pt>
                <c:pt idx="4286">
                  <c:v>12.618300653594773</c:v>
                </c:pt>
                <c:pt idx="4287">
                  <c:v>10.867712418300655</c:v>
                </c:pt>
                <c:pt idx="4288">
                  <c:v>7.5639215686274532</c:v>
                </c:pt>
                <c:pt idx="4289">
                  <c:v>5.1492810457516338</c:v>
                </c:pt>
                <c:pt idx="4290">
                  <c:v>5.8964705882352932</c:v>
                </c:pt>
                <c:pt idx="4291">
                  <c:v>8.099869281045752</c:v>
                </c:pt>
                <c:pt idx="4292">
                  <c:v>9.936209150326798</c:v>
                </c:pt>
                <c:pt idx="4293">
                  <c:v>10.378300653594772</c:v>
                </c:pt>
                <c:pt idx="4294">
                  <c:v>10.460915032679738</c:v>
                </c:pt>
                <c:pt idx="4295">
                  <c:v>7.1545098039215693</c:v>
                </c:pt>
                <c:pt idx="4296">
                  <c:v>3.1260130718954247</c:v>
                </c:pt>
                <c:pt idx="4297">
                  <c:v>0.82980392156862748</c:v>
                </c:pt>
                <c:pt idx="4298">
                  <c:v>0.34300653594771241</c:v>
                </c:pt>
                <c:pt idx="4299">
                  <c:v>9.8562091503267973E-2</c:v>
                </c:pt>
                <c:pt idx="4300">
                  <c:v>0.19032679738562094</c:v>
                </c:pt>
                <c:pt idx="4301">
                  <c:v>0.19032679738562094</c:v>
                </c:pt>
                <c:pt idx="4302">
                  <c:v>0.19032679738562094</c:v>
                </c:pt>
                <c:pt idx="4303">
                  <c:v>0.24156862745098037</c:v>
                </c:pt>
                <c:pt idx="4304">
                  <c:v>0.77803921568627443</c:v>
                </c:pt>
                <c:pt idx="4305">
                  <c:v>0.80183006535947698</c:v>
                </c:pt>
                <c:pt idx="4306">
                  <c:v>1.1738562091503268</c:v>
                </c:pt>
                <c:pt idx="4307">
                  <c:v>1.1738562091503268</c:v>
                </c:pt>
                <c:pt idx="4308">
                  <c:v>1.1226143790849674</c:v>
                </c:pt>
                <c:pt idx="4309">
                  <c:v>0.48758169934640522</c:v>
                </c:pt>
                <c:pt idx="4310">
                  <c:v>0.37202614379084975</c:v>
                </c:pt>
                <c:pt idx="4311">
                  <c:v>2.9542483660130719E-2</c:v>
                </c:pt>
                <c:pt idx="4312">
                  <c:v>0.18535947712418299</c:v>
                </c:pt>
                <c:pt idx="4313">
                  <c:v>0.2206535947712418</c:v>
                </c:pt>
                <c:pt idx="4314">
                  <c:v>0.22379084967320259</c:v>
                </c:pt>
                <c:pt idx="4315">
                  <c:v>0.89673202614379099</c:v>
                </c:pt>
                <c:pt idx="4316">
                  <c:v>1.7147712418300658</c:v>
                </c:pt>
                <c:pt idx="4317">
                  <c:v>2.2376470588235295</c:v>
                </c:pt>
                <c:pt idx="4318">
                  <c:v>5.7322875816993459</c:v>
                </c:pt>
                <c:pt idx="4319">
                  <c:v>8.223790849673204</c:v>
                </c:pt>
                <c:pt idx="4320">
                  <c:v>7.8405228758169931</c:v>
                </c:pt>
                <c:pt idx="4321">
                  <c:v>7.0224836601307201</c:v>
                </c:pt>
                <c:pt idx="4322">
                  <c:v>6.3142483660130724</c:v>
                </c:pt>
                <c:pt idx="4323">
                  <c:v>2.784313725490196</c:v>
                </c:pt>
                <c:pt idx="4324">
                  <c:v>0.28967320261437912</c:v>
                </c:pt>
                <c:pt idx="4325">
                  <c:v>0.1315032679738562</c:v>
                </c:pt>
                <c:pt idx="4326">
                  <c:v>2.8240522875816998</c:v>
                </c:pt>
                <c:pt idx="4327">
                  <c:v>3.5709803921568626</c:v>
                </c:pt>
                <c:pt idx="4328">
                  <c:v>5.580915032679739</c:v>
                </c:pt>
                <c:pt idx="4329">
                  <c:v>5.580915032679739</c:v>
                </c:pt>
                <c:pt idx="4330">
                  <c:v>5.4494117647058822</c:v>
                </c:pt>
                <c:pt idx="4331">
                  <c:v>2.8684967320261441</c:v>
                </c:pt>
                <c:pt idx="4332">
                  <c:v>2.3066666666666666</c:v>
                </c:pt>
                <c:pt idx="4333">
                  <c:v>0.85385620915032678</c:v>
                </c:pt>
                <c:pt idx="4334">
                  <c:v>2.912156862745098</c:v>
                </c:pt>
                <c:pt idx="4335">
                  <c:v>4.9346405228758163</c:v>
                </c:pt>
                <c:pt idx="4336">
                  <c:v>5.3351633986928109</c:v>
                </c:pt>
                <c:pt idx="4337">
                  <c:v>5.8010457516339882</c:v>
                </c:pt>
                <c:pt idx="4338">
                  <c:v>6.1720261437908492</c:v>
                </c:pt>
                <c:pt idx="4339">
                  <c:v>5.2630065359477127</c:v>
                </c:pt>
                <c:pt idx="4340">
                  <c:v>3.6041830065359481</c:v>
                </c:pt>
                <c:pt idx="4341">
                  <c:v>3.1722875816993468</c:v>
                </c:pt>
                <c:pt idx="4342">
                  <c:v>5.0036601307189548</c:v>
                </c:pt>
                <c:pt idx="4343">
                  <c:v>6.2172549019607839</c:v>
                </c:pt>
                <c:pt idx="4344">
                  <c:v>5.5924183006535957</c:v>
                </c:pt>
                <c:pt idx="4345">
                  <c:v>7.4943790849673197</c:v>
                </c:pt>
                <c:pt idx="4346">
                  <c:v>10.665359477124186</c:v>
                </c:pt>
                <c:pt idx="4347">
                  <c:v>9.2635294117647042</c:v>
                </c:pt>
                <c:pt idx="4348">
                  <c:v>7.1887581699346406</c:v>
                </c:pt>
                <c:pt idx="4349">
                  <c:v>6.7649673202614382</c:v>
                </c:pt>
                <c:pt idx="4350">
                  <c:v>4.6169934640522881</c:v>
                </c:pt>
                <c:pt idx="4351">
                  <c:v>1.4807843137254904</c:v>
                </c:pt>
                <c:pt idx="4352">
                  <c:v>0.42248366013071897</c:v>
                </c:pt>
                <c:pt idx="4353">
                  <c:v>0.35555555555555557</c:v>
                </c:pt>
                <c:pt idx="4354">
                  <c:v>0.25490196078431376</c:v>
                </c:pt>
                <c:pt idx="4355">
                  <c:v>0.17856209150326799</c:v>
                </c:pt>
                <c:pt idx="4356">
                  <c:v>0.54457516339869283</c:v>
                </c:pt>
                <c:pt idx="4357">
                  <c:v>2.3858823529411763</c:v>
                </c:pt>
                <c:pt idx="4358">
                  <c:v>3.2379084967320262</c:v>
                </c:pt>
                <c:pt idx="4359">
                  <c:v>5.4295424836601303</c:v>
                </c:pt>
                <c:pt idx="4360">
                  <c:v>8.7210457516339872</c:v>
                </c:pt>
                <c:pt idx="4361">
                  <c:v>10.915032679738562</c:v>
                </c:pt>
                <c:pt idx="4362">
                  <c:v>11.610718954248364</c:v>
                </c:pt>
                <c:pt idx="4363">
                  <c:v>12.574379084967322</c:v>
                </c:pt>
                <c:pt idx="4364">
                  <c:v>10.814379084967321</c:v>
                </c:pt>
                <c:pt idx="4365">
                  <c:v>7.5137254901960784</c:v>
                </c:pt>
                <c:pt idx="4366">
                  <c:v>5.0928104575163404</c:v>
                </c:pt>
                <c:pt idx="4367">
                  <c:v>5.5524183006535948</c:v>
                </c:pt>
                <c:pt idx="4368">
                  <c:v>7.2261437908496724</c:v>
                </c:pt>
                <c:pt idx="4369">
                  <c:v>8.7613071895424834</c:v>
                </c:pt>
                <c:pt idx="4370">
                  <c:v>8.8086274509803939</c:v>
                </c:pt>
                <c:pt idx="4371">
                  <c:v>8.5545098039215688</c:v>
                </c:pt>
                <c:pt idx="4372">
                  <c:v>5.5356862745098043</c:v>
                </c:pt>
                <c:pt idx="4373">
                  <c:v>2.0462745098039217</c:v>
                </c:pt>
                <c:pt idx="4374">
                  <c:v>7.9477124183006537E-2</c:v>
                </c:pt>
                <c:pt idx="4375">
                  <c:v>0</c:v>
                </c:pt>
                <c:pt idx="4376">
                  <c:v>9.8562091503267973E-2</c:v>
                </c:pt>
                <c:pt idx="4377">
                  <c:v>0.19032679738562094</c:v>
                </c:pt>
                <c:pt idx="4378">
                  <c:v>0.19032679738562094</c:v>
                </c:pt>
                <c:pt idx="4379">
                  <c:v>0.19032679738562094</c:v>
                </c:pt>
                <c:pt idx="4380">
                  <c:v>0.24156862745098037</c:v>
                </c:pt>
                <c:pt idx="4381">
                  <c:v>0.68862745098039224</c:v>
                </c:pt>
                <c:pt idx="4382">
                  <c:v>0.94013071895424838</c:v>
                </c:pt>
                <c:pt idx="4383">
                  <c:v>1.3121568627450981</c:v>
                </c:pt>
                <c:pt idx="4384">
                  <c:v>1.3121568627450981</c:v>
                </c:pt>
                <c:pt idx="4385">
                  <c:v>1.2609150326797387</c:v>
                </c:pt>
                <c:pt idx="4386">
                  <c:v>0.71529411764705886</c:v>
                </c:pt>
                <c:pt idx="4387">
                  <c:v>0.37202614379084975</c:v>
                </c:pt>
                <c:pt idx="4388">
                  <c:v>0</c:v>
                </c:pt>
                <c:pt idx="4389">
                  <c:v>0.18535947712418299</c:v>
                </c:pt>
                <c:pt idx="4390">
                  <c:v>0.18535947712418299</c:v>
                </c:pt>
                <c:pt idx="4391">
                  <c:v>0.18849673202614378</c:v>
                </c:pt>
                <c:pt idx="4392">
                  <c:v>0.90326797385620905</c:v>
                </c:pt>
                <c:pt idx="4393">
                  <c:v>2.4407843137254903</c:v>
                </c:pt>
                <c:pt idx="4394">
                  <c:v>3.341176470588235</c:v>
                </c:pt>
                <c:pt idx="4395">
                  <c:v>5.1335947712418308</c:v>
                </c:pt>
                <c:pt idx="4396">
                  <c:v>6.6653594771241833</c:v>
                </c:pt>
                <c:pt idx="4397">
                  <c:v>6.0264052287581693</c:v>
                </c:pt>
                <c:pt idx="4398">
                  <c:v>4.4888888888888889</c:v>
                </c:pt>
                <c:pt idx="4399">
                  <c:v>3.4031372549019618</c:v>
                </c:pt>
                <c:pt idx="4400">
                  <c:v>1.6107189542483662</c:v>
                </c:pt>
                <c:pt idx="4401">
                  <c:v>7.5816993464052282E-2</c:v>
                </c:pt>
                <c:pt idx="4402">
                  <c:v>0</c:v>
                </c:pt>
                <c:pt idx="4403">
                  <c:v>1.1968627450980394</c:v>
                </c:pt>
                <c:pt idx="4404">
                  <c:v>2.6013071895424837</c:v>
                </c:pt>
                <c:pt idx="4405">
                  <c:v>5.6185620915032679</c:v>
                </c:pt>
                <c:pt idx="4406">
                  <c:v>5.7466666666666679</c:v>
                </c:pt>
                <c:pt idx="4407">
                  <c:v>5.8156862745098046</c:v>
                </c:pt>
                <c:pt idx="4408">
                  <c:v>4.8193464052287585</c:v>
                </c:pt>
                <c:pt idx="4409">
                  <c:v>3.6000000000000005</c:v>
                </c:pt>
                <c:pt idx="4410">
                  <c:v>0.95111111111111135</c:v>
                </c:pt>
                <c:pt idx="4411">
                  <c:v>3.0169934640522875</c:v>
                </c:pt>
                <c:pt idx="4412">
                  <c:v>5.5469281045751639</c:v>
                </c:pt>
                <c:pt idx="4413">
                  <c:v>6.4274509803921562</c:v>
                </c:pt>
                <c:pt idx="4414">
                  <c:v>7.5827450980392159</c:v>
                </c:pt>
                <c:pt idx="4415">
                  <c:v>8.4400000000000013</c:v>
                </c:pt>
                <c:pt idx="4416">
                  <c:v>8.2026143790849684</c:v>
                </c:pt>
                <c:pt idx="4417">
                  <c:v>6.9061437908496739</c:v>
                </c:pt>
                <c:pt idx="4418">
                  <c:v>6.0810457516339866</c:v>
                </c:pt>
                <c:pt idx="4419">
                  <c:v>7.0444444444444443</c:v>
                </c:pt>
                <c:pt idx="4420">
                  <c:v>7.4303267973856215</c:v>
                </c:pt>
                <c:pt idx="4421">
                  <c:v>5.9665359477124182</c:v>
                </c:pt>
                <c:pt idx="4422">
                  <c:v>7.6491503267973862</c:v>
                </c:pt>
                <c:pt idx="4423">
                  <c:v>11.084183006535948</c:v>
                </c:pt>
                <c:pt idx="4424">
                  <c:v>10.266666666666667</c:v>
                </c:pt>
                <c:pt idx="4425">
                  <c:v>9.1202614379084981</c:v>
                </c:pt>
                <c:pt idx="4426">
                  <c:v>9.609150326797387</c:v>
                </c:pt>
                <c:pt idx="4427">
                  <c:v>6.876601307189544</c:v>
                </c:pt>
                <c:pt idx="4428">
                  <c:v>4.2054901960784319</c:v>
                </c:pt>
                <c:pt idx="4429">
                  <c:v>3.1498039215686275</c:v>
                </c:pt>
                <c:pt idx="4430">
                  <c:v>2.6847058823529411</c:v>
                </c:pt>
                <c:pt idx="4431">
                  <c:v>1.7030065359477125</c:v>
                </c:pt>
                <c:pt idx="4432">
                  <c:v>1.4504575163398692</c:v>
                </c:pt>
                <c:pt idx="4433">
                  <c:v>0.47921568627450978</c:v>
                </c:pt>
                <c:pt idx="4434">
                  <c:v>0.36549019607843147</c:v>
                </c:pt>
                <c:pt idx="4435">
                  <c:v>0.42013071895424842</c:v>
                </c:pt>
                <c:pt idx="4436">
                  <c:v>2.4669281045751634</c:v>
                </c:pt>
                <c:pt idx="4437">
                  <c:v>5.7681045751633988</c:v>
                </c:pt>
                <c:pt idx="4438">
                  <c:v>8.3777777777777782</c:v>
                </c:pt>
                <c:pt idx="4439">
                  <c:v>10.568366013071897</c:v>
                </c:pt>
                <c:pt idx="4440">
                  <c:v>12.329411764705883</c:v>
                </c:pt>
                <c:pt idx="4441">
                  <c:v>10.714248366013072</c:v>
                </c:pt>
                <c:pt idx="4442">
                  <c:v>7.445228758169935</c:v>
                </c:pt>
                <c:pt idx="4443">
                  <c:v>4.9456209150326798</c:v>
                </c:pt>
                <c:pt idx="4444">
                  <c:v>3.5963398692810462</c:v>
                </c:pt>
                <c:pt idx="4445">
                  <c:v>2.9066666666666663</c:v>
                </c:pt>
                <c:pt idx="4446">
                  <c:v>2.8154248366013075</c:v>
                </c:pt>
                <c:pt idx="4447">
                  <c:v>2.7832679738562094</c:v>
                </c:pt>
                <c:pt idx="4448">
                  <c:v>2.6245751633986929</c:v>
                </c:pt>
                <c:pt idx="4449">
                  <c:v>1.4664052287581697</c:v>
                </c:pt>
                <c:pt idx="4450">
                  <c:v>0.34039215686274515</c:v>
                </c:pt>
                <c:pt idx="4451">
                  <c:v>0</c:v>
                </c:pt>
                <c:pt idx="4452">
                  <c:v>0</c:v>
                </c:pt>
                <c:pt idx="4453">
                  <c:v>9.8562091503267973E-2</c:v>
                </c:pt>
                <c:pt idx="4454">
                  <c:v>0.19032679738562094</c:v>
                </c:pt>
                <c:pt idx="4455">
                  <c:v>0.19032679738562094</c:v>
                </c:pt>
                <c:pt idx="4456">
                  <c:v>0.19032679738562094</c:v>
                </c:pt>
                <c:pt idx="4457">
                  <c:v>0.19032679738562094</c:v>
                </c:pt>
                <c:pt idx="4458">
                  <c:v>0.10431372549019607</c:v>
                </c:pt>
                <c:pt idx="4459">
                  <c:v>0.27529411764705886</c:v>
                </c:pt>
                <c:pt idx="4460">
                  <c:v>0.27529411764705886</c:v>
                </c:pt>
                <c:pt idx="4461">
                  <c:v>0.27529411764705886</c:v>
                </c:pt>
                <c:pt idx="4462">
                  <c:v>0.27529411764705886</c:v>
                </c:pt>
                <c:pt idx="4463">
                  <c:v>0.2627450980392157</c:v>
                </c:pt>
                <c:pt idx="4464">
                  <c:v>0</c:v>
                </c:pt>
                <c:pt idx="4465">
                  <c:v>0</c:v>
                </c:pt>
                <c:pt idx="4466">
                  <c:v>0.20732026143790852</c:v>
                </c:pt>
                <c:pt idx="4467">
                  <c:v>0.2742483660130719</c:v>
                </c:pt>
                <c:pt idx="4468">
                  <c:v>0.27738562091503266</c:v>
                </c:pt>
                <c:pt idx="4469">
                  <c:v>1.2606535947712418</c:v>
                </c:pt>
                <c:pt idx="4470">
                  <c:v>2.9986928104575168</c:v>
                </c:pt>
                <c:pt idx="4471">
                  <c:v>3.6264052287581703</c:v>
                </c:pt>
                <c:pt idx="4472">
                  <c:v>5.1921568627450982</c:v>
                </c:pt>
                <c:pt idx="4473">
                  <c:v>7.3113725490196098</c:v>
                </c:pt>
                <c:pt idx="4474">
                  <c:v>7.7184313725490208</c:v>
                </c:pt>
                <c:pt idx="4475">
                  <c:v>6.0460130718954259</c:v>
                </c:pt>
                <c:pt idx="4476">
                  <c:v>5.2109803921568636</c:v>
                </c:pt>
                <c:pt idx="4477">
                  <c:v>3.5783006535947721</c:v>
                </c:pt>
                <c:pt idx="4478">
                  <c:v>1.4559477124183005</c:v>
                </c:pt>
                <c:pt idx="4479">
                  <c:v>6.5620915032679736E-2</c:v>
                </c:pt>
                <c:pt idx="4480">
                  <c:v>0.10509803921568628</c:v>
                </c:pt>
                <c:pt idx="4481">
                  <c:v>1.3027450980392159</c:v>
                </c:pt>
                <c:pt idx="4482">
                  <c:v>4.9257516339869287</c:v>
                </c:pt>
                <c:pt idx="4483">
                  <c:v>5.3343790849673214</c:v>
                </c:pt>
                <c:pt idx="4484">
                  <c:v>6.4219607843137254</c:v>
                </c:pt>
                <c:pt idx="4485">
                  <c:v>7.4337254901960783</c:v>
                </c:pt>
                <c:pt idx="4486">
                  <c:v>6.2996078431372551</c:v>
                </c:pt>
                <c:pt idx="4487">
                  <c:v>2.8418300653594772</c:v>
                </c:pt>
                <c:pt idx="4488">
                  <c:v>3.7513725490196079</c:v>
                </c:pt>
                <c:pt idx="4489">
                  <c:v>4.5769934640522871</c:v>
                </c:pt>
                <c:pt idx="4490">
                  <c:v>5.7233986928104574</c:v>
                </c:pt>
                <c:pt idx="4491">
                  <c:v>8.3066666666666666</c:v>
                </c:pt>
                <c:pt idx="4492">
                  <c:v>9.9320261437908499</c:v>
                </c:pt>
                <c:pt idx="4493">
                  <c:v>11.054640522875816</c:v>
                </c:pt>
                <c:pt idx="4494">
                  <c:v>11.017516339869282</c:v>
                </c:pt>
                <c:pt idx="4495">
                  <c:v>9.7215686274509814</c:v>
                </c:pt>
                <c:pt idx="4496">
                  <c:v>8.0996078431372549</c:v>
                </c:pt>
                <c:pt idx="4497">
                  <c:v>6.7662745098039219</c:v>
                </c:pt>
                <c:pt idx="4498">
                  <c:v>4.9492810457516336</c:v>
                </c:pt>
                <c:pt idx="4499">
                  <c:v>5.8013071895424835</c:v>
                </c:pt>
                <c:pt idx="4500">
                  <c:v>7.6488888888888891</c:v>
                </c:pt>
                <c:pt idx="4501">
                  <c:v>8.7971241830065363</c:v>
                </c:pt>
                <c:pt idx="4502">
                  <c:v>9.4086274509803918</c:v>
                </c:pt>
                <c:pt idx="4503">
                  <c:v>10.086797385620915</c:v>
                </c:pt>
                <c:pt idx="4504">
                  <c:v>8.2159477124183002</c:v>
                </c:pt>
                <c:pt idx="4505">
                  <c:v>7.0475816993464058</c:v>
                </c:pt>
                <c:pt idx="4506">
                  <c:v>5.3550326797385619</c:v>
                </c:pt>
                <c:pt idx="4507">
                  <c:v>4.2862745098039214</c:v>
                </c:pt>
                <c:pt idx="4508">
                  <c:v>2.9843137254901957</c:v>
                </c:pt>
                <c:pt idx="4509">
                  <c:v>2.1270588235294121</c:v>
                </c:pt>
                <c:pt idx="4510">
                  <c:v>0.48052287581699349</c:v>
                </c:pt>
                <c:pt idx="4511">
                  <c:v>0.29803921568627456</c:v>
                </c:pt>
                <c:pt idx="4512">
                  <c:v>0.38901960784313722</c:v>
                </c:pt>
                <c:pt idx="4513">
                  <c:v>1.388235294117647</c:v>
                </c:pt>
                <c:pt idx="4514">
                  <c:v>4.5273202614379082</c:v>
                </c:pt>
                <c:pt idx="4515">
                  <c:v>7.1226143790849683</c:v>
                </c:pt>
                <c:pt idx="4516">
                  <c:v>9.2609150326797405</c:v>
                </c:pt>
                <c:pt idx="4517">
                  <c:v>10.698300653594773</c:v>
                </c:pt>
                <c:pt idx="4518">
                  <c:v>9.8857516339869278</c:v>
                </c:pt>
                <c:pt idx="4519">
                  <c:v>6.7560784313725488</c:v>
                </c:pt>
                <c:pt idx="4520">
                  <c:v>4.1670588235294117</c:v>
                </c:pt>
                <c:pt idx="4521">
                  <c:v>1.7369934640522877</c:v>
                </c:pt>
                <c:pt idx="4522">
                  <c:v>0.23790849673202613</c:v>
                </c:pt>
                <c:pt idx="4523">
                  <c:v>0.43529411764705883</c:v>
                </c:pt>
                <c:pt idx="4524">
                  <c:v>1.289934640522876</c:v>
                </c:pt>
                <c:pt idx="4525">
                  <c:v>1.3926797385620913</c:v>
                </c:pt>
                <c:pt idx="4526">
                  <c:v>1.3864052287581698</c:v>
                </c:pt>
                <c:pt idx="4527">
                  <c:v>1.3571241830065359</c:v>
                </c:pt>
                <c:pt idx="4528">
                  <c:v>0.97307189542483652</c:v>
                </c:pt>
                <c:pt idx="4529">
                  <c:v>0.10901960784313727</c:v>
                </c:pt>
                <c:pt idx="4530">
                  <c:v>5.7777777777777775E-2</c:v>
                </c:pt>
                <c:pt idx="4531">
                  <c:v>0.11816993464052288</c:v>
                </c:pt>
                <c:pt idx="4532">
                  <c:v>0.11816993464052288</c:v>
                </c:pt>
                <c:pt idx="4533">
                  <c:v>0.11816993464052288</c:v>
                </c:pt>
                <c:pt idx="4534">
                  <c:v>0.11816993464052288</c:v>
                </c:pt>
                <c:pt idx="4535">
                  <c:v>6.3529411764705876E-2</c:v>
                </c:pt>
                <c:pt idx="4536">
                  <c:v>0.23084967320261437</c:v>
                </c:pt>
                <c:pt idx="4537">
                  <c:v>0.23084967320261437</c:v>
                </c:pt>
                <c:pt idx="4538">
                  <c:v>0.23084967320261437</c:v>
                </c:pt>
                <c:pt idx="4539">
                  <c:v>0.23084967320261437</c:v>
                </c:pt>
                <c:pt idx="4540">
                  <c:v>0.22771241830065359</c:v>
                </c:pt>
                <c:pt idx="4541">
                  <c:v>0</c:v>
                </c:pt>
                <c:pt idx="4542">
                  <c:v>0</c:v>
                </c:pt>
                <c:pt idx="4543">
                  <c:v>0.28758169934640526</c:v>
                </c:pt>
                <c:pt idx="4544">
                  <c:v>0.46405228758169931</c:v>
                </c:pt>
                <c:pt idx="4545">
                  <c:v>0.48941176470588238</c:v>
                </c:pt>
                <c:pt idx="4546">
                  <c:v>1.5560784313725489</c:v>
                </c:pt>
                <c:pt idx="4547">
                  <c:v>3.3100653594771243</c:v>
                </c:pt>
                <c:pt idx="4548">
                  <c:v>3.8575163398692811</c:v>
                </c:pt>
                <c:pt idx="4549">
                  <c:v>5.3137254901960791</c:v>
                </c:pt>
                <c:pt idx="4550">
                  <c:v>7.868235294117647</c:v>
                </c:pt>
                <c:pt idx="4551">
                  <c:v>10.602614379084969</c:v>
                </c:pt>
                <c:pt idx="4552">
                  <c:v>10.481568627450979</c:v>
                </c:pt>
                <c:pt idx="4553">
                  <c:v>9.7450980392156872</c:v>
                </c:pt>
                <c:pt idx="4554">
                  <c:v>8.1124183006535961</c:v>
                </c:pt>
                <c:pt idx="4555">
                  <c:v>5.5325490196078437</c:v>
                </c:pt>
                <c:pt idx="4556">
                  <c:v>1.7315032679738562</c:v>
                </c:pt>
                <c:pt idx="4557">
                  <c:v>0.1477124183006536</c:v>
                </c:pt>
                <c:pt idx="4558">
                  <c:v>1.3061437908496731</c:v>
                </c:pt>
                <c:pt idx="4559">
                  <c:v>4.9291503267973855</c:v>
                </c:pt>
                <c:pt idx="4560">
                  <c:v>5.4956862745098052</c:v>
                </c:pt>
                <c:pt idx="4561">
                  <c:v>7.3469281045751647</c:v>
                </c:pt>
                <c:pt idx="4562">
                  <c:v>8.5793464052287582</c:v>
                </c:pt>
                <c:pt idx="4563">
                  <c:v>7.3223529411764705</c:v>
                </c:pt>
                <c:pt idx="4564">
                  <c:v>3.8295424836601311</c:v>
                </c:pt>
                <c:pt idx="4565">
                  <c:v>3.6758169934640517</c:v>
                </c:pt>
                <c:pt idx="4566">
                  <c:v>2.9414379084967321</c:v>
                </c:pt>
                <c:pt idx="4567">
                  <c:v>4.7918954248366017</c:v>
                </c:pt>
                <c:pt idx="4568">
                  <c:v>9.3435294117647061</c:v>
                </c:pt>
                <c:pt idx="4569">
                  <c:v>11.646274509803922</c:v>
                </c:pt>
                <c:pt idx="4570">
                  <c:v>14.473464052287584</c:v>
                </c:pt>
                <c:pt idx="4571">
                  <c:v>16.244183006535948</c:v>
                </c:pt>
                <c:pt idx="4572">
                  <c:v>14.649150326797384</c:v>
                </c:pt>
                <c:pt idx="4573">
                  <c:v>10.237908496732027</c:v>
                </c:pt>
                <c:pt idx="4574">
                  <c:v>8.0909803921568635</c:v>
                </c:pt>
                <c:pt idx="4575">
                  <c:v>5.3001307189542484</c:v>
                </c:pt>
                <c:pt idx="4576">
                  <c:v>4.2946405228758175</c:v>
                </c:pt>
                <c:pt idx="4577">
                  <c:v>4.5903267973856208</c:v>
                </c:pt>
                <c:pt idx="4578">
                  <c:v>6.6198692810457507</c:v>
                </c:pt>
                <c:pt idx="4579">
                  <c:v>7.4122875816993474</c:v>
                </c:pt>
                <c:pt idx="4580">
                  <c:v>8.2650980392156868</c:v>
                </c:pt>
                <c:pt idx="4581">
                  <c:v>7.1633986928104587</c:v>
                </c:pt>
                <c:pt idx="4582">
                  <c:v>6.9615686274509798</c:v>
                </c:pt>
                <c:pt idx="4583">
                  <c:v>5.2721568627450983</c:v>
                </c:pt>
                <c:pt idx="4584">
                  <c:v>4.193725490196079</c:v>
                </c:pt>
                <c:pt idx="4585">
                  <c:v>2.8917647058823532</c:v>
                </c:pt>
                <c:pt idx="4586">
                  <c:v>2.1113725490196078</c:v>
                </c:pt>
                <c:pt idx="4587">
                  <c:v>0.48052287581699349</c:v>
                </c:pt>
                <c:pt idx="4588">
                  <c:v>0</c:v>
                </c:pt>
                <c:pt idx="4589">
                  <c:v>0.94405228758169923</c:v>
                </c:pt>
                <c:pt idx="4590">
                  <c:v>2.7769934640522878</c:v>
                </c:pt>
                <c:pt idx="4591">
                  <c:v>4.3592156862745099</c:v>
                </c:pt>
                <c:pt idx="4592">
                  <c:v>5.6794771241830064</c:v>
                </c:pt>
                <c:pt idx="4593">
                  <c:v>6.6721568627450978</c:v>
                </c:pt>
                <c:pt idx="4594">
                  <c:v>7.6964705882352948</c:v>
                </c:pt>
                <c:pt idx="4595">
                  <c:v>7.0300653594771259</c:v>
                </c:pt>
                <c:pt idx="4596">
                  <c:v>5.6355555555555563</c:v>
                </c:pt>
                <c:pt idx="4597">
                  <c:v>4.3448366013071897</c:v>
                </c:pt>
                <c:pt idx="4598">
                  <c:v>4.0436601307189548</c:v>
                </c:pt>
                <c:pt idx="4599">
                  <c:v>4.351372549019608</c:v>
                </c:pt>
                <c:pt idx="4600">
                  <c:v>5.1542483660130722</c:v>
                </c:pt>
                <c:pt idx="4601">
                  <c:v>6.6836601307189554</c:v>
                </c:pt>
                <c:pt idx="4602">
                  <c:v>7.299607843137256</c:v>
                </c:pt>
                <c:pt idx="4603">
                  <c:v>6.6081045751633987</c:v>
                </c:pt>
                <c:pt idx="4604">
                  <c:v>4.3320261437908503</c:v>
                </c:pt>
                <c:pt idx="4605">
                  <c:v>2.3626143790849676</c:v>
                </c:pt>
                <c:pt idx="4606">
                  <c:v>0.64549019607843139</c:v>
                </c:pt>
                <c:pt idx="4607">
                  <c:v>0</c:v>
                </c:pt>
                <c:pt idx="4608">
                  <c:v>6.2745098039215684E-3</c:v>
                </c:pt>
                <c:pt idx="4609">
                  <c:v>9.4117647058823539E-3</c:v>
                </c:pt>
                <c:pt idx="4610">
                  <c:v>9.4117647058823539E-3</c:v>
                </c:pt>
                <c:pt idx="4611">
                  <c:v>9.4117647058823539E-3</c:v>
                </c:pt>
                <c:pt idx="4612">
                  <c:v>1.2549019607843137E-2</c:v>
                </c:pt>
                <c:pt idx="4613">
                  <c:v>0.23398692810457516</c:v>
                </c:pt>
                <c:pt idx="4614">
                  <c:v>0.30117647058823532</c:v>
                </c:pt>
                <c:pt idx="4615">
                  <c:v>0.37568627450980396</c:v>
                </c:pt>
                <c:pt idx="4616">
                  <c:v>0.37568627450980396</c:v>
                </c:pt>
                <c:pt idx="4617">
                  <c:v>0.37254901960784315</c:v>
                </c:pt>
                <c:pt idx="4618">
                  <c:v>0.14483660130718956</c:v>
                </c:pt>
                <c:pt idx="4619">
                  <c:v>7.450980392156864E-2</c:v>
                </c:pt>
                <c:pt idx="4620">
                  <c:v>0.20130718954248367</c:v>
                </c:pt>
                <c:pt idx="4621">
                  <c:v>0.57359477124183011</c:v>
                </c:pt>
                <c:pt idx="4622">
                  <c:v>0.71686274509803927</c:v>
                </c:pt>
                <c:pt idx="4623">
                  <c:v>1.783529411764706</c:v>
                </c:pt>
                <c:pt idx="4624">
                  <c:v>3.5375163398692817</c:v>
                </c:pt>
                <c:pt idx="4625">
                  <c:v>4.1524183006535953</c:v>
                </c:pt>
                <c:pt idx="4626">
                  <c:v>4.6593464052287583</c:v>
                </c:pt>
                <c:pt idx="4627">
                  <c:v>7.0392156862745106</c:v>
                </c:pt>
                <c:pt idx="4628">
                  <c:v>10.853594771241831</c:v>
                </c:pt>
                <c:pt idx="4629">
                  <c:v>11.428758169934639</c:v>
                </c:pt>
                <c:pt idx="4630">
                  <c:v>10.717647058823529</c:v>
                </c:pt>
                <c:pt idx="4631">
                  <c:v>9.8384313725490191</c:v>
                </c:pt>
                <c:pt idx="4632">
                  <c:v>7.3152941176470589</c:v>
                </c:pt>
                <c:pt idx="4633">
                  <c:v>2.4373856209150331</c:v>
                </c:pt>
                <c:pt idx="4634">
                  <c:v>0.91738562091503273</c:v>
                </c:pt>
                <c:pt idx="4635">
                  <c:v>3.2282352941176469</c:v>
                </c:pt>
                <c:pt idx="4636">
                  <c:v>7.1330718954248375</c:v>
                </c:pt>
                <c:pt idx="4637">
                  <c:v>7.6996078431372563</c:v>
                </c:pt>
                <c:pt idx="4638">
                  <c:v>9.5477124183006552</c:v>
                </c:pt>
                <c:pt idx="4639">
                  <c:v>10.020130718954249</c:v>
                </c:pt>
                <c:pt idx="4640">
                  <c:v>7.6041830065359468</c:v>
                </c:pt>
                <c:pt idx="4641">
                  <c:v>3.6993464052287583</c:v>
                </c:pt>
                <c:pt idx="4642">
                  <c:v>3.3618300653594777</c:v>
                </c:pt>
                <c:pt idx="4643">
                  <c:v>2.6274509803921569</c:v>
                </c:pt>
                <c:pt idx="4644">
                  <c:v>4.4841830065359485</c:v>
                </c:pt>
                <c:pt idx="4645">
                  <c:v>9.7354248366013074</c:v>
                </c:pt>
                <c:pt idx="4646">
                  <c:v>13.156339869281046</c:v>
                </c:pt>
                <c:pt idx="4647">
                  <c:v>16.359477124183009</c:v>
                </c:pt>
                <c:pt idx="4648">
                  <c:v>18.353986928104579</c:v>
                </c:pt>
                <c:pt idx="4649">
                  <c:v>16.768888888888892</c:v>
                </c:pt>
                <c:pt idx="4650">
                  <c:v>11.517647058823529</c:v>
                </c:pt>
                <c:pt idx="4651">
                  <c:v>8.3827450980392157</c:v>
                </c:pt>
                <c:pt idx="4652">
                  <c:v>5.3997385620915033</c:v>
                </c:pt>
                <c:pt idx="4653">
                  <c:v>4.0460130718954259</c:v>
                </c:pt>
                <c:pt idx="4654">
                  <c:v>4.2535947712418301</c:v>
                </c:pt>
                <c:pt idx="4655">
                  <c:v>6.4172549019607841</c:v>
                </c:pt>
                <c:pt idx="4656">
                  <c:v>7.2096732026143791</c:v>
                </c:pt>
                <c:pt idx="4657">
                  <c:v>8.3069281045751637</c:v>
                </c:pt>
                <c:pt idx="4658">
                  <c:v>7.3456209150326801</c:v>
                </c:pt>
                <c:pt idx="4659">
                  <c:v>7.215686274509804</c:v>
                </c:pt>
                <c:pt idx="4660">
                  <c:v>5.5325490196078437</c:v>
                </c:pt>
                <c:pt idx="4661">
                  <c:v>4.4541176470588244</c:v>
                </c:pt>
                <c:pt idx="4662">
                  <c:v>2.9077124183006537</c:v>
                </c:pt>
                <c:pt idx="4663">
                  <c:v>2.1113725490196078</c:v>
                </c:pt>
                <c:pt idx="4664">
                  <c:v>0.48052287581699349</c:v>
                </c:pt>
                <c:pt idx="4665">
                  <c:v>4.6274509803921574E-2</c:v>
                </c:pt>
                <c:pt idx="4666">
                  <c:v>1.7704575163398695</c:v>
                </c:pt>
                <c:pt idx="4667">
                  <c:v>3.593725490196078</c:v>
                </c:pt>
                <c:pt idx="4668">
                  <c:v>4.5994771241830072</c:v>
                </c:pt>
                <c:pt idx="4669">
                  <c:v>5.6520261437908506</c:v>
                </c:pt>
                <c:pt idx="4670">
                  <c:v>6.5884967320261447</c:v>
                </c:pt>
                <c:pt idx="4671">
                  <c:v>7.6141176470588237</c:v>
                </c:pt>
                <c:pt idx="4672">
                  <c:v>8.0070588235294125</c:v>
                </c:pt>
                <c:pt idx="4673">
                  <c:v>7.4622222222222225</c:v>
                </c:pt>
                <c:pt idx="4674">
                  <c:v>6.6303267973856208</c:v>
                </c:pt>
                <c:pt idx="4675">
                  <c:v>6.8172549019607844</c:v>
                </c:pt>
                <c:pt idx="4676">
                  <c:v>8.3385620915032685</c:v>
                </c:pt>
                <c:pt idx="4677">
                  <c:v>9.3733333333333348</c:v>
                </c:pt>
                <c:pt idx="4678">
                  <c:v>12.927581699346405</c:v>
                </c:pt>
                <c:pt idx="4679">
                  <c:v>14.903529411764705</c:v>
                </c:pt>
                <c:pt idx="4680">
                  <c:v>14.738823529411764</c:v>
                </c:pt>
                <c:pt idx="4681">
                  <c:v>10.930718954248366</c:v>
                </c:pt>
                <c:pt idx="4682">
                  <c:v>7.6797385620915044</c:v>
                </c:pt>
                <c:pt idx="4683">
                  <c:v>3.6645751633986929</c:v>
                </c:pt>
                <c:pt idx="4684">
                  <c:v>1.5166013071895423</c:v>
                </c:pt>
                <c:pt idx="4685">
                  <c:v>0.7547712418300655</c:v>
                </c:pt>
                <c:pt idx="4686">
                  <c:v>0.68026143790849669</c:v>
                </c:pt>
                <c:pt idx="4687">
                  <c:v>0.68026143790849669</c:v>
                </c:pt>
                <c:pt idx="4688">
                  <c:v>0.68026143790849669</c:v>
                </c:pt>
                <c:pt idx="4689">
                  <c:v>0.63477124183006539</c:v>
                </c:pt>
                <c:pt idx="4690">
                  <c:v>0.61934640522875828</c:v>
                </c:pt>
                <c:pt idx="4691">
                  <c:v>0.31372549019607843</c:v>
                </c:pt>
                <c:pt idx="4692">
                  <c:v>0.4073202614379085</c:v>
                </c:pt>
                <c:pt idx="4693">
                  <c:v>0.4073202614379085</c:v>
                </c:pt>
                <c:pt idx="4694">
                  <c:v>0.40418300653594769</c:v>
                </c:pt>
                <c:pt idx="4695">
                  <c:v>0.17647058823529416</c:v>
                </c:pt>
                <c:pt idx="4696">
                  <c:v>9.3594771241830077E-2</c:v>
                </c:pt>
                <c:pt idx="4697">
                  <c:v>0.20130718954248367</c:v>
                </c:pt>
                <c:pt idx="4698">
                  <c:v>0.57359477124183011</c:v>
                </c:pt>
                <c:pt idx="4699">
                  <c:v>0.77620915032679749</c:v>
                </c:pt>
                <c:pt idx="4700">
                  <c:v>1.1699346405228759</c:v>
                </c:pt>
                <c:pt idx="4701">
                  <c:v>2.1058823529411765</c:v>
                </c:pt>
                <c:pt idx="4702">
                  <c:v>2.2949019607843142</c:v>
                </c:pt>
                <c:pt idx="4703">
                  <c:v>2.1924183006535949</c:v>
                </c:pt>
                <c:pt idx="4704">
                  <c:v>3.5066666666666668</c:v>
                </c:pt>
                <c:pt idx="4705">
                  <c:v>8.6405228758169947</c:v>
                </c:pt>
                <c:pt idx="4706">
                  <c:v>10.549281045751636</c:v>
                </c:pt>
                <c:pt idx="4707">
                  <c:v>10.2640522875817</c:v>
                </c:pt>
                <c:pt idx="4708">
                  <c:v>10.306928104575164</c:v>
                </c:pt>
                <c:pt idx="4709">
                  <c:v>10.330718954248367</c:v>
                </c:pt>
                <c:pt idx="4710">
                  <c:v>5.1584313725490194</c:v>
                </c:pt>
                <c:pt idx="4711">
                  <c:v>3.4397385620915033</c:v>
                </c:pt>
                <c:pt idx="4712">
                  <c:v>5.6802614379084968</c:v>
                </c:pt>
                <c:pt idx="4713">
                  <c:v>7.5043137254901966</c:v>
                </c:pt>
                <c:pt idx="4714">
                  <c:v>6.5301960784313726</c:v>
                </c:pt>
                <c:pt idx="4715">
                  <c:v>8.0261437908496731</c:v>
                </c:pt>
                <c:pt idx="4716">
                  <c:v>8.1816993464052299</c:v>
                </c:pt>
                <c:pt idx="4717">
                  <c:v>5.8360784313725489</c:v>
                </c:pt>
                <c:pt idx="4718">
                  <c:v>3.6993464052287583</c:v>
                </c:pt>
                <c:pt idx="4719">
                  <c:v>3.3971241830065364</c:v>
                </c:pt>
                <c:pt idx="4720">
                  <c:v>2.7247058823529411</c:v>
                </c:pt>
                <c:pt idx="4721">
                  <c:v>4.5160784313725495</c:v>
                </c:pt>
                <c:pt idx="4722">
                  <c:v>9.9780392156862767</c:v>
                </c:pt>
                <c:pt idx="4723">
                  <c:v>14.473464052287584</c:v>
                </c:pt>
                <c:pt idx="4724">
                  <c:v>17.856209150326798</c:v>
                </c:pt>
                <c:pt idx="4725">
                  <c:v>19.482875816993467</c:v>
                </c:pt>
                <c:pt idx="4726">
                  <c:v>17.963137254901962</c:v>
                </c:pt>
                <c:pt idx="4727">
                  <c:v>12.501176470588236</c:v>
                </c:pt>
                <c:pt idx="4728">
                  <c:v>8.291764705882354</c:v>
                </c:pt>
                <c:pt idx="4729">
                  <c:v>5.0938562091503261</c:v>
                </c:pt>
                <c:pt idx="4730">
                  <c:v>4.0460130718954259</c:v>
                </c:pt>
                <c:pt idx="4731">
                  <c:v>3.7890196078431377</c:v>
                </c:pt>
                <c:pt idx="4732">
                  <c:v>5.1837908496732021</c:v>
                </c:pt>
                <c:pt idx="4733">
                  <c:v>5.9505882352941173</c:v>
                </c:pt>
                <c:pt idx="4734">
                  <c:v>6.9600000000000009</c:v>
                </c:pt>
                <c:pt idx="4735">
                  <c:v>5.9986928104575172</c:v>
                </c:pt>
                <c:pt idx="4736">
                  <c:v>6.333333333333333</c:v>
                </c:pt>
                <c:pt idx="4737">
                  <c:v>5.419084967320261</c:v>
                </c:pt>
                <c:pt idx="4738">
                  <c:v>4.3662745098039215</c:v>
                </c:pt>
                <c:pt idx="4739">
                  <c:v>2.9077124183006537</c:v>
                </c:pt>
                <c:pt idx="4740">
                  <c:v>2.1113725490196078</c:v>
                </c:pt>
                <c:pt idx="4741">
                  <c:v>0.48052287581699349</c:v>
                </c:pt>
                <c:pt idx="4742">
                  <c:v>4.6274509803921574E-2</c:v>
                </c:pt>
                <c:pt idx="4743">
                  <c:v>1.8033986928104577</c:v>
                </c:pt>
                <c:pt idx="4744">
                  <c:v>3.6266666666666665</c:v>
                </c:pt>
                <c:pt idx="4745">
                  <c:v>4.6324183006535948</c:v>
                </c:pt>
                <c:pt idx="4746">
                  <c:v>5.6849673202614381</c:v>
                </c:pt>
                <c:pt idx="4747">
                  <c:v>6.6214379084967323</c:v>
                </c:pt>
                <c:pt idx="4748">
                  <c:v>7.6141176470588237</c:v>
                </c:pt>
                <c:pt idx="4749">
                  <c:v>8.5406535947712428</c:v>
                </c:pt>
                <c:pt idx="4750">
                  <c:v>8.6454901960784341</c:v>
                </c:pt>
                <c:pt idx="4751">
                  <c:v>7.8745098039215691</c:v>
                </c:pt>
                <c:pt idx="4752">
                  <c:v>8.3626143790849685</c:v>
                </c:pt>
                <c:pt idx="4753">
                  <c:v>10.720522875816995</c:v>
                </c:pt>
                <c:pt idx="4754">
                  <c:v>12.175947712418303</c:v>
                </c:pt>
                <c:pt idx="4755">
                  <c:v>17.60104575163399</c:v>
                </c:pt>
                <c:pt idx="4756">
                  <c:v>22.60235294117647</c:v>
                </c:pt>
                <c:pt idx="4757">
                  <c:v>23.93673202614379</c:v>
                </c:pt>
                <c:pt idx="4758">
                  <c:v>20.795294117647064</c:v>
                </c:pt>
                <c:pt idx="4759">
                  <c:v>17.324705882352941</c:v>
                </c:pt>
                <c:pt idx="4760">
                  <c:v>10.792156862745101</c:v>
                </c:pt>
                <c:pt idx="4761">
                  <c:v>5.9390849673202615</c:v>
                </c:pt>
                <c:pt idx="4762">
                  <c:v>3.661699346405229</c:v>
                </c:pt>
                <c:pt idx="4763">
                  <c:v>2.8026143790849676</c:v>
                </c:pt>
                <c:pt idx="4764">
                  <c:v>2.0679738562091505</c:v>
                </c:pt>
                <c:pt idx="4765">
                  <c:v>2.0648366013071895</c:v>
                </c:pt>
                <c:pt idx="4766">
                  <c:v>1.6350326797385621</c:v>
                </c:pt>
                <c:pt idx="4767">
                  <c:v>1.1071895424836602</c:v>
                </c:pt>
                <c:pt idx="4768">
                  <c:v>8.2875816993464052E-2</c:v>
                </c:pt>
                <c:pt idx="4769">
                  <c:v>0.17647058823529416</c:v>
                </c:pt>
                <c:pt idx="4770">
                  <c:v>0.17647058823529416</c:v>
                </c:pt>
                <c:pt idx="4771">
                  <c:v>0.17647058823529416</c:v>
                </c:pt>
                <c:pt idx="4772">
                  <c:v>0.17647058823529416</c:v>
                </c:pt>
                <c:pt idx="4773">
                  <c:v>9.3594771241830077E-2</c:v>
                </c:pt>
                <c:pt idx="4774">
                  <c:v>0.20130718954248367</c:v>
                </c:pt>
                <c:pt idx="4775">
                  <c:v>0.57359477124183011</c:v>
                </c:pt>
                <c:pt idx="4776">
                  <c:v>0.77620915032679749</c:v>
                </c:pt>
                <c:pt idx="4777">
                  <c:v>1.1281045751633987</c:v>
                </c:pt>
                <c:pt idx="4778">
                  <c:v>1.3445751633986929</c:v>
                </c:pt>
                <c:pt idx="4779">
                  <c:v>1.1432679738562093</c:v>
                </c:pt>
                <c:pt idx="4780">
                  <c:v>0.80601307189542493</c:v>
                </c:pt>
                <c:pt idx="4781">
                  <c:v>1.9869281045751634</c:v>
                </c:pt>
                <c:pt idx="4782">
                  <c:v>7.5602614379084967</c:v>
                </c:pt>
                <c:pt idx="4783">
                  <c:v>10.585359477124184</c:v>
                </c:pt>
                <c:pt idx="4784">
                  <c:v>10.690457516339869</c:v>
                </c:pt>
                <c:pt idx="4785">
                  <c:v>11.152418300653595</c:v>
                </c:pt>
                <c:pt idx="4786">
                  <c:v>11.683660130718955</c:v>
                </c:pt>
                <c:pt idx="4787">
                  <c:v>7.1942483660130714</c:v>
                </c:pt>
                <c:pt idx="4788">
                  <c:v>5.1050980392156866</c:v>
                </c:pt>
                <c:pt idx="4789">
                  <c:v>6.5173856209150332</c:v>
                </c:pt>
                <c:pt idx="4790">
                  <c:v>6.9694117647058835</c:v>
                </c:pt>
                <c:pt idx="4791">
                  <c:v>5.493071895424837</c:v>
                </c:pt>
                <c:pt idx="4792">
                  <c:v>5.8394771241830075</c:v>
                </c:pt>
                <c:pt idx="4793">
                  <c:v>5.8797385620915037</c:v>
                </c:pt>
                <c:pt idx="4794">
                  <c:v>4.3623529411764705</c:v>
                </c:pt>
                <c:pt idx="4795">
                  <c:v>3.4133333333333336</c:v>
                </c:pt>
                <c:pt idx="4796">
                  <c:v>3.5952941176470588</c:v>
                </c:pt>
                <c:pt idx="4797">
                  <c:v>3.0413071895424837</c:v>
                </c:pt>
                <c:pt idx="4798">
                  <c:v>5.2138562091503271</c:v>
                </c:pt>
                <c:pt idx="4799">
                  <c:v>10.137777777777778</c:v>
                </c:pt>
                <c:pt idx="4800">
                  <c:v>14.952941176470587</c:v>
                </c:pt>
                <c:pt idx="4801">
                  <c:v>18.614379084967322</c:v>
                </c:pt>
                <c:pt idx="4802">
                  <c:v>19.56313725490196</c:v>
                </c:pt>
                <c:pt idx="4803">
                  <c:v>17.956862745098043</c:v>
                </c:pt>
                <c:pt idx="4804">
                  <c:v>13.06483660130719</c:v>
                </c:pt>
                <c:pt idx="4805">
                  <c:v>8.5325490196078437</c:v>
                </c:pt>
                <c:pt idx="4806">
                  <c:v>4.696732026143791</c:v>
                </c:pt>
                <c:pt idx="4807">
                  <c:v>3.482091503267974</c:v>
                </c:pt>
                <c:pt idx="4808">
                  <c:v>1.9079738562091506</c:v>
                </c:pt>
                <c:pt idx="4809">
                  <c:v>2.562875816993464</c:v>
                </c:pt>
                <c:pt idx="4810">
                  <c:v>2.8933333333333335</c:v>
                </c:pt>
                <c:pt idx="4811">
                  <c:v>3.0248366013071899</c:v>
                </c:pt>
                <c:pt idx="4812">
                  <c:v>2.7176470588235295</c:v>
                </c:pt>
                <c:pt idx="4813">
                  <c:v>3.2588235294117647</c:v>
                </c:pt>
                <c:pt idx="4814">
                  <c:v>2.6441830065359482</c:v>
                </c:pt>
                <c:pt idx="4815">
                  <c:v>2.0308496732026144</c:v>
                </c:pt>
                <c:pt idx="4816">
                  <c:v>1.4533333333333331</c:v>
                </c:pt>
                <c:pt idx="4817">
                  <c:v>0.79816993464052288</c:v>
                </c:pt>
                <c:pt idx="4818">
                  <c:v>7.2156862745098041E-2</c:v>
                </c:pt>
                <c:pt idx="4819">
                  <c:v>4.6274509803921574E-2</c:v>
                </c:pt>
                <c:pt idx="4820">
                  <c:v>1.8033986928104577</c:v>
                </c:pt>
                <c:pt idx="4821">
                  <c:v>3.6266666666666665</c:v>
                </c:pt>
                <c:pt idx="4822">
                  <c:v>4.6324183006535948</c:v>
                </c:pt>
                <c:pt idx="4823">
                  <c:v>5.6292810457516342</c:v>
                </c:pt>
                <c:pt idx="4824">
                  <c:v>6.377254901960784</c:v>
                </c:pt>
                <c:pt idx="4825">
                  <c:v>7.3699346405228763</c:v>
                </c:pt>
                <c:pt idx="4826">
                  <c:v>8.2964705882352945</c:v>
                </c:pt>
                <c:pt idx="4827">
                  <c:v>8.4044444444444437</c:v>
                </c:pt>
                <c:pt idx="4828">
                  <c:v>7.8049673202614374</c:v>
                </c:pt>
                <c:pt idx="4829">
                  <c:v>9.6857516339869285</c:v>
                </c:pt>
                <c:pt idx="4830">
                  <c:v>12.718169934640525</c:v>
                </c:pt>
                <c:pt idx="4831">
                  <c:v>14.511633986928105</c:v>
                </c:pt>
                <c:pt idx="4832">
                  <c:v>20.901960784313729</c:v>
                </c:pt>
                <c:pt idx="4833">
                  <c:v>27.506928104575167</c:v>
                </c:pt>
                <c:pt idx="4834">
                  <c:v>29.550326797385623</c:v>
                </c:pt>
                <c:pt idx="4835">
                  <c:v>27.939084967320262</c:v>
                </c:pt>
                <c:pt idx="4836">
                  <c:v>25.551895424836601</c:v>
                </c:pt>
                <c:pt idx="4837">
                  <c:v>18.106928104575164</c:v>
                </c:pt>
                <c:pt idx="4838">
                  <c:v>12.656993464052288</c:v>
                </c:pt>
                <c:pt idx="4839">
                  <c:v>9.5244444444444447</c:v>
                </c:pt>
                <c:pt idx="4840">
                  <c:v>6.7328104575163401</c:v>
                </c:pt>
                <c:pt idx="4841">
                  <c:v>4.5767320261437918</c:v>
                </c:pt>
                <c:pt idx="4842">
                  <c:v>4.5176470588235302</c:v>
                </c:pt>
                <c:pt idx="4843">
                  <c:v>2.965228758169935</c:v>
                </c:pt>
                <c:pt idx="4844">
                  <c:v>1.3793464052287581</c:v>
                </c:pt>
                <c:pt idx="4845">
                  <c:v>8.2875816993464052E-2</c:v>
                </c:pt>
                <c:pt idx="4846">
                  <c:v>0.17647058823529416</c:v>
                </c:pt>
                <c:pt idx="4847">
                  <c:v>0.21464052287581703</c:v>
                </c:pt>
                <c:pt idx="4848">
                  <c:v>0.21464052287581703</c:v>
                </c:pt>
                <c:pt idx="4849">
                  <c:v>0.21464052287581703</c:v>
                </c:pt>
                <c:pt idx="4850">
                  <c:v>0.13176470588235295</c:v>
                </c:pt>
                <c:pt idx="4851">
                  <c:v>0.17934640522875814</c:v>
                </c:pt>
                <c:pt idx="4852">
                  <c:v>0.48470588235294121</c:v>
                </c:pt>
                <c:pt idx="4853">
                  <c:v>0.68732026143790859</c:v>
                </c:pt>
                <c:pt idx="4854">
                  <c:v>0.77071895424836601</c:v>
                </c:pt>
                <c:pt idx="4855">
                  <c:v>0.78666666666666674</c:v>
                </c:pt>
                <c:pt idx="4856">
                  <c:v>0.60732026143790852</c:v>
                </c:pt>
                <c:pt idx="4857">
                  <c:v>0.30196078431372553</c:v>
                </c:pt>
                <c:pt idx="4858">
                  <c:v>0.92052287581699366</c:v>
                </c:pt>
                <c:pt idx="4859">
                  <c:v>5.7709803921568623</c:v>
                </c:pt>
                <c:pt idx="4860">
                  <c:v>9.4760784313725495</c:v>
                </c:pt>
                <c:pt idx="4861">
                  <c:v>9.5811764705882361</c:v>
                </c:pt>
                <c:pt idx="4862">
                  <c:v>10.100915032679739</c:v>
                </c:pt>
                <c:pt idx="4863">
                  <c:v>11.194509803921569</c:v>
                </c:pt>
                <c:pt idx="4864">
                  <c:v>7.7027450980392143</c:v>
                </c:pt>
                <c:pt idx="4865">
                  <c:v>5.2363398692810463</c:v>
                </c:pt>
                <c:pt idx="4866">
                  <c:v>6.6486274509803911</c:v>
                </c:pt>
                <c:pt idx="4867">
                  <c:v>6.4499346405228755</c:v>
                </c:pt>
                <c:pt idx="4868">
                  <c:v>4.6930718954248363</c:v>
                </c:pt>
                <c:pt idx="4869">
                  <c:v>4.0146405228758173</c:v>
                </c:pt>
                <c:pt idx="4870">
                  <c:v>2.9247058823529417</c:v>
                </c:pt>
                <c:pt idx="4871">
                  <c:v>1.4073202614379086</c:v>
                </c:pt>
                <c:pt idx="4872">
                  <c:v>1.0862745098039215</c:v>
                </c:pt>
                <c:pt idx="4873">
                  <c:v>1.5916339869281046</c:v>
                </c:pt>
                <c:pt idx="4874">
                  <c:v>3.1477124183006535</c:v>
                </c:pt>
                <c:pt idx="4875">
                  <c:v>7.0562091503267972</c:v>
                </c:pt>
                <c:pt idx="4876">
                  <c:v>10.819084967320261</c:v>
                </c:pt>
                <c:pt idx="4877">
                  <c:v>15.094640522875817</c:v>
                </c:pt>
                <c:pt idx="4878">
                  <c:v>18.526535947712418</c:v>
                </c:pt>
                <c:pt idx="4879">
                  <c:v>18.310588235294119</c:v>
                </c:pt>
                <c:pt idx="4880">
                  <c:v>15.420130718954249</c:v>
                </c:pt>
                <c:pt idx="4881">
                  <c:v>11.689150326797385</c:v>
                </c:pt>
                <c:pt idx="4882">
                  <c:v>7.4264052287581697</c:v>
                </c:pt>
                <c:pt idx="4883">
                  <c:v>3.4507189542483663</c:v>
                </c:pt>
                <c:pt idx="4884">
                  <c:v>1.548496732026144</c:v>
                </c:pt>
                <c:pt idx="4885">
                  <c:v>0.36575163398692812</c:v>
                </c:pt>
                <c:pt idx="4886">
                  <c:v>0.33385620915032688</c:v>
                </c:pt>
                <c:pt idx="4887">
                  <c:v>0.33071895424836606</c:v>
                </c:pt>
                <c:pt idx="4888">
                  <c:v>0.46849673202614378</c:v>
                </c:pt>
                <c:pt idx="4889">
                  <c:v>0.28601307189542485</c:v>
                </c:pt>
                <c:pt idx="4890">
                  <c:v>0.28601307189542485</c:v>
                </c:pt>
                <c:pt idx="4891">
                  <c:v>0.28601307189542485</c:v>
                </c:pt>
                <c:pt idx="4892">
                  <c:v>0.27633986928104581</c:v>
                </c:pt>
                <c:pt idx="4893">
                  <c:v>1.9084967320261437E-2</c:v>
                </c:pt>
                <c:pt idx="4894">
                  <c:v>0</c:v>
                </c:pt>
                <c:pt idx="4895">
                  <c:v>0</c:v>
                </c:pt>
                <c:pt idx="4896">
                  <c:v>4.6274509803921574E-2</c:v>
                </c:pt>
                <c:pt idx="4897">
                  <c:v>1.763921568627451</c:v>
                </c:pt>
                <c:pt idx="4898">
                  <c:v>3.1291503267973857</c:v>
                </c:pt>
                <c:pt idx="4899">
                  <c:v>3.5197385620915034</c:v>
                </c:pt>
                <c:pt idx="4900">
                  <c:v>3.776470588235294</c:v>
                </c:pt>
                <c:pt idx="4901">
                  <c:v>3.7691503267973858</c:v>
                </c:pt>
                <c:pt idx="4902">
                  <c:v>4.8013071895424844</c:v>
                </c:pt>
                <c:pt idx="4903">
                  <c:v>6.2177777777777772</c:v>
                </c:pt>
                <c:pt idx="4904">
                  <c:v>7.0881045751633982</c:v>
                </c:pt>
                <c:pt idx="4905">
                  <c:v>7.2616993464052282</c:v>
                </c:pt>
                <c:pt idx="4906">
                  <c:v>10.28392156862745</c:v>
                </c:pt>
                <c:pt idx="4907">
                  <c:v>13.310065359477125</c:v>
                </c:pt>
                <c:pt idx="4908">
                  <c:v>14.687581699346406</c:v>
                </c:pt>
                <c:pt idx="4909">
                  <c:v>20.06666666666667</c:v>
                </c:pt>
                <c:pt idx="4910">
                  <c:v>26.628496732026147</c:v>
                </c:pt>
                <c:pt idx="4911">
                  <c:v>28.373856209150325</c:v>
                </c:pt>
                <c:pt idx="4912">
                  <c:v>27.624575163398696</c:v>
                </c:pt>
                <c:pt idx="4913">
                  <c:v>27.356862745098042</c:v>
                </c:pt>
                <c:pt idx="4914">
                  <c:v>21.355816993464053</c:v>
                </c:pt>
                <c:pt idx="4915">
                  <c:v>16.430588235294117</c:v>
                </c:pt>
                <c:pt idx="4916">
                  <c:v>13.986666666666666</c:v>
                </c:pt>
                <c:pt idx="4917">
                  <c:v>10.518954248366015</c:v>
                </c:pt>
                <c:pt idx="4918">
                  <c:v>6.6274509803921582</c:v>
                </c:pt>
                <c:pt idx="4919">
                  <c:v>5.9884967320261442</c:v>
                </c:pt>
                <c:pt idx="4920">
                  <c:v>3.9215686274509807</c:v>
                </c:pt>
                <c:pt idx="4921">
                  <c:v>1.5715032679738563</c:v>
                </c:pt>
                <c:pt idx="4922">
                  <c:v>9.5424836601307184E-2</c:v>
                </c:pt>
                <c:pt idx="4923">
                  <c:v>0.18901960784313729</c:v>
                </c:pt>
                <c:pt idx="4924">
                  <c:v>0.22718954248366013</c:v>
                </c:pt>
                <c:pt idx="4925">
                  <c:v>0.22718954248366013</c:v>
                </c:pt>
                <c:pt idx="4926">
                  <c:v>0.21464052287581703</c:v>
                </c:pt>
                <c:pt idx="4927">
                  <c:v>0.13176470588235295</c:v>
                </c:pt>
                <c:pt idx="4928">
                  <c:v>9.9084967320261438E-2</c:v>
                </c:pt>
                <c:pt idx="4929">
                  <c:v>0.29490196078431374</c:v>
                </c:pt>
                <c:pt idx="4930">
                  <c:v>0.47529411764705876</c:v>
                </c:pt>
                <c:pt idx="4931">
                  <c:v>0.47529411764705876</c:v>
                </c:pt>
                <c:pt idx="4932">
                  <c:v>0.47529411764705876</c:v>
                </c:pt>
                <c:pt idx="4933">
                  <c:v>0.37620915032679747</c:v>
                </c:pt>
                <c:pt idx="4934">
                  <c:v>0.18039215686274512</c:v>
                </c:pt>
                <c:pt idx="4935">
                  <c:v>1.3699346405228758</c:v>
                </c:pt>
                <c:pt idx="4936">
                  <c:v>4.061960784313726</c:v>
                </c:pt>
                <c:pt idx="4937">
                  <c:v>6.3006535947712425</c:v>
                </c:pt>
                <c:pt idx="4938">
                  <c:v>6.8491503267973863</c:v>
                </c:pt>
                <c:pt idx="4939">
                  <c:v>7.6185620915032688</c:v>
                </c:pt>
                <c:pt idx="4940">
                  <c:v>9.0253594771241836</c:v>
                </c:pt>
                <c:pt idx="4941">
                  <c:v>8.1722875816993472</c:v>
                </c:pt>
                <c:pt idx="4942">
                  <c:v>7.1850980392156867</c:v>
                </c:pt>
                <c:pt idx="4943">
                  <c:v>8.0946405228758174</c:v>
                </c:pt>
                <c:pt idx="4944">
                  <c:v>7.6462745098039226</c:v>
                </c:pt>
                <c:pt idx="4945">
                  <c:v>4.8695424836601315</c:v>
                </c:pt>
                <c:pt idx="4946">
                  <c:v>3.0305882352941178</c:v>
                </c:pt>
                <c:pt idx="4947">
                  <c:v>1.7790849673202613</c:v>
                </c:pt>
                <c:pt idx="4948">
                  <c:v>0.32104575163398696</c:v>
                </c:pt>
                <c:pt idx="4949">
                  <c:v>5.3594771241830069E-2</c:v>
                </c:pt>
                <c:pt idx="4950">
                  <c:v>1.2324183006535947</c:v>
                </c:pt>
                <c:pt idx="4951">
                  <c:v>5.0813071895424846</c:v>
                </c:pt>
                <c:pt idx="4952">
                  <c:v>9.6972549019607843</c:v>
                </c:pt>
                <c:pt idx="4953">
                  <c:v>12.55947712418301</c:v>
                </c:pt>
                <c:pt idx="4954">
                  <c:v>16.174379084967324</c:v>
                </c:pt>
                <c:pt idx="4955">
                  <c:v>18.272941176470589</c:v>
                </c:pt>
                <c:pt idx="4956">
                  <c:v>16.203660130718955</c:v>
                </c:pt>
                <c:pt idx="4957">
                  <c:v>13.05830065359477</c:v>
                </c:pt>
                <c:pt idx="4958">
                  <c:v>10.623006535947713</c:v>
                </c:pt>
                <c:pt idx="4959">
                  <c:v>6.9545098039215683</c:v>
                </c:pt>
                <c:pt idx="4960">
                  <c:v>3.6771241830065367</c:v>
                </c:pt>
                <c:pt idx="4961">
                  <c:v>1.8975163398692811</c:v>
                </c:pt>
                <c:pt idx="4962">
                  <c:v>0.42692810457516339</c:v>
                </c:pt>
                <c:pt idx="4963">
                  <c:v>0</c:v>
                </c:pt>
                <c:pt idx="4964">
                  <c:v>0</c:v>
                </c:pt>
                <c:pt idx="4965">
                  <c:v>0.25725490196078438</c:v>
                </c:pt>
                <c:pt idx="4966">
                  <c:v>0.27633986928104581</c:v>
                </c:pt>
                <c:pt idx="4967">
                  <c:v>0.27633986928104581</c:v>
                </c:pt>
                <c:pt idx="4968">
                  <c:v>0.27633986928104581</c:v>
                </c:pt>
                <c:pt idx="4969">
                  <c:v>0.27633986928104581</c:v>
                </c:pt>
                <c:pt idx="4970">
                  <c:v>1.9084967320261437E-2</c:v>
                </c:pt>
                <c:pt idx="4971">
                  <c:v>0</c:v>
                </c:pt>
                <c:pt idx="4972">
                  <c:v>0</c:v>
                </c:pt>
                <c:pt idx="4973">
                  <c:v>4.6274509803921574E-2</c:v>
                </c:pt>
                <c:pt idx="4974">
                  <c:v>0.85934640522875805</c:v>
                </c:pt>
                <c:pt idx="4975">
                  <c:v>0.85934640522875805</c:v>
                </c:pt>
                <c:pt idx="4976">
                  <c:v>0.85934640522875805</c:v>
                </c:pt>
                <c:pt idx="4977">
                  <c:v>0.85934640522875805</c:v>
                </c:pt>
                <c:pt idx="4978">
                  <c:v>0.8130718954248366</c:v>
                </c:pt>
                <c:pt idx="4979">
                  <c:v>0.99869281045751646</c:v>
                </c:pt>
                <c:pt idx="4980">
                  <c:v>3.009934640522876</c:v>
                </c:pt>
                <c:pt idx="4981">
                  <c:v>4.5126797385620918</c:v>
                </c:pt>
                <c:pt idx="4982">
                  <c:v>4.9796078431372548</c:v>
                </c:pt>
                <c:pt idx="4983">
                  <c:v>7.349281045751634</c:v>
                </c:pt>
                <c:pt idx="4984">
                  <c:v>9.8797385620915037</c:v>
                </c:pt>
                <c:pt idx="4985">
                  <c:v>10.442352941176472</c:v>
                </c:pt>
                <c:pt idx="4986">
                  <c:v>15.366274509803922</c:v>
                </c:pt>
                <c:pt idx="4987">
                  <c:v>22.851241830065362</c:v>
                </c:pt>
                <c:pt idx="4988">
                  <c:v>25.390588235294121</c:v>
                </c:pt>
                <c:pt idx="4989">
                  <c:v>27.078431372549019</c:v>
                </c:pt>
                <c:pt idx="4990">
                  <c:v>29.041307189542483</c:v>
                </c:pt>
                <c:pt idx="4991">
                  <c:v>23.779346405228754</c:v>
                </c:pt>
                <c:pt idx="4992">
                  <c:v>18.032156862745101</c:v>
                </c:pt>
                <c:pt idx="4993">
                  <c:v>15.933333333333335</c:v>
                </c:pt>
                <c:pt idx="4994">
                  <c:v>12.453333333333333</c:v>
                </c:pt>
                <c:pt idx="4995">
                  <c:v>7.9166013071895431</c:v>
                </c:pt>
                <c:pt idx="4996">
                  <c:v>6.7550326797385631</c:v>
                </c:pt>
                <c:pt idx="4997">
                  <c:v>4.5503267973856207</c:v>
                </c:pt>
                <c:pt idx="4998">
                  <c:v>1.7526797385620916</c:v>
                </c:pt>
                <c:pt idx="4999">
                  <c:v>2.8235294117647063E-2</c:v>
                </c:pt>
                <c:pt idx="5000">
                  <c:v>4.7320261437908503E-2</c:v>
                </c:pt>
                <c:pt idx="5001">
                  <c:v>8.2352941176470587E-2</c:v>
                </c:pt>
                <c:pt idx="5002">
                  <c:v>8.2352941176470587E-2</c:v>
                </c:pt>
                <c:pt idx="5003">
                  <c:v>6.9803921568627456E-2</c:v>
                </c:pt>
                <c:pt idx="5004">
                  <c:v>5.725490196078431E-2</c:v>
                </c:pt>
                <c:pt idx="5005">
                  <c:v>0</c:v>
                </c:pt>
                <c:pt idx="5006">
                  <c:v>0</c:v>
                </c:pt>
                <c:pt idx="5007">
                  <c:v>6.248366013071896E-2</c:v>
                </c:pt>
                <c:pt idx="5008">
                  <c:v>6.248366013071896E-2</c:v>
                </c:pt>
                <c:pt idx="5009">
                  <c:v>6.248366013071896E-2</c:v>
                </c:pt>
                <c:pt idx="5010">
                  <c:v>6.248366013071896E-2</c:v>
                </c:pt>
                <c:pt idx="5011">
                  <c:v>6.248366013071896E-2</c:v>
                </c:pt>
                <c:pt idx="5012">
                  <c:v>1.4169934640522877</c:v>
                </c:pt>
                <c:pt idx="5013">
                  <c:v>3.3976470588235297</c:v>
                </c:pt>
                <c:pt idx="5014">
                  <c:v>5.1605228758169934</c:v>
                </c:pt>
                <c:pt idx="5015">
                  <c:v>5.9950326797385616</c:v>
                </c:pt>
                <c:pt idx="5016">
                  <c:v>7.0883660130718953</c:v>
                </c:pt>
                <c:pt idx="5017">
                  <c:v>8.698562091503268</c:v>
                </c:pt>
                <c:pt idx="5018">
                  <c:v>8.6392156862745111</c:v>
                </c:pt>
                <c:pt idx="5019">
                  <c:v>7.3968627450980398</c:v>
                </c:pt>
                <c:pt idx="5020">
                  <c:v>6.8677124183006546</c:v>
                </c:pt>
                <c:pt idx="5021">
                  <c:v>5.8073202614379085</c:v>
                </c:pt>
                <c:pt idx="5022">
                  <c:v>2.8990849673202614</c:v>
                </c:pt>
                <c:pt idx="5023">
                  <c:v>1.3568627450980393</c:v>
                </c:pt>
                <c:pt idx="5024">
                  <c:v>1.1529411764705884</c:v>
                </c:pt>
                <c:pt idx="5025">
                  <c:v>0.85071895424836619</c:v>
                </c:pt>
                <c:pt idx="5026">
                  <c:v>0.90352941176470603</c:v>
                </c:pt>
                <c:pt idx="5027">
                  <c:v>2.048888888888889</c:v>
                </c:pt>
                <c:pt idx="5028">
                  <c:v>6.1419607843137261</c:v>
                </c:pt>
                <c:pt idx="5029">
                  <c:v>11.592418300653595</c:v>
                </c:pt>
                <c:pt idx="5030">
                  <c:v>14.986928104575163</c:v>
                </c:pt>
                <c:pt idx="5031">
                  <c:v>17.58169934640523</c:v>
                </c:pt>
                <c:pt idx="5032">
                  <c:v>19.296470588235294</c:v>
                </c:pt>
                <c:pt idx="5033">
                  <c:v>16.827973856209152</c:v>
                </c:pt>
                <c:pt idx="5034">
                  <c:v>13.2959477124183</c:v>
                </c:pt>
                <c:pt idx="5035">
                  <c:v>11.33751633986928</c:v>
                </c:pt>
                <c:pt idx="5036">
                  <c:v>8.6632679738562093</c:v>
                </c:pt>
                <c:pt idx="5037">
                  <c:v>5.6841830065359478</c:v>
                </c:pt>
                <c:pt idx="5038">
                  <c:v>3.6805228758169934</c:v>
                </c:pt>
                <c:pt idx="5039">
                  <c:v>1.4454901960784314</c:v>
                </c:pt>
                <c:pt idx="5040">
                  <c:v>6.2745098039215684E-3</c:v>
                </c:pt>
                <c:pt idx="5041">
                  <c:v>0</c:v>
                </c:pt>
                <c:pt idx="5042">
                  <c:v>4.4705882352941179E-2</c:v>
                </c:pt>
                <c:pt idx="5043">
                  <c:v>0.62117647058823533</c:v>
                </c:pt>
                <c:pt idx="5044">
                  <c:v>1.8601307189542482</c:v>
                </c:pt>
                <c:pt idx="5045">
                  <c:v>1.9061437908496734</c:v>
                </c:pt>
                <c:pt idx="5046">
                  <c:v>1.9061437908496734</c:v>
                </c:pt>
                <c:pt idx="5047">
                  <c:v>1.8614379084967323</c:v>
                </c:pt>
                <c:pt idx="5048">
                  <c:v>1.284967320261438</c:v>
                </c:pt>
                <c:pt idx="5049">
                  <c:v>4.6013071895424841E-2</c:v>
                </c:pt>
                <c:pt idx="5050">
                  <c:v>0</c:v>
                </c:pt>
                <c:pt idx="5051">
                  <c:v>3.2941176470588238E-2</c:v>
                </c:pt>
                <c:pt idx="5052">
                  <c:v>3.2941176470588238E-2</c:v>
                </c:pt>
                <c:pt idx="5053">
                  <c:v>3.2941176470588238E-2</c:v>
                </c:pt>
                <c:pt idx="5054">
                  <c:v>3.2941176470588238E-2</c:v>
                </c:pt>
                <c:pt idx="5055">
                  <c:v>3.2941176470588238E-2</c:v>
                </c:pt>
                <c:pt idx="5056">
                  <c:v>0</c:v>
                </c:pt>
                <c:pt idx="5057">
                  <c:v>1.0159477124183007</c:v>
                </c:pt>
                <c:pt idx="5058">
                  <c:v>2.7958169934640522</c:v>
                </c:pt>
                <c:pt idx="5059">
                  <c:v>3.8708496732026143</c:v>
                </c:pt>
                <c:pt idx="5060">
                  <c:v>5.7623529411764709</c:v>
                </c:pt>
                <c:pt idx="5061">
                  <c:v>7.2964705882352945</c:v>
                </c:pt>
                <c:pt idx="5062">
                  <c:v>7.5728104575163391</c:v>
                </c:pt>
                <c:pt idx="5063">
                  <c:v>11.049150326797387</c:v>
                </c:pt>
                <c:pt idx="5064">
                  <c:v>17.222222222222225</c:v>
                </c:pt>
                <c:pt idx="5065">
                  <c:v>19.452549019607844</c:v>
                </c:pt>
                <c:pt idx="5066">
                  <c:v>22.672418300653597</c:v>
                </c:pt>
                <c:pt idx="5067">
                  <c:v>25.91686274509804</c:v>
                </c:pt>
                <c:pt idx="5068">
                  <c:v>21.825359477124184</c:v>
                </c:pt>
                <c:pt idx="5069">
                  <c:v>17.130196078431375</c:v>
                </c:pt>
                <c:pt idx="5070">
                  <c:v>16.469281045751632</c:v>
                </c:pt>
                <c:pt idx="5071">
                  <c:v>13.839215686274509</c:v>
                </c:pt>
                <c:pt idx="5072">
                  <c:v>9.6465359477124188</c:v>
                </c:pt>
                <c:pt idx="5073">
                  <c:v>8.491503267973858</c:v>
                </c:pt>
                <c:pt idx="5074">
                  <c:v>5.9385620915032691</c:v>
                </c:pt>
                <c:pt idx="5075">
                  <c:v>2.4901960784313726</c:v>
                </c:pt>
                <c:pt idx="5076">
                  <c:v>0.36627450980392157</c:v>
                </c:pt>
                <c:pt idx="5077">
                  <c:v>2.2222222222222223E-2</c:v>
                </c:pt>
                <c:pt idx="5078">
                  <c:v>7.3202614379084971E-2</c:v>
                </c:pt>
                <c:pt idx="5079">
                  <c:v>7.3202614379084971E-2</c:v>
                </c:pt>
                <c:pt idx="5080">
                  <c:v>8.6535947712418293E-2</c:v>
                </c:pt>
                <c:pt idx="5081">
                  <c:v>0.10901960784313727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1.3581699346405229</c:v>
                </c:pt>
                <c:pt idx="5090">
                  <c:v>2.6922875816993463</c:v>
                </c:pt>
                <c:pt idx="5091">
                  <c:v>3.9396078431372548</c:v>
                </c:pt>
                <c:pt idx="5092">
                  <c:v>4.7741176470588247</c:v>
                </c:pt>
                <c:pt idx="5093">
                  <c:v>5.5547712418300659</c:v>
                </c:pt>
                <c:pt idx="5094">
                  <c:v>5.6831372549019612</c:v>
                </c:pt>
                <c:pt idx="5095">
                  <c:v>6.9307189542483663</c:v>
                </c:pt>
                <c:pt idx="5096">
                  <c:v>6.9832679738562087</c:v>
                </c:pt>
                <c:pt idx="5097">
                  <c:v>6.5552941176470583</c:v>
                </c:pt>
                <c:pt idx="5098">
                  <c:v>5.7973856209150325</c:v>
                </c:pt>
                <c:pt idx="5099">
                  <c:v>4.6475816993464063</c:v>
                </c:pt>
                <c:pt idx="5100">
                  <c:v>3.3722875816993465</c:v>
                </c:pt>
                <c:pt idx="5101">
                  <c:v>3.0248366013071899</c:v>
                </c:pt>
                <c:pt idx="5102">
                  <c:v>2.7534640522875815</c:v>
                </c:pt>
                <c:pt idx="5103">
                  <c:v>2.9367320261437908</c:v>
                </c:pt>
                <c:pt idx="5104">
                  <c:v>4.1874509803921569</c:v>
                </c:pt>
                <c:pt idx="5105">
                  <c:v>7.2091503267973858</c:v>
                </c:pt>
                <c:pt idx="5106">
                  <c:v>12.12627450980392</c:v>
                </c:pt>
                <c:pt idx="5107">
                  <c:v>15.4</c:v>
                </c:pt>
                <c:pt idx="5108">
                  <c:v>16.294117647058822</c:v>
                </c:pt>
                <c:pt idx="5109">
                  <c:v>16.580915032679737</c:v>
                </c:pt>
                <c:pt idx="5110">
                  <c:v>14.221176470588238</c:v>
                </c:pt>
                <c:pt idx="5111">
                  <c:v>10.589803921568629</c:v>
                </c:pt>
                <c:pt idx="5112">
                  <c:v>8.7715032679738574</c:v>
                </c:pt>
                <c:pt idx="5113">
                  <c:v>7.6839215686274498</c:v>
                </c:pt>
                <c:pt idx="5114">
                  <c:v>5.8096732026143796</c:v>
                </c:pt>
                <c:pt idx="5115">
                  <c:v>3.841307189542484</c:v>
                </c:pt>
                <c:pt idx="5116">
                  <c:v>1.6031372549019609</c:v>
                </c:pt>
                <c:pt idx="5117">
                  <c:v>1.2549019607843137E-2</c:v>
                </c:pt>
                <c:pt idx="5118">
                  <c:v>3.5555555555555556E-2</c:v>
                </c:pt>
                <c:pt idx="5119">
                  <c:v>0.27111111111111108</c:v>
                </c:pt>
                <c:pt idx="5120">
                  <c:v>1.8784313725490196</c:v>
                </c:pt>
                <c:pt idx="5121">
                  <c:v>4.6399999999999997</c:v>
                </c:pt>
                <c:pt idx="5122">
                  <c:v>5.1471895424836607</c:v>
                </c:pt>
                <c:pt idx="5123">
                  <c:v>5.1116339869281049</c:v>
                </c:pt>
                <c:pt idx="5124">
                  <c:v>4.8760784313725489</c:v>
                </c:pt>
                <c:pt idx="5125">
                  <c:v>3.2687581699346406</c:v>
                </c:pt>
                <c:pt idx="5126">
                  <c:v>0.50718954248366022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0.6588235294117647</c:v>
                </c:pt>
                <c:pt idx="5132">
                  <c:v>1.0146405228758169</c:v>
                </c:pt>
                <c:pt idx="5133">
                  <c:v>1.0146405228758169</c:v>
                </c:pt>
                <c:pt idx="5134">
                  <c:v>1.5001307189542483</c:v>
                </c:pt>
                <c:pt idx="5135">
                  <c:v>3.3550326797385628</c:v>
                </c:pt>
                <c:pt idx="5136">
                  <c:v>4.3328104575163398</c:v>
                </c:pt>
                <c:pt idx="5137">
                  <c:v>5.5673202614379091</c:v>
                </c:pt>
                <c:pt idx="5138">
                  <c:v>6.2648366013071897</c:v>
                </c:pt>
                <c:pt idx="5139">
                  <c:v>6.1173856209150337</c:v>
                </c:pt>
                <c:pt idx="5140">
                  <c:v>7.1001307189542491</c:v>
                </c:pt>
                <c:pt idx="5141">
                  <c:v>9.6614379084967332</c:v>
                </c:pt>
                <c:pt idx="5142">
                  <c:v>10.392679738562093</c:v>
                </c:pt>
                <c:pt idx="5143">
                  <c:v>12.945882352941178</c:v>
                </c:pt>
                <c:pt idx="5144">
                  <c:v>16.409934640522877</c:v>
                </c:pt>
                <c:pt idx="5145">
                  <c:v>14.733856209150327</c:v>
                </c:pt>
                <c:pt idx="5146">
                  <c:v>13.027712418300656</c:v>
                </c:pt>
                <c:pt idx="5147">
                  <c:v>14.597124183006537</c:v>
                </c:pt>
                <c:pt idx="5148">
                  <c:v>13.838692810457518</c:v>
                </c:pt>
                <c:pt idx="5149">
                  <c:v>11.35607843137255</c:v>
                </c:pt>
                <c:pt idx="5150">
                  <c:v>10.978823529411764</c:v>
                </c:pt>
                <c:pt idx="5151">
                  <c:v>8.7121568627450987</c:v>
                </c:pt>
                <c:pt idx="5152">
                  <c:v>4.8337254901960787</c:v>
                </c:pt>
                <c:pt idx="5153">
                  <c:v>2.3414379084967321</c:v>
                </c:pt>
                <c:pt idx="5154">
                  <c:v>1.0219607843137255</c:v>
                </c:pt>
                <c:pt idx="5155">
                  <c:v>0.33411764705882352</c:v>
                </c:pt>
                <c:pt idx="5156">
                  <c:v>0.23058823529411768</c:v>
                </c:pt>
                <c:pt idx="5157">
                  <c:v>0.6373856209150327</c:v>
                </c:pt>
                <c:pt idx="5158">
                  <c:v>0.70431372549019589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1.2300653594771243</c:v>
                </c:pt>
                <c:pt idx="5167">
                  <c:v>2.090718954248366</c:v>
                </c:pt>
                <c:pt idx="5168">
                  <c:v>2.9411764705882355</c:v>
                </c:pt>
                <c:pt idx="5169">
                  <c:v>3.7756862745098037</c:v>
                </c:pt>
                <c:pt idx="5170">
                  <c:v>4.3720261437908494</c:v>
                </c:pt>
                <c:pt idx="5171">
                  <c:v>4.2543790849673204</c:v>
                </c:pt>
                <c:pt idx="5172">
                  <c:v>4.9338562091503269</c:v>
                </c:pt>
                <c:pt idx="5173">
                  <c:v>5.4444444444444455</c:v>
                </c:pt>
                <c:pt idx="5174">
                  <c:v>5.1341176470588241</c:v>
                </c:pt>
                <c:pt idx="5175">
                  <c:v>4.6426143790849679</c:v>
                </c:pt>
                <c:pt idx="5176">
                  <c:v>4.2091503267973867</c:v>
                </c:pt>
                <c:pt idx="5177">
                  <c:v>4.2559477124183012</c:v>
                </c:pt>
                <c:pt idx="5178">
                  <c:v>3.9492810457516345</c:v>
                </c:pt>
                <c:pt idx="5179">
                  <c:v>3.5884967320261438</c:v>
                </c:pt>
                <c:pt idx="5180">
                  <c:v>3.7150326797385622</c:v>
                </c:pt>
                <c:pt idx="5181">
                  <c:v>4.8658823529411768</c:v>
                </c:pt>
                <c:pt idx="5182">
                  <c:v>7.3699346405228763</c:v>
                </c:pt>
                <c:pt idx="5183">
                  <c:v>11.314509803921569</c:v>
                </c:pt>
                <c:pt idx="5184">
                  <c:v>14.025098039215687</c:v>
                </c:pt>
                <c:pt idx="5185">
                  <c:v>13.876862745098041</c:v>
                </c:pt>
                <c:pt idx="5186">
                  <c:v>12.466666666666669</c:v>
                </c:pt>
                <c:pt idx="5187">
                  <c:v>10.03372549019608</c:v>
                </c:pt>
                <c:pt idx="5188">
                  <c:v>6.8915032679738566</c:v>
                </c:pt>
                <c:pt idx="5189">
                  <c:v>5.5762091503267976</c:v>
                </c:pt>
                <c:pt idx="5190">
                  <c:v>5.5056209150326803</c:v>
                </c:pt>
                <c:pt idx="5191">
                  <c:v>5.0860130718954251</c:v>
                </c:pt>
                <c:pt idx="5192">
                  <c:v>3.42797385620915</c:v>
                </c:pt>
                <c:pt idx="5193">
                  <c:v>1.6224836601307189</c:v>
                </c:pt>
                <c:pt idx="5194">
                  <c:v>6.6928104575163405E-2</c:v>
                </c:pt>
                <c:pt idx="5195">
                  <c:v>0.53045751633986926</c:v>
                </c:pt>
                <c:pt idx="5196">
                  <c:v>0.8141176470588235</c:v>
                </c:pt>
                <c:pt idx="5197">
                  <c:v>2.9260130718954249</c:v>
                </c:pt>
                <c:pt idx="5198">
                  <c:v>7.2384313725490204</c:v>
                </c:pt>
                <c:pt idx="5199">
                  <c:v>8.0465359477124192</c:v>
                </c:pt>
                <c:pt idx="5200">
                  <c:v>7.5704575163398697</c:v>
                </c:pt>
                <c:pt idx="5201">
                  <c:v>7.2867973856209147</c:v>
                </c:pt>
                <c:pt idx="5202">
                  <c:v>5.1749019607843145</c:v>
                </c:pt>
                <c:pt idx="5203">
                  <c:v>0.81124183006535944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1.1780392156862747</c:v>
                </c:pt>
                <c:pt idx="5209">
                  <c:v>2.2447058823529416</c:v>
                </c:pt>
                <c:pt idx="5210">
                  <c:v>2.2447058823529416</c:v>
                </c:pt>
                <c:pt idx="5211">
                  <c:v>2.7301960784313728</c:v>
                </c:pt>
                <c:pt idx="5212">
                  <c:v>5.5247058823529418</c:v>
                </c:pt>
                <c:pt idx="5213">
                  <c:v>6.6786928104575178</c:v>
                </c:pt>
                <c:pt idx="5214">
                  <c:v>6.0873202614379078</c:v>
                </c:pt>
                <c:pt idx="5215">
                  <c:v>6.1103267973856212</c:v>
                </c:pt>
                <c:pt idx="5216">
                  <c:v>5.6248366013071891</c:v>
                </c:pt>
                <c:pt idx="5217">
                  <c:v>4.6996078431372554</c:v>
                </c:pt>
                <c:pt idx="5218">
                  <c:v>4.8460130718954249</c:v>
                </c:pt>
                <c:pt idx="5219">
                  <c:v>4.7790849673202622</c:v>
                </c:pt>
                <c:pt idx="5220">
                  <c:v>5.8020915032679738</c:v>
                </c:pt>
                <c:pt idx="5221">
                  <c:v>8.1827450980392165</c:v>
                </c:pt>
                <c:pt idx="5222">
                  <c:v>7.4190849673202619</c:v>
                </c:pt>
                <c:pt idx="5223">
                  <c:v>6.329150326797385</c:v>
                </c:pt>
                <c:pt idx="5224">
                  <c:v>9.5369934640522889</c:v>
                </c:pt>
                <c:pt idx="5225">
                  <c:v>10.980392156862747</c:v>
                </c:pt>
                <c:pt idx="5226">
                  <c:v>11.138039215686275</c:v>
                </c:pt>
                <c:pt idx="5227">
                  <c:v>11.162875816993465</c:v>
                </c:pt>
                <c:pt idx="5228">
                  <c:v>10.267189542483662</c:v>
                </c:pt>
                <c:pt idx="5229">
                  <c:v>6.6635294117647064</c:v>
                </c:pt>
                <c:pt idx="5230">
                  <c:v>4.1741176470588242</c:v>
                </c:pt>
                <c:pt idx="5231">
                  <c:v>1.6358169934640525</c:v>
                </c:pt>
                <c:pt idx="5232">
                  <c:v>0.56366013071895427</c:v>
                </c:pt>
                <c:pt idx="5233">
                  <c:v>0.19241830065359478</c:v>
                </c:pt>
                <c:pt idx="5234">
                  <c:v>0.65960784313725507</c:v>
                </c:pt>
                <c:pt idx="5235">
                  <c:v>0.72967320261437918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8.3660130718954243E-2</c:v>
                </c:pt>
                <c:pt idx="5241">
                  <c:v>0.20130718954248367</c:v>
                </c:pt>
                <c:pt idx="5242">
                  <c:v>0.2243137254901961</c:v>
                </c:pt>
                <c:pt idx="5243">
                  <c:v>1.4292810457516338</c:v>
                </c:pt>
                <c:pt idx="5244">
                  <c:v>1.9667973856209151</c:v>
                </c:pt>
                <c:pt idx="5245">
                  <c:v>2.1884967320261435</c:v>
                </c:pt>
                <c:pt idx="5246">
                  <c:v>2.9053594771241831</c:v>
                </c:pt>
                <c:pt idx="5247">
                  <c:v>3.4559477124183009</c:v>
                </c:pt>
                <c:pt idx="5248">
                  <c:v>3.3856209150326797</c:v>
                </c:pt>
                <c:pt idx="5249">
                  <c:v>4.4141176470588235</c:v>
                </c:pt>
                <c:pt idx="5250">
                  <c:v>5.3837908496732032</c:v>
                </c:pt>
                <c:pt idx="5251">
                  <c:v>5.1775163398692809</c:v>
                </c:pt>
                <c:pt idx="5252">
                  <c:v>4.7602614379084969</c:v>
                </c:pt>
                <c:pt idx="5253">
                  <c:v>4.3777777777777782</c:v>
                </c:pt>
                <c:pt idx="5254">
                  <c:v>4.5942483660130726</c:v>
                </c:pt>
                <c:pt idx="5255">
                  <c:v>4.3735947712418302</c:v>
                </c:pt>
                <c:pt idx="5256">
                  <c:v>3.9911111111111106</c:v>
                </c:pt>
                <c:pt idx="5257">
                  <c:v>4.1952941176470588</c:v>
                </c:pt>
                <c:pt idx="5258">
                  <c:v>5.2964705882352936</c:v>
                </c:pt>
                <c:pt idx="5259">
                  <c:v>6.5898039215686275</c:v>
                </c:pt>
                <c:pt idx="5260">
                  <c:v>10.171503267973858</c:v>
                </c:pt>
                <c:pt idx="5261">
                  <c:v>12.59450980392157</c:v>
                </c:pt>
                <c:pt idx="5262">
                  <c:v>12.269281045751635</c:v>
                </c:pt>
                <c:pt idx="5263">
                  <c:v>10.506143790849674</c:v>
                </c:pt>
                <c:pt idx="5264">
                  <c:v>8.5879738562091497</c:v>
                </c:pt>
                <c:pt idx="5265">
                  <c:v>5.650980392156864</c:v>
                </c:pt>
                <c:pt idx="5266">
                  <c:v>4.5409150326797389</c:v>
                </c:pt>
                <c:pt idx="5267">
                  <c:v>4.5181699346405226</c:v>
                </c:pt>
                <c:pt idx="5268">
                  <c:v>4.4279738562091504</c:v>
                </c:pt>
                <c:pt idx="5269">
                  <c:v>3.2703267973856205</c:v>
                </c:pt>
                <c:pt idx="5270">
                  <c:v>1.7547712418300654</c:v>
                </c:pt>
                <c:pt idx="5271">
                  <c:v>0.19921568627450983</c:v>
                </c:pt>
                <c:pt idx="5272">
                  <c:v>0.81359477124182999</c:v>
                </c:pt>
                <c:pt idx="5273">
                  <c:v>1.2467973856209151</c:v>
                </c:pt>
                <c:pt idx="5274">
                  <c:v>3.4133333333333336</c:v>
                </c:pt>
                <c:pt idx="5275">
                  <c:v>8.2311111111111117</c:v>
                </c:pt>
                <c:pt idx="5276">
                  <c:v>9.209411764705882</c:v>
                </c:pt>
                <c:pt idx="5277">
                  <c:v>8.663006535947714</c:v>
                </c:pt>
                <c:pt idx="5278">
                  <c:v>8.2298039215686281</c:v>
                </c:pt>
                <c:pt idx="5279">
                  <c:v>6.0632679738562096</c:v>
                </c:pt>
                <c:pt idx="5280">
                  <c:v>1.0619607843137255</c:v>
                </c:pt>
                <c:pt idx="5281">
                  <c:v>8.0522875816993467E-2</c:v>
                </c:pt>
                <c:pt idx="5282">
                  <c:v>0</c:v>
                </c:pt>
                <c:pt idx="5283">
                  <c:v>3.1372549019607842E-3</c:v>
                </c:pt>
                <c:pt idx="5284">
                  <c:v>3.1372549019607842E-3</c:v>
                </c:pt>
                <c:pt idx="5285">
                  <c:v>1.2041830065359478</c:v>
                </c:pt>
                <c:pt idx="5286">
                  <c:v>2.2807843137254902</c:v>
                </c:pt>
                <c:pt idx="5287">
                  <c:v>2.2807843137254902</c:v>
                </c:pt>
                <c:pt idx="5288">
                  <c:v>2.7281045751633988</c:v>
                </c:pt>
                <c:pt idx="5289">
                  <c:v>5.5895424836601295</c:v>
                </c:pt>
                <c:pt idx="5290">
                  <c:v>8.4290196078431379</c:v>
                </c:pt>
                <c:pt idx="5291">
                  <c:v>7.6355555555555554</c:v>
                </c:pt>
                <c:pt idx="5292">
                  <c:v>7.6355555555555554</c:v>
                </c:pt>
                <c:pt idx="5293">
                  <c:v>7.1850980392156867</c:v>
                </c:pt>
                <c:pt idx="5294">
                  <c:v>6.1929411764705877</c:v>
                </c:pt>
                <c:pt idx="5295">
                  <c:v>4.5320261437908496</c:v>
                </c:pt>
                <c:pt idx="5296">
                  <c:v>4.5691503267973861</c:v>
                </c:pt>
                <c:pt idx="5297">
                  <c:v>4.7594771241830065</c:v>
                </c:pt>
                <c:pt idx="5298">
                  <c:v>5.4047058823529417</c:v>
                </c:pt>
                <c:pt idx="5299">
                  <c:v>4.0611764705882356</c:v>
                </c:pt>
                <c:pt idx="5300">
                  <c:v>2.5555555555555558</c:v>
                </c:pt>
                <c:pt idx="5301">
                  <c:v>5.3986928104575158</c:v>
                </c:pt>
                <c:pt idx="5302">
                  <c:v>7.5675816993464053</c:v>
                </c:pt>
                <c:pt idx="5303">
                  <c:v>9.4901960784313726</c:v>
                </c:pt>
                <c:pt idx="5304">
                  <c:v>10.878169934640523</c:v>
                </c:pt>
                <c:pt idx="5305">
                  <c:v>11.363660130718955</c:v>
                </c:pt>
                <c:pt idx="5306">
                  <c:v>8.2002614379084964</c:v>
                </c:pt>
                <c:pt idx="5307">
                  <c:v>5.8410457516339873</c:v>
                </c:pt>
                <c:pt idx="5308">
                  <c:v>3.2732026143790853</c:v>
                </c:pt>
                <c:pt idx="5309">
                  <c:v>1.417777777777778</c:v>
                </c:pt>
                <c:pt idx="5310">
                  <c:v>0.17986928104575164</c:v>
                </c:pt>
                <c:pt idx="5311">
                  <c:v>0.65960784313725507</c:v>
                </c:pt>
                <c:pt idx="5312">
                  <c:v>0.72967320261437918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8.3660130718954243E-2</c:v>
                </c:pt>
                <c:pt idx="5318">
                  <c:v>0.63790849673202621</c:v>
                </c:pt>
                <c:pt idx="5319">
                  <c:v>1.7665359477124185</c:v>
                </c:pt>
                <c:pt idx="5320">
                  <c:v>2.4180392156862749</c:v>
                </c:pt>
                <c:pt idx="5321">
                  <c:v>2.7866666666666671</c:v>
                </c:pt>
                <c:pt idx="5322">
                  <c:v>2.9233986928104581</c:v>
                </c:pt>
                <c:pt idx="5323">
                  <c:v>2.6616993464052285</c:v>
                </c:pt>
                <c:pt idx="5324">
                  <c:v>1.8569934640522878</c:v>
                </c:pt>
                <c:pt idx="5325">
                  <c:v>2.1383006535947708</c:v>
                </c:pt>
                <c:pt idx="5326">
                  <c:v>3.8206535947712417</c:v>
                </c:pt>
                <c:pt idx="5327">
                  <c:v>4.9111111111111114</c:v>
                </c:pt>
                <c:pt idx="5328">
                  <c:v>5.2467973856209147</c:v>
                </c:pt>
                <c:pt idx="5329">
                  <c:v>5.0823529411764703</c:v>
                </c:pt>
                <c:pt idx="5330">
                  <c:v>4.9333333333333336</c:v>
                </c:pt>
                <c:pt idx="5331">
                  <c:v>4.6679738562091506</c:v>
                </c:pt>
                <c:pt idx="5332">
                  <c:v>4.5014379084967322</c:v>
                </c:pt>
                <c:pt idx="5333">
                  <c:v>4.483137254901961</c:v>
                </c:pt>
                <c:pt idx="5334">
                  <c:v>4.9529411764705884</c:v>
                </c:pt>
                <c:pt idx="5335">
                  <c:v>5.5516339869281053</c:v>
                </c:pt>
                <c:pt idx="5336">
                  <c:v>5.2734640522875829</c:v>
                </c:pt>
                <c:pt idx="5337">
                  <c:v>7.5383006535947716</c:v>
                </c:pt>
                <c:pt idx="5338">
                  <c:v>8.609150326797387</c:v>
                </c:pt>
                <c:pt idx="5339">
                  <c:v>7.9798692810457519</c:v>
                </c:pt>
                <c:pt idx="5340">
                  <c:v>6.6099346405228765</c:v>
                </c:pt>
                <c:pt idx="5341">
                  <c:v>5.556862745098039</c:v>
                </c:pt>
                <c:pt idx="5342">
                  <c:v>2.9346405228758172</c:v>
                </c:pt>
                <c:pt idx="5343">
                  <c:v>2.4175163398692807</c:v>
                </c:pt>
                <c:pt idx="5344">
                  <c:v>2.4300653594771244</c:v>
                </c:pt>
                <c:pt idx="5345">
                  <c:v>2.4175163398692807</c:v>
                </c:pt>
                <c:pt idx="5346">
                  <c:v>1.963137254901961</c:v>
                </c:pt>
                <c:pt idx="5347">
                  <c:v>1.3597385620915035</c:v>
                </c:pt>
                <c:pt idx="5348">
                  <c:v>0.19921568627450983</c:v>
                </c:pt>
                <c:pt idx="5349">
                  <c:v>0.81359477124182999</c:v>
                </c:pt>
                <c:pt idx="5350">
                  <c:v>1.4164705882352939</c:v>
                </c:pt>
                <c:pt idx="5351">
                  <c:v>4.1524183006535953</c:v>
                </c:pt>
                <c:pt idx="5352">
                  <c:v>10.141437908496734</c:v>
                </c:pt>
                <c:pt idx="5353">
                  <c:v>11.830588235294119</c:v>
                </c:pt>
                <c:pt idx="5354">
                  <c:v>11.569150326797386</c:v>
                </c:pt>
                <c:pt idx="5355">
                  <c:v>10.966274509803922</c:v>
                </c:pt>
                <c:pt idx="5356">
                  <c:v>8.2428758169934628</c:v>
                </c:pt>
                <c:pt idx="5357">
                  <c:v>2.0703267973856212</c:v>
                </c:pt>
                <c:pt idx="5358">
                  <c:v>0.55921568627450979</c:v>
                </c:pt>
                <c:pt idx="5359">
                  <c:v>1.5147712418300654</c:v>
                </c:pt>
                <c:pt idx="5360">
                  <c:v>2.6039215686274515</c:v>
                </c:pt>
                <c:pt idx="5361">
                  <c:v>3.4632679738562087</c:v>
                </c:pt>
                <c:pt idx="5362">
                  <c:v>4.6708496732026141</c:v>
                </c:pt>
                <c:pt idx="5363">
                  <c:v>5.5662745098039226</c:v>
                </c:pt>
                <c:pt idx="5364">
                  <c:v>4.2452287581699348</c:v>
                </c:pt>
                <c:pt idx="5365">
                  <c:v>3.2332026143790844</c:v>
                </c:pt>
                <c:pt idx="5366">
                  <c:v>4.7963398692810468</c:v>
                </c:pt>
                <c:pt idx="5367">
                  <c:v>8.3963398692810447</c:v>
                </c:pt>
                <c:pt idx="5368">
                  <c:v>7.6094117647058823</c:v>
                </c:pt>
                <c:pt idx="5369">
                  <c:v>7.6094117647058823</c:v>
                </c:pt>
                <c:pt idx="5370">
                  <c:v>7.5322875816993458</c:v>
                </c:pt>
                <c:pt idx="5371">
                  <c:v>6.3267973856209148</c:v>
                </c:pt>
                <c:pt idx="5372">
                  <c:v>2.4026143790849677</c:v>
                </c:pt>
                <c:pt idx="5373">
                  <c:v>2.3307189542483662</c:v>
                </c:pt>
                <c:pt idx="5374">
                  <c:v>2.3307189542483662</c:v>
                </c:pt>
                <c:pt idx="5375">
                  <c:v>2.3307189542483662</c:v>
                </c:pt>
                <c:pt idx="5376">
                  <c:v>1.1011764705882354</c:v>
                </c:pt>
                <c:pt idx="5377">
                  <c:v>0.9539869281045753</c:v>
                </c:pt>
                <c:pt idx="5378">
                  <c:v>3.4457516339869283</c:v>
                </c:pt>
                <c:pt idx="5379">
                  <c:v>5.6237908496732025</c:v>
                </c:pt>
                <c:pt idx="5380">
                  <c:v>8.1916339869281067</c:v>
                </c:pt>
                <c:pt idx="5381">
                  <c:v>10.539346405228759</c:v>
                </c:pt>
                <c:pt idx="5382">
                  <c:v>11.637908496732026</c:v>
                </c:pt>
                <c:pt idx="5383">
                  <c:v>8.928366013071896</c:v>
                </c:pt>
                <c:pt idx="5384">
                  <c:v>6.7503267973856209</c:v>
                </c:pt>
                <c:pt idx="5385">
                  <c:v>4.1824836601307194</c:v>
                </c:pt>
                <c:pt idx="5386">
                  <c:v>1.8930718954248369</c:v>
                </c:pt>
                <c:pt idx="5387">
                  <c:v>0.17986928104575164</c:v>
                </c:pt>
                <c:pt idx="5388">
                  <c:v>0.65960784313725507</c:v>
                </c:pt>
                <c:pt idx="5389">
                  <c:v>0.72967320261437918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8.3660130718954243E-2</c:v>
                </c:pt>
                <c:pt idx="5395">
                  <c:v>0.65385620915032683</c:v>
                </c:pt>
                <c:pt idx="5396">
                  <c:v>1.7887581699346409</c:v>
                </c:pt>
                <c:pt idx="5397">
                  <c:v>2.2640522875816993</c:v>
                </c:pt>
                <c:pt idx="5398">
                  <c:v>2.368366013071896</c:v>
                </c:pt>
                <c:pt idx="5399">
                  <c:v>2.2847058823529416</c:v>
                </c:pt>
                <c:pt idx="5400">
                  <c:v>1.7145098039215689</c:v>
                </c:pt>
                <c:pt idx="5401">
                  <c:v>0.57960784313725489</c:v>
                </c:pt>
                <c:pt idx="5402">
                  <c:v>1.2381699346405228</c:v>
                </c:pt>
                <c:pt idx="5403">
                  <c:v>3.7686274509803925</c:v>
                </c:pt>
                <c:pt idx="5404">
                  <c:v>5.1372549019607847</c:v>
                </c:pt>
                <c:pt idx="5405">
                  <c:v>5.7623529411764709</c:v>
                </c:pt>
                <c:pt idx="5406">
                  <c:v>5.9633986928104576</c:v>
                </c:pt>
                <c:pt idx="5407">
                  <c:v>5.880261437908497</c:v>
                </c:pt>
                <c:pt idx="5408">
                  <c:v>4.8692810457516345</c:v>
                </c:pt>
                <c:pt idx="5409">
                  <c:v>4.3675816993464061</c:v>
                </c:pt>
                <c:pt idx="5410">
                  <c:v>4.3879738562091504</c:v>
                </c:pt>
                <c:pt idx="5411">
                  <c:v>4.8904575163398691</c:v>
                </c:pt>
                <c:pt idx="5412">
                  <c:v>5.1432679738562097</c:v>
                </c:pt>
                <c:pt idx="5413">
                  <c:v>4.4036601307189542</c:v>
                </c:pt>
                <c:pt idx="5414">
                  <c:v>5.788496732026144</c:v>
                </c:pt>
                <c:pt idx="5415">
                  <c:v>5.5887581699346409</c:v>
                </c:pt>
                <c:pt idx="5416">
                  <c:v>4.8852287581699354</c:v>
                </c:pt>
                <c:pt idx="5417">
                  <c:v>3.5816993464052294</c:v>
                </c:pt>
                <c:pt idx="5418">
                  <c:v>2.6975163398692814</c:v>
                </c:pt>
                <c:pt idx="5419">
                  <c:v>0.44888888888888889</c:v>
                </c:pt>
                <c:pt idx="5420">
                  <c:v>0.15450980392156863</c:v>
                </c:pt>
                <c:pt idx="5421">
                  <c:v>0.16078431372549021</c:v>
                </c:pt>
                <c:pt idx="5422">
                  <c:v>0.16078431372549021</c:v>
                </c:pt>
                <c:pt idx="5423">
                  <c:v>0.16078431372549021</c:v>
                </c:pt>
                <c:pt idx="5424">
                  <c:v>0.3411764705882353</c:v>
                </c:pt>
                <c:pt idx="5425">
                  <c:v>0.19294117647058825</c:v>
                </c:pt>
                <c:pt idx="5426">
                  <c:v>0.81359477124182999</c:v>
                </c:pt>
                <c:pt idx="5427">
                  <c:v>1.7573856209150329</c:v>
                </c:pt>
                <c:pt idx="5428">
                  <c:v>4.0389542483660126</c:v>
                </c:pt>
                <c:pt idx="5429">
                  <c:v>8.8141176470588238</c:v>
                </c:pt>
                <c:pt idx="5430">
                  <c:v>10.697777777777778</c:v>
                </c:pt>
                <c:pt idx="5431">
                  <c:v>10.952418300653596</c:v>
                </c:pt>
                <c:pt idx="5432">
                  <c:v>10.084967320261438</c:v>
                </c:pt>
                <c:pt idx="5433">
                  <c:v>8.2292810457516357</c:v>
                </c:pt>
                <c:pt idx="5434">
                  <c:v>3.2705882352941171</c:v>
                </c:pt>
                <c:pt idx="5435">
                  <c:v>1.9124183006535949</c:v>
                </c:pt>
                <c:pt idx="5436">
                  <c:v>4.3681045751633993</c:v>
                </c:pt>
                <c:pt idx="5437">
                  <c:v>7.4556862745098043</c:v>
                </c:pt>
                <c:pt idx="5438">
                  <c:v>9.3241830065359483</c:v>
                </c:pt>
                <c:pt idx="5439">
                  <c:v>10.531764705882354</c:v>
                </c:pt>
                <c:pt idx="5440">
                  <c:v>11.079738562091505</c:v>
                </c:pt>
                <c:pt idx="5441">
                  <c:v>7.742483660130719</c:v>
                </c:pt>
                <c:pt idx="5442">
                  <c:v>4.5816993464052294</c:v>
                </c:pt>
                <c:pt idx="5443">
                  <c:v>4.1720261437908501</c:v>
                </c:pt>
                <c:pt idx="5444">
                  <c:v>6.9728104575163403</c:v>
                </c:pt>
                <c:pt idx="5445">
                  <c:v>6.1858823529411771</c:v>
                </c:pt>
                <c:pt idx="5446">
                  <c:v>6.1858823529411771</c:v>
                </c:pt>
                <c:pt idx="5447">
                  <c:v>6.1827450980392165</c:v>
                </c:pt>
                <c:pt idx="5448">
                  <c:v>4.4000000000000004</c:v>
                </c:pt>
                <c:pt idx="5449">
                  <c:v>0.46352941176470597</c:v>
                </c:pt>
                <c:pt idx="5450">
                  <c:v>0.17385620915032682</c:v>
                </c:pt>
                <c:pt idx="5451">
                  <c:v>0.17385620915032682</c:v>
                </c:pt>
                <c:pt idx="5452">
                  <c:v>0.17385620915032682</c:v>
                </c:pt>
                <c:pt idx="5453">
                  <c:v>7.1895424836601315E-2</c:v>
                </c:pt>
                <c:pt idx="5454">
                  <c:v>0.33934640522875814</c:v>
                </c:pt>
                <c:pt idx="5455">
                  <c:v>2.1613071895424838</c:v>
                </c:pt>
                <c:pt idx="5456">
                  <c:v>3.5670588235294121</c:v>
                </c:pt>
                <c:pt idx="5457">
                  <c:v>5.7908496732026142</c:v>
                </c:pt>
                <c:pt idx="5458">
                  <c:v>8.132026143790851</c:v>
                </c:pt>
                <c:pt idx="5459">
                  <c:v>9.6274509803921564</c:v>
                </c:pt>
                <c:pt idx="5460">
                  <c:v>7.8054901960784306</c:v>
                </c:pt>
                <c:pt idx="5461">
                  <c:v>6.3997385620915042</c:v>
                </c:pt>
                <c:pt idx="5462">
                  <c:v>4.1759477124183011</c:v>
                </c:pt>
                <c:pt idx="5463">
                  <c:v>1.8705882352941181</c:v>
                </c:pt>
                <c:pt idx="5464">
                  <c:v>0.15738562091503269</c:v>
                </c:pt>
                <c:pt idx="5465">
                  <c:v>0.61124183006535948</c:v>
                </c:pt>
                <c:pt idx="5466">
                  <c:v>0.6588235294117647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8.3660130718954243E-2</c:v>
                </c:pt>
                <c:pt idx="5472">
                  <c:v>0.65385620915032683</c:v>
                </c:pt>
                <c:pt idx="5473">
                  <c:v>1.8282352941176472</c:v>
                </c:pt>
                <c:pt idx="5474">
                  <c:v>3.056993464052288</c:v>
                </c:pt>
                <c:pt idx="5475">
                  <c:v>4.2154248366013078</c:v>
                </c:pt>
                <c:pt idx="5476">
                  <c:v>4.131764705882353</c:v>
                </c:pt>
                <c:pt idx="5477">
                  <c:v>3.5615686274509804</c:v>
                </c:pt>
                <c:pt idx="5478">
                  <c:v>2.5223529411764707</c:v>
                </c:pt>
                <c:pt idx="5479">
                  <c:v>3.5652287581699347</c:v>
                </c:pt>
                <c:pt idx="5480">
                  <c:v>4.1294117647058828</c:v>
                </c:pt>
                <c:pt idx="5481">
                  <c:v>4.5861437908496727</c:v>
                </c:pt>
                <c:pt idx="5482">
                  <c:v>4.8266666666666671</c:v>
                </c:pt>
                <c:pt idx="5483">
                  <c:v>4.8698039215686277</c:v>
                </c:pt>
                <c:pt idx="5484">
                  <c:v>3.9090196078431378</c:v>
                </c:pt>
                <c:pt idx="5485">
                  <c:v>3.549803921568627</c:v>
                </c:pt>
                <c:pt idx="5486">
                  <c:v>3.5430065359477125</c:v>
                </c:pt>
                <c:pt idx="5487">
                  <c:v>4.1181699346405223</c:v>
                </c:pt>
                <c:pt idx="5488">
                  <c:v>4.7126797385620911</c:v>
                </c:pt>
                <c:pt idx="5489">
                  <c:v>4.3469281045751638</c:v>
                </c:pt>
                <c:pt idx="5490">
                  <c:v>3.8454901960784316</c:v>
                </c:pt>
                <c:pt idx="5491">
                  <c:v>5.5354248366013072</c:v>
                </c:pt>
                <c:pt idx="5492">
                  <c:v>4.9372549019607845</c:v>
                </c:pt>
                <c:pt idx="5493">
                  <c:v>4.1644444444444453</c:v>
                </c:pt>
                <c:pt idx="5494">
                  <c:v>3.2193464052287584</c:v>
                </c:pt>
                <c:pt idx="5495">
                  <c:v>2.357385620915033</c:v>
                </c:pt>
                <c:pt idx="5496">
                  <c:v>0.21751633986928107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0.18352941176470586</c:v>
                </c:pt>
                <c:pt idx="5502">
                  <c:v>0.1866666666666667</c:v>
                </c:pt>
                <c:pt idx="5503">
                  <c:v>0.77803921568627443</c:v>
                </c:pt>
                <c:pt idx="5504">
                  <c:v>1.5181699346405229</c:v>
                </c:pt>
                <c:pt idx="5505">
                  <c:v>2.7720261437908502</c:v>
                </c:pt>
                <c:pt idx="5506">
                  <c:v>7.0695424836601308</c:v>
                </c:pt>
                <c:pt idx="5507">
                  <c:v>9.8112418300653612</c:v>
                </c:pt>
                <c:pt idx="5508">
                  <c:v>12.33437908496732</c:v>
                </c:pt>
                <c:pt idx="5509">
                  <c:v>12.009934640522875</c:v>
                </c:pt>
                <c:pt idx="5510">
                  <c:v>11.197647058823531</c:v>
                </c:pt>
                <c:pt idx="5511">
                  <c:v>6.7166013071895438</c:v>
                </c:pt>
                <c:pt idx="5512">
                  <c:v>4.5003921568627447</c:v>
                </c:pt>
                <c:pt idx="5513">
                  <c:v>4.7560784313725488</c:v>
                </c:pt>
                <c:pt idx="5514">
                  <c:v>7.5304575163398697</c:v>
                </c:pt>
                <c:pt idx="5515">
                  <c:v>9.4954248366013072</c:v>
                </c:pt>
                <c:pt idx="5516">
                  <c:v>10.044183006535947</c:v>
                </c:pt>
                <c:pt idx="5517">
                  <c:v>10.457254901960782</c:v>
                </c:pt>
                <c:pt idx="5518">
                  <c:v>7.7450980392156872</c:v>
                </c:pt>
                <c:pt idx="5519">
                  <c:v>4.5707189542483659</c:v>
                </c:pt>
                <c:pt idx="5520">
                  <c:v>3.3241830065359479</c:v>
                </c:pt>
                <c:pt idx="5521">
                  <c:v>6.1613071895424838</c:v>
                </c:pt>
                <c:pt idx="5522">
                  <c:v>5.5092810457516341</c:v>
                </c:pt>
                <c:pt idx="5523">
                  <c:v>4.8512418300653595</c:v>
                </c:pt>
                <c:pt idx="5524">
                  <c:v>4.8355555555555556</c:v>
                </c:pt>
                <c:pt idx="5525">
                  <c:v>3.7377777777777776</c:v>
                </c:pt>
                <c:pt idx="5526">
                  <c:v>2.0075816993464053</c:v>
                </c:pt>
                <c:pt idx="5527">
                  <c:v>1.9328104575163396</c:v>
                </c:pt>
                <c:pt idx="5528">
                  <c:v>1.9328104575163396</c:v>
                </c:pt>
                <c:pt idx="5529">
                  <c:v>1.9328104575163396</c:v>
                </c:pt>
                <c:pt idx="5530">
                  <c:v>1.8705882352941181</c:v>
                </c:pt>
                <c:pt idx="5531">
                  <c:v>0.24993464052287584</c:v>
                </c:pt>
                <c:pt idx="5532">
                  <c:v>1.2211764705882353</c:v>
                </c:pt>
                <c:pt idx="5533">
                  <c:v>1.6078431372549018</c:v>
                </c:pt>
                <c:pt idx="5534">
                  <c:v>2.8562091503267979</c:v>
                </c:pt>
                <c:pt idx="5535">
                  <c:v>4.4227450980392158</c:v>
                </c:pt>
                <c:pt idx="5536">
                  <c:v>5.9973856209150336</c:v>
                </c:pt>
                <c:pt idx="5537">
                  <c:v>4.8112418300653594</c:v>
                </c:pt>
                <c:pt idx="5538">
                  <c:v>4.4245751633986927</c:v>
                </c:pt>
                <c:pt idx="5539">
                  <c:v>3.1762091503267982</c:v>
                </c:pt>
                <c:pt idx="5540">
                  <c:v>1.6096732026143792</c:v>
                </c:pt>
                <c:pt idx="5541">
                  <c:v>0</c:v>
                </c:pt>
                <c:pt idx="5542">
                  <c:v>6.0392156862745093E-2</c:v>
                </c:pt>
                <c:pt idx="5543">
                  <c:v>6.3529411764705876E-2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6C-4468-B076-15E1F493C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404911"/>
        <c:axId val="214405391"/>
      </c:scatterChart>
      <c:valAx>
        <c:axId val="2144049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4405391"/>
        <c:crosses val="autoZero"/>
        <c:crossBetween val="midCat"/>
      </c:valAx>
      <c:valAx>
        <c:axId val="214405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44049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'roi_scan_means_step1 (2)'!$H$1</c:f>
              <c:strCache>
                <c:ptCount val="1"/>
                <c:pt idx="0">
                  <c:v>Water Saturation in Ca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'roi_scan_means_step1 (2)'!$G$2:$G$22178</c:f>
              <c:numCache>
                <c:formatCode>0.00_ </c:formatCode>
                <c:ptCount val="22177"/>
                <c:pt idx="0">
                  <c:v>25.4393611827882</c:v>
                </c:pt>
                <c:pt idx="1">
                  <c:v>20.100191724905685</c:v>
                </c:pt>
                <c:pt idx="2">
                  <c:v>27.750333778371161</c:v>
                </c:pt>
                <c:pt idx="3">
                  <c:v>39.304004937044667</c:v>
                </c:pt>
                <c:pt idx="4">
                  <c:v>39.179133765560977</c:v>
                </c:pt>
                <c:pt idx="5">
                  <c:v>41.254843370329027</c:v>
                </c:pt>
                <c:pt idx="6">
                  <c:v>42.913567296077311</c:v>
                </c:pt>
                <c:pt idx="7">
                  <c:v>40.391745803282284</c:v>
                </c:pt>
                <c:pt idx="8">
                  <c:v>39.647969218841972</c:v>
                </c:pt>
                <c:pt idx="9">
                  <c:v>49.828044823997033</c:v>
                </c:pt>
                <c:pt idx="10">
                  <c:v>53.853650827099365</c:v>
                </c:pt>
                <c:pt idx="11">
                  <c:v>52.969949194681654</c:v>
                </c:pt>
                <c:pt idx="12">
                  <c:v>54.892060958179421</c:v>
                </c:pt>
                <c:pt idx="13">
                  <c:v>47.686530659223664</c:v>
                </c:pt>
                <c:pt idx="14">
                  <c:v>28.53047826598063</c:v>
                </c:pt>
                <c:pt idx="15">
                  <c:v>17.708100870341443</c:v>
                </c:pt>
                <c:pt idx="16">
                  <c:v>17.897268387235719</c:v>
                </c:pt>
                <c:pt idx="17">
                  <c:v>18.263360571052882</c:v>
                </c:pt>
                <c:pt idx="18">
                  <c:v>18.971444130560567</c:v>
                </c:pt>
                <c:pt idx="19">
                  <c:v>18.024565095536389</c:v>
                </c:pt>
                <c:pt idx="20">
                  <c:v>20.298928430251813</c:v>
                </c:pt>
                <c:pt idx="21">
                  <c:v>28.427089022392131</c:v>
                </c:pt>
                <c:pt idx="22">
                  <c:v>30.854101621093101</c:v>
                </c:pt>
                <c:pt idx="23">
                  <c:v>30.831834847387963</c:v>
                </c:pt>
                <c:pt idx="24">
                  <c:v>34.036752827140546</c:v>
                </c:pt>
                <c:pt idx="25">
                  <c:v>36.803042879130977</c:v>
                </c:pt>
                <c:pt idx="26">
                  <c:v>38.307438564252422</c:v>
                </c:pt>
                <c:pt idx="27">
                  <c:v>37.765415237016555</c:v>
                </c:pt>
                <c:pt idx="28">
                  <c:v>40.37333114049256</c:v>
                </c:pt>
                <c:pt idx="29">
                  <c:v>39.368046962508579</c:v>
                </c:pt>
                <c:pt idx="30">
                  <c:v>36.48086985564256</c:v>
                </c:pt>
                <c:pt idx="31">
                  <c:v>38.69609281069615</c:v>
                </c:pt>
                <c:pt idx="32">
                  <c:v>47.538618932331879</c:v>
                </c:pt>
                <c:pt idx="33">
                  <c:v>48.78081044137749</c:v>
                </c:pt>
                <c:pt idx="34">
                  <c:v>50.974506720538102</c:v>
                </c:pt>
                <c:pt idx="35">
                  <c:v>50.464836418733128</c:v>
                </c:pt>
                <c:pt idx="36">
                  <c:v>45.526981355894264</c:v>
                </c:pt>
                <c:pt idx="37">
                  <c:v>38.417223799743049</c:v>
                </c:pt>
                <c:pt idx="38">
                  <c:v>43.116127530835463</c:v>
                </c:pt>
                <c:pt idx="39">
                  <c:v>36.379991822270682</c:v>
                </c:pt>
                <c:pt idx="40">
                  <c:v>34.77628664049336</c:v>
                </c:pt>
                <c:pt idx="41">
                  <c:v>36.29874012231403</c:v>
                </c:pt>
                <c:pt idx="42">
                  <c:v>31.182640281033386</c:v>
                </c:pt>
                <c:pt idx="43">
                  <c:v>21.457190923217198</c:v>
                </c:pt>
                <c:pt idx="44">
                  <c:v>27.279756873887322</c:v>
                </c:pt>
                <c:pt idx="45">
                  <c:v>27.887064502810681</c:v>
                </c:pt>
                <c:pt idx="46">
                  <c:v>22.938961486719442</c:v>
                </c:pt>
                <c:pt idx="47">
                  <c:v>26.645398226805657</c:v>
                </c:pt>
                <c:pt idx="48">
                  <c:v>26.277127274114186</c:v>
                </c:pt>
                <c:pt idx="49">
                  <c:v>17.067553529871237</c:v>
                </c:pt>
                <c:pt idx="50">
                  <c:v>14.57688870557503</c:v>
                </c:pt>
                <c:pt idx="51">
                  <c:v>13.626198350333778</c:v>
                </c:pt>
                <c:pt idx="52">
                  <c:v>13.769249559527461</c:v>
                </c:pt>
                <c:pt idx="53">
                  <c:v>20.14142580510012</c:v>
                </c:pt>
                <c:pt idx="54">
                  <c:v>26.123882282732531</c:v>
                </c:pt>
                <c:pt idx="55">
                  <c:v>28.97214850894343</c:v>
                </c:pt>
                <c:pt idx="56">
                  <c:v>33.189137953635637</c:v>
                </c:pt>
                <c:pt idx="57">
                  <c:v>30.465512557726022</c:v>
                </c:pt>
                <c:pt idx="58">
                  <c:v>23.064321349382325</c:v>
                </c:pt>
                <c:pt idx="59">
                  <c:v>19.265604568622745</c:v>
                </c:pt>
                <c:pt idx="60">
                  <c:v>19.635032611716564</c:v>
                </c:pt>
                <c:pt idx="61">
                  <c:v>25.441399745322755</c:v>
                </c:pt>
                <c:pt idx="62">
                  <c:v>32.397621776865229</c:v>
                </c:pt>
                <c:pt idx="63">
                  <c:v>33.836145941359483</c:v>
                </c:pt>
                <c:pt idx="64">
                  <c:v>34.722518108223269</c:v>
                </c:pt>
                <c:pt idx="65">
                  <c:v>32.093856613405983</c:v>
                </c:pt>
                <c:pt idx="66">
                  <c:v>26.48727562294701</c:v>
                </c:pt>
                <c:pt idx="67">
                  <c:v>22.828921930472074</c:v>
                </c:pt>
                <c:pt idx="68">
                  <c:v>24.932681405895689</c:v>
                </c:pt>
                <c:pt idx="69">
                  <c:v>20.437971413093301</c:v>
                </c:pt>
                <c:pt idx="70">
                  <c:v>22.271555621533352</c:v>
                </c:pt>
                <c:pt idx="71">
                  <c:v>26.239330656860432</c:v>
                </c:pt>
                <c:pt idx="72">
                  <c:v>25.112229434134903</c:v>
                </c:pt>
                <c:pt idx="73">
                  <c:v>28.363490593422995</c:v>
                </c:pt>
                <c:pt idx="74">
                  <c:v>31.711195501939056</c:v>
                </c:pt>
                <c:pt idx="75">
                  <c:v>32.439458924447379</c:v>
                </c:pt>
                <c:pt idx="76">
                  <c:v>33.099727353020235</c:v>
                </c:pt>
                <c:pt idx="77">
                  <c:v>37.172786513355419</c:v>
                </c:pt>
                <c:pt idx="78">
                  <c:v>32.762015456808541</c:v>
                </c:pt>
                <c:pt idx="79">
                  <c:v>33.733305414189601</c:v>
                </c:pt>
                <c:pt idx="80">
                  <c:v>38.0098969136234</c:v>
                </c:pt>
                <c:pt idx="81">
                  <c:v>34.375807493540059</c:v>
                </c:pt>
                <c:pt idx="82">
                  <c:v>35.890546815128701</c:v>
                </c:pt>
                <c:pt idx="83">
                  <c:v>36.731563924509011</c:v>
                </c:pt>
                <c:pt idx="84">
                  <c:v>37.179544807539585</c:v>
                </c:pt>
                <c:pt idx="85">
                  <c:v>42.882669058102444</c:v>
                </c:pt>
                <c:pt idx="86">
                  <c:v>50.876009172120575</c:v>
                </c:pt>
                <c:pt idx="87">
                  <c:v>55.583059869254029</c:v>
                </c:pt>
                <c:pt idx="88">
                  <c:v>56.112580794720046</c:v>
                </c:pt>
                <c:pt idx="89">
                  <c:v>59.118857076634832</c:v>
                </c:pt>
                <c:pt idx="90">
                  <c:v>48.339795169021087</c:v>
                </c:pt>
                <c:pt idx="91">
                  <c:v>29.697924926028353</c:v>
                </c:pt>
                <c:pt idx="92">
                  <c:v>16.049419118947931</c:v>
                </c:pt>
                <c:pt idx="93">
                  <c:v>19.626479614204296</c:v>
                </c:pt>
                <c:pt idx="94">
                  <c:v>20.264659893550647</c:v>
                </c:pt>
                <c:pt idx="95">
                  <c:v>20.207931270621927</c:v>
                </c:pt>
                <c:pt idx="96">
                  <c:v>20.110805248486852</c:v>
                </c:pt>
                <c:pt idx="97">
                  <c:v>23.090339335511878</c:v>
                </c:pt>
                <c:pt idx="98">
                  <c:v>28.000467356016788</c:v>
                </c:pt>
                <c:pt idx="99">
                  <c:v>28.64710196763766</c:v>
                </c:pt>
                <c:pt idx="100">
                  <c:v>29.913444541520207</c:v>
                </c:pt>
                <c:pt idx="101">
                  <c:v>32.259701757071383</c:v>
                </c:pt>
                <c:pt idx="102">
                  <c:v>32.975061764892203</c:v>
                </c:pt>
                <c:pt idx="103">
                  <c:v>33.78671962945171</c:v>
                </c:pt>
                <c:pt idx="104">
                  <c:v>35.22502433968782</c:v>
                </c:pt>
                <c:pt idx="105">
                  <c:v>40.28184370485458</c:v>
                </c:pt>
                <c:pt idx="106">
                  <c:v>40.946505442680483</c:v>
                </c:pt>
                <c:pt idx="107">
                  <c:v>39.556271705049824</c:v>
                </c:pt>
                <c:pt idx="108">
                  <c:v>42.744002140500051</c:v>
                </c:pt>
                <c:pt idx="109">
                  <c:v>48.359055353123324</c:v>
                </c:pt>
                <c:pt idx="110">
                  <c:v>45.119529618072576</c:v>
                </c:pt>
                <c:pt idx="111">
                  <c:v>48.661414608078054</c:v>
                </c:pt>
                <c:pt idx="112">
                  <c:v>48.359281883194285</c:v>
                </c:pt>
                <c:pt idx="113">
                  <c:v>42.620929197405196</c:v>
                </c:pt>
                <c:pt idx="114">
                  <c:v>38.695006497122705</c:v>
                </c:pt>
                <c:pt idx="115">
                  <c:v>51.068767728581086</c:v>
                </c:pt>
                <c:pt idx="116">
                  <c:v>44.69560687336692</c:v>
                </c:pt>
                <c:pt idx="117">
                  <c:v>42.468900251850719</c:v>
                </c:pt>
                <c:pt idx="118">
                  <c:v>43.659257782650592</c:v>
                </c:pt>
                <c:pt idx="119">
                  <c:v>41.637761573559203</c:v>
                </c:pt>
                <c:pt idx="120">
                  <c:v>27.560167075515484</c:v>
                </c:pt>
                <c:pt idx="121">
                  <c:v>29.410072135008903</c:v>
                </c:pt>
                <c:pt idx="122">
                  <c:v>28.873458756246372</c:v>
                </c:pt>
                <c:pt idx="123">
                  <c:v>25.466490545050057</c:v>
                </c:pt>
                <c:pt idx="124">
                  <c:v>24.326658350617429</c:v>
                </c:pt>
                <c:pt idx="125">
                  <c:v>24.765311019135027</c:v>
                </c:pt>
                <c:pt idx="126">
                  <c:v>20.015509947097261</c:v>
                </c:pt>
                <c:pt idx="127">
                  <c:v>17.147328125808286</c:v>
                </c:pt>
                <c:pt idx="128">
                  <c:v>12.745278956757089</c:v>
                </c:pt>
                <c:pt idx="129">
                  <c:v>9.7751889099096108</c:v>
                </c:pt>
                <c:pt idx="130">
                  <c:v>11.355242079031685</c:v>
                </c:pt>
                <c:pt idx="131">
                  <c:v>15.094064931493554</c:v>
                </c:pt>
                <c:pt idx="132">
                  <c:v>21.858260152244512</c:v>
                </c:pt>
                <c:pt idx="133">
                  <c:v>28.609832283061781</c:v>
                </c:pt>
                <c:pt idx="134">
                  <c:v>29.884241328857904</c:v>
                </c:pt>
                <c:pt idx="135">
                  <c:v>27.969814233412947</c:v>
                </c:pt>
                <c:pt idx="136">
                  <c:v>27.466478106012993</c:v>
                </c:pt>
                <c:pt idx="137">
                  <c:v>25.122480170596301</c:v>
                </c:pt>
                <c:pt idx="138">
                  <c:v>28.202067917132556</c:v>
                </c:pt>
                <c:pt idx="139">
                  <c:v>34.326161030984096</c:v>
                </c:pt>
                <c:pt idx="140">
                  <c:v>34.175388694043249</c:v>
                </c:pt>
                <c:pt idx="141">
                  <c:v>33.613762840910738</c:v>
                </c:pt>
                <c:pt idx="142">
                  <c:v>30.969826456247052</c:v>
                </c:pt>
                <c:pt idx="143">
                  <c:v>23.704131711562795</c:v>
                </c:pt>
                <c:pt idx="144">
                  <c:v>13.700864986229677</c:v>
                </c:pt>
                <c:pt idx="145">
                  <c:v>17.93065415624563</c:v>
                </c:pt>
                <c:pt idx="146">
                  <c:v>17.769318670881379</c:v>
                </c:pt>
                <c:pt idx="147">
                  <c:v>21.893796427839384</c:v>
                </c:pt>
                <c:pt idx="148">
                  <c:v>28.983671076307221</c:v>
                </c:pt>
                <c:pt idx="149">
                  <c:v>30.670116396108089</c:v>
                </c:pt>
                <c:pt idx="150">
                  <c:v>30.088643172622536</c:v>
                </c:pt>
                <c:pt idx="151">
                  <c:v>31.888313216535952</c:v>
                </c:pt>
                <c:pt idx="152">
                  <c:v>32.12307110985158</c:v>
                </c:pt>
                <c:pt idx="153">
                  <c:v>32.676295756100373</c:v>
                </c:pt>
                <c:pt idx="154">
                  <c:v>42.771567744115323</c:v>
                </c:pt>
                <c:pt idx="155">
                  <c:v>36.726215946369983</c:v>
                </c:pt>
                <c:pt idx="156">
                  <c:v>36.37927228578787</c:v>
                </c:pt>
                <c:pt idx="157">
                  <c:v>34.869229348515631</c:v>
                </c:pt>
                <c:pt idx="158">
                  <c:v>30.19461004889618</c:v>
                </c:pt>
                <c:pt idx="159">
                  <c:v>30.426166372210844</c:v>
                </c:pt>
                <c:pt idx="160">
                  <c:v>31.409136869197539</c:v>
                </c:pt>
                <c:pt idx="161">
                  <c:v>30.31590769394213</c:v>
                </c:pt>
                <c:pt idx="162">
                  <c:v>41.931497649429147</c:v>
                </c:pt>
                <c:pt idx="163">
                  <c:v>48.338030204494551</c:v>
                </c:pt>
                <c:pt idx="164">
                  <c:v>51.580314466078335</c:v>
                </c:pt>
                <c:pt idx="165">
                  <c:v>52.638596491228071</c:v>
                </c:pt>
                <c:pt idx="166">
                  <c:v>58.071118279715641</c:v>
                </c:pt>
                <c:pt idx="167">
                  <c:v>49.31580510276968</c:v>
                </c:pt>
                <c:pt idx="168">
                  <c:v>36.810629501547098</c:v>
                </c:pt>
                <c:pt idx="169">
                  <c:v>28.480099502487565</c:v>
                </c:pt>
                <c:pt idx="170">
                  <c:v>30.264723486186927</c:v>
                </c:pt>
                <c:pt idx="171">
                  <c:v>27.661646917023468</c:v>
                </c:pt>
                <c:pt idx="172">
                  <c:v>21.495800699014076</c:v>
                </c:pt>
                <c:pt idx="173">
                  <c:v>21.678950051408773</c:v>
                </c:pt>
                <c:pt idx="174">
                  <c:v>29.656606771460964</c:v>
                </c:pt>
                <c:pt idx="175">
                  <c:v>38.499002114920621</c:v>
                </c:pt>
                <c:pt idx="176">
                  <c:v>37.226977168526119</c:v>
                </c:pt>
                <c:pt idx="177">
                  <c:v>38.693657674340301</c:v>
                </c:pt>
                <c:pt idx="178">
                  <c:v>39.001114612431365</c:v>
                </c:pt>
                <c:pt idx="179">
                  <c:v>35.702896794520193</c:v>
                </c:pt>
                <c:pt idx="180">
                  <c:v>31.770880150460169</c:v>
                </c:pt>
                <c:pt idx="181">
                  <c:v>34.818855434931159</c:v>
                </c:pt>
                <c:pt idx="182">
                  <c:v>37.9099529637164</c:v>
                </c:pt>
                <c:pt idx="183">
                  <c:v>38.108459821178158</c:v>
                </c:pt>
                <c:pt idx="184">
                  <c:v>35.67338531705164</c:v>
                </c:pt>
                <c:pt idx="185">
                  <c:v>35.853244629176459</c:v>
                </c:pt>
                <c:pt idx="186">
                  <c:v>38.414353837181373</c:v>
                </c:pt>
                <c:pt idx="187">
                  <c:v>36.577808248642249</c:v>
                </c:pt>
                <c:pt idx="188">
                  <c:v>40.771497606358956</c:v>
                </c:pt>
                <c:pt idx="189">
                  <c:v>41.009036424025389</c:v>
                </c:pt>
                <c:pt idx="190">
                  <c:v>37.883836497859996</c:v>
                </c:pt>
                <c:pt idx="191">
                  <c:v>36.077731137815086</c:v>
                </c:pt>
                <c:pt idx="192">
                  <c:v>49.611760370604337</c:v>
                </c:pt>
                <c:pt idx="193">
                  <c:v>44.709027834041642</c:v>
                </c:pt>
                <c:pt idx="194">
                  <c:v>43.590348406432547</c:v>
                </c:pt>
                <c:pt idx="195">
                  <c:v>45.563988015142549</c:v>
                </c:pt>
                <c:pt idx="196">
                  <c:v>45.144653302997462</c:v>
                </c:pt>
                <c:pt idx="197">
                  <c:v>28.44468426864773</c:v>
                </c:pt>
                <c:pt idx="198">
                  <c:v>25.29256885747337</c:v>
                </c:pt>
                <c:pt idx="199">
                  <c:v>23.246398503274087</c:v>
                </c:pt>
                <c:pt idx="200">
                  <c:v>19.131690467897364</c:v>
                </c:pt>
                <c:pt idx="201">
                  <c:v>16.82521282376381</c:v>
                </c:pt>
                <c:pt idx="202">
                  <c:v>19.675975746420963</c:v>
                </c:pt>
                <c:pt idx="203">
                  <c:v>18.7993258053082</c:v>
                </c:pt>
                <c:pt idx="204">
                  <c:v>17.034012192192584</c:v>
                </c:pt>
                <c:pt idx="205">
                  <c:v>11.829251492881484</c:v>
                </c:pt>
                <c:pt idx="206">
                  <c:v>8.7724874070520507</c:v>
                </c:pt>
                <c:pt idx="207">
                  <c:v>10.232764942631611</c:v>
                </c:pt>
                <c:pt idx="208">
                  <c:v>12.982074659484756</c:v>
                </c:pt>
                <c:pt idx="209">
                  <c:v>19.455546417889341</c:v>
                </c:pt>
                <c:pt idx="210">
                  <c:v>24.316064555633311</c:v>
                </c:pt>
                <c:pt idx="211">
                  <c:v>26.101583375409177</c:v>
                </c:pt>
                <c:pt idx="212">
                  <c:v>27.1955180737253</c:v>
                </c:pt>
                <c:pt idx="213">
                  <c:v>29.264686357107507</c:v>
                </c:pt>
                <c:pt idx="214">
                  <c:v>26.973370443398842</c:v>
                </c:pt>
                <c:pt idx="215">
                  <c:v>29.760888446777077</c:v>
                </c:pt>
                <c:pt idx="216">
                  <c:v>33.58127890999863</c:v>
                </c:pt>
                <c:pt idx="217">
                  <c:v>30.217069377367338</c:v>
                </c:pt>
                <c:pt idx="218">
                  <c:v>28.678765017518842</c:v>
                </c:pt>
                <c:pt idx="219">
                  <c:v>31.182883120930644</c:v>
                </c:pt>
                <c:pt idx="220">
                  <c:v>26.458960159304645</c:v>
                </c:pt>
                <c:pt idx="221">
                  <c:v>19.44938538258743</c:v>
                </c:pt>
                <c:pt idx="222">
                  <c:v>25.446309618971487</c:v>
                </c:pt>
                <c:pt idx="223">
                  <c:v>25.9969443393185</c:v>
                </c:pt>
                <c:pt idx="224">
                  <c:v>24.941931499308549</c:v>
                </c:pt>
                <c:pt idx="225">
                  <c:v>31.273223483586598</c:v>
                </c:pt>
                <c:pt idx="226">
                  <c:v>33.965794175504868</c:v>
                </c:pt>
                <c:pt idx="227">
                  <c:v>34.041336203084001</c:v>
                </c:pt>
                <c:pt idx="228">
                  <c:v>37.648641848355233</c:v>
                </c:pt>
                <c:pt idx="229">
                  <c:v>38.728159027601919</c:v>
                </c:pt>
                <c:pt idx="230">
                  <c:v>40.073657666277946</c:v>
                </c:pt>
                <c:pt idx="231">
                  <c:v>49.842001195000719</c:v>
                </c:pt>
                <c:pt idx="232">
                  <c:v>42.184554455445543</c:v>
                </c:pt>
                <c:pt idx="233">
                  <c:v>37.707258428091976</c:v>
                </c:pt>
                <c:pt idx="234">
                  <c:v>28.967091874720801</c:v>
                </c:pt>
                <c:pt idx="235">
                  <c:v>23.710402751140798</c:v>
                </c:pt>
                <c:pt idx="236">
                  <c:v>23.291178374409462</c:v>
                </c:pt>
                <c:pt idx="237">
                  <c:v>29.645609119276571</c:v>
                </c:pt>
                <c:pt idx="238">
                  <c:v>30.565469888993075</c:v>
                </c:pt>
                <c:pt idx="239">
                  <c:v>45.576627572529915</c:v>
                </c:pt>
                <c:pt idx="240">
                  <c:v>51.710636151263834</c:v>
                </c:pt>
                <c:pt idx="241">
                  <c:v>54.968712057532464</c:v>
                </c:pt>
                <c:pt idx="242">
                  <c:v>55.232987941586373</c:v>
                </c:pt>
                <c:pt idx="243">
                  <c:v>62.795577646919952</c:v>
                </c:pt>
                <c:pt idx="244">
                  <c:v>57.851865310077521</c:v>
                </c:pt>
                <c:pt idx="245">
                  <c:v>48.035816178729753</c:v>
                </c:pt>
                <c:pt idx="246">
                  <c:v>40.171620359157124</c:v>
                </c:pt>
                <c:pt idx="247">
                  <c:v>40.652339119068607</c:v>
                </c:pt>
                <c:pt idx="248">
                  <c:v>33.044452696071936</c:v>
                </c:pt>
                <c:pt idx="249">
                  <c:v>23.074702273547455</c:v>
                </c:pt>
                <c:pt idx="250">
                  <c:v>21.674919268030141</c:v>
                </c:pt>
                <c:pt idx="251">
                  <c:v>31.158074075416643</c:v>
                </c:pt>
                <c:pt idx="252">
                  <c:v>43.788296078054607</c:v>
                </c:pt>
                <c:pt idx="253">
                  <c:v>43.893797195606751</c:v>
                </c:pt>
                <c:pt idx="254">
                  <c:v>45.343321355826689</c:v>
                </c:pt>
                <c:pt idx="255">
                  <c:v>46.793579785665123</c:v>
                </c:pt>
                <c:pt idx="256">
                  <c:v>47.630664902414807</c:v>
                </c:pt>
                <c:pt idx="257">
                  <c:v>41.958224368449564</c:v>
                </c:pt>
                <c:pt idx="258">
                  <c:v>43.455490892413337</c:v>
                </c:pt>
                <c:pt idx="259">
                  <c:v>45.371805660126661</c:v>
                </c:pt>
                <c:pt idx="260">
                  <c:v>43.042005305099792</c:v>
                </c:pt>
                <c:pt idx="261">
                  <c:v>32.091260234638277</c:v>
                </c:pt>
                <c:pt idx="262">
                  <c:v>30.483015227726867</c:v>
                </c:pt>
                <c:pt idx="263">
                  <c:v>31.344010677344013</c:v>
                </c:pt>
                <c:pt idx="264">
                  <c:v>30.270244310736359</c:v>
                </c:pt>
                <c:pt idx="265">
                  <c:v>35.801759867746114</c:v>
                </c:pt>
                <c:pt idx="266">
                  <c:v>40.797719012407576</c:v>
                </c:pt>
                <c:pt idx="267">
                  <c:v>41.337195100673483</c:v>
                </c:pt>
                <c:pt idx="268">
                  <c:v>40.825563312016619</c:v>
                </c:pt>
                <c:pt idx="269">
                  <c:v>51.727387137371331</c:v>
                </c:pt>
                <c:pt idx="270">
                  <c:v>48.534910184507837</c:v>
                </c:pt>
                <c:pt idx="271">
                  <c:v>46.88487116849516</c:v>
                </c:pt>
                <c:pt idx="272">
                  <c:v>46.093714311817649</c:v>
                </c:pt>
                <c:pt idx="273">
                  <c:v>46.45924312673305</c:v>
                </c:pt>
                <c:pt idx="274">
                  <c:v>33.986871302846481</c:v>
                </c:pt>
                <c:pt idx="275">
                  <c:v>31.660216039809587</c:v>
                </c:pt>
                <c:pt idx="276">
                  <c:v>28.53451131971287</c:v>
                </c:pt>
                <c:pt idx="277">
                  <c:v>25.338016920282424</c:v>
                </c:pt>
                <c:pt idx="278">
                  <c:v>21.702802898387912</c:v>
                </c:pt>
                <c:pt idx="279">
                  <c:v>21.222124131577935</c:v>
                </c:pt>
                <c:pt idx="280">
                  <c:v>22.089127864422046</c:v>
                </c:pt>
                <c:pt idx="281">
                  <c:v>20.444337778996811</c:v>
                </c:pt>
                <c:pt idx="282">
                  <c:v>14.742257362842246</c:v>
                </c:pt>
                <c:pt idx="283">
                  <c:v>11.692448612696611</c:v>
                </c:pt>
                <c:pt idx="284">
                  <c:v>9.6949779848127129</c:v>
                </c:pt>
                <c:pt idx="285">
                  <c:v>11.018406088075116</c:v>
                </c:pt>
                <c:pt idx="286">
                  <c:v>16.835445736640693</c:v>
                </c:pt>
                <c:pt idx="287">
                  <c:v>17.757941829651642</c:v>
                </c:pt>
                <c:pt idx="288">
                  <c:v>15.7913380796971</c:v>
                </c:pt>
                <c:pt idx="289">
                  <c:v>18.950439100760779</c:v>
                </c:pt>
                <c:pt idx="290">
                  <c:v>19.967022308438409</c:v>
                </c:pt>
                <c:pt idx="291">
                  <c:v>14.946147338279317</c:v>
                </c:pt>
                <c:pt idx="292">
                  <c:v>19.048099647600065</c:v>
                </c:pt>
                <c:pt idx="293">
                  <c:v>28.216390180195589</c:v>
                </c:pt>
                <c:pt idx="294">
                  <c:v>24.00932027640545</c:v>
                </c:pt>
                <c:pt idx="295">
                  <c:v>20.136360911014229</c:v>
                </c:pt>
                <c:pt idx="296">
                  <c:v>23.308282327419231</c:v>
                </c:pt>
                <c:pt idx="297">
                  <c:v>21.781924683513918</c:v>
                </c:pt>
                <c:pt idx="298">
                  <c:v>19.930032689645</c:v>
                </c:pt>
                <c:pt idx="299">
                  <c:v>34.711873343601269</c:v>
                </c:pt>
                <c:pt idx="300">
                  <c:v>42.016873219546639</c:v>
                </c:pt>
                <c:pt idx="301">
                  <c:v>42.466071681541294</c:v>
                </c:pt>
                <c:pt idx="302">
                  <c:v>46.594409888144369</c:v>
                </c:pt>
                <c:pt idx="303">
                  <c:v>43.825976992738838</c:v>
                </c:pt>
                <c:pt idx="304">
                  <c:v>39.196187552659964</c:v>
                </c:pt>
                <c:pt idx="305">
                  <c:v>39.457852227898513</c:v>
                </c:pt>
                <c:pt idx="306">
                  <c:v>38.420665963038843</c:v>
                </c:pt>
                <c:pt idx="307">
                  <c:v>37.613350727035545</c:v>
                </c:pt>
                <c:pt idx="308">
                  <c:v>52.101522465191493</c:v>
                </c:pt>
                <c:pt idx="309">
                  <c:v>46.470169350020051</c:v>
                </c:pt>
                <c:pt idx="310">
                  <c:v>44.1620087711755</c:v>
                </c:pt>
                <c:pt idx="311">
                  <c:v>31.243366519012326</c:v>
                </c:pt>
                <c:pt idx="312">
                  <c:v>24.074277924079361</c:v>
                </c:pt>
                <c:pt idx="313">
                  <c:v>23.35875769829536</c:v>
                </c:pt>
                <c:pt idx="314">
                  <c:v>30.357185106903163</c:v>
                </c:pt>
                <c:pt idx="315">
                  <c:v>31.131628217181333</c:v>
                </c:pt>
                <c:pt idx="316">
                  <c:v>45.782501773794678</c:v>
                </c:pt>
                <c:pt idx="317">
                  <c:v>50.125866157902408</c:v>
                </c:pt>
                <c:pt idx="318">
                  <c:v>53.382617982778193</c:v>
                </c:pt>
                <c:pt idx="319">
                  <c:v>52.21705223146995</c:v>
                </c:pt>
                <c:pt idx="320">
                  <c:v>57.88308016607202</c:v>
                </c:pt>
                <c:pt idx="321">
                  <c:v>53.543184863239766</c:v>
                </c:pt>
                <c:pt idx="322">
                  <c:v>50.72029657612449</c:v>
                </c:pt>
                <c:pt idx="323">
                  <c:v>47.34746331396159</c:v>
                </c:pt>
                <c:pt idx="324">
                  <c:v>48.951003808663103</c:v>
                </c:pt>
                <c:pt idx="325">
                  <c:v>41.500258195581736</c:v>
                </c:pt>
                <c:pt idx="326">
                  <c:v>34.10603260452401</c:v>
                </c:pt>
                <c:pt idx="327">
                  <c:v>30.283542193607733</c:v>
                </c:pt>
                <c:pt idx="328">
                  <c:v>35.529803654788999</c:v>
                </c:pt>
                <c:pt idx="329">
                  <c:v>45.241908184256438</c:v>
                </c:pt>
                <c:pt idx="330">
                  <c:v>47.263874919996333</c:v>
                </c:pt>
                <c:pt idx="331">
                  <c:v>50.24456934528331</c:v>
                </c:pt>
                <c:pt idx="332">
                  <c:v>48.958285870506216</c:v>
                </c:pt>
                <c:pt idx="333">
                  <c:v>48.854067342929689</c:v>
                </c:pt>
                <c:pt idx="334">
                  <c:v>42.365541911595507</c:v>
                </c:pt>
                <c:pt idx="335">
                  <c:v>42.76040226357572</c:v>
                </c:pt>
                <c:pt idx="336">
                  <c:v>45.398954294088206</c:v>
                </c:pt>
                <c:pt idx="337">
                  <c:v>46.793461081986962</c:v>
                </c:pt>
                <c:pt idx="338">
                  <c:v>34.678549969957942</c:v>
                </c:pt>
                <c:pt idx="339">
                  <c:v>29.022471764751543</c:v>
                </c:pt>
                <c:pt idx="340">
                  <c:v>28.902446893169774</c:v>
                </c:pt>
                <c:pt idx="341">
                  <c:v>27.249665332929023</c:v>
                </c:pt>
                <c:pt idx="342">
                  <c:v>34.098429239721597</c:v>
                </c:pt>
                <c:pt idx="343">
                  <c:v>40.043878049283713</c:v>
                </c:pt>
                <c:pt idx="344">
                  <c:v>44.842208151560669</c:v>
                </c:pt>
                <c:pt idx="345">
                  <c:v>45.170089971318575</c:v>
                </c:pt>
                <c:pt idx="346">
                  <c:v>54.288142742110715</c:v>
                </c:pt>
                <c:pt idx="347">
                  <c:v>50.097296545972625</c:v>
                </c:pt>
                <c:pt idx="348">
                  <c:v>48.72541549905084</c:v>
                </c:pt>
                <c:pt idx="349">
                  <c:v>47.147476785237487</c:v>
                </c:pt>
                <c:pt idx="350">
                  <c:v>48.957183201744414</c:v>
                </c:pt>
                <c:pt idx="351">
                  <c:v>40.456010438390081</c:v>
                </c:pt>
                <c:pt idx="352">
                  <c:v>39.49771833998949</c:v>
                </c:pt>
                <c:pt idx="353">
                  <c:v>36.14940880262612</c:v>
                </c:pt>
                <c:pt idx="354">
                  <c:v>32.563501962096552</c:v>
                </c:pt>
                <c:pt idx="355">
                  <c:v>22.269456937684403</c:v>
                </c:pt>
                <c:pt idx="356">
                  <c:v>17.458924929777982</c:v>
                </c:pt>
                <c:pt idx="357">
                  <c:v>18.441009135769061</c:v>
                </c:pt>
                <c:pt idx="358">
                  <c:v>16.346567130415114</c:v>
                </c:pt>
                <c:pt idx="359">
                  <c:v>10.980191256830601</c:v>
                </c:pt>
                <c:pt idx="360">
                  <c:v>13.875226306751518</c:v>
                </c:pt>
                <c:pt idx="361">
                  <c:v>11.08299093632559</c:v>
                </c:pt>
                <c:pt idx="362">
                  <c:v>12.63353131481888</c:v>
                </c:pt>
                <c:pt idx="363">
                  <c:v>19.466074107270682</c:v>
                </c:pt>
                <c:pt idx="364">
                  <c:v>20.473648271152769</c:v>
                </c:pt>
                <c:pt idx="365">
                  <c:v>18.985294956912131</c:v>
                </c:pt>
                <c:pt idx="366">
                  <c:v>24.622951809046747</c:v>
                </c:pt>
                <c:pt idx="367">
                  <c:v>24.968403929174745</c:v>
                </c:pt>
                <c:pt idx="368">
                  <c:v>19.544424585517607</c:v>
                </c:pt>
                <c:pt idx="369">
                  <c:v>18.14087622960534</c:v>
                </c:pt>
                <c:pt idx="370">
                  <c:v>21.321161343438991</c:v>
                </c:pt>
                <c:pt idx="371">
                  <c:v>12.895929648695839</c:v>
                </c:pt>
                <c:pt idx="372">
                  <c:v>8.2839203051153394</c:v>
                </c:pt>
                <c:pt idx="373">
                  <c:v>14.352079960582811</c:v>
                </c:pt>
                <c:pt idx="374">
                  <c:v>17.383053252338936</c:v>
                </c:pt>
                <c:pt idx="375">
                  <c:v>20.440133946065338</c:v>
                </c:pt>
                <c:pt idx="376">
                  <c:v>40.592463363572925</c:v>
                </c:pt>
                <c:pt idx="377">
                  <c:v>46.267307613295529</c:v>
                </c:pt>
                <c:pt idx="378">
                  <c:v>46.104734383017799</c:v>
                </c:pt>
                <c:pt idx="379">
                  <c:v>48.394168308698653</c:v>
                </c:pt>
                <c:pt idx="380">
                  <c:v>45.671509542085822</c:v>
                </c:pt>
                <c:pt idx="381">
                  <c:v>38.489575043768895</c:v>
                </c:pt>
                <c:pt idx="382">
                  <c:v>36.78014563355142</c:v>
                </c:pt>
                <c:pt idx="383">
                  <c:v>36.061924286996131</c:v>
                </c:pt>
                <c:pt idx="384">
                  <c:v>36.524325104662914</c:v>
                </c:pt>
                <c:pt idx="385">
                  <c:v>51.807597206749442</c:v>
                </c:pt>
                <c:pt idx="386">
                  <c:v>46.499676019208067</c:v>
                </c:pt>
                <c:pt idx="387">
                  <c:v>43.977093897534537</c:v>
                </c:pt>
                <c:pt idx="388">
                  <c:v>27.716763715879218</c:v>
                </c:pt>
                <c:pt idx="389">
                  <c:v>20.441421198340453</c:v>
                </c:pt>
                <c:pt idx="390">
                  <c:v>19.874350827610414</c:v>
                </c:pt>
                <c:pt idx="391">
                  <c:v>25.396226130159999</c:v>
                </c:pt>
                <c:pt idx="392">
                  <c:v>24.77141778427092</c:v>
                </c:pt>
                <c:pt idx="393">
                  <c:v>42.459069121604131</c:v>
                </c:pt>
                <c:pt idx="394">
                  <c:v>47.326808125550713</c:v>
                </c:pt>
                <c:pt idx="395">
                  <c:v>49.283569339097575</c:v>
                </c:pt>
                <c:pt idx="396">
                  <c:v>47.313060780673268</c:v>
                </c:pt>
                <c:pt idx="397">
                  <c:v>51.225569672493585</c:v>
                </c:pt>
                <c:pt idx="398">
                  <c:v>45.147494585740759</c:v>
                </c:pt>
                <c:pt idx="399">
                  <c:v>47.423715720355354</c:v>
                </c:pt>
                <c:pt idx="400">
                  <c:v>50.079130927492621</c:v>
                </c:pt>
                <c:pt idx="401">
                  <c:v>53.388801002089494</c:v>
                </c:pt>
                <c:pt idx="402">
                  <c:v>48.690753323814235</c:v>
                </c:pt>
                <c:pt idx="403">
                  <c:v>43.581326682399258</c:v>
                </c:pt>
                <c:pt idx="404">
                  <c:v>39.324551376943297</c:v>
                </c:pt>
                <c:pt idx="405">
                  <c:v>41.700523098090628</c:v>
                </c:pt>
                <c:pt idx="406">
                  <c:v>44.04588124650207</c:v>
                </c:pt>
                <c:pt idx="407">
                  <c:v>46.117290295006562</c:v>
                </c:pt>
                <c:pt idx="408">
                  <c:v>47.63081533498454</c:v>
                </c:pt>
                <c:pt idx="409">
                  <c:v>47.025936537574182</c:v>
                </c:pt>
                <c:pt idx="410">
                  <c:v>44.603137568606542</c:v>
                </c:pt>
                <c:pt idx="411">
                  <c:v>36.212798490243749</c:v>
                </c:pt>
                <c:pt idx="412">
                  <c:v>36.929438421691067</c:v>
                </c:pt>
                <c:pt idx="413">
                  <c:v>44.100111159766911</c:v>
                </c:pt>
                <c:pt idx="414">
                  <c:v>45.790160157310368</c:v>
                </c:pt>
                <c:pt idx="415">
                  <c:v>34.645866838211639</c:v>
                </c:pt>
                <c:pt idx="416">
                  <c:v>34.436497053700485</c:v>
                </c:pt>
                <c:pt idx="417">
                  <c:v>29.491785411536753</c:v>
                </c:pt>
                <c:pt idx="418">
                  <c:v>20.096873819628055</c:v>
                </c:pt>
                <c:pt idx="419">
                  <c:v>27.081482651295314</c:v>
                </c:pt>
                <c:pt idx="420">
                  <c:v>32.395472884147537</c:v>
                </c:pt>
                <c:pt idx="421">
                  <c:v>36.48772635814889</c:v>
                </c:pt>
                <c:pt idx="422">
                  <c:v>38.680292568477242</c:v>
                </c:pt>
                <c:pt idx="423">
                  <c:v>49.296902686228648</c:v>
                </c:pt>
                <c:pt idx="424">
                  <c:v>44.232991284252734</c:v>
                </c:pt>
                <c:pt idx="425">
                  <c:v>44.242157159776355</c:v>
                </c:pt>
                <c:pt idx="426">
                  <c:v>41.131919135686587</c:v>
                </c:pt>
                <c:pt idx="427">
                  <c:v>43.06442803201216</c:v>
                </c:pt>
                <c:pt idx="428">
                  <c:v>38.379221147372519</c:v>
                </c:pt>
                <c:pt idx="429">
                  <c:v>39.259312896197166</c:v>
                </c:pt>
                <c:pt idx="430">
                  <c:v>37.896946564885489</c:v>
                </c:pt>
                <c:pt idx="431">
                  <c:v>37.716208241313645</c:v>
                </c:pt>
                <c:pt idx="432">
                  <c:v>30.481100335130794</c:v>
                </c:pt>
                <c:pt idx="433">
                  <c:v>27.457079744994967</c:v>
                </c:pt>
                <c:pt idx="434">
                  <c:v>26.594806401443492</c:v>
                </c:pt>
                <c:pt idx="435">
                  <c:v>21.135066282964569</c:v>
                </c:pt>
                <c:pt idx="436">
                  <c:v>15.197894797945105</c:v>
                </c:pt>
                <c:pt idx="437">
                  <c:v>16.260672045116316</c:v>
                </c:pt>
                <c:pt idx="438">
                  <c:v>9.219353812469004</c:v>
                </c:pt>
                <c:pt idx="439">
                  <c:v>9.4737638621478251</c:v>
                </c:pt>
                <c:pt idx="440">
                  <c:v>14.965392625260321</c:v>
                </c:pt>
                <c:pt idx="441">
                  <c:v>16.100964407541387</c:v>
                </c:pt>
                <c:pt idx="442">
                  <c:v>15.273858979994046</c:v>
                </c:pt>
                <c:pt idx="443">
                  <c:v>22.788789023910027</c:v>
                </c:pt>
                <c:pt idx="444">
                  <c:v>24.940717975169605</c:v>
                </c:pt>
                <c:pt idx="445">
                  <c:v>20.587299740098526</c:v>
                </c:pt>
                <c:pt idx="446">
                  <c:v>17.551104687177364</c:v>
                </c:pt>
                <c:pt idx="447">
                  <c:v>19.799961503639331</c:v>
                </c:pt>
                <c:pt idx="448">
                  <c:v>11.465698452130708</c:v>
                </c:pt>
                <c:pt idx="449">
                  <c:v>8.7321850328523833</c:v>
                </c:pt>
                <c:pt idx="450">
                  <c:v>16.988818413653306</c:v>
                </c:pt>
                <c:pt idx="451">
                  <c:v>20.69152955838095</c:v>
                </c:pt>
                <c:pt idx="452">
                  <c:v>24.400781372535043</c:v>
                </c:pt>
                <c:pt idx="453">
                  <c:v>42.353640454869073</c:v>
                </c:pt>
                <c:pt idx="454">
                  <c:v>47.90974422378487</c:v>
                </c:pt>
                <c:pt idx="455">
                  <c:v>48.610615169377915</c:v>
                </c:pt>
                <c:pt idx="456">
                  <c:v>47.806107813499857</c:v>
                </c:pt>
                <c:pt idx="457">
                  <c:v>44.502435990463354</c:v>
                </c:pt>
                <c:pt idx="458">
                  <c:v>41.096635250970188</c:v>
                </c:pt>
                <c:pt idx="459">
                  <c:v>39.837864623642147</c:v>
                </c:pt>
                <c:pt idx="460">
                  <c:v>36.958377047308936</c:v>
                </c:pt>
                <c:pt idx="461">
                  <c:v>40.807038834951456</c:v>
                </c:pt>
                <c:pt idx="462">
                  <c:v>38.615326854485858</c:v>
                </c:pt>
                <c:pt idx="463">
                  <c:v>28.98225826225546</c:v>
                </c:pt>
                <c:pt idx="464">
                  <c:v>31.30071792288177</c:v>
                </c:pt>
                <c:pt idx="465">
                  <c:v>25.690240778892271</c:v>
                </c:pt>
                <c:pt idx="466">
                  <c:v>24.325016541096623</c:v>
                </c:pt>
                <c:pt idx="467">
                  <c:v>26.591423597773762</c:v>
                </c:pt>
                <c:pt idx="468">
                  <c:v>30.448677063961494</c:v>
                </c:pt>
                <c:pt idx="469">
                  <c:v>30.253672367508216</c:v>
                </c:pt>
                <c:pt idx="470">
                  <c:v>37.484942597494125</c:v>
                </c:pt>
                <c:pt idx="471">
                  <c:v>41.125503841251252</c:v>
                </c:pt>
                <c:pt idx="472">
                  <c:v>40.453787561608017</c:v>
                </c:pt>
                <c:pt idx="473">
                  <c:v>38.16319463429749</c:v>
                </c:pt>
                <c:pt idx="474">
                  <c:v>42.340325543640795</c:v>
                </c:pt>
                <c:pt idx="475">
                  <c:v>41.280982163539498</c:v>
                </c:pt>
                <c:pt idx="476">
                  <c:v>45.425410598891091</c:v>
                </c:pt>
                <c:pt idx="477">
                  <c:v>48.589814369586762</c:v>
                </c:pt>
                <c:pt idx="478">
                  <c:v>52.001638010128715</c:v>
                </c:pt>
                <c:pt idx="479">
                  <c:v>48.126682295736735</c:v>
                </c:pt>
                <c:pt idx="480">
                  <c:v>44.643756515220737</c:v>
                </c:pt>
                <c:pt idx="481">
                  <c:v>38.719098709564797</c:v>
                </c:pt>
                <c:pt idx="482">
                  <c:v>42.086743396064158</c:v>
                </c:pt>
                <c:pt idx="483">
                  <c:v>47.582743238606227</c:v>
                </c:pt>
                <c:pt idx="484">
                  <c:v>50.226872956426661</c:v>
                </c:pt>
                <c:pt idx="485">
                  <c:v>48.946297343131718</c:v>
                </c:pt>
                <c:pt idx="486">
                  <c:v>49.988937318848592</c:v>
                </c:pt>
                <c:pt idx="487">
                  <c:v>51.731404580070397</c:v>
                </c:pt>
                <c:pt idx="488">
                  <c:v>41.723239608331298</c:v>
                </c:pt>
                <c:pt idx="489">
                  <c:v>39.700924695012233</c:v>
                </c:pt>
                <c:pt idx="490">
                  <c:v>45.606884057971016</c:v>
                </c:pt>
                <c:pt idx="491">
                  <c:v>45.433560344769404</c:v>
                </c:pt>
                <c:pt idx="492">
                  <c:v>30.837949494546951</c:v>
                </c:pt>
                <c:pt idx="493">
                  <c:v>32.583709069406467</c:v>
                </c:pt>
                <c:pt idx="494">
                  <c:v>27.950318944277569</c:v>
                </c:pt>
                <c:pt idx="495">
                  <c:v>23.60283988555685</c:v>
                </c:pt>
                <c:pt idx="496">
                  <c:v>27.838749330223468</c:v>
                </c:pt>
                <c:pt idx="497">
                  <c:v>32.555129969134654</c:v>
                </c:pt>
                <c:pt idx="498">
                  <c:v>36.020775779899516</c:v>
                </c:pt>
                <c:pt idx="499">
                  <c:v>38.419457735247214</c:v>
                </c:pt>
                <c:pt idx="500">
                  <c:v>41.383932050183127</c:v>
                </c:pt>
                <c:pt idx="501">
                  <c:v>38.394808920224307</c:v>
                </c:pt>
                <c:pt idx="502">
                  <c:v>38.475862068965512</c:v>
                </c:pt>
                <c:pt idx="503">
                  <c:v>37.905408765710149</c:v>
                </c:pt>
                <c:pt idx="504">
                  <c:v>39.554434636401851</c:v>
                </c:pt>
                <c:pt idx="505">
                  <c:v>39.098029682246981</c:v>
                </c:pt>
                <c:pt idx="506">
                  <c:v>40.570162803055041</c:v>
                </c:pt>
                <c:pt idx="507">
                  <c:v>42.127440967274374</c:v>
                </c:pt>
                <c:pt idx="508">
                  <c:v>39.653695584586977</c:v>
                </c:pt>
                <c:pt idx="509">
                  <c:v>34.767136004951261</c:v>
                </c:pt>
                <c:pt idx="510">
                  <c:v>31.854038016773483</c:v>
                </c:pt>
                <c:pt idx="511">
                  <c:v>29.110830893301131</c:v>
                </c:pt>
                <c:pt idx="512">
                  <c:v>20.637882772075663</c:v>
                </c:pt>
                <c:pt idx="513">
                  <c:v>16.616227672391574</c:v>
                </c:pt>
                <c:pt idx="514">
                  <c:v>17.439763835657796</c:v>
                </c:pt>
                <c:pt idx="515">
                  <c:v>9.7819958654388284</c:v>
                </c:pt>
                <c:pt idx="516">
                  <c:v>6.4432354007979686</c:v>
                </c:pt>
                <c:pt idx="517">
                  <c:v>6.3009543070214242</c:v>
                </c:pt>
                <c:pt idx="518">
                  <c:v>4.7616064156381182</c:v>
                </c:pt>
                <c:pt idx="519">
                  <c:v>2.8934587895968389</c:v>
                </c:pt>
                <c:pt idx="520">
                  <c:v>9.9387053371206449</c:v>
                </c:pt>
                <c:pt idx="521">
                  <c:v>20.873842997365415</c:v>
                </c:pt>
                <c:pt idx="522">
                  <c:v>25.567583101829676</c:v>
                </c:pt>
                <c:pt idx="523">
                  <c:v>24.95049907779104</c:v>
                </c:pt>
                <c:pt idx="524">
                  <c:v>30.212046459688462</c:v>
                </c:pt>
                <c:pt idx="525">
                  <c:v>23.480255896069671</c:v>
                </c:pt>
                <c:pt idx="526">
                  <c:v>22.599476015708358</c:v>
                </c:pt>
                <c:pt idx="527">
                  <c:v>30.618132711312995</c:v>
                </c:pt>
                <c:pt idx="528">
                  <c:v>36.862389367225632</c:v>
                </c:pt>
                <c:pt idx="529">
                  <c:v>38.420291042127388</c:v>
                </c:pt>
                <c:pt idx="530">
                  <c:v>53.522051482397885</c:v>
                </c:pt>
                <c:pt idx="531">
                  <c:v>54.471795187775342</c:v>
                </c:pt>
                <c:pt idx="532">
                  <c:v>51.668455758319276</c:v>
                </c:pt>
                <c:pt idx="533">
                  <c:v>46.582437026581047</c:v>
                </c:pt>
                <c:pt idx="534">
                  <c:v>42.610771162623827</c:v>
                </c:pt>
                <c:pt idx="535">
                  <c:v>38.224358692304307</c:v>
                </c:pt>
                <c:pt idx="536">
                  <c:v>36.107365393832872</c:v>
                </c:pt>
                <c:pt idx="537">
                  <c:v>30.471497015017444</c:v>
                </c:pt>
                <c:pt idx="538">
                  <c:v>35.042585334880563</c:v>
                </c:pt>
                <c:pt idx="539">
                  <c:v>29.176352369787299</c:v>
                </c:pt>
                <c:pt idx="540">
                  <c:v>22.267742572663892</c:v>
                </c:pt>
                <c:pt idx="541">
                  <c:v>25.638065820688777</c:v>
                </c:pt>
                <c:pt idx="542">
                  <c:v>29.139823557160859</c:v>
                </c:pt>
                <c:pt idx="543">
                  <c:v>29.972977182989851</c:v>
                </c:pt>
                <c:pt idx="544">
                  <c:v>32.230654372488956</c:v>
                </c:pt>
                <c:pt idx="545">
                  <c:v>36.138044265177371</c:v>
                </c:pt>
                <c:pt idx="546">
                  <c:v>39.237809994707014</c:v>
                </c:pt>
                <c:pt idx="547">
                  <c:v>37.434615875303002</c:v>
                </c:pt>
                <c:pt idx="548">
                  <c:v>38.48806961262602</c:v>
                </c:pt>
                <c:pt idx="549">
                  <c:v>39.316588826951907</c:v>
                </c:pt>
                <c:pt idx="550">
                  <c:v>37.528909736473501</c:v>
                </c:pt>
                <c:pt idx="551">
                  <c:v>35.217721497384609</c:v>
                </c:pt>
                <c:pt idx="552">
                  <c:v>33.103196828770685</c:v>
                </c:pt>
                <c:pt idx="553">
                  <c:v>39.157717856486471</c:v>
                </c:pt>
                <c:pt idx="554">
                  <c:v>43.404514205755305</c:v>
                </c:pt>
                <c:pt idx="555">
                  <c:v>48.505385523992189</c:v>
                </c:pt>
                <c:pt idx="556">
                  <c:v>46.599797219003477</c:v>
                </c:pt>
                <c:pt idx="557">
                  <c:v>48.8683892126937</c:v>
                </c:pt>
                <c:pt idx="558">
                  <c:v>42.243279569892472</c:v>
                </c:pt>
                <c:pt idx="559">
                  <c:v>41.822546988474457</c:v>
                </c:pt>
                <c:pt idx="560">
                  <c:v>44.128502985282324</c:v>
                </c:pt>
                <c:pt idx="561">
                  <c:v>47.927117733770615</c:v>
                </c:pt>
                <c:pt idx="562">
                  <c:v>43.681257706535142</c:v>
                </c:pt>
                <c:pt idx="563">
                  <c:v>46.014986376021795</c:v>
                </c:pt>
                <c:pt idx="564">
                  <c:v>51.077375678684199</c:v>
                </c:pt>
                <c:pt idx="565">
                  <c:v>45.791975522246709</c:v>
                </c:pt>
                <c:pt idx="566">
                  <c:v>45.295639512207806</c:v>
                </c:pt>
                <c:pt idx="567">
                  <c:v>51.176534049362878</c:v>
                </c:pt>
                <c:pt idx="568">
                  <c:v>51.022224450656203</c:v>
                </c:pt>
                <c:pt idx="569">
                  <c:v>37.898723702218398</c:v>
                </c:pt>
                <c:pt idx="570">
                  <c:v>36.846693719855239</c:v>
                </c:pt>
                <c:pt idx="571">
                  <c:v>30.600540041699421</c:v>
                </c:pt>
                <c:pt idx="572">
                  <c:v>28.024420359445738</c:v>
                </c:pt>
                <c:pt idx="573">
                  <c:v>30.963666060587386</c:v>
                </c:pt>
                <c:pt idx="574">
                  <c:v>35.501120648030039</c:v>
                </c:pt>
                <c:pt idx="575">
                  <c:v>39.062698110815269</c:v>
                </c:pt>
                <c:pt idx="576">
                  <c:v>42.422267345182284</c:v>
                </c:pt>
                <c:pt idx="577">
                  <c:v>44.876443673212144</c:v>
                </c:pt>
                <c:pt idx="578">
                  <c:v>40.88331949008704</c:v>
                </c:pt>
                <c:pt idx="579">
                  <c:v>39.313186158938819</c:v>
                </c:pt>
                <c:pt idx="580">
                  <c:v>36.777788640140777</c:v>
                </c:pt>
                <c:pt idx="581">
                  <c:v>41.425355696651614</c:v>
                </c:pt>
                <c:pt idx="582">
                  <c:v>40.939041838561288</c:v>
                </c:pt>
                <c:pt idx="583">
                  <c:v>43.875546371008852</c:v>
                </c:pt>
                <c:pt idx="584">
                  <c:v>46.074075970758813</c:v>
                </c:pt>
                <c:pt idx="585">
                  <c:v>43.653670912631029</c:v>
                </c:pt>
                <c:pt idx="586">
                  <c:v>36.436808820048014</c:v>
                </c:pt>
                <c:pt idx="587">
                  <c:v>34.241678582116847</c:v>
                </c:pt>
                <c:pt idx="588">
                  <c:v>32.094832882073213</c:v>
                </c:pt>
                <c:pt idx="589">
                  <c:v>23.36263642926912</c:v>
                </c:pt>
                <c:pt idx="590">
                  <c:v>23.870078809260526</c:v>
                </c:pt>
                <c:pt idx="591">
                  <c:v>23.512762049075459</c:v>
                </c:pt>
                <c:pt idx="592">
                  <c:v>14.570602779780231</c:v>
                </c:pt>
                <c:pt idx="593">
                  <c:v>13.175190291321492</c:v>
                </c:pt>
                <c:pt idx="594">
                  <c:v>12.585221231188784</c:v>
                </c:pt>
                <c:pt idx="595">
                  <c:v>9.2334631367117055</c:v>
                </c:pt>
                <c:pt idx="596">
                  <c:v>6.4539980235608612</c:v>
                </c:pt>
                <c:pt idx="597">
                  <c:v>12.978800562094861</c:v>
                </c:pt>
                <c:pt idx="598">
                  <c:v>20.200554793865383</c:v>
                </c:pt>
                <c:pt idx="599">
                  <c:v>26.591669287286656</c:v>
                </c:pt>
                <c:pt idx="600">
                  <c:v>27.453120046818992</c:v>
                </c:pt>
                <c:pt idx="601">
                  <c:v>33.729899040747263</c:v>
                </c:pt>
                <c:pt idx="602">
                  <c:v>29.289596574425065</c:v>
                </c:pt>
                <c:pt idx="603">
                  <c:v>31.799448483329151</c:v>
                </c:pt>
                <c:pt idx="604">
                  <c:v>36.763827202294408</c:v>
                </c:pt>
                <c:pt idx="605">
                  <c:v>42.854206956879153</c:v>
                </c:pt>
                <c:pt idx="606">
                  <c:v>43.286409474006604</c:v>
                </c:pt>
                <c:pt idx="607">
                  <c:v>57.919699977939551</c:v>
                </c:pt>
                <c:pt idx="608">
                  <c:v>59.768625483179029</c:v>
                </c:pt>
                <c:pt idx="609">
                  <c:v>57.141070848025613</c:v>
                </c:pt>
                <c:pt idx="610">
                  <c:v>49.254257300681445</c:v>
                </c:pt>
                <c:pt idx="611">
                  <c:v>44.233751751217063</c:v>
                </c:pt>
                <c:pt idx="612">
                  <c:v>38.583951518617035</c:v>
                </c:pt>
                <c:pt idx="613">
                  <c:v>28.329730894938908</c:v>
                </c:pt>
                <c:pt idx="614">
                  <c:v>14.529001190347369</c:v>
                </c:pt>
                <c:pt idx="615">
                  <c:v>13.324549988279893</c:v>
                </c:pt>
                <c:pt idx="616">
                  <c:v>24.383758821295054</c:v>
                </c:pt>
                <c:pt idx="617">
                  <c:v>20.20583753049635</c:v>
                </c:pt>
                <c:pt idx="618">
                  <c:v>29.238933010434849</c:v>
                </c:pt>
                <c:pt idx="619">
                  <c:v>32.915240877556258</c:v>
                </c:pt>
                <c:pt idx="620">
                  <c:v>32.798782168213016</c:v>
                </c:pt>
                <c:pt idx="621">
                  <c:v>35.05620129343999</c:v>
                </c:pt>
                <c:pt idx="622">
                  <c:v>34.609285355130673</c:v>
                </c:pt>
                <c:pt idx="623">
                  <c:v>37.101001827232061</c:v>
                </c:pt>
                <c:pt idx="624">
                  <c:v>33.682299312369615</c:v>
                </c:pt>
                <c:pt idx="625">
                  <c:v>32.146886330166993</c:v>
                </c:pt>
                <c:pt idx="626">
                  <c:v>32.774650758062748</c:v>
                </c:pt>
                <c:pt idx="627">
                  <c:v>37.249250937975027</c:v>
                </c:pt>
                <c:pt idx="628">
                  <c:v>26.17549814202534</c:v>
                </c:pt>
                <c:pt idx="629">
                  <c:v>24.267227543797411</c:v>
                </c:pt>
                <c:pt idx="630">
                  <c:v>32.959892285064065</c:v>
                </c:pt>
                <c:pt idx="631">
                  <c:v>39.048395313295977</c:v>
                </c:pt>
                <c:pt idx="632">
                  <c:v>44.423400112038834</c:v>
                </c:pt>
                <c:pt idx="633">
                  <c:v>45.287494188122885</c:v>
                </c:pt>
                <c:pt idx="634">
                  <c:v>49.634008635004982</c:v>
                </c:pt>
                <c:pt idx="635">
                  <c:v>44.716305734231213</c:v>
                </c:pt>
                <c:pt idx="636">
                  <c:v>45.504682549161494</c:v>
                </c:pt>
                <c:pt idx="637">
                  <c:v>43.810730331208859</c:v>
                </c:pt>
                <c:pt idx="638">
                  <c:v>47.114770878018206</c:v>
                </c:pt>
                <c:pt idx="639">
                  <c:v>40.834487936180466</c:v>
                </c:pt>
                <c:pt idx="640">
                  <c:v>41.493219002061018</c:v>
                </c:pt>
                <c:pt idx="641">
                  <c:v>42.915632676788825</c:v>
                </c:pt>
                <c:pt idx="642">
                  <c:v>42.781815676099974</c:v>
                </c:pt>
                <c:pt idx="643">
                  <c:v>44.893337317000302</c:v>
                </c:pt>
                <c:pt idx="644">
                  <c:v>53.415405559239289</c:v>
                </c:pt>
                <c:pt idx="645">
                  <c:v>53.962500230003499</c:v>
                </c:pt>
                <c:pt idx="646">
                  <c:v>45.020307203713323</c:v>
                </c:pt>
                <c:pt idx="647">
                  <c:v>42.174905710357358</c:v>
                </c:pt>
                <c:pt idx="648">
                  <c:v>40.189018594122913</c:v>
                </c:pt>
                <c:pt idx="649">
                  <c:v>39.328994544520057</c:v>
                </c:pt>
                <c:pt idx="650">
                  <c:v>40.88535692828664</c:v>
                </c:pt>
                <c:pt idx="651">
                  <c:v>44.268291903023012</c:v>
                </c:pt>
                <c:pt idx="652">
                  <c:v>44.408429078987382</c:v>
                </c:pt>
                <c:pt idx="653">
                  <c:v>40.74276058755688</c:v>
                </c:pt>
                <c:pt idx="654">
                  <c:v>42.565055762081776</c:v>
                </c:pt>
                <c:pt idx="655">
                  <c:v>35.386069897613851</c:v>
                </c:pt>
                <c:pt idx="656">
                  <c:v>32.700497762763028</c:v>
                </c:pt>
                <c:pt idx="657">
                  <c:v>33.218011660018412</c:v>
                </c:pt>
                <c:pt idx="658">
                  <c:v>39</c:v>
                </c:pt>
                <c:pt idx="659">
                  <c:v>35.206700707205854</c:v>
                </c:pt>
                <c:pt idx="660">
                  <c:v>38.407217979130387</c:v>
                </c:pt>
                <c:pt idx="661">
                  <c:v>41.819995635502075</c:v>
                </c:pt>
                <c:pt idx="662">
                  <c:v>39.13253736415264</c:v>
                </c:pt>
                <c:pt idx="663">
                  <c:v>30.537963223755682</c:v>
                </c:pt>
                <c:pt idx="664">
                  <c:v>31.538038192742928</c:v>
                </c:pt>
                <c:pt idx="665">
                  <c:v>28.770919365355358</c:v>
                </c:pt>
                <c:pt idx="666">
                  <c:v>21.085818194063275</c:v>
                </c:pt>
                <c:pt idx="667">
                  <c:v>22.530377440205267</c:v>
                </c:pt>
                <c:pt idx="668">
                  <c:v>26.426711986943442</c:v>
                </c:pt>
                <c:pt idx="669">
                  <c:v>20.203021024437952</c:v>
                </c:pt>
                <c:pt idx="670">
                  <c:v>19.513108398476877</c:v>
                </c:pt>
                <c:pt idx="671">
                  <c:v>18.724092066729892</c:v>
                </c:pt>
                <c:pt idx="672">
                  <c:v>15.936798099269051</c:v>
                </c:pt>
                <c:pt idx="673">
                  <c:v>9.54723630740461</c:v>
                </c:pt>
                <c:pt idx="674">
                  <c:v>11.480996677226219</c:v>
                </c:pt>
                <c:pt idx="675">
                  <c:v>17.29659860688896</c:v>
                </c:pt>
                <c:pt idx="676">
                  <c:v>23.679541518228032</c:v>
                </c:pt>
                <c:pt idx="677">
                  <c:v>24.865623234881475</c:v>
                </c:pt>
                <c:pt idx="678">
                  <c:v>29.627562006539591</c:v>
                </c:pt>
                <c:pt idx="679">
                  <c:v>26.876726886291181</c:v>
                </c:pt>
                <c:pt idx="680">
                  <c:v>30.246640157044347</c:v>
                </c:pt>
                <c:pt idx="681">
                  <c:v>35.235921972764075</c:v>
                </c:pt>
                <c:pt idx="682">
                  <c:v>40.75587488411464</c:v>
                </c:pt>
                <c:pt idx="683">
                  <c:v>39.406899707971931</c:v>
                </c:pt>
                <c:pt idx="684">
                  <c:v>48.25633890797581</c:v>
                </c:pt>
                <c:pt idx="685">
                  <c:v>49.046880674187094</c:v>
                </c:pt>
                <c:pt idx="686">
                  <c:v>48.65708966021829</c:v>
                </c:pt>
                <c:pt idx="687">
                  <c:v>40.652136726336025</c:v>
                </c:pt>
                <c:pt idx="688">
                  <c:v>40.893673928211491</c:v>
                </c:pt>
                <c:pt idx="689">
                  <c:v>39.741502735991531</c:v>
                </c:pt>
                <c:pt idx="690">
                  <c:v>33.50467431708379</c:v>
                </c:pt>
                <c:pt idx="691">
                  <c:v>22.338480292563997</c:v>
                </c:pt>
                <c:pt idx="692">
                  <c:v>23.892538947787564</c:v>
                </c:pt>
                <c:pt idx="693">
                  <c:v>26.380962501328298</c:v>
                </c:pt>
                <c:pt idx="694">
                  <c:v>22.133283226857071</c:v>
                </c:pt>
                <c:pt idx="695">
                  <c:v>31.784006798440505</c:v>
                </c:pt>
                <c:pt idx="696">
                  <c:v>36.37201270253356</c:v>
                </c:pt>
                <c:pt idx="697">
                  <c:v>35.782055286584416</c:v>
                </c:pt>
                <c:pt idx="698">
                  <c:v>37.674020443548088</c:v>
                </c:pt>
                <c:pt idx="699">
                  <c:v>35.95708835042862</c:v>
                </c:pt>
                <c:pt idx="700">
                  <c:v>34.738767735567947</c:v>
                </c:pt>
                <c:pt idx="701">
                  <c:v>27.267063381125446</c:v>
                </c:pt>
                <c:pt idx="702">
                  <c:v>24.112550398901949</c:v>
                </c:pt>
                <c:pt idx="703">
                  <c:v>24.533635257328587</c:v>
                </c:pt>
                <c:pt idx="704">
                  <c:v>28.903672260964168</c:v>
                </c:pt>
                <c:pt idx="705">
                  <c:v>20.749325738858186</c:v>
                </c:pt>
                <c:pt idx="706">
                  <c:v>24.236791077066073</c:v>
                </c:pt>
                <c:pt idx="707">
                  <c:v>31.145594288420209</c:v>
                </c:pt>
                <c:pt idx="708">
                  <c:v>34.343886255924168</c:v>
                </c:pt>
                <c:pt idx="709">
                  <c:v>36.504384828571652</c:v>
                </c:pt>
                <c:pt idx="710">
                  <c:v>37.69421905915916</c:v>
                </c:pt>
                <c:pt idx="711">
                  <c:v>40.687126174878955</c:v>
                </c:pt>
                <c:pt idx="712">
                  <c:v>35.86729188591525</c:v>
                </c:pt>
                <c:pt idx="713">
                  <c:v>37.940587665482731</c:v>
                </c:pt>
                <c:pt idx="714">
                  <c:v>38.117952899772533</c:v>
                </c:pt>
                <c:pt idx="715">
                  <c:v>41.749584924938176</c:v>
                </c:pt>
                <c:pt idx="716">
                  <c:v>34.61721380208008</c:v>
                </c:pt>
                <c:pt idx="717">
                  <c:v>34.992936855488068</c:v>
                </c:pt>
                <c:pt idx="718">
                  <c:v>35.449565162635473</c:v>
                </c:pt>
                <c:pt idx="719">
                  <c:v>41.690055832201594</c:v>
                </c:pt>
                <c:pt idx="720">
                  <c:v>45.878963866967631</c:v>
                </c:pt>
                <c:pt idx="721">
                  <c:v>54.29833324570167</c:v>
                </c:pt>
                <c:pt idx="722">
                  <c:v>56.029815464389202</c:v>
                </c:pt>
                <c:pt idx="723">
                  <c:v>49.726585437463307</c:v>
                </c:pt>
                <c:pt idx="724">
                  <c:v>42.946489728767773</c:v>
                </c:pt>
                <c:pt idx="725">
                  <c:v>41.578881570722658</c:v>
                </c:pt>
                <c:pt idx="726">
                  <c:v>42.499523060046734</c:v>
                </c:pt>
                <c:pt idx="727">
                  <c:v>41.261292841095589</c:v>
                </c:pt>
                <c:pt idx="728">
                  <c:v>45.1085934856441</c:v>
                </c:pt>
                <c:pt idx="729">
                  <c:v>43.817118395921433</c:v>
                </c:pt>
                <c:pt idx="730">
                  <c:v>34.859541624329012</c:v>
                </c:pt>
                <c:pt idx="731">
                  <c:v>28.532734773721891</c:v>
                </c:pt>
                <c:pt idx="732">
                  <c:v>24.263167902643087</c:v>
                </c:pt>
                <c:pt idx="733">
                  <c:v>21.931134820562562</c:v>
                </c:pt>
                <c:pt idx="734">
                  <c:v>25.914437542344519</c:v>
                </c:pt>
                <c:pt idx="735">
                  <c:v>31.422206589283618</c:v>
                </c:pt>
                <c:pt idx="736">
                  <c:v>26.048903074856653</c:v>
                </c:pt>
                <c:pt idx="737">
                  <c:v>29.910853114958012</c:v>
                </c:pt>
                <c:pt idx="738">
                  <c:v>35.376913174080961</c:v>
                </c:pt>
                <c:pt idx="739">
                  <c:v>33.410084659038056</c:v>
                </c:pt>
                <c:pt idx="740">
                  <c:v>28.30407554762056</c:v>
                </c:pt>
                <c:pt idx="741">
                  <c:v>35.540083179082856</c:v>
                </c:pt>
                <c:pt idx="742">
                  <c:v>33.576826581813734</c:v>
                </c:pt>
                <c:pt idx="743">
                  <c:v>26.645817167133039</c:v>
                </c:pt>
                <c:pt idx="744">
                  <c:v>27.47025820509122</c:v>
                </c:pt>
                <c:pt idx="745">
                  <c:v>29.715990011431927</c:v>
                </c:pt>
                <c:pt idx="746">
                  <c:v>21.794648173654675</c:v>
                </c:pt>
                <c:pt idx="747">
                  <c:v>23.599076913214887</c:v>
                </c:pt>
                <c:pt idx="748">
                  <c:v>24.30695103485931</c:v>
                </c:pt>
                <c:pt idx="749">
                  <c:v>22.022462492666161</c:v>
                </c:pt>
                <c:pt idx="750">
                  <c:v>15.026036590459746</c:v>
                </c:pt>
                <c:pt idx="751">
                  <c:v>15.674405300306915</c:v>
                </c:pt>
                <c:pt idx="752">
                  <c:v>19.344613918017156</c:v>
                </c:pt>
                <c:pt idx="753">
                  <c:v>24.517774374405437</c:v>
                </c:pt>
                <c:pt idx="754">
                  <c:v>25.557369731710754</c:v>
                </c:pt>
                <c:pt idx="755">
                  <c:v>31.129109863672809</c:v>
                </c:pt>
                <c:pt idx="756">
                  <c:v>29.056025170007072</c:v>
                </c:pt>
                <c:pt idx="757">
                  <c:v>33.047564675408012</c:v>
                </c:pt>
                <c:pt idx="758">
                  <c:v>40.902369177020368</c:v>
                </c:pt>
                <c:pt idx="759">
                  <c:v>47.4666535060367</c:v>
                </c:pt>
                <c:pt idx="760">
                  <c:v>46.572578698921717</c:v>
                </c:pt>
                <c:pt idx="761">
                  <c:v>52.78579075323141</c:v>
                </c:pt>
                <c:pt idx="762">
                  <c:v>54.929171242526095</c:v>
                </c:pt>
                <c:pt idx="763">
                  <c:v>54.467247897538762</c:v>
                </c:pt>
                <c:pt idx="764">
                  <c:v>46.401596199931525</c:v>
                </c:pt>
                <c:pt idx="765">
                  <c:v>47.119355932879742</c:v>
                </c:pt>
                <c:pt idx="766">
                  <c:v>49.547226703541533</c:v>
                </c:pt>
                <c:pt idx="767">
                  <c:v>42.471739771883236</c:v>
                </c:pt>
                <c:pt idx="768">
                  <c:v>29.240997881854558</c:v>
                </c:pt>
                <c:pt idx="769">
                  <c:v>29.412908974535963</c:v>
                </c:pt>
                <c:pt idx="770">
                  <c:v>31.986449833743773</c:v>
                </c:pt>
                <c:pt idx="771">
                  <c:v>28.7353162270417</c:v>
                </c:pt>
                <c:pt idx="772">
                  <c:v>38.68355007985398</c:v>
                </c:pt>
                <c:pt idx="773">
                  <c:v>44.588540690984019</c:v>
                </c:pt>
                <c:pt idx="774">
                  <c:v>43.56475193736518</c:v>
                </c:pt>
                <c:pt idx="775">
                  <c:v>42.734388230702962</c:v>
                </c:pt>
                <c:pt idx="776">
                  <c:v>40.092348448273725</c:v>
                </c:pt>
                <c:pt idx="777">
                  <c:v>37.226533605807205</c:v>
                </c:pt>
                <c:pt idx="778">
                  <c:v>31.324184509268576</c:v>
                </c:pt>
                <c:pt idx="779">
                  <c:v>28.862802841288669</c:v>
                </c:pt>
                <c:pt idx="780">
                  <c:v>29.047168271584788</c:v>
                </c:pt>
                <c:pt idx="781">
                  <c:v>33.03841607125598</c:v>
                </c:pt>
                <c:pt idx="782">
                  <c:v>27.468572917345146</c:v>
                </c:pt>
                <c:pt idx="783">
                  <c:v>27.273445212240873</c:v>
                </c:pt>
                <c:pt idx="784">
                  <c:v>37.293026048875511</c:v>
                </c:pt>
                <c:pt idx="785">
                  <c:v>39.845095920810579</c:v>
                </c:pt>
                <c:pt idx="786">
                  <c:v>40.324087497181146</c:v>
                </c:pt>
                <c:pt idx="787">
                  <c:v>39.555007164464257</c:v>
                </c:pt>
                <c:pt idx="788">
                  <c:v>43.26702696584703</c:v>
                </c:pt>
                <c:pt idx="789">
                  <c:v>34.099277239874546</c:v>
                </c:pt>
                <c:pt idx="790">
                  <c:v>35.939561718972342</c:v>
                </c:pt>
                <c:pt idx="791">
                  <c:v>42.027077293687668</c:v>
                </c:pt>
                <c:pt idx="792">
                  <c:v>44.479912071465314</c:v>
                </c:pt>
                <c:pt idx="793">
                  <c:v>35.388006002649703</c:v>
                </c:pt>
                <c:pt idx="794">
                  <c:v>36.338489614392564</c:v>
                </c:pt>
                <c:pt idx="795">
                  <c:v>36.983883633100248</c:v>
                </c:pt>
                <c:pt idx="796">
                  <c:v>42.979795741339906</c:v>
                </c:pt>
                <c:pt idx="797">
                  <c:v>49.044621656735806</c:v>
                </c:pt>
                <c:pt idx="798">
                  <c:v>54.09642301710732</c:v>
                </c:pt>
                <c:pt idx="799">
                  <c:v>55.230120393301128</c:v>
                </c:pt>
                <c:pt idx="800">
                  <c:v>50.191906675934604</c:v>
                </c:pt>
                <c:pt idx="801">
                  <c:v>41.216074472269568</c:v>
                </c:pt>
                <c:pt idx="802">
                  <c:v>38.799629907274216</c:v>
                </c:pt>
                <c:pt idx="803">
                  <c:v>42.580996797909052</c:v>
                </c:pt>
                <c:pt idx="804">
                  <c:v>39.354986097877628</c:v>
                </c:pt>
                <c:pt idx="805">
                  <c:v>43.200906889266761</c:v>
                </c:pt>
                <c:pt idx="806">
                  <c:v>40.127974922393328</c:v>
                </c:pt>
                <c:pt idx="807">
                  <c:v>28.964989678190069</c:v>
                </c:pt>
                <c:pt idx="808">
                  <c:v>19.558872904775434</c:v>
                </c:pt>
                <c:pt idx="809">
                  <c:v>19.67690236553625</c:v>
                </c:pt>
                <c:pt idx="810">
                  <c:v>15.3969439052312</c:v>
                </c:pt>
                <c:pt idx="811">
                  <c:v>21.028375282053961</c:v>
                </c:pt>
                <c:pt idx="812">
                  <c:v>29.112778525976758</c:v>
                </c:pt>
                <c:pt idx="813">
                  <c:v>24.866364217149048</c:v>
                </c:pt>
                <c:pt idx="814">
                  <c:v>26.868398843030739</c:v>
                </c:pt>
                <c:pt idx="815">
                  <c:v>30.849456115585816</c:v>
                </c:pt>
                <c:pt idx="816">
                  <c:v>27.709717415844693</c:v>
                </c:pt>
                <c:pt idx="817">
                  <c:v>16.674115659235841</c:v>
                </c:pt>
                <c:pt idx="818">
                  <c:v>24.776076016060756</c:v>
                </c:pt>
                <c:pt idx="819">
                  <c:v>26.244658731847874</c:v>
                </c:pt>
                <c:pt idx="820">
                  <c:v>25.059621695890193</c:v>
                </c:pt>
                <c:pt idx="821">
                  <c:v>25.29970623163948</c:v>
                </c:pt>
                <c:pt idx="822">
                  <c:v>28.522616162904392</c:v>
                </c:pt>
                <c:pt idx="823">
                  <c:v>23.306404319427312</c:v>
                </c:pt>
                <c:pt idx="824">
                  <c:v>24.916699722332407</c:v>
                </c:pt>
                <c:pt idx="825">
                  <c:v>25.541769081327075</c:v>
                </c:pt>
                <c:pt idx="826">
                  <c:v>25.367405317612413</c:v>
                </c:pt>
                <c:pt idx="827">
                  <c:v>19.794186054216667</c:v>
                </c:pt>
                <c:pt idx="828">
                  <c:v>20.766579664585343</c:v>
                </c:pt>
                <c:pt idx="829">
                  <c:v>23.689522788833507</c:v>
                </c:pt>
                <c:pt idx="830">
                  <c:v>27.814950764604696</c:v>
                </c:pt>
                <c:pt idx="831">
                  <c:v>27.436983313891567</c:v>
                </c:pt>
                <c:pt idx="832">
                  <c:v>33.458891748075871</c:v>
                </c:pt>
                <c:pt idx="833">
                  <c:v>32.208099884351526</c:v>
                </c:pt>
                <c:pt idx="834">
                  <c:v>36.48482071756608</c:v>
                </c:pt>
                <c:pt idx="835">
                  <c:v>42.521698698078112</c:v>
                </c:pt>
                <c:pt idx="836">
                  <c:v>49.220099491132416</c:v>
                </c:pt>
                <c:pt idx="837">
                  <c:v>47.605672984843864</c:v>
                </c:pt>
                <c:pt idx="838">
                  <c:v>52.127885832172439</c:v>
                </c:pt>
                <c:pt idx="839">
                  <c:v>55.455819472575129</c:v>
                </c:pt>
                <c:pt idx="840">
                  <c:v>55.937900923927643</c:v>
                </c:pt>
                <c:pt idx="841">
                  <c:v>50.042598037043049</c:v>
                </c:pt>
                <c:pt idx="842">
                  <c:v>51.664909506237912</c:v>
                </c:pt>
                <c:pt idx="843">
                  <c:v>51.834768452630819</c:v>
                </c:pt>
                <c:pt idx="844">
                  <c:v>41.015194523292706</c:v>
                </c:pt>
                <c:pt idx="845">
                  <c:v>29.126176810441173</c:v>
                </c:pt>
                <c:pt idx="846">
                  <c:v>28.737613656247774</c:v>
                </c:pt>
                <c:pt idx="847">
                  <c:v>37.633351474400619</c:v>
                </c:pt>
                <c:pt idx="848">
                  <c:v>32.528261879519214</c:v>
                </c:pt>
                <c:pt idx="849">
                  <c:v>40.736518266867563</c:v>
                </c:pt>
                <c:pt idx="850">
                  <c:v>44.915991044841007</c:v>
                </c:pt>
                <c:pt idx="851">
                  <c:v>45.06796049688586</c:v>
                </c:pt>
                <c:pt idx="852">
                  <c:v>41.938893715609616</c:v>
                </c:pt>
                <c:pt idx="853">
                  <c:v>41.833580115357684</c:v>
                </c:pt>
                <c:pt idx="854">
                  <c:v>37.690979473018217</c:v>
                </c:pt>
                <c:pt idx="855">
                  <c:v>33.865879719141141</c:v>
                </c:pt>
                <c:pt idx="856">
                  <c:v>32.872076086025196</c:v>
                </c:pt>
                <c:pt idx="857">
                  <c:v>32.992577578076023</c:v>
                </c:pt>
                <c:pt idx="858">
                  <c:v>34.541725436405748</c:v>
                </c:pt>
                <c:pt idx="859">
                  <c:v>30.469018932874352</c:v>
                </c:pt>
                <c:pt idx="860">
                  <c:v>27.613430058683058</c:v>
                </c:pt>
                <c:pt idx="861">
                  <c:v>32.230998213931336</c:v>
                </c:pt>
                <c:pt idx="862">
                  <c:v>37.447705503238623</c:v>
                </c:pt>
                <c:pt idx="863">
                  <c:v>37.185812011756852</c:v>
                </c:pt>
                <c:pt idx="864">
                  <c:v>38.783867665196816</c:v>
                </c:pt>
                <c:pt idx="865">
                  <c:v>42.319757675519973</c:v>
                </c:pt>
                <c:pt idx="866">
                  <c:v>34.495041292069722</c:v>
                </c:pt>
                <c:pt idx="867">
                  <c:v>33.172948409516174</c:v>
                </c:pt>
                <c:pt idx="868">
                  <c:v>37.925990542704106</c:v>
                </c:pt>
                <c:pt idx="869">
                  <c:v>37.928869815326323</c:v>
                </c:pt>
                <c:pt idx="870">
                  <c:v>30.146875323363098</c:v>
                </c:pt>
                <c:pt idx="871">
                  <c:v>28.967481507284386</c:v>
                </c:pt>
                <c:pt idx="872">
                  <c:v>26.594426997179138</c:v>
                </c:pt>
                <c:pt idx="873">
                  <c:v>35.632613307360813</c:v>
                </c:pt>
                <c:pt idx="874">
                  <c:v>42.561496361339991</c:v>
                </c:pt>
                <c:pt idx="875">
                  <c:v>48.033197677640203</c:v>
                </c:pt>
                <c:pt idx="876">
                  <c:v>52.995281610225163</c:v>
                </c:pt>
                <c:pt idx="877">
                  <c:v>51.618747041186687</c:v>
                </c:pt>
                <c:pt idx="878">
                  <c:v>40.61033346351222</c:v>
                </c:pt>
                <c:pt idx="879">
                  <c:v>39.585771681621864</c:v>
                </c:pt>
                <c:pt idx="880">
                  <c:v>41.873639487004645</c:v>
                </c:pt>
                <c:pt idx="881">
                  <c:v>37.614741279662745</c:v>
                </c:pt>
                <c:pt idx="882">
                  <c:v>39.873504943026454</c:v>
                </c:pt>
                <c:pt idx="883">
                  <c:v>37.291065315164133</c:v>
                </c:pt>
                <c:pt idx="884">
                  <c:v>26.263523916794973</c:v>
                </c:pt>
                <c:pt idx="885">
                  <c:v>22.004473319842372</c:v>
                </c:pt>
                <c:pt idx="886">
                  <c:v>19.903792090960206</c:v>
                </c:pt>
                <c:pt idx="887">
                  <c:v>16.816654715962649</c:v>
                </c:pt>
                <c:pt idx="888">
                  <c:v>17.410062762674155</c:v>
                </c:pt>
                <c:pt idx="889">
                  <c:v>22.889127591321948</c:v>
                </c:pt>
                <c:pt idx="890">
                  <c:v>18.262473794549265</c:v>
                </c:pt>
                <c:pt idx="891">
                  <c:v>21.564920864375996</c:v>
                </c:pt>
                <c:pt idx="892">
                  <c:v>22.153737871399123</c:v>
                </c:pt>
                <c:pt idx="893">
                  <c:v>18.661838882380845</c:v>
                </c:pt>
                <c:pt idx="894">
                  <c:v>8.9831442564651827</c:v>
                </c:pt>
                <c:pt idx="895">
                  <c:v>17.024904993983672</c:v>
                </c:pt>
                <c:pt idx="896">
                  <c:v>20.762748335302543</c:v>
                </c:pt>
                <c:pt idx="897">
                  <c:v>29.253984819119356</c:v>
                </c:pt>
                <c:pt idx="898">
                  <c:v>34.522446207940341</c:v>
                </c:pt>
                <c:pt idx="899">
                  <c:v>38.102512722330786</c:v>
                </c:pt>
                <c:pt idx="900">
                  <c:v>33.215194431677652</c:v>
                </c:pt>
                <c:pt idx="901">
                  <c:v>34.412493943971043</c:v>
                </c:pt>
                <c:pt idx="902">
                  <c:v>31.641213505241296</c:v>
                </c:pt>
                <c:pt idx="903">
                  <c:v>30.083886916687174</c:v>
                </c:pt>
                <c:pt idx="904">
                  <c:v>22.904140909475824</c:v>
                </c:pt>
                <c:pt idx="905">
                  <c:v>22.671092693439789</c:v>
                </c:pt>
                <c:pt idx="906">
                  <c:v>18.942109508020433</c:v>
                </c:pt>
                <c:pt idx="907">
                  <c:v>18.632620684445119</c:v>
                </c:pt>
                <c:pt idx="908">
                  <c:v>17.708438496041076</c:v>
                </c:pt>
                <c:pt idx="909">
                  <c:v>21.156673527760699</c:v>
                </c:pt>
                <c:pt idx="910">
                  <c:v>22.050459185415317</c:v>
                </c:pt>
                <c:pt idx="911">
                  <c:v>30.989402666836398</c:v>
                </c:pt>
                <c:pt idx="912">
                  <c:v>35.563832903854546</c:v>
                </c:pt>
                <c:pt idx="913">
                  <c:v>39.339549843016435</c:v>
                </c:pt>
                <c:pt idx="914">
                  <c:v>42.458482841107745</c:v>
                </c:pt>
                <c:pt idx="915">
                  <c:v>45.763909982051629</c:v>
                </c:pt>
                <c:pt idx="916">
                  <c:v>48.707545388329862</c:v>
                </c:pt>
                <c:pt idx="917">
                  <c:v>51.019323646328814</c:v>
                </c:pt>
                <c:pt idx="918">
                  <c:v>47.288833437305051</c:v>
                </c:pt>
                <c:pt idx="919">
                  <c:v>45.568983617764104</c:v>
                </c:pt>
                <c:pt idx="920">
                  <c:v>44.511203788789146</c:v>
                </c:pt>
                <c:pt idx="921">
                  <c:v>35.015811361810734</c:v>
                </c:pt>
                <c:pt idx="922">
                  <c:v>27.441246804650778</c:v>
                </c:pt>
                <c:pt idx="923">
                  <c:v>29.046465790797011</c:v>
                </c:pt>
                <c:pt idx="924">
                  <c:v>43.543328360488196</c:v>
                </c:pt>
                <c:pt idx="925">
                  <c:v>35.488844816120434</c:v>
                </c:pt>
                <c:pt idx="926">
                  <c:v>40.708182103969591</c:v>
                </c:pt>
                <c:pt idx="927">
                  <c:v>40.794417606011812</c:v>
                </c:pt>
                <c:pt idx="928">
                  <c:v>35.920257935606926</c:v>
                </c:pt>
                <c:pt idx="929">
                  <c:v>34.327421251708465</c:v>
                </c:pt>
                <c:pt idx="930">
                  <c:v>40.105003088326129</c:v>
                </c:pt>
                <c:pt idx="931">
                  <c:v>33.889975532981403</c:v>
                </c:pt>
                <c:pt idx="932">
                  <c:v>34.356276388981968</c:v>
                </c:pt>
                <c:pt idx="933">
                  <c:v>33.646476851773059</c:v>
                </c:pt>
                <c:pt idx="934">
                  <c:v>32.41524968292525</c:v>
                </c:pt>
                <c:pt idx="935">
                  <c:v>29.519588635484634</c:v>
                </c:pt>
                <c:pt idx="936">
                  <c:v>27.751182932565921</c:v>
                </c:pt>
                <c:pt idx="937">
                  <c:v>23.868834842051061</c:v>
                </c:pt>
                <c:pt idx="938">
                  <c:v>28.382727198095399</c:v>
                </c:pt>
                <c:pt idx="939">
                  <c:v>34.233462771098644</c:v>
                </c:pt>
                <c:pt idx="940">
                  <c:v>37.892360698586195</c:v>
                </c:pt>
                <c:pt idx="941">
                  <c:v>41.624863458313911</c:v>
                </c:pt>
                <c:pt idx="942">
                  <c:v>44.004457932979882</c:v>
                </c:pt>
                <c:pt idx="943">
                  <c:v>39.554777048399714</c:v>
                </c:pt>
                <c:pt idx="944">
                  <c:v>39.045259628490982</c:v>
                </c:pt>
                <c:pt idx="945">
                  <c:v>40.52954162695022</c:v>
                </c:pt>
                <c:pt idx="946">
                  <c:v>37.658546997145223</c:v>
                </c:pt>
                <c:pt idx="947">
                  <c:v>31.480078609619799</c:v>
                </c:pt>
                <c:pt idx="948">
                  <c:v>25.477687452415452</c:v>
                </c:pt>
                <c:pt idx="949">
                  <c:v>20.456184239570302</c:v>
                </c:pt>
                <c:pt idx="950">
                  <c:v>28.928483213949548</c:v>
                </c:pt>
                <c:pt idx="951">
                  <c:v>32.703709764725133</c:v>
                </c:pt>
                <c:pt idx="952">
                  <c:v>36.99148902943702</c:v>
                </c:pt>
                <c:pt idx="953">
                  <c:v>43.744213539960406</c:v>
                </c:pt>
                <c:pt idx="954">
                  <c:v>43.525416822302972</c:v>
                </c:pt>
                <c:pt idx="955">
                  <c:v>33.209472739544161</c:v>
                </c:pt>
                <c:pt idx="956">
                  <c:v>39.202721409006571</c:v>
                </c:pt>
                <c:pt idx="957">
                  <c:v>45.703536922506906</c:v>
                </c:pt>
                <c:pt idx="958">
                  <c:v>43.280349344978163</c:v>
                </c:pt>
                <c:pt idx="959">
                  <c:v>45.6036942789083</c:v>
                </c:pt>
                <c:pt idx="960">
                  <c:v>44.291028519722509</c:v>
                </c:pt>
                <c:pt idx="961">
                  <c:v>34.340768951759159</c:v>
                </c:pt>
                <c:pt idx="962">
                  <c:v>24.915681295135307</c:v>
                </c:pt>
                <c:pt idx="963">
                  <c:v>22.493790274819013</c:v>
                </c:pt>
                <c:pt idx="964">
                  <c:v>21.99334688862864</c:v>
                </c:pt>
                <c:pt idx="965">
                  <c:v>19.188347352423371</c:v>
                </c:pt>
                <c:pt idx="966">
                  <c:v>21.580887333081428</c:v>
                </c:pt>
                <c:pt idx="967">
                  <c:v>20.981889417502899</c:v>
                </c:pt>
                <c:pt idx="968">
                  <c:v>23.229757595603267</c:v>
                </c:pt>
                <c:pt idx="969">
                  <c:v>20.180328482172918</c:v>
                </c:pt>
                <c:pt idx="970">
                  <c:v>17.674357629785003</c:v>
                </c:pt>
                <c:pt idx="971">
                  <c:v>9.8962806368501024</c:v>
                </c:pt>
                <c:pt idx="972">
                  <c:v>13.283284816914357</c:v>
                </c:pt>
                <c:pt idx="973">
                  <c:v>16.280194652908069</c:v>
                </c:pt>
                <c:pt idx="974">
                  <c:v>26.818370673399595</c:v>
                </c:pt>
                <c:pt idx="975">
                  <c:v>32.32699593737162</c:v>
                </c:pt>
                <c:pt idx="976">
                  <c:v>35.730271675314377</c:v>
                </c:pt>
                <c:pt idx="977">
                  <c:v>34.183723387601752</c:v>
                </c:pt>
                <c:pt idx="978">
                  <c:v>33.445389614818708</c:v>
                </c:pt>
                <c:pt idx="979">
                  <c:v>29.075850966935672</c:v>
                </c:pt>
                <c:pt idx="980">
                  <c:v>28.334560411811594</c:v>
                </c:pt>
                <c:pt idx="981">
                  <c:v>21.953615199671614</c:v>
                </c:pt>
                <c:pt idx="982">
                  <c:v>19.627516753564549</c:v>
                </c:pt>
                <c:pt idx="983">
                  <c:v>19.942287430611248</c:v>
                </c:pt>
                <c:pt idx="984">
                  <c:v>19.034331872121506</c:v>
                </c:pt>
                <c:pt idx="985">
                  <c:v>21.237934686935898</c:v>
                </c:pt>
                <c:pt idx="986">
                  <c:v>24.714670255720055</c:v>
                </c:pt>
                <c:pt idx="987">
                  <c:v>23.879594578092561</c:v>
                </c:pt>
                <c:pt idx="988">
                  <c:v>28.775278229095093</c:v>
                </c:pt>
                <c:pt idx="989">
                  <c:v>33.600130478905903</c:v>
                </c:pt>
                <c:pt idx="990">
                  <c:v>35.497049214574609</c:v>
                </c:pt>
                <c:pt idx="991">
                  <c:v>37.975041538515924</c:v>
                </c:pt>
                <c:pt idx="992">
                  <c:v>42.727087091175171</c:v>
                </c:pt>
                <c:pt idx="993">
                  <c:v>44.438393918851339</c:v>
                </c:pt>
                <c:pt idx="994">
                  <c:v>47.550946083307515</c:v>
                </c:pt>
                <c:pt idx="995">
                  <c:v>45.983115822544484</c:v>
                </c:pt>
                <c:pt idx="996">
                  <c:v>45.719031798766011</c:v>
                </c:pt>
                <c:pt idx="997">
                  <c:v>47.111175887051651</c:v>
                </c:pt>
                <c:pt idx="998">
                  <c:v>43.039044825745883</c:v>
                </c:pt>
                <c:pt idx="999">
                  <c:v>37.678444845731548</c:v>
                </c:pt>
                <c:pt idx="1000">
                  <c:v>40.447246857855625</c:v>
                </c:pt>
                <c:pt idx="1001">
                  <c:v>42.524607128245847</c:v>
                </c:pt>
                <c:pt idx="1002">
                  <c:v>38.71384884228921</c:v>
                </c:pt>
                <c:pt idx="1003">
                  <c:v>41.412320804039297</c:v>
                </c:pt>
                <c:pt idx="1004">
                  <c:v>39.450078489023994</c:v>
                </c:pt>
                <c:pt idx="1005">
                  <c:v>35.350272407309198</c:v>
                </c:pt>
                <c:pt idx="1006">
                  <c:v>33.7046579771648</c:v>
                </c:pt>
                <c:pt idx="1007">
                  <c:v>39.503252513305739</c:v>
                </c:pt>
                <c:pt idx="1008">
                  <c:v>32.338931485379753</c:v>
                </c:pt>
                <c:pt idx="1009">
                  <c:v>37.902801372372672</c:v>
                </c:pt>
                <c:pt idx="1010">
                  <c:v>36.907449833006709</c:v>
                </c:pt>
                <c:pt idx="1011">
                  <c:v>36.451502249843621</c:v>
                </c:pt>
                <c:pt idx="1012">
                  <c:v>34.148885512800163</c:v>
                </c:pt>
                <c:pt idx="1013">
                  <c:v>35.133097876634466</c:v>
                </c:pt>
                <c:pt idx="1014">
                  <c:v>29.536784366558294</c:v>
                </c:pt>
                <c:pt idx="1015">
                  <c:v>36.403908408708737</c:v>
                </c:pt>
                <c:pt idx="1016">
                  <c:v>40.659098076316617</c:v>
                </c:pt>
                <c:pt idx="1017">
                  <c:v>40.571394506624543</c:v>
                </c:pt>
                <c:pt idx="1018">
                  <c:v>44.414127919010973</c:v>
                </c:pt>
                <c:pt idx="1019">
                  <c:v>43.229661219299565</c:v>
                </c:pt>
                <c:pt idx="1020">
                  <c:v>37.561496212614202</c:v>
                </c:pt>
                <c:pt idx="1021">
                  <c:v>34.979326353458909</c:v>
                </c:pt>
                <c:pt idx="1022">
                  <c:v>39.396667530814739</c:v>
                </c:pt>
                <c:pt idx="1023">
                  <c:v>36.88876782171603</c:v>
                </c:pt>
                <c:pt idx="1024">
                  <c:v>32.818411274319665</c:v>
                </c:pt>
                <c:pt idx="1025">
                  <c:v>26.745136504822632</c:v>
                </c:pt>
                <c:pt idx="1026">
                  <c:v>24.173765384453457</c:v>
                </c:pt>
                <c:pt idx="1027">
                  <c:v>23.518595664602877</c:v>
                </c:pt>
                <c:pt idx="1028">
                  <c:v>25.666449399882808</c:v>
                </c:pt>
                <c:pt idx="1029">
                  <c:v>29.418377572783104</c:v>
                </c:pt>
                <c:pt idx="1030">
                  <c:v>36.171905232833126</c:v>
                </c:pt>
                <c:pt idx="1031">
                  <c:v>38.675452544455943</c:v>
                </c:pt>
                <c:pt idx="1032">
                  <c:v>30.316790541264165</c:v>
                </c:pt>
                <c:pt idx="1033">
                  <c:v>30.595757484579511</c:v>
                </c:pt>
                <c:pt idx="1034">
                  <c:v>36.144683485037262</c:v>
                </c:pt>
                <c:pt idx="1035">
                  <c:v>33.161125198473826</c:v>
                </c:pt>
                <c:pt idx="1036">
                  <c:v>32.368557022466902</c:v>
                </c:pt>
                <c:pt idx="1037">
                  <c:v>31.663573400932503</c:v>
                </c:pt>
                <c:pt idx="1038">
                  <c:v>30.118368764880827</c:v>
                </c:pt>
                <c:pt idx="1039">
                  <c:v>21.139210433614323</c:v>
                </c:pt>
                <c:pt idx="1040">
                  <c:v>20.555062915436086</c:v>
                </c:pt>
                <c:pt idx="1041">
                  <c:v>21.85440035190247</c:v>
                </c:pt>
                <c:pt idx="1042">
                  <c:v>21.538187127162704</c:v>
                </c:pt>
                <c:pt idx="1043">
                  <c:v>23.566776190506928</c:v>
                </c:pt>
                <c:pt idx="1044">
                  <c:v>24.629170440541063</c:v>
                </c:pt>
                <c:pt idx="1045">
                  <c:v>25.479613667778946</c:v>
                </c:pt>
                <c:pt idx="1046">
                  <c:v>21.277763063301677</c:v>
                </c:pt>
                <c:pt idx="1047">
                  <c:v>15.749687593501946</c:v>
                </c:pt>
                <c:pt idx="1048">
                  <c:v>5.5878568595393112</c:v>
                </c:pt>
                <c:pt idx="1049">
                  <c:v>9.6898999059798481</c:v>
                </c:pt>
                <c:pt idx="1050">
                  <c:v>14.217476627872113</c:v>
                </c:pt>
                <c:pt idx="1051">
                  <c:v>23.212392128373828</c:v>
                </c:pt>
                <c:pt idx="1052">
                  <c:v>30.041804328770816</c:v>
                </c:pt>
                <c:pt idx="1053">
                  <c:v>31.759880646742829</c:v>
                </c:pt>
                <c:pt idx="1054">
                  <c:v>28.88234364888071</c:v>
                </c:pt>
                <c:pt idx="1055">
                  <c:v>27.784454236584029</c:v>
                </c:pt>
                <c:pt idx="1056">
                  <c:v>23.984394650511884</c:v>
                </c:pt>
                <c:pt idx="1057">
                  <c:v>21.869742712286765</c:v>
                </c:pt>
                <c:pt idx="1058">
                  <c:v>19.236979166666664</c:v>
                </c:pt>
                <c:pt idx="1059">
                  <c:v>19.64558838392346</c:v>
                </c:pt>
                <c:pt idx="1060">
                  <c:v>22.025987334576925</c:v>
                </c:pt>
                <c:pt idx="1061">
                  <c:v>21.261357195609985</c:v>
                </c:pt>
                <c:pt idx="1062">
                  <c:v>23.931452790362009</c:v>
                </c:pt>
                <c:pt idx="1063">
                  <c:v>27.665842573539205</c:v>
                </c:pt>
                <c:pt idx="1064">
                  <c:v>26.85832993285603</c:v>
                </c:pt>
                <c:pt idx="1065">
                  <c:v>30.973537536618117</c:v>
                </c:pt>
                <c:pt idx="1066">
                  <c:v>35.294002198147275</c:v>
                </c:pt>
                <c:pt idx="1067">
                  <c:v>36.680130545771803</c:v>
                </c:pt>
                <c:pt idx="1068">
                  <c:v>39.14842978664975</c:v>
                </c:pt>
                <c:pt idx="1069">
                  <c:v>44.658231547669786</c:v>
                </c:pt>
                <c:pt idx="1070">
                  <c:v>47.575930850325591</c:v>
                </c:pt>
                <c:pt idx="1071">
                  <c:v>49.677993368473878</c:v>
                </c:pt>
                <c:pt idx="1072">
                  <c:v>49.770980476146434</c:v>
                </c:pt>
                <c:pt idx="1073">
                  <c:v>50.807859083466781</c:v>
                </c:pt>
                <c:pt idx="1074">
                  <c:v>52.552362619735085</c:v>
                </c:pt>
                <c:pt idx="1075">
                  <c:v>47.397672354275571</c:v>
                </c:pt>
                <c:pt idx="1076">
                  <c:v>42.298870332669033</c:v>
                </c:pt>
                <c:pt idx="1077">
                  <c:v>43.889467502825354</c:v>
                </c:pt>
                <c:pt idx="1078">
                  <c:v>42.924399718316259</c:v>
                </c:pt>
                <c:pt idx="1079">
                  <c:v>42.567886242769546</c:v>
                </c:pt>
                <c:pt idx="1080">
                  <c:v>43.036949196322688</c:v>
                </c:pt>
                <c:pt idx="1081">
                  <c:v>38.596758655171158</c:v>
                </c:pt>
                <c:pt idx="1082">
                  <c:v>35.39027349667267</c:v>
                </c:pt>
                <c:pt idx="1083">
                  <c:v>31.744629820197222</c:v>
                </c:pt>
                <c:pt idx="1084">
                  <c:v>35.273362923819271</c:v>
                </c:pt>
                <c:pt idx="1085">
                  <c:v>31.22070129383086</c:v>
                </c:pt>
                <c:pt idx="1086">
                  <c:v>38.762688543316287</c:v>
                </c:pt>
                <c:pt idx="1087">
                  <c:v>36.18649441656008</c:v>
                </c:pt>
                <c:pt idx="1088">
                  <c:v>36.802846573326484</c:v>
                </c:pt>
                <c:pt idx="1089">
                  <c:v>34.722669122460523</c:v>
                </c:pt>
                <c:pt idx="1090">
                  <c:v>35.732095817517262</c:v>
                </c:pt>
                <c:pt idx="1091">
                  <c:v>33.46610931378661</c:v>
                </c:pt>
                <c:pt idx="1092">
                  <c:v>40.949991282397264</c:v>
                </c:pt>
                <c:pt idx="1093">
                  <c:v>43.841475639911778</c:v>
                </c:pt>
                <c:pt idx="1094">
                  <c:v>44.607571953416461</c:v>
                </c:pt>
                <c:pt idx="1095">
                  <c:v>50.461243265848324</c:v>
                </c:pt>
                <c:pt idx="1096">
                  <c:v>48.650013485518855</c:v>
                </c:pt>
                <c:pt idx="1097">
                  <c:v>43.530784243177536</c:v>
                </c:pt>
                <c:pt idx="1098">
                  <c:v>39.309485039690614</c:v>
                </c:pt>
                <c:pt idx="1099">
                  <c:v>43.454555861897902</c:v>
                </c:pt>
                <c:pt idx="1100">
                  <c:v>38.262036219632016</c:v>
                </c:pt>
                <c:pt idx="1101">
                  <c:v>31.580598673749925</c:v>
                </c:pt>
                <c:pt idx="1102">
                  <c:v>25.672391533128643</c:v>
                </c:pt>
                <c:pt idx="1103">
                  <c:v>24.09665705161224</c:v>
                </c:pt>
                <c:pt idx="1104">
                  <c:v>15.706458696587896</c:v>
                </c:pt>
                <c:pt idx="1105">
                  <c:v>16.963798633993058</c:v>
                </c:pt>
                <c:pt idx="1106">
                  <c:v>23.16762815456061</c:v>
                </c:pt>
                <c:pt idx="1107">
                  <c:v>32.122650896994855</c:v>
                </c:pt>
                <c:pt idx="1108">
                  <c:v>35.99223858380735</c:v>
                </c:pt>
                <c:pt idx="1109">
                  <c:v>33.725939891029007</c:v>
                </c:pt>
                <c:pt idx="1110">
                  <c:v>35.15777184154922</c:v>
                </c:pt>
                <c:pt idx="1111">
                  <c:v>39.07990314769976</c:v>
                </c:pt>
                <c:pt idx="1112">
                  <c:v>34.832508632658147</c:v>
                </c:pt>
                <c:pt idx="1113">
                  <c:v>32.261821004876388</c:v>
                </c:pt>
                <c:pt idx="1114">
                  <c:v>30.869866135485069</c:v>
                </c:pt>
                <c:pt idx="1115">
                  <c:v>29.724922375996631</c:v>
                </c:pt>
                <c:pt idx="1116">
                  <c:v>23.253701787429186</c:v>
                </c:pt>
                <c:pt idx="1117">
                  <c:v>22.04969976659596</c:v>
                </c:pt>
                <c:pt idx="1118">
                  <c:v>23.090606530096977</c:v>
                </c:pt>
                <c:pt idx="1119">
                  <c:v>22.533981274654245</c:v>
                </c:pt>
                <c:pt idx="1120">
                  <c:v>24.497142788686158</c:v>
                </c:pt>
                <c:pt idx="1121">
                  <c:v>24.145182542957155</c:v>
                </c:pt>
                <c:pt idx="1122">
                  <c:v>24.134974124443374</c:v>
                </c:pt>
                <c:pt idx="1123">
                  <c:v>19.392036825376945</c:v>
                </c:pt>
                <c:pt idx="1124">
                  <c:v>13.857515204170287</c:v>
                </c:pt>
                <c:pt idx="1125">
                  <c:v>3.5552782263984737</c:v>
                </c:pt>
                <c:pt idx="1126">
                  <c:v>0.87341675937506491</c:v>
                </c:pt>
                <c:pt idx="1127">
                  <c:v>4.8611375671454145</c:v>
                </c:pt>
                <c:pt idx="1128">
                  <c:v>15.600260780478717</c:v>
                </c:pt>
                <c:pt idx="1129">
                  <c:v>23.085133418043199</c:v>
                </c:pt>
                <c:pt idx="1130">
                  <c:v>26.205617382087969</c:v>
                </c:pt>
                <c:pt idx="1131">
                  <c:v>28.031406876302427</c:v>
                </c:pt>
                <c:pt idx="1132">
                  <c:v>24.442746695217547</c:v>
                </c:pt>
                <c:pt idx="1133">
                  <c:v>18.758834604753375</c:v>
                </c:pt>
                <c:pt idx="1134">
                  <c:v>17.388365485269926</c:v>
                </c:pt>
                <c:pt idx="1135">
                  <c:v>14.011497738520006</c:v>
                </c:pt>
                <c:pt idx="1136">
                  <c:v>11.914017535897283</c:v>
                </c:pt>
                <c:pt idx="1137">
                  <c:v>12.729711796440007</c:v>
                </c:pt>
                <c:pt idx="1138">
                  <c:v>11.452408895308599</c:v>
                </c:pt>
                <c:pt idx="1139">
                  <c:v>12.299076970609818</c:v>
                </c:pt>
                <c:pt idx="1140">
                  <c:v>17.692563272853345</c:v>
                </c:pt>
                <c:pt idx="1141">
                  <c:v>19.898304596459386</c:v>
                </c:pt>
                <c:pt idx="1142">
                  <c:v>26.280451907712148</c:v>
                </c:pt>
                <c:pt idx="1143">
                  <c:v>26.111328835764073</c:v>
                </c:pt>
                <c:pt idx="1144">
                  <c:v>24.699592848291736</c:v>
                </c:pt>
                <c:pt idx="1145">
                  <c:v>27.712667010885323</c:v>
                </c:pt>
                <c:pt idx="1146">
                  <c:v>36.603583754664356</c:v>
                </c:pt>
                <c:pt idx="1147">
                  <c:v>44.298865865860272</c:v>
                </c:pt>
                <c:pt idx="1148">
                  <c:v>51.452682101618898</c:v>
                </c:pt>
                <c:pt idx="1149">
                  <c:v>54.138616823745792</c:v>
                </c:pt>
                <c:pt idx="1150">
                  <c:v>55.208694308868409</c:v>
                </c:pt>
                <c:pt idx="1151">
                  <c:v>55.402686627483021</c:v>
                </c:pt>
                <c:pt idx="1152">
                  <c:v>49.181976920740958</c:v>
                </c:pt>
                <c:pt idx="1153">
                  <c:v>43.864737771571725</c:v>
                </c:pt>
                <c:pt idx="1154">
                  <c:v>43.871107482630499</c:v>
                </c:pt>
                <c:pt idx="1155">
                  <c:v>43.911802230117459</c:v>
                </c:pt>
                <c:pt idx="1156">
                  <c:v>42.42450181469561</c:v>
                </c:pt>
                <c:pt idx="1157">
                  <c:v>38.791066184003817</c:v>
                </c:pt>
                <c:pt idx="1158">
                  <c:v>32.408459702094753</c:v>
                </c:pt>
                <c:pt idx="1159">
                  <c:v>33.339155842093568</c:v>
                </c:pt>
                <c:pt idx="1160">
                  <c:v>31.859925564309531</c:v>
                </c:pt>
                <c:pt idx="1161">
                  <c:v>36.141313495135833</c:v>
                </c:pt>
                <c:pt idx="1162">
                  <c:v>32.308870979623705</c:v>
                </c:pt>
                <c:pt idx="1163">
                  <c:v>38.292717685620637</c:v>
                </c:pt>
                <c:pt idx="1164">
                  <c:v>34.53115771676066</c:v>
                </c:pt>
                <c:pt idx="1165">
                  <c:v>35.63670950474463</c:v>
                </c:pt>
                <c:pt idx="1166">
                  <c:v>32.832465830818983</c:v>
                </c:pt>
                <c:pt idx="1167">
                  <c:v>34.094854924371035</c:v>
                </c:pt>
                <c:pt idx="1168">
                  <c:v>33.586325836655753</c:v>
                </c:pt>
                <c:pt idx="1169">
                  <c:v>38.313319340742524</c:v>
                </c:pt>
                <c:pt idx="1170">
                  <c:v>39.067042628463341</c:v>
                </c:pt>
                <c:pt idx="1171">
                  <c:v>40.791519326911349</c:v>
                </c:pt>
                <c:pt idx="1172">
                  <c:v>48.458172425093338</c:v>
                </c:pt>
                <c:pt idx="1173">
                  <c:v>43.792184329217484</c:v>
                </c:pt>
                <c:pt idx="1174">
                  <c:v>43.596330275229356</c:v>
                </c:pt>
                <c:pt idx="1175">
                  <c:v>40.508634476356725</c:v>
                </c:pt>
                <c:pt idx="1176">
                  <c:v>40.965567969464431</c:v>
                </c:pt>
                <c:pt idx="1177">
                  <c:v>37.23864473985207</c:v>
                </c:pt>
                <c:pt idx="1178">
                  <c:v>33.795691481333044</c:v>
                </c:pt>
                <c:pt idx="1179">
                  <c:v>25.238625517021951</c:v>
                </c:pt>
                <c:pt idx="1180">
                  <c:v>23.354392336909953</c:v>
                </c:pt>
                <c:pt idx="1181">
                  <c:v>15.113854492077234</c:v>
                </c:pt>
                <c:pt idx="1182">
                  <c:v>9.2621375577113021</c:v>
                </c:pt>
                <c:pt idx="1183">
                  <c:v>17.778902766315994</c:v>
                </c:pt>
                <c:pt idx="1184">
                  <c:v>31.338726601902312</c:v>
                </c:pt>
                <c:pt idx="1185">
                  <c:v>34.157596055447016</c:v>
                </c:pt>
                <c:pt idx="1186">
                  <c:v>33.351918194974971</c:v>
                </c:pt>
                <c:pt idx="1187">
                  <c:v>39.537395219674416</c:v>
                </c:pt>
                <c:pt idx="1188">
                  <c:v>42.502222402984117</c:v>
                </c:pt>
                <c:pt idx="1189">
                  <c:v>38.32955606789934</c:v>
                </c:pt>
                <c:pt idx="1190">
                  <c:v>37.343322719610413</c:v>
                </c:pt>
                <c:pt idx="1191">
                  <c:v>37.472833595973029</c:v>
                </c:pt>
                <c:pt idx="1192">
                  <c:v>33.556647755578524</c:v>
                </c:pt>
                <c:pt idx="1193">
                  <c:v>27.298518910144239</c:v>
                </c:pt>
                <c:pt idx="1194">
                  <c:v>23.192288931483887</c:v>
                </c:pt>
                <c:pt idx="1195">
                  <c:v>24.973036794841232</c:v>
                </c:pt>
                <c:pt idx="1196">
                  <c:v>26.364867827172013</c:v>
                </c:pt>
                <c:pt idx="1197">
                  <c:v>27.218524525980197</c:v>
                </c:pt>
                <c:pt idx="1198">
                  <c:v>26.77902090764232</c:v>
                </c:pt>
                <c:pt idx="1199">
                  <c:v>26.634459786678633</c:v>
                </c:pt>
                <c:pt idx="1200">
                  <c:v>21.546885694729635</c:v>
                </c:pt>
                <c:pt idx="1201">
                  <c:v>13.880652229589369</c:v>
                </c:pt>
                <c:pt idx="1202">
                  <c:v>6.90286017682772</c:v>
                </c:pt>
                <c:pt idx="1203">
                  <c:v>2.6004555808656034</c:v>
                </c:pt>
                <c:pt idx="1204">
                  <c:v>3.5500770416024654</c:v>
                </c:pt>
                <c:pt idx="1205">
                  <c:v>12.142696033308747</c:v>
                </c:pt>
                <c:pt idx="1206">
                  <c:v>21.359625824339556</c:v>
                </c:pt>
                <c:pt idx="1207">
                  <c:v>23.45977076535199</c:v>
                </c:pt>
                <c:pt idx="1208">
                  <c:v>24.601650242031507</c:v>
                </c:pt>
                <c:pt idx="1209">
                  <c:v>22.249106779431052</c:v>
                </c:pt>
                <c:pt idx="1210">
                  <c:v>16.557383737534462</c:v>
                </c:pt>
                <c:pt idx="1211">
                  <c:v>13.661366014231611</c:v>
                </c:pt>
                <c:pt idx="1212">
                  <c:v>11.802502085070891</c:v>
                </c:pt>
                <c:pt idx="1213">
                  <c:v>10.971996685998342</c:v>
                </c:pt>
                <c:pt idx="1214">
                  <c:v>10.636272244895242</c:v>
                </c:pt>
                <c:pt idx="1215">
                  <c:v>11.813551815766166</c:v>
                </c:pt>
                <c:pt idx="1216">
                  <c:v>14.630106735369894</c:v>
                </c:pt>
                <c:pt idx="1217">
                  <c:v>18.213484816171956</c:v>
                </c:pt>
                <c:pt idx="1218">
                  <c:v>19.392440121269971</c:v>
                </c:pt>
                <c:pt idx="1219">
                  <c:v>27.650637010996309</c:v>
                </c:pt>
                <c:pt idx="1220">
                  <c:v>28.85973039162878</c:v>
                </c:pt>
                <c:pt idx="1221">
                  <c:v>31.808386875016524</c:v>
                </c:pt>
                <c:pt idx="1222">
                  <c:v>36.662049515823099</c:v>
                </c:pt>
                <c:pt idx="1223">
                  <c:v>46.878156382422937</c:v>
                </c:pt>
                <c:pt idx="1224">
                  <c:v>53.186088367786446</c:v>
                </c:pt>
                <c:pt idx="1225">
                  <c:v>59.523896705449417</c:v>
                </c:pt>
                <c:pt idx="1226">
                  <c:v>60.971891417084748</c:v>
                </c:pt>
                <c:pt idx="1227">
                  <c:v>60.109929424008847</c:v>
                </c:pt>
                <c:pt idx="1228">
                  <c:v>58.647065090018103</c:v>
                </c:pt>
                <c:pt idx="1229">
                  <c:v>52.309956726036809</c:v>
                </c:pt>
                <c:pt idx="1230">
                  <c:v>45.210214161369983</c:v>
                </c:pt>
                <c:pt idx="1231">
                  <c:v>42.830764936689157</c:v>
                </c:pt>
                <c:pt idx="1232">
                  <c:v>45.606830634225929</c:v>
                </c:pt>
                <c:pt idx="1233">
                  <c:v>44.859146882295008</c:v>
                </c:pt>
                <c:pt idx="1234">
                  <c:v>40.754123161292938</c:v>
                </c:pt>
                <c:pt idx="1235">
                  <c:v>30.658525656887196</c:v>
                </c:pt>
                <c:pt idx="1236">
                  <c:v>26.01929103414594</c:v>
                </c:pt>
                <c:pt idx="1237">
                  <c:v>25.819658813972378</c:v>
                </c:pt>
                <c:pt idx="1238">
                  <c:v>29.154002267681722</c:v>
                </c:pt>
                <c:pt idx="1239">
                  <c:v>27.048053439435844</c:v>
                </c:pt>
                <c:pt idx="1240">
                  <c:v>37.204449625120525</c:v>
                </c:pt>
                <c:pt idx="1241">
                  <c:v>31.786855651240515</c:v>
                </c:pt>
                <c:pt idx="1242">
                  <c:v>33.048287598383325</c:v>
                </c:pt>
                <c:pt idx="1243">
                  <c:v>30.215099430398713</c:v>
                </c:pt>
                <c:pt idx="1244">
                  <c:v>31.962881098502155</c:v>
                </c:pt>
                <c:pt idx="1245">
                  <c:v>30.125275949299134</c:v>
                </c:pt>
                <c:pt idx="1246">
                  <c:v>37.394855107376138</c:v>
                </c:pt>
                <c:pt idx="1247">
                  <c:v>37.149639584220566</c:v>
                </c:pt>
                <c:pt idx="1248">
                  <c:v>41.804018040180402</c:v>
                </c:pt>
                <c:pt idx="1249">
                  <c:v>46.938801864741656</c:v>
                </c:pt>
                <c:pt idx="1250">
                  <c:v>43.620449343375576</c:v>
                </c:pt>
                <c:pt idx="1251">
                  <c:v>44.566308574593542</c:v>
                </c:pt>
                <c:pt idx="1252">
                  <c:v>42.909007792649611</c:v>
                </c:pt>
                <c:pt idx="1253">
                  <c:v>41.972474649088632</c:v>
                </c:pt>
                <c:pt idx="1254">
                  <c:v>39.950658675058911</c:v>
                </c:pt>
                <c:pt idx="1255">
                  <c:v>36.636006730229951</c:v>
                </c:pt>
                <c:pt idx="1256">
                  <c:v>27.695568872039455</c:v>
                </c:pt>
                <c:pt idx="1257">
                  <c:v>25.454219377267652</c:v>
                </c:pt>
                <c:pt idx="1258">
                  <c:v>17.823901940755874</c:v>
                </c:pt>
                <c:pt idx="1259">
                  <c:v>19.359788869696722</c:v>
                </c:pt>
                <c:pt idx="1260">
                  <c:v>29.309834313889571</c:v>
                </c:pt>
                <c:pt idx="1261">
                  <c:v>39.800058212403997</c:v>
                </c:pt>
                <c:pt idx="1262">
                  <c:v>40.164705757258382</c:v>
                </c:pt>
                <c:pt idx="1263">
                  <c:v>37.740259208870789</c:v>
                </c:pt>
                <c:pt idx="1264">
                  <c:v>38.978094539356462</c:v>
                </c:pt>
                <c:pt idx="1265">
                  <c:v>39.994514152947566</c:v>
                </c:pt>
                <c:pt idx="1266">
                  <c:v>37.711864406779661</c:v>
                </c:pt>
                <c:pt idx="1267">
                  <c:v>37.638201645723377</c:v>
                </c:pt>
                <c:pt idx="1268">
                  <c:v>36.715678940137927</c:v>
                </c:pt>
                <c:pt idx="1269">
                  <c:v>32.532258388520233</c:v>
                </c:pt>
                <c:pt idx="1270">
                  <c:v>26.000614187736716</c:v>
                </c:pt>
                <c:pt idx="1271">
                  <c:v>21.30562714625805</c:v>
                </c:pt>
                <c:pt idx="1272">
                  <c:v>24.100865832901654</c:v>
                </c:pt>
                <c:pt idx="1273">
                  <c:v>26.973458694481174</c:v>
                </c:pt>
                <c:pt idx="1274">
                  <c:v>25.85008733137612</c:v>
                </c:pt>
                <c:pt idx="1275">
                  <c:v>24.201453937058897</c:v>
                </c:pt>
                <c:pt idx="1276">
                  <c:v>21.948460494279377</c:v>
                </c:pt>
                <c:pt idx="1277">
                  <c:v>17.340732613998274</c:v>
                </c:pt>
                <c:pt idx="1278">
                  <c:v>11.380320836228513</c:v>
                </c:pt>
                <c:pt idx="1279">
                  <c:v>7.5711405693307965</c:v>
                </c:pt>
                <c:pt idx="1280">
                  <c:v>3.4939287544990054</c:v>
                </c:pt>
                <c:pt idx="1281">
                  <c:v>2.7777938966291615</c:v>
                </c:pt>
                <c:pt idx="1282">
                  <c:v>4.0431806597247499</c:v>
                </c:pt>
                <c:pt idx="1283">
                  <c:v>6.5100582568201961</c:v>
                </c:pt>
                <c:pt idx="1284">
                  <c:v>4.4022017024092399</c:v>
                </c:pt>
                <c:pt idx="1285">
                  <c:v>6.7633294094002121</c:v>
                </c:pt>
                <c:pt idx="1286">
                  <c:v>7.0285856877478041</c:v>
                </c:pt>
                <c:pt idx="1287">
                  <c:v>7.5283763114820088</c:v>
                </c:pt>
                <c:pt idx="1288">
                  <c:v>10.472017187466763</c:v>
                </c:pt>
                <c:pt idx="1289">
                  <c:v>12.908886906988117</c:v>
                </c:pt>
                <c:pt idx="1290">
                  <c:v>12.9768875192604</c:v>
                </c:pt>
                <c:pt idx="1291">
                  <c:v>12.450145521181417</c:v>
                </c:pt>
                <c:pt idx="1292">
                  <c:v>14.438509347777254</c:v>
                </c:pt>
                <c:pt idx="1293">
                  <c:v>17.565349745218715</c:v>
                </c:pt>
                <c:pt idx="1294">
                  <c:v>22.160370236649491</c:v>
                </c:pt>
                <c:pt idx="1295">
                  <c:v>21.332635504236045</c:v>
                </c:pt>
                <c:pt idx="1296">
                  <c:v>24.561463334788304</c:v>
                </c:pt>
                <c:pt idx="1297">
                  <c:v>23.674305521098411</c:v>
                </c:pt>
                <c:pt idx="1298">
                  <c:v>26.131812936944275</c:v>
                </c:pt>
                <c:pt idx="1299">
                  <c:v>32.029456467131745</c:v>
                </c:pt>
                <c:pt idx="1300">
                  <c:v>46.315092543877803</c:v>
                </c:pt>
                <c:pt idx="1301">
                  <c:v>56.351507216559114</c:v>
                </c:pt>
                <c:pt idx="1302">
                  <c:v>62.814485126797301</c:v>
                </c:pt>
                <c:pt idx="1303">
                  <c:v>65.662037137347511</c:v>
                </c:pt>
                <c:pt idx="1304">
                  <c:v>67.694644224372738</c:v>
                </c:pt>
                <c:pt idx="1305">
                  <c:v>68.359034041315098</c:v>
                </c:pt>
                <c:pt idx="1306">
                  <c:v>64.152274509985943</c:v>
                </c:pt>
                <c:pt idx="1307">
                  <c:v>57.54573285677661</c:v>
                </c:pt>
                <c:pt idx="1308">
                  <c:v>53.943206233335914</c:v>
                </c:pt>
                <c:pt idx="1309">
                  <c:v>44.235008945576269</c:v>
                </c:pt>
                <c:pt idx="1310">
                  <c:v>46.40807373648979</c:v>
                </c:pt>
                <c:pt idx="1311">
                  <c:v>42.749800484248404</c:v>
                </c:pt>
                <c:pt idx="1312">
                  <c:v>30.978274776734306</c:v>
                </c:pt>
                <c:pt idx="1313">
                  <c:v>26.889492027730949</c:v>
                </c:pt>
                <c:pt idx="1314">
                  <c:v>26.038828464308249</c:v>
                </c:pt>
                <c:pt idx="1315">
                  <c:v>19.206372896533711</c:v>
                </c:pt>
                <c:pt idx="1316">
                  <c:v>18.484153902106893</c:v>
                </c:pt>
                <c:pt idx="1317">
                  <c:v>31.490445059089765</c:v>
                </c:pt>
                <c:pt idx="1318">
                  <c:v>25.343897526479314</c:v>
                </c:pt>
                <c:pt idx="1319">
                  <c:v>27.326777511806949</c:v>
                </c:pt>
                <c:pt idx="1320">
                  <c:v>30.402398093199722</c:v>
                </c:pt>
                <c:pt idx="1321">
                  <c:v>33.332768505182301</c:v>
                </c:pt>
                <c:pt idx="1322">
                  <c:v>33.966390149984555</c:v>
                </c:pt>
                <c:pt idx="1323">
                  <c:v>43.258304732627259</c:v>
                </c:pt>
                <c:pt idx="1324">
                  <c:v>44.685327478960851</c:v>
                </c:pt>
                <c:pt idx="1325">
                  <c:v>45.345847811085946</c:v>
                </c:pt>
                <c:pt idx="1326">
                  <c:v>50.677638521645306</c:v>
                </c:pt>
                <c:pt idx="1327">
                  <c:v>49.719790837785602</c:v>
                </c:pt>
                <c:pt idx="1328">
                  <c:v>48.40050444012401</c:v>
                </c:pt>
                <c:pt idx="1329">
                  <c:v>44.791391113885744</c:v>
                </c:pt>
                <c:pt idx="1330">
                  <c:v>45.622139145663041</c:v>
                </c:pt>
                <c:pt idx="1331">
                  <c:v>42.773392152310194</c:v>
                </c:pt>
                <c:pt idx="1332">
                  <c:v>36.600768132355114</c:v>
                </c:pt>
                <c:pt idx="1333">
                  <c:v>29.486372222721958</c:v>
                </c:pt>
                <c:pt idx="1334">
                  <c:v>28.880237604305464</c:v>
                </c:pt>
                <c:pt idx="1335">
                  <c:v>19.163903493505778</c:v>
                </c:pt>
                <c:pt idx="1336">
                  <c:v>20.917715425950885</c:v>
                </c:pt>
                <c:pt idx="1337">
                  <c:v>30.964791288566239</c:v>
                </c:pt>
                <c:pt idx="1338">
                  <c:v>40.545466131396161</c:v>
                </c:pt>
                <c:pt idx="1339">
                  <c:v>40.507818599567244</c:v>
                </c:pt>
                <c:pt idx="1340">
                  <c:v>37.543625975794782</c:v>
                </c:pt>
                <c:pt idx="1341">
                  <c:v>36.856214255120804</c:v>
                </c:pt>
                <c:pt idx="1342">
                  <c:v>35.412263861777468</c:v>
                </c:pt>
                <c:pt idx="1343">
                  <c:v>33.517568341641173</c:v>
                </c:pt>
                <c:pt idx="1344">
                  <c:v>33.777481678880747</c:v>
                </c:pt>
                <c:pt idx="1345">
                  <c:v>32.247775214865904</c:v>
                </c:pt>
                <c:pt idx="1346">
                  <c:v>28.717836257309941</c:v>
                </c:pt>
                <c:pt idx="1347">
                  <c:v>24.868440286507816</c:v>
                </c:pt>
                <c:pt idx="1348">
                  <c:v>18.950583135670929</c:v>
                </c:pt>
                <c:pt idx="1349">
                  <c:v>20.426091430531471</c:v>
                </c:pt>
                <c:pt idx="1350">
                  <c:v>24.077152265955778</c:v>
                </c:pt>
                <c:pt idx="1351">
                  <c:v>19.410516226208411</c:v>
                </c:pt>
                <c:pt idx="1352">
                  <c:v>19.098796664714442</c:v>
                </c:pt>
                <c:pt idx="1353">
                  <c:v>18.633367179978219</c:v>
                </c:pt>
                <c:pt idx="1354">
                  <c:v>15.17650240480218</c:v>
                </c:pt>
                <c:pt idx="1355">
                  <c:v>10.021894385653965</c:v>
                </c:pt>
                <c:pt idx="1356">
                  <c:v>13.636451525581036</c:v>
                </c:pt>
                <c:pt idx="1357">
                  <c:v>12.533564269170064</c:v>
                </c:pt>
                <c:pt idx="1358">
                  <c:v>11.740081397602371</c:v>
                </c:pt>
                <c:pt idx="1359">
                  <c:v>15.303000860561305</c:v>
                </c:pt>
                <c:pt idx="1360">
                  <c:v>16.247432143013242</c:v>
                </c:pt>
                <c:pt idx="1361">
                  <c:v>9.6483553507480124</c:v>
                </c:pt>
                <c:pt idx="1362">
                  <c:v>9.5660650770649447</c:v>
                </c:pt>
                <c:pt idx="1363">
                  <c:v>12.143165867413094</c:v>
                </c:pt>
                <c:pt idx="1364">
                  <c:v>11.000267258747582</c:v>
                </c:pt>
                <c:pt idx="1365">
                  <c:v>14.704141859591523</c:v>
                </c:pt>
                <c:pt idx="1366">
                  <c:v>16.952291447841226</c:v>
                </c:pt>
                <c:pt idx="1367">
                  <c:v>17.278361596111946</c:v>
                </c:pt>
                <c:pt idx="1368">
                  <c:v>13.388986902522518</c:v>
                </c:pt>
                <c:pt idx="1369">
                  <c:v>14.720193213949104</c:v>
                </c:pt>
                <c:pt idx="1370">
                  <c:v>13.496483096171923</c:v>
                </c:pt>
                <c:pt idx="1371">
                  <c:v>20.692306162890109</c:v>
                </c:pt>
                <c:pt idx="1372">
                  <c:v>22.30920295252929</c:v>
                </c:pt>
                <c:pt idx="1373">
                  <c:v>26.111606058151775</c:v>
                </c:pt>
                <c:pt idx="1374">
                  <c:v>23.540222429426631</c:v>
                </c:pt>
                <c:pt idx="1375">
                  <c:v>28.731960895877517</c:v>
                </c:pt>
                <c:pt idx="1376">
                  <c:v>32.289753947851636</c:v>
                </c:pt>
                <c:pt idx="1377">
                  <c:v>43.199290191476578</c:v>
                </c:pt>
                <c:pt idx="1378">
                  <c:v>56.819521578604451</c:v>
                </c:pt>
                <c:pt idx="1379">
                  <c:v>66.14149849660204</c:v>
                </c:pt>
                <c:pt idx="1380">
                  <c:v>68.057089611599736</c:v>
                </c:pt>
                <c:pt idx="1381">
                  <c:v>70.348847596926916</c:v>
                </c:pt>
                <c:pt idx="1382">
                  <c:v>70.688368274227713</c:v>
                </c:pt>
                <c:pt idx="1383">
                  <c:v>64.921262325757425</c:v>
                </c:pt>
                <c:pt idx="1384">
                  <c:v>55.359347235215637</c:v>
                </c:pt>
                <c:pt idx="1385">
                  <c:v>47.763629150765759</c:v>
                </c:pt>
                <c:pt idx="1386">
                  <c:v>41.898050654077529</c:v>
                </c:pt>
                <c:pt idx="1387">
                  <c:v>45.240124338608126</c:v>
                </c:pt>
                <c:pt idx="1388">
                  <c:v>40.55441334843843</c:v>
                </c:pt>
                <c:pt idx="1389">
                  <c:v>32.061329205718529</c:v>
                </c:pt>
                <c:pt idx="1390">
                  <c:v>28.280371623734446</c:v>
                </c:pt>
                <c:pt idx="1391">
                  <c:v>27.618793716719171</c:v>
                </c:pt>
                <c:pt idx="1392">
                  <c:v>19.034686860773817</c:v>
                </c:pt>
                <c:pt idx="1393">
                  <c:v>22.535439762061106</c:v>
                </c:pt>
                <c:pt idx="1394">
                  <c:v>30.337613304834854</c:v>
                </c:pt>
                <c:pt idx="1395">
                  <c:v>26.657969391334312</c:v>
                </c:pt>
                <c:pt idx="1396">
                  <c:v>28.644093921800341</c:v>
                </c:pt>
                <c:pt idx="1397">
                  <c:v>32.435838273401721</c:v>
                </c:pt>
                <c:pt idx="1398">
                  <c:v>32.439728195103783</c:v>
                </c:pt>
                <c:pt idx="1399">
                  <c:v>34.739907884042267</c:v>
                </c:pt>
                <c:pt idx="1400">
                  <c:v>37.927275189599129</c:v>
                </c:pt>
                <c:pt idx="1401">
                  <c:v>39.556004673635016</c:v>
                </c:pt>
                <c:pt idx="1402">
                  <c:v>44.163348261234333</c:v>
                </c:pt>
                <c:pt idx="1403">
                  <c:v>51.536926621849545</c:v>
                </c:pt>
                <c:pt idx="1404">
                  <c:v>53.941828868648464</c:v>
                </c:pt>
                <c:pt idx="1405">
                  <c:v>54.334928651772117</c:v>
                </c:pt>
                <c:pt idx="1406">
                  <c:v>50.58382786150365</c:v>
                </c:pt>
                <c:pt idx="1407">
                  <c:v>45.670413611486907</c:v>
                </c:pt>
                <c:pt idx="1408">
                  <c:v>41.049873074871165</c:v>
                </c:pt>
                <c:pt idx="1409">
                  <c:v>33.279923959535616</c:v>
                </c:pt>
                <c:pt idx="1410">
                  <c:v>27.029593838603009</c:v>
                </c:pt>
                <c:pt idx="1411">
                  <c:v>24.372321935605996</c:v>
                </c:pt>
                <c:pt idx="1412">
                  <c:v>16.116908519288472</c:v>
                </c:pt>
                <c:pt idx="1413">
                  <c:v>16.987306624355416</c:v>
                </c:pt>
                <c:pt idx="1414">
                  <c:v>27.169095759927682</c:v>
                </c:pt>
                <c:pt idx="1415">
                  <c:v>35.113005372632593</c:v>
                </c:pt>
                <c:pt idx="1416">
                  <c:v>35.914636702863611</c:v>
                </c:pt>
                <c:pt idx="1417">
                  <c:v>33.580664913734111</c:v>
                </c:pt>
                <c:pt idx="1418">
                  <c:v>34.283959362642676</c:v>
                </c:pt>
                <c:pt idx="1419">
                  <c:v>34.407796101949025</c:v>
                </c:pt>
                <c:pt idx="1420">
                  <c:v>35.800097502089329</c:v>
                </c:pt>
                <c:pt idx="1421">
                  <c:v>36.517452704503064</c:v>
                </c:pt>
                <c:pt idx="1422">
                  <c:v>37.885780924067468</c:v>
                </c:pt>
                <c:pt idx="1423">
                  <c:v>33.332788933438948</c:v>
                </c:pt>
                <c:pt idx="1424">
                  <c:v>28.250895664253857</c:v>
                </c:pt>
                <c:pt idx="1425">
                  <c:v>21.600646725949879</c:v>
                </c:pt>
                <c:pt idx="1426">
                  <c:v>21.436859681892795</c:v>
                </c:pt>
                <c:pt idx="1427">
                  <c:v>23.735140493079037</c:v>
                </c:pt>
                <c:pt idx="1428">
                  <c:v>19.99777497589557</c:v>
                </c:pt>
                <c:pt idx="1429">
                  <c:v>20.460733237146016</c:v>
                </c:pt>
                <c:pt idx="1430">
                  <c:v>18.835786515073067</c:v>
                </c:pt>
                <c:pt idx="1431">
                  <c:v>16.107321216421802</c:v>
                </c:pt>
                <c:pt idx="1432">
                  <c:v>12.69105553558971</c:v>
                </c:pt>
                <c:pt idx="1433">
                  <c:v>20.683524390641221</c:v>
                </c:pt>
                <c:pt idx="1434">
                  <c:v>19.996140409908261</c:v>
                </c:pt>
                <c:pt idx="1435">
                  <c:v>20.400212208627604</c:v>
                </c:pt>
                <c:pt idx="1436">
                  <c:v>30.617762478116788</c:v>
                </c:pt>
                <c:pt idx="1437">
                  <c:v>30.972887526346042</c:v>
                </c:pt>
                <c:pt idx="1438">
                  <c:v>19.762201736653715</c:v>
                </c:pt>
                <c:pt idx="1439">
                  <c:v>19.471367769394469</c:v>
                </c:pt>
                <c:pt idx="1440">
                  <c:v>21.710166592257799</c:v>
                </c:pt>
                <c:pt idx="1441">
                  <c:v>13.965842972404177</c:v>
                </c:pt>
                <c:pt idx="1442">
                  <c:v>15.469754127334573</c:v>
                </c:pt>
                <c:pt idx="1443">
                  <c:v>17.848403067419053</c:v>
                </c:pt>
                <c:pt idx="1444">
                  <c:v>16.351368508878529</c:v>
                </c:pt>
                <c:pt idx="1445">
                  <c:v>12.991693923222586</c:v>
                </c:pt>
                <c:pt idx="1446">
                  <c:v>14.373336964947935</c:v>
                </c:pt>
                <c:pt idx="1447">
                  <c:v>13.456209684746071</c:v>
                </c:pt>
                <c:pt idx="1448">
                  <c:v>21.286605156631779</c:v>
                </c:pt>
                <c:pt idx="1449">
                  <c:v>26.343839072793511</c:v>
                </c:pt>
                <c:pt idx="1450">
                  <c:v>29.257425427919483</c:v>
                </c:pt>
                <c:pt idx="1451">
                  <c:v>27.459899599781355</c:v>
                </c:pt>
                <c:pt idx="1452">
                  <c:v>33.09781302571497</c:v>
                </c:pt>
                <c:pt idx="1453">
                  <c:v>33.991039885881136</c:v>
                </c:pt>
                <c:pt idx="1454">
                  <c:v>40.623541124128892</c:v>
                </c:pt>
                <c:pt idx="1455">
                  <c:v>52.60333917900396</c:v>
                </c:pt>
                <c:pt idx="1456">
                  <c:v>63.39283860923716</c:v>
                </c:pt>
                <c:pt idx="1457">
                  <c:v>64.622945246055323</c:v>
                </c:pt>
                <c:pt idx="1458">
                  <c:v>67.039451039953661</c:v>
                </c:pt>
                <c:pt idx="1459">
                  <c:v>66.654655398595807</c:v>
                </c:pt>
                <c:pt idx="1460">
                  <c:v>60.65339414680637</c:v>
                </c:pt>
                <c:pt idx="1461">
                  <c:v>48.223041593893527</c:v>
                </c:pt>
                <c:pt idx="1462">
                  <c:v>41.585923711414473</c:v>
                </c:pt>
                <c:pt idx="1463">
                  <c:v>36.29003577331018</c:v>
                </c:pt>
                <c:pt idx="1464">
                  <c:v>37.794121619796314</c:v>
                </c:pt>
                <c:pt idx="1465">
                  <c:v>31.714824512187516</c:v>
                </c:pt>
                <c:pt idx="1466">
                  <c:v>26.109733691234833</c:v>
                </c:pt>
                <c:pt idx="1467">
                  <c:v>25.142208821609525</c:v>
                </c:pt>
                <c:pt idx="1468">
                  <c:v>29.536604361370717</c:v>
                </c:pt>
                <c:pt idx="1469">
                  <c:v>28.089100951689446</c:v>
                </c:pt>
                <c:pt idx="1470">
                  <c:v>36.82902584493042</c:v>
                </c:pt>
                <c:pt idx="1471">
                  <c:v>42.924014569584187</c:v>
                </c:pt>
                <c:pt idx="1472">
                  <c:v>36.923947689832879</c:v>
                </c:pt>
                <c:pt idx="1473">
                  <c:v>39.962165272863075</c:v>
                </c:pt>
                <c:pt idx="1474">
                  <c:v>43.782529457801317</c:v>
                </c:pt>
                <c:pt idx="1475">
                  <c:v>40.38116326815792</c:v>
                </c:pt>
                <c:pt idx="1476">
                  <c:v>38.642931774225815</c:v>
                </c:pt>
                <c:pt idx="1477">
                  <c:v>39.616812465477146</c:v>
                </c:pt>
                <c:pt idx="1478">
                  <c:v>37.892406214522715</c:v>
                </c:pt>
                <c:pt idx="1479">
                  <c:v>38.130775603849344</c:v>
                </c:pt>
                <c:pt idx="1480">
                  <c:v>44.234201346637462</c:v>
                </c:pt>
                <c:pt idx="1481">
                  <c:v>49.501615317941848</c:v>
                </c:pt>
                <c:pt idx="1482">
                  <c:v>51.230353158047926</c:v>
                </c:pt>
                <c:pt idx="1483">
                  <c:v>49.772114387316634</c:v>
                </c:pt>
                <c:pt idx="1484">
                  <c:v>43.20491654059348</c:v>
                </c:pt>
                <c:pt idx="1485">
                  <c:v>39.862088268597098</c:v>
                </c:pt>
                <c:pt idx="1486">
                  <c:v>33.163218488166073</c:v>
                </c:pt>
                <c:pt idx="1487">
                  <c:v>28.070723621537169</c:v>
                </c:pt>
                <c:pt idx="1488">
                  <c:v>26.400284457086983</c:v>
                </c:pt>
                <c:pt idx="1489">
                  <c:v>23.103164333607808</c:v>
                </c:pt>
                <c:pt idx="1490">
                  <c:v>21.839519041060189</c:v>
                </c:pt>
                <c:pt idx="1491">
                  <c:v>31.952954048140043</c:v>
                </c:pt>
                <c:pt idx="1492">
                  <c:v>39.568964577953572</c:v>
                </c:pt>
                <c:pt idx="1493">
                  <c:v>39.095432899274734</c:v>
                </c:pt>
                <c:pt idx="1494">
                  <c:v>37.597062566499076</c:v>
                </c:pt>
                <c:pt idx="1495">
                  <c:v>37.472661206848016</c:v>
                </c:pt>
                <c:pt idx="1496">
                  <c:v>37.966790885446997</c:v>
                </c:pt>
                <c:pt idx="1497">
                  <c:v>39.69674543483125</c:v>
                </c:pt>
                <c:pt idx="1498">
                  <c:v>40.186751357327452</c:v>
                </c:pt>
                <c:pt idx="1499">
                  <c:v>38.87963764737227</c:v>
                </c:pt>
                <c:pt idx="1500">
                  <c:v>36.327320649040438</c:v>
                </c:pt>
                <c:pt idx="1501">
                  <c:v>28.110083464922177</c:v>
                </c:pt>
                <c:pt idx="1502">
                  <c:v>21.375536218824216</c:v>
                </c:pt>
                <c:pt idx="1503">
                  <c:v>21.31550095369689</c:v>
                </c:pt>
                <c:pt idx="1504">
                  <c:v>24.107254926572107</c:v>
                </c:pt>
                <c:pt idx="1505">
                  <c:v>19.686834543194824</c:v>
                </c:pt>
                <c:pt idx="1506">
                  <c:v>22.458178773069552</c:v>
                </c:pt>
                <c:pt idx="1507">
                  <c:v>21.320302147573706</c:v>
                </c:pt>
                <c:pt idx="1508">
                  <c:v>19.673596885362787</c:v>
                </c:pt>
                <c:pt idx="1509">
                  <c:v>17.218167955560396</c:v>
                </c:pt>
                <c:pt idx="1510">
                  <c:v>26.828436222214641</c:v>
                </c:pt>
                <c:pt idx="1511">
                  <c:v>26.97260817784835</c:v>
                </c:pt>
                <c:pt idx="1512">
                  <c:v>26.428612800463362</c:v>
                </c:pt>
                <c:pt idx="1513">
                  <c:v>37.032769958154446</c:v>
                </c:pt>
                <c:pt idx="1514">
                  <c:v>36.831764711719266</c:v>
                </c:pt>
                <c:pt idx="1515">
                  <c:v>24.080519556277164</c:v>
                </c:pt>
                <c:pt idx="1516">
                  <c:v>22.126920987449701</c:v>
                </c:pt>
                <c:pt idx="1517">
                  <c:v>24.177301464194223</c:v>
                </c:pt>
                <c:pt idx="1518">
                  <c:v>19.445570473404281</c:v>
                </c:pt>
                <c:pt idx="1519">
                  <c:v>19.991151626145914</c:v>
                </c:pt>
                <c:pt idx="1520">
                  <c:v>22.797422753343998</c:v>
                </c:pt>
                <c:pt idx="1521">
                  <c:v>23.267797261795423</c:v>
                </c:pt>
                <c:pt idx="1522">
                  <c:v>19.75163973976256</c:v>
                </c:pt>
                <c:pt idx="1523">
                  <c:v>17.122838996325935</c:v>
                </c:pt>
                <c:pt idx="1524">
                  <c:v>17.541183841631277</c:v>
                </c:pt>
                <c:pt idx="1525">
                  <c:v>26.966475434351121</c:v>
                </c:pt>
                <c:pt idx="1526">
                  <c:v>31.3999958006425</c:v>
                </c:pt>
                <c:pt idx="1527">
                  <c:v>31.598588544453399</c:v>
                </c:pt>
                <c:pt idx="1528">
                  <c:v>31.06123632329955</c:v>
                </c:pt>
                <c:pt idx="1529">
                  <c:v>37.067000029764564</c:v>
                </c:pt>
                <c:pt idx="1530">
                  <c:v>36.874737880144629</c:v>
                </c:pt>
                <c:pt idx="1531">
                  <c:v>41.495923762393573</c:v>
                </c:pt>
                <c:pt idx="1532">
                  <c:v>49.843269458244613</c:v>
                </c:pt>
                <c:pt idx="1533">
                  <c:v>55.43541143562615</c:v>
                </c:pt>
                <c:pt idx="1534">
                  <c:v>53.78174679358159</c:v>
                </c:pt>
                <c:pt idx="1535">
                  <c:v>55.789552269195006</c:v>
                </c:pt>
                <c:pt idx="1536">
                  <c:v>56.321086823232783</c:v>
                </c:pt>
                <c:pt idx="1537">
                  <c:v>50.056162137649565</c:v>
                </c:pt>
                <c:pt idx="1538">
                  <c:v>41.077647884662113</c:v>
                </c:pt>
                <c:pt idx="1539">
                  <c:v>41.995398876784627</c:v>
                </c:pt>
                <c:pt idx="1540">
                  <c:v>26.612933430212959</c:v>
                </c:pt>
                <c:pt idx="1541">
                  <c:v>28.976178474026394</c:v>
                </c:pt>
                <c:pt idx="1542">
                  <c:v>27.341379016932809</c:v>
                </c:pt>
                <c:pt idx="1543">
                  <c:v>22.373344748070309</c:v>
                </c:pt>
                <c:pt idx="1544">
                  <c:v>22.025893844452639</c:v>
                </c:pt>
                <c:pt idx="1545">
                  <c:v>28.013760774232573</c:v>
                </c:pt>
                <c:pt idx="1546">
                  <c:v>32.707984857821991</c:v>
                </c:pt>
                <c:pt idx="1547">
                  <c:v>46.147639328389104</c:v>
                </c:pt>
                <c:pt idx="1548">
                  <c:v>51.60215933256994</c:v>
                </c:pt>
                <c:pt idx="1549">
                  <c:v>44.86291885904182</c:v>
                </c:pt>
                <c:pt idx="1550">
                  <c:v>46.334895088290317</c:v>
                </c:pt>
                <c:pt idx="1551">
                  <c:v>48.413991023875234</c:v>
                </c:pt>
                <c:pt idx="1552">
                  <c:v>40.969039724609821</c:v>
                </c:pt>
                <c:pt idx="1553">
                  <c:v>38.644540310628472</c:v>
                </c:pt>
                <c:pt idx="1554">
                  <c:v>39.197960268222339</c:v>
                </c:pt>
                <c:pt idx="1555">
                  <c:v>38.624727864302976</c:v>
                </c:pt>
                <c:pt idx="1556">
                  <c:v>36.065012606231363</c:v>
                </c:pt>
                <c:pt idx="1557">
                  <c:v>40.011971098348276</c:v>
                </c:pt>
                <c:pt idx="1558">
                  <c:v>45.855016890349681</c:v>
                </c:pt>
                <c:pt idx="1559">
                  <c:v>46.840757615694542</c:v>
                </c:pt>
                <c:pt idx="1560">
                  <c:v>43.748123548622303</c:v>
                </c:pt>
                <c:pt idx="1561">
                  <c:v>36.518305553533729</c:v>
                </c:pt>
                <c:pt idx="1562">
                  <c:v>31.08844973853855</c:v>
                </c:pt>
                <c:pt idx="1563">
                  <c:v>22.848302486658337</c:v>
                </c:pt>
                <c:pt idx="1564">
                  <c:v>19.81752862046099</c:v>
                </c:pt>
                <c:pt idx="1565">
                  <c:v>21.015596160944998</c:v>
                </c:pt>
                <c:pt idx="1566">
                  <c:v>19.539338143387901</c:v>
                </c:pt>
                <c:pt idx="1567">
                  <c:v>26.276612978863096</c:v>
                </c:pt>
                <c:pt idx="1568">
                  <c:v>35.934916422348515</c:v>
                </c:pt>
                <c:pt idx="1569">
                  <c:v>43.538880072545915</c:v>
                </c:pt>
                <c:pt idx="1570">
                  <c:v>43.521139169410702</c:v>
                </c:pt>
                <c:pt idx="1571">
                  <c:v>39.933795432329163</c:v>
                </c:pt>
                <c:pt idx="1572">
                  <c:v>39.539916283781984</c:v>
                </c:pt>
                <c:pt idx="1573">
                  <c:v>41.13138510423186</c:v>
                </c:pt>
                <c:pt idx="1574">
                  <c:v>43.580193780485118</c:v>
                </c:pt>
                <c:pt idx="1575">
                  <c:v>43.495282838699822</c:v>
                </c:pt>
                <c:pt idx="1576">
                  <c:v>46.229674630336184</c:v>
                </c:pt>
                <c:pt idx="1577">
                  <c:v>40.45918367346939</c:v>
                </c:pt>
                <c:pt idx="1578">
                  <c:v>26.378921294175534</c:v>
                </c:pt>
                <c:pt idx="1579">
                  <c:v>17.439857439857441</c:v>
                </c:pt>
                <c:pt idx="1580">
                  <c:v>16.267700728609288</c:v>
                </c:pt>
                <c:pt idx="1581">
                  <c:v>15.639741020502546</c:v>
                </c:pt>
                <c:pt idx="1582">
                  <c:v>14.235643228994089</c:v>
                </c:pt>
                <c:pt idx="1583">
                  <c:v>17.783446331476135</c:v>
                </c:pt>
                <c:pt idx="1584">
                  <c:v>18.230539558009671</c:v>
                </c:pt>
                <c:pt idx="1585">
                  <c:v>18.590030881061868</c:v>
                </c:pt>
                <c:pt idx="1586">
                  <c:v>19.21956969544895</c:v>
                </c:pt>
                <c:pt idx="1587">
                  <c:v>28.58817798722189</c:v>
                </c:pt>
                <c:pt idx="1588">
                  <c:v>29.346345228419572</c:v>
                </c:pt>
                <c:pt idx="1589">
                  <c:v>28.046221050833399</c:v>
                </c:pt>
                <c:pt idx="1590">
                  <c:v>37.049088111533308</c:v>
                </c:pt>
                <c:pt idx="1591">
                  <c:v>34.777550912048497</c:v>
                </c:pt>
                <c:pt idx="1592">
                  <c:v>22.899349809745466</c:v>
                </c:pt>
                <c:pt idx="1593">
                  <c:v>21.625569709010168</c:v>
                </c:pt>
                <c:pt idx="1594">
                  <c:v>23.834237309912538</c:v>
                </c:pt>
                <c:pt idx="1595">
                  <c:v>22.096168440716884</c:v>
                </c:pt>
                <c:pt idx="1596">
                  <c:v>25.972974911128638</c:v>
                </c:pt>
                <c:pt idx="1597">
                  <c:v>30.228163493840988</c:v>
                </c:pt>
                <c:pt idx="1598">
                  <c:v>30.363522321306828</c:v>
                </c:pt>
                <c:pt idx="1599">
                  <c:v>28.019307440756169</c:v>
                </c:pt>
                <c:pt idx="1600">
                  <c:v>23.841095299698146</c:v>
                </c:pt>
                <c:pt idx="1601">
                  <c:v>21.450864669279543</c:v>
                </c:pt>
                <c:pt idx="1602">
                  <c:v>31.543018107567168</c:v>
                </c:pt>
                <c:pt idx="1603">
                  <c:v>36.443685874435111</c:v>
                </c:pt>
                <c:pt idx="1604">
                  <c:v>34.931928081324536</c:v>
                </c:pt>
                <c:pt idx="1605">
                  <c:v>33.509958952364542</c:v>
                </c:pt>
                <c:pt idx="1606">
                  <c:v>36.02147150363529</c:v>
                </c:pt>
                <c:pt idx="1607">
                  <c:v>31.740494174881579</c:v>
                </c:pt>
                <c:pt idx="1608">
                  <c:v>33.801580333625985</c:v>
                </c:pt>
                <c:pt idx="1609">
                  <c:v>37.852008954872154</c:v>
                </c:pt>
                <c:pt idx="1610">
                  <c:v>37.101819109766325</c:v>
                </c:pt>
                <c:pt idx="1611">
                  <c:v>33.373734543034296</c:v>
                </c:pt>
                <c:pt idx="1612">
                  <c:v>35.792521353636438</c:v>
                </c:pt>
                <c:pt idx="1613">
                  <c:v>41.412238055322717</c:v>
                </c:pt>
                <c:pt idx="1614">
                  <c:v>39.36943871424613</c:v>
                </c:pt>
                <c:pt idx="1615">
                  <c:v>36.713047033781102</c:v>
                </c:pt>
                <c:pt idx="1616">
                  <c:v>43.993498758516992</c:v>
                </c:pt>
                <c:pt idx="1617">
                  <c:v>18.209142665773612</c:v>
                </c:pt>
                <c:pt idx="1618">
                  <c:v>23.339023795422079</c:v>
                </c:pt>
                <c:pt idx="1619">
                  <c:v>24.427755027198824</c:v>
                </c:pt>
                <c:pt idx="1620">
                  <c:v>23.786429872495447</c:v>
                </c:pt>
                <c:pt idx="1621">
                  <c:v>26.927264454483407</c:v>
                </c:pt>
                <c:pt idx="1622">
                  <c:v>32.491427749314624</c:v>
                </c:pt>
                <c:pt idx="1623">
                  <c:v>36.846545905365382</c:v>
                </c:pt>
                <c:pt idx="1624">
                  <c:v>51.979877974867669</c:v>
                </c:pt>
                <c:pt idx="1625">
                  <c:v>56.939950312064482</c:v>
                </c:pt>
                <c:pt idx="1626">
                  <c:v>52.572621363467462</c:v>
                </c:pt>
                <c:pt idx="1627">
                  <c:v>54.146351616444917</c:v>
                </c:pt>
                <c:pt idx="1628">
                  <c:v>56.008265619945639</c:v>
                </c:pt>
                <c:pt idx="1629">
                  <c:v>47.400712391532892</c:v>
                </c:pt>
                <c:pt idx="1630">
                  <c:v>43.759691664606606</c:v>
                </c:pt>
                <c:pt idx="1631">
                  <c:v>43.06123294073106</c:v>
                </c:pt>
                <c:pt idx="1632">
                  <c:v>40.643559415082095</c:v>
                </c:pt>
                <c:pt idx="1633">
                  <c:v>39.065276381217373</c:v>
                </c:pt>
                <c:pt idx="1634">
                  <c:v>47.113874259163929</c:v>
                </c:pt>
                <c:pt idx="1635">
                  <c:v>51.669181674252918</c:v>
                </c:pt>
                <c:pt idx="1636">
                  <c:v>50.568300468363113</c:v>
                </c:pt>
                <c:pt idx="1637">
                  <c:v>48.981670640588632</c:v>
                </c:pt>
                <c:pt idx="1638">
                  <c:v>41.572398816712273</c:v>
                </c:pt>
                <c:pt idx="1639">
                  <c:v>33.150455541968256</c:v>
                </c:pt>
                <c:pt idx="1640">
                  <c:v>25.268768849795237</c:v>
                </c:pt>
                <c:pt idx="1641">
                  <c:v>22.686014201914169</c:v>
                </c:pt>
                <c:pt idx="1642">
                  <c:v>21.898907437733726</c:v>
                </c:pt>
                <c:pt idx="1643">
                  <c:v>19.177969359178519</c:v>
                </c:pt>
                <c:pt idx="1644">
                  <c:v>15.974094761171035</c:v>
                </c:pt>
                <c:pt idx="1645">
                  <c:v>21.157867224255096</c:v>
                </c:pt>
                <c:pt idx="1646">
                  <c:v>31.133934616500625</c:v>
                </c:pt>
                <c:pt idx="1647">
                  <c:v>31.900981733576302</c:v>
                </c:pt>
                <c:pt idx="1648">
                  <c:v>34.55890854434039</c:v>
                </c:pt>
                <c:pt idx="1649">
                  <c:v>41.865504052773787</c:v>
                </c:pt>
                <c:pt idx="1650">
                  <c:v>47.515516951328571</c:v>
                </c:pt>
                <c:pt idx="1651">
                  <c:v>51.752659508208978</c:v>
                </c:pt>
                <c:pt idx="1652">
                  <c:v>53.975671265390886</c:v>
                </c:pt>
                <c:pt idx="1653">
                  <c:v>58.538743229935989</c:v>
                </c:pt>
                <c:pt idx="1654">
                  <c:v>51.643808926801583</c:v>
                </c:pt>
                <c:pt idx="1655">
                  <c:v>35.727258015212271</c:v>
                </c:pt>
                <c:pt idx="1656">
                  <c:v>25.329062521879159</c:v>
                </c:pt>
                <c:pt idx="1657">
                  <c:v>22.345574621317045</c:v>
                </c:pt>
                <c:pt idx="1658">
                  <c:v>19.66903217446319</c:v>
                </c:pt>
                <c:pt idx="1659">
                  <c:v>16.158898591676309</c:v>
                </c:pt>
                <c:pt idx="1660">
                  <c:v>19.153557608196063</c:v>
                </c:pt>
                <c:pt idx="1661">
                  <c:v>20.45395037068624</c:v>
                </c:pt>
                <c:pt idx="1662">
                  <c:v>21.0785498489426</c:v>
                </c:pt>
                <c:pt idx="1663">
                  <c:v>22.280008777704634</c:v>
                </c:pt>
                <c:pt idx="1664">
                  <c:v>31.901988351074518</c:v>
                </c:pt>
                <c:pt idx="1665">
                  <c:v>31.993830862822374</c:v>
                </c:pt>
                <c:pt idx="1666">
                  <c:v>31.587367084589747</c:v>
                </c:pt>
                <c:pt idx="1667">
                  <c:v>42.034437700219193</c:v>
                </c:pt>
                <c:pt idx="1668">
                  <c:v>39.515876831448402</c:v>
                </c:pt>
                <c:pt idx="1669">
                  <c:v>30.402874291523347</c:v>
                </c:pt>
                <c:pt idx="1670">
                  <c:v>30.447790001930127</c:v>
                </c:pt>
                <c:pt idx="1671">
                  <c:v>31.688362342157866</c:v>
                </c:pt>
                <c:pt idx="1672">
                  <c:v>27.272469488680191</c:v>
                </c:pt>
                <c:pt idx="1673">
                  <c:v>30.964740571881659</c:v>
                </c:pt>
                <c:pt idx="1674">
                  <c:v>33.783187849388455</c:v>
                </c:pt>
                <c:pt idx="1675">
                  <c:v>31.027740361636489</c:v>
                </c:pt>
                <c:pt idx="1676">
                  <c:v>27.743081141807906</c:v>
                </c:pt>
                <c:pt idx="1677">
                  <c:v>23.001005902560305</c:v>
                </c:pt>
                <c:pt idx="1678">
                  <c:v>20.280945903526209</c:v>
                </c:pt>
                <c:pt idx="1679">
                  <c:v>29.145443878503425</c:v>
                </c:pt>
                <c:pt idx="1680">
                  <c:v>35.293792302427356</c:v>
                </c:pt>
                <c:pt idx="1681">
                  <c:v>34.995177033234626</c:v>
                </c:pt>
                <c:pt idx="1682">
                  <c:v>33.983771629680312</c:v>
                </c:pt>
                <c:pt idx="1683">
                  <c:v>34.908477905942632</c:v>
                </c:pt>
                <c:pt idx="1684">
                  <c:v>25.204878978463885</c:v>
                </c:pt>
                <c:pt idx="1685">
                  <c:v>22.382930290309229</c:v>
                </c:pt>
                <c:pt idx="1686">
                  <c:v>25.571665254204941</c:v>
                </c:pt>
                <c:pt idx="1687">
                  <c:v>29.546437234798795</c:v>
                </c:pt>
                <c:pt idx="1688">
                  <c:v>33.920893950674419</c:v>
                </c:pt>
                <c:pt idx="1689">
                  <c:v>41.258783376831964</c:v>
                </c:pt>
                <c:pt idx="1690">
                  <c:v>44.341792747470592</c:v>
                </c:pt>
                <c:pt idx="1691">
                  <c:v>41.086961759957589</c:v>
                </c:pt>
                <c:pt idx="1692">
                  <c:v>35.56247017039292</c:v>
                </c:pt>
                <c:pt idx="1693">
                  <c:v>38.400027106698751</c:v>
                </c:pt>
                <c:pt idx="1694">
                  <c:v>19.328334868938235</c:v>
                </c:pt>
                <c:pt idx="1695">
                  <c:v>24.599019423513589</c:v>
                </c:pt>
                <c:pt idx="1696">
                  <c:v>23.701358527229175</c:v>
                </c:pt>
                <c:pt idx="1697">
                  <c:v>24.21415424591288</c:v>
                </c:pt>
                <c:pt idx="1698">
                  <c:v>31.16266532177422</c:v>
                </c:pt>
                <c:pt idx="1699">
                  <c:v>38.229566389206155</c:v>
                </c:pt>
                <c:pt idx="1700">
                  <c:v>41.86380712126774</c:v>
                </c:pt>
                <c:pt idx="1701">
                  <c:v>53.301177355298101</c:v>
                </c:pt>
                <c:pt idx="1702">
                  <c:v>56.564623554879532</c:v>
                </c:pt>
                <c:pt idx="1703">
                  <c:v>58.196140098692304</c:v>
                </c:pt>
                <c:pt idx="1704">
                  <c:v>59.492798566604641</c:v>
                </c:pt>
                <c:pt idx="1705">
                  <c:v>62.032579489476049</c:v>
                </c:pt>
                <c:pt idx="1706">
                  <c:v>55.006044267573841</c:v>
                </c:pt>
                <c:pt idx="1707">
                  <c:v>50.858509551568687</c:v>
                </c:pt>
                <c:pt idx="1708">
                  <c:v>44.271792485598382</c:v>
                </c:pt>
                <c:pt idx="1709">
                  <c:v>35.988590919783583</c:v>
                </c:pt>
                <c:pt idx="1710">
                  <c:v>35.261386758491156</c:v>
                </c:pt>
                <c:pt idx="1711">
                  <c:v>39.926776553113918</c:v>
                </c:pt>
                <c:pt idx="1712">
                  <c:v>39.023030463927789</c:v>
                </c:pt>
                <c:pt idx="1713">
                  <c:v>35.559228440796893</c:v>
                </c:pt>
                <c:pt idx="1714">
                  <c:v>36.913164576784972</c:v>
                </c:pt>
                <c:pt idx="1715">
                  <c:v>30.618801434901876</c:v>
                </c:pt>
                <c:pt idx="1716">
                  <c:v>26.606826186088334</c:v>
                </c:pt>
                <c:pt idx="1717">
                  <c:v>23.570939250210483</c:v>
                </c:pt>
                <c:pt idx="1718">
                  <c:v>23.162865635156535</c:v>
                </c:pt>
                <c:pt idx="1719">
                  <c:v>24.038419654135989</c:v>
                </c:pt>
                <c:pt idx="1720">
                  <c:v>20.90102219781388</c:v>
                </c:pt>
                <c:pt idx="1721">
                  <c:v>19.701131518530669</c:v>
                </c:pt>
                <c:pt idx="1722">
                  <c:v>26.441095446443043</c:v>
                </c:pt>
                <c:pt idx="1723">
                  <c:v>36.327564013914447</c:v>
                </c:pt>
                <c:pt idx="1724">
                  <c:v>37.318689156733925</c:v>
                </c:pt>
                <c:pt idx="1725">
                  <c:v>40.756724800472952</c:v>
                </c:pt>
                <c:pt idx="1726">
                  <c:v>47.818824154056642</c:v>
                </c:pt>
                <c:pt idx="1727">
                  <c:v>51.722550980096685</c:v>
                </c:pt>
                <c:pt idx="1728">
                  <c:v>53.753596891552583</c:v>
                </c:pt>
                <c:pt idx="1729">
                  <c:v>55.058141694839691</c:v>
                </c:pt>
                <c:pt idx="1730">
                  <c:v>59.545981264048478</c:v>
                </c:pt>
                <c:pt idx="1731">
                  <c:v>51.023479576911036</c:v>
                </c:pt>
                <c:pt idx="1732">
                  <c:v>35.308734004224128</c:v>
                </c:pt>
                <c:pt idx="1733">
                  <c:v>27.952453677890638</c:v>
                </c:pt>
                <c:pt idx="1734">
                  <c:v>23.945886084602552</c:v>
                </c:pt>
                <c:pt idx="1735">
                  <c:v>19.613329941490715</c:v>
                </c:pt>
                <c:pt idx="1736">
                  <c:v>18.150021302035373</c:v>
                </c:pt>
                <c:pt idx="1737">
                  <c:v>18.763037052870544</c:v>
                </c:pt>
                <c:pt idx="1738">
                  <c:v>15.99929327486789</c:v>
                </c:pt>
                <c:pt idx="1739">
                  <c:v>18.492386479479215</c:v>
                </c:pt>
                <c:pt idx="1740">
                  <c:v>18.599814487376442</c:v>
                </c:pt>
                <c:pt idx="1741">
                  <c:v>24.984257689513196</c:v>
                </c:pt>
                <c:pt idx="1742">
                  <c:v>24.900153087259735</c:v>
                </c:pt>
                <c:pt idx="1743">
                  <c:v>28.116509006742476</c:v>
                </c:pt>
                <c:pt idx="1744">
                  <c:v>37.53440341722262</c:v>
                </c:pt>
                <c:pt idx="1745">
                  <c:v>37.370196615887409</c:v>
                </c:pt>
                <c:pt idx="1746">
                  <c:v>30.937933472222966</c:v>
                </c:pt>
                <c:pt idx="1747">
                  <c:v>30.69451829078907</c:v>
                </c:pt>
                <c:pt idx="1748">
                  <c:v>27.675475272942045</c:v>
                </c:pt>
                <c:pt idx="1749">
                  <c:v>22.524855823177891</c:v>
                </c:pt>
                <c:pt idx="1750">
                  <c:v>25.511208599536197</c:v>
                </c:pt>
                <c:pt idx="1751">
                  <c:v>27.252200359430446</c:v>
                </c:pt>
                <c:pt idx="1752">
                  <c:v>25.91491036783864</c:v>
                </c:pt>
                <c:pt idx="1753">
                  <c:v>25.949849646532115</c:v>
                </c:pt>
                <c:pt idx="1754">
                  <c:v>21.011783827712314</c:v>
                </c:pt>
                <c:pt idx="1755">
                  <c:v>16.210464255156992</c:v>
                </c:pt>
                <c:pt idx="1756">
                  <c:v>18.223283458513219</c:v>
                </c:pt>
                <c:pt idx="1757">
                  <c:v>21.967421698155079</c:v>
                </c:pt>
                <c:pt idx="1758">
                  <c:v>22.997318585553881</c:v>
                </c:pt>
                <c:pt idx="1759">
                  <c:v>25.429375465340787</c:v>
                </c:pt>
                <c:pt idx="1760">
                  <c:v>27.024552441992146</c:v>
                </c:pt>
                <c:pt idx="1761">
                  <c:v>24.061569256369754</c:v>
                </c:pt>
                <c:pt idx="1762">
                  <c:v>26.144322762138504</c:v>
                </c:pt>
                <c:pt idx="1763">
                  <c:v>25.1977705861201</c:v>
                </c:pt>
                <c:pt idx="1764">
                  <c:v>25.135177662070145</c:v>
                </c:pt>
                <c:pt idx="1765">
                  <c:v>32.48421587875535</c:v>
                </c:pt>
                <c:pt idx="1766">
                  <c:v>40.329502680506444</c:v>
                </c:pt>
                <c:pt idx="1767">
                  <c:v>38.877258483898927</c:v>
                </c:pt>
                <c:pt idx="1768">
                  <c:v>36.237876806046984</c:v>
                </c:pt>
                <c:pt idx="1769">
                  <c:v>31.969589397704411</c:v>
                </c:pt>
                <c:pt idx="1770">
                  <c:v>34.915659302487143</c:v>
                </c:pt>
                <c:pt idx="1771">
                  <c:v>31.262453338104574</c:v>
                </c:pt>
                <c:pt idx="1772">
                  <c:v>26.026152177565955</c:v>
                </c:pt>
                <c:pt idx="1773">
                  <c:v>25.384305623643112</c:v>
                </c:pt>
                <c:pt idx="1774">
                  <c:v>19.399742777783779</c:v>
                </c:pt>
                <c:pt idx="1775">
                  <c:v>28.949607064733048</c:v>
                </c:pt>
                <c:pt idx="1776">
                  <c:v>35.341303509448515</c:v>
                </c:pt>
                <c:pt idx="1777">
                  <c:v>42.795916719872601</c:v>
                </c:pt>
                <c:pt idx="1778">
                  <c:v>51.70687275738338</c:v>
                </c:pt>
                <c:pt idx="1779">
                  <c:v>56.061433131331817</c:v>
                </c:pt>
                <c:pt idx="1780">
                  <c:v>57.258309402139496</c:v>
                </c:pt>
                <c:pt idx="1781">
                  <c:v>58.435663229859735</c:v>
                </c:pt>
                <c:pt idx="1782">
                  <c:v>60.578839577961851</c:v>
                </c:pt>
                <c:pt idx="1783">
                  <c:v>55.438963511486719</c:v>
                </c:pt>
                <c:pt idx="1784">
                  <c:v>50.380548171353922</c:v>
                </c:pt>
                <c:pt idx="1785">
                  <c:v>45.594976537282662</c:v>
                </c:pt>
                <c:pt idx="1786">
                  <c:v>38.143654891099843</c:v>
                </c:pt>
                <c:pt idx="1787">
                  <c:v>36.458708677253107</c:v>
                </c:pt>
                <c:pt idx="1788">
                  <c:v>42.510684972956611</c:v>
                </c:pt>
                <c:pt idx="1789">
                  <c:v>44.081272645358617</c:v>
                </c:pt>
                <c:pt idx="1790">
                  <c:v>42.018586254572185</c:v>
                </c:pt>
                <c:pt idx="1791">
                  <c:v>41.962228167297965</c:v>
                </c:pt>
                <c:pt idx="1792">
                  <c:v>40.467833588169519</c:v>
                </c:pt>
                <c:pt idx="1793">
                  <c:v>37.850075325401569</c:v>
                </c:pt>
                <c:pt idx="1794">
                  <c:v>31.932321618015997</c:v>
                </c:pt>
                <c:pt idx="1795">
                  <c:v>28.047820672478206</c:v>
                </c:pt>
                <c:pt idx="1796">
                  <c:v>29.80176221706083</c:v>
                </c:pt>
                <c:pt idx="1797">
                  <c:v>26.935107948969584</c:v>
                </c:pt>
                <c:pt idx="1798">
                  <c:v>22.802455806346504</c:v>
                </c:pt>
                <c:pt idx="1799">
                  <c:v>28.995093087966005</c:v>
                </c:pt>
                <c:pt idx="1800">
                  <c:v>41.816195077064641</c:v>
                </c:pt>
                <c:pt idx="1801">
                  <c:v>43.919617550816838</c:v>
                </c:pt>
                <c:pt idx="1802">
                  <c:v>45.218543869277525</c:v>
                </c:pt>
                <c:pt idx="1803">
                  <c:v>51.750370179180308</c:v>
                </c:pt>
                <c:pt idx="1804">
                  <c:v>53.181440952763928</c:v>
                </c:pt>
                <c:pt idx="1805">
                  <c:v>51.854576833117605</c:v>
                </c:pt>
                <c:pt idx="1806">
                  <c:v>51.945353028188087</c:v>
                </c:pt>
                <c:pt idx="1807">
                  <c:v>53.765480661861744</c:v>
                </c:pt>
                <c:pt idx="1808">
                  <c:v>45.900448104638485</c:v>
                </c:pt>
                <c:pt idx="1809">
                  <c:v>38.72434601918534</c:v>
                </c:pt>
                <c:pt idx="1810">
                  <c:v>33.287695278216603</c:v>
                </c:pt>
                <c:pt idx="1811">
                  <c:v>29.762025252397461</c:v>
                </c:pt>
                <c:pt idx="1812">
                  <c:v>24.914169372438387</c:v>
                </c:pt>
                <c:pt idx="1813">
                  <c:v>20.270783752974818</c:v>
                </c:pt>
                <c:pt idx="1814">
                  <c:v>17.226678718035625</c:v>
                </c:pt>
                <c:pt idx="1815">
                  <c:v>13.77690434619209</c:v>
                </c:pt>
                <c:pt idx="1816">
                  <c:v>17.385272145144079</c:v>
                </c:pt>
                <c:pt idx="1817">
                  <c:v>17.702409917332194</c:v>
                </c:pt>
                <c:pt idx="1818">
                  <c:v>18.849899742194214</c:v>
                </c:pt>
                <c:pt idx="1819">
                  <c:v>16.48165190383067</c:v>
                </c:pt>
                <c:pt idx="1820">
                  <c:v>19.976702389669175</c:v>
                </c:pt>
                <c:pt idx="1821">
                  <c:v>22.787204117664661</c:v>
                </c:pt>
                <c:pt idx="1822">
                  <c:v>21.125304415751504</c:v>
                </c:pt>
                <c:pt idx="1823">
                  <c:v>18.885732710150872</c:v>
                </c:pt>
                <c:pt idx="1824">
                  <c:v>19.633330099912698</c:v>
                </c:pt>
                <c:pt idx="1825">
                  <c:v>19.427393256081011</c:v>
                </c:pt>
                <c:pt idx="1826">
                  <c:v>21.179173471364905</c:v>
                </c:pt>
                <c:pt idx="1827">
                  <c:v>26.587970130224935</c:v>
                </c:pt>
                <c:pt idx="1828">
                  <c:v>30.042952351443791</c:v>
                </c:pt>
                <c:pt idx="1829">
                  <c:v>30.632774676454151</c:v>
                </c:pt>
                <c:pt idx="1830">
                  <c:v>27.217676281274034</c:v>
                </c:pt>
                <c:pt idx="1831">
                  <c:v>21.513959616409988</c:v>
                </c:pt>
                <c:pt idx="1832">
                  <c:v>16.127715580434494</c:v>
                </c:pt>
                <c:pt idx="1833">
                  <c:v>16.869178457472522</c:v>
                </c:pt>
                <c:pt idx="1834">
                  <c:v>16.840421139554088</c:v>
                </c:pt>
                <c:pt idx="1835">
                  <c:v>22.533510759144463</c:v>
                </c:pt>
                <c:pt idx="1836">
                  <c:v>27.01077336084311</c:v>
                </c:pt>
                <c:pt idx="1837">
                  <c:v>27.449324324324326</c:v>
                </c:pt>
                <c:pt idx="1838">
                  <c:v>27.646478865212654</c:v>
                </c:pt>
                <c:pt idx="1839">
                  <c:v>32.974103830804665</c:v>
                </c:pt>
                <c:pt idx="1840">
                  <c:v>30.534983150391646</c:v>
                </c:pt>
                <c:pt idx="1841">
                  <c:v>28.63525976860948</c:v>
                </c:pt>
                <c:pt idx="1842">
                  <c:v>35.293308079980598</c:v>
                </c:pt>
                <c:pt idx="1843">
                  <c:v>39.384199953897323</c:v>
                </c:pt>
                <c:pt idx="1844">
                  <c:v>37.31110562492691</c:v>
                </c:pt>
                <c:pt idx="1845">
                  <c:v>37.246104060039933</c:v>
                </c:pt>
                <c:pt idx="1846">
                  <c:v>36.497270514984756</c:v>
                </c:pt>
                <c:pt idx="1847">
                  <c:v>38.786395449643706</c:v>
                </c:pt>
                <c:pt idx="1848">
                  <c:v>43.707175354930655</c:v>
                </c:pt>
                <c:pt idx="1849">
                  <c:v>35.676890551742993</c:v>
                </c:pt>
                <c:pt idx="1850">
                  <c:v>35.820852115748146</c:v>
                </c:pt>
                <c:pt idx="1851">
                  <c:v>27.109296932445936</c:v>
                </c:pt>
                <c:pt idx="1852">
                  <c:v>33.19939817682981</c:v>
                </c:pt>
                <c:pt idx="1853">
                  <c:v>35.791795392016724</c:v>
                </c:pt>
                <c:pt idx="1854">
                  <c:v>42.276868510471232</c:v>
                </c:pt>
                <c:pt idx="1855">
                  <c:v>45.709005630545434</c:v>
                </c:pt>
                <c:pt idx="1856">
                  <c:v>51.455875156326456</c:v>
                </c:pt>
                <c:pt idx="1857">
                  <c:v>53.377697376922086</c:v>
                </c:pt>
                <c:pt idx="1858">
                  <c:v>55.765363495333695</c:v>
                </c:pt>
                <c:pt idx="1859">
                  <c:v>57.676171732569529</c:v>
                </c:pt>
                <c:pt idx="1860">
                  <c:v>55.209403355589792</c:v>
                </c:pt>
                <c:pt idx="1861">
                  <c:v>52.112822520461464</c:v>
                </c:pt>
                <c:pt idx="1862">
                  <c:v>47.646876913076134</c:v>
                </c:pt>
                <c:pt idx="1863">
                  <c:v>41.357258076028153</c:v>
                </c:pt>
                <c:pt idx="1864">
                  <c:v>41.802193063512597</c:v>
                </c:pt>
                <c:pt idx="1865">
                  <c:v>48.146145424443908</c:v>
                </c:pt>
                <c:pt idx="1866">
                  <c:v>47.636380417289175</c:v>
                </c:pt>
                <c:pt idx="1867">
                  <c:v>46.261709617463637</c:v>
                </c:pt>
                <c:pt idx="1868">
                  <c:v>45.143344492424724</c:v>
                </c:pt>
                <c:pt idx="1869">
                  <c:v>44.020701502598556</c:v>
                </c:pt>
                <c:pt idx="1870">
                  <c:v>40.765443796733067</c:v>
                </c:pt>
                <c:pt idx="1871">
                  <c:v>34.738928214148565</c:v>
                </c:pt>
                <c:pt idx="1872">
                  <c:v>28.708126518660048</c:v>
                </c:pt>
                <c:pt idx="1873">
                  <c:v>28.505335974221772</c:v>
                </c:pt>
                <c:pt idx="1874">
                  <c:v>25.052556100581779</c:v>
                </c:pt>
                <c:pt idx="1875">
                  <c:v>20.521605693611221</c:v>
                </c:pt>
                <c:pt idx="1876">
                  <c:v>25.853409324637237</c:v>
                </c:pt>
                <c:pt idx="1877">
                  <c:v>36.294247287157383</c:v>
                </c:pt>
                <c:pt idx="1878">
                  <c:v>41.213520197856546</c:v>
                </c:pt>
                <c:pt idx="1879">
                  <c:v>42.375598389238085</c:v>
                </c:pt>
                <c:pt idx="1880">
                  <c:v>49.932045711222983</c:v>
                </c:pt>
                <c:pt idx="1881">
                  <c:v>51.383888340325711</c:v>
                </c:pt>
                <c:pt idx="1882">
                  <c:v>50.566246931179215</c:v>
                </c:pt>
                <c:pt idx="1883">
                  <c:v>49.787516666583436</c:v>
                </c:pt>
                <c:pt idx="1884">
                  <c:v>52.46932729915995</c:v>
                </c:pt>
                <c:pt idx="1885">
                  <c:v>46.386175323209848</c:v>
                </c:pt>
                <c:pt idx="1886">
                  <c:v>40.074733000590342</c:v>
                </c:pt>
                <c:pt idx="1887">
                  <c:v>35.961767471012223</c:v>
                </c:pt>
                <c:pt idx="1888">
                  <c:v>32.169524809901127</c:v>
                </c:pt>
                <c:pt idx="1889">
                  <c:v>26.805081565922773</c:v>
                </c:pt>
                <c:pt idx="1890">
                  <c:v>20.336664440219906</c:v>
                </c:pt>
                <c:pt idx="1891">
                  <c:v>15.534108937070334</c:v>
                </c:pt>
                <c:pt idx="1892">
                  <c:v>9.0979795138256847</c:v>
                </c:pt>
                <c:pt idx="1893">
                  <c:v>12.719855384014073</c:v>
                </c:pt>
                <c:pt idx="1894">
                  <c:v>11.856440468712771</c:v>
                </c:pt>
                <c:pt idx="1895">
                  <c:v>10.584644478589457</c:v>
                </c:pt>
                <c:pt idx="1896">
                  <c:v>8.4320142433538479</c:v>
                </c:pt>
                <c:pt idx="1897">
                  <c:v>13.139453398738613</c:v>
                </c:pt>
                <c:pt idx="1898">
                  <c:v>16.973679372633061</c:v>
                </c:pt>
                <c:pt idx="1899">
                  <c:v>17.146602057433373</c:v>
                </c:pt>
                <c:pt idx="1900">
                  <c:v>17.218377818575529</c:v>
                </c:pt>
                <c:pt idx="1901">
                  <c:v>19.8220603340054</c:v>
                </c:pt>
                <c:pt idx="1902">
                  <c:v>20.5711966526388</c:v>
                </c:pt>
                <c:pt idx="1903">
                  <c:v>17.785835820479207</c:v>
                </c:pt>
                <c:pt idx="1904">
                  <c:v>23.158248987211564</c:v>
                </c:pt>
                <c:pt idx="1905">
                  <c:v>27.773576674180177</c:v>
                </c:pt>
                <c:pt idx="1906">
                  <c:v>26.868375554386226</c:v>
                </c:pt>
                <c:pt idx="1907">
                  <c:v>28.317291102251787</c:v>
                </c:pt>
                <c:pt idx="1908">
                  <c:v>28.516210181180927</c:v>
                </c:pt>
                <c:pt idx="1909">
                  <c:v>25.580093231594571</c:v>
                </c:pt>
                <c:pt idx="1910">
                  <c:v>24.229995782473424</c:v>
                </c:pt>
                <c:pt idx="1911">
                  <c:v>23.462909463678301</c:v>
                </c:pt>
                <c:pt idx="1912">
                  <c:v>23.223796259904187</c:v>
                </c:pt>
                <c:pt idx="1913">
                  <c:v>24.894589297110041</c:v>
                </c:pt>
                <c:pt idx="1914">
                  <c:v>23.420287118606062</c:v>
                </c:pt>
                <c:pt idx="1915">
                  <c:v>26.481782316082619</c:v>
                </c:pt>
                <c:pt idx="1916">
                  <c:v>32.786775572760504</c:v>
                </c:pt>
                <c:pt idx="1917">
                  <c:v>29.990657116163188</c:v>
                </c:pt>
                <c:pt idx="1918">
                  <c:v>30.064720967151061</c:v>
                </c:pt>
                <c:pt idx="1919">
                  <c:v>35.885400199430897</c:v>
                </c:pt>
                <c:pt idx="1920">
                  <c:v>37.410111670143579</c:v>
                </c:pt>
                <c:pt idx="1921">
                  <c:v>36.448243437673469</c:v>
                </c:pt>
                <c:pt idx="1922">
                  <c:v>38.260603292574061</c:v>
                </c:pt>
                <c:pt idx="1923">
                  <c:v>38.731517059760414</c:v>
                </c:pt>
                <c:pt idx="1924">
                  <c:v>38.201940375224879</c:v>
                </c:pt>
                <c:pt idx="1925">
                  <c:v>56.287444313584921</c:v>
                </c:pt>
                <c:pt idx="1926">
                  <c:v>48.097824411715742</c:v>
                </c:pt>
                <c:pt idx="1927">
                  <c:v>45.97579187298593</c:v>
                </c:pt>
                <c:pt idx="1928">
                  <c:v>35.613163242652455</c:v>
                </c:pt>
                <c:pt idx="1929">
                  <c:v>36.188608684140853</c:v>
                </c:pt>
                <c:pt idx="1930">
                  <c:v>36.048979259751448</c:v>
                </c:pt>
                <c:pt idx="1931">
                  <c:v>38.337169823926338</c:v>
                </c:pt>
                <c:pt idx="1932">
                  <c:v>39.359553506729775</c:v>
                </c:pt>
                <c:pt idx="1933">
                  <c:v>44.377248684204758</c:v>
                </c:pt>
                <c:pt idx="1934">
                  <c:v>46.73123094550769</c:v>
                </c:pt>
                <c:pt idx="1935">
                  <c:v>53.183638432825674</c:v>
                </c:pt>
                <c:pt idx="1936">
                  <c:v>57.598991088505258</c:v>
                </c:pt>
                <c:pt idx="1937">
                  <c:v>57.872553789330503</c:v>
                </c:pt>
                <c:pt idx="1938">
                  <c:v>56.280782023020926</c:v>
                </c:pt>
                <c:pt idx="1939">
                  <c:v>51.621439195283514</c:v>
                </c:pt>
                <c:pt idx="1940">
                  <c:v>42.76836731243872</c:v>
                </c:pt>
                <c:pt idx="1941">
                  <c:v>43.166470522304415</c:v>
                </c:pt>
                <c:pt idx="1942">
                  <c:v>50.498506887583083</c:v>
                </c:pt>
                <c:pt idx="1943">
                  <c:v>50.037136395885064</c:v>
                </c:pt>
                <c:pt idx="1944">
                  <c:v>48.85252757593183</c:v>
                </c:pt>
                <c:pt idx="1945">
                  <c:v>48.384896188636212</c:v>
                </c:pt>
                <c:pt idx="1946">
                  <c:v>48.472617327713323</c:v>
                </c:pt>
                <c:pt idx="1947">
                  <c:v>43.824224029706443</c:v>
                </c:pt>
                <c:pt idx="1948">
                  <c:v>38.046433572529978</c:v>
                </c:pt>
                <c:pt idx="1949">
                  <c:v>33.179950797288441</c:v>
                </c:pt>
                <c:pt idx="1950">
                  <c:v>31.195159334996021</c:v>
                </c:pt>
                <c:pt idx="1951">
                  <c:v>26.253813100665852</c:v>
                </c:pt>
                <c:pt idx="1952">
                  <c:v>20.90964510058576</c:v>
                </c:pt>
                <c:pt idx="1953">
                  <c:v>29.312108307142985</c:v>
                </c:pt>
                <c:pt idx="1954">
                  <c:v>36.113906593611389</c:v>
                </c:pt>
                <c:pt idx="1955">
                  <c:v>42.328633963798552</c:v>
                </c:pt>
                <c:pt idx="1956">
                  <c:v>46.357938958460075</c:v>
                </c:pt>
                <c:pt idx="1957">
                  <c:v>51.480370284893716</c:v>
                </c:pt>
                <c:pt idx="1958">
                  <c:v>51.722044061557149</c:v>
                </c:pt>
                <c:pt idx="1959">
                  <c:v>51.178246595731657</c:v>
                </c:pt>
                <c:pt idx="1960">
                  <c:v>49.778415930302231</c:v>
                </c:pt>
                <c:pt idx="1961">
                  <c:v>50.165910195181496</c:v>
                </c:pt>
                <c:pt idx="1962">
                  <c:v>46.914186343633183</c:v>
                </c:pt>
                <c:pt idx="1963">
                  <c:v>41.762675767217495</c:v>
                </c:pt>
                <c:pt idx="1964">
                  <c:v>39.802809206472226</c:v>
                </c:pt>
                <c:pt idx="1965">
                  <c:v>36.017391712532124</c:v>
                </c:pt>
                <c:pt idx="1966">
                  <c:v>29.087680037471213</c:v>
                </c:pt>
                <c:pt idx="1967">
                  <c:v>21.001663362727001</c:v>
                </c:pt>
                <c:pt idx="1968">
                  <c:v>15.016562384983438</c:v>
                </c:pt>
                <c:pt idx="1969">
                  <c:v>6.7491892207754267</c:v>
                </c:pt>
                <c:pt idx="1970">
                  <c:v>14.546506395834674</c:v>
                </c:pt>
                <c:pt idx="1971">
                  <c:v>16.107377359803866</c:v>
                </c:pt>
                <c:pt idx="1972">
                  <c:v>15.452613178125185</c:v>
                </c:pt>
                <c:pt idx="1973">
                  <c:v>12.520197644193617</c:v>
                </c:pt>
                <c:pt idx="1974">
                  <c:v>16.494140520676428</c:v>
                </c:pt>
                <c:pt idx="1975">
                  <c:v>18.369499847183743</c:v>
                </c:pt>
                <c:pt idx="1976">
                  <c:v>17.334195078334567</c:v>
                </c:pt>
                <c:pt idx="1977">
                  <c:v>21.703248544567153</c:v>
                </c:pt>
                <c:pt idx="1978">
                  <c:v>26.459843758781542</c:v>
                </c:pt>
                <c:pt idx="1979">
                  <c:v>27.148458145546446</c:v>
                </c:pt>
                <c:pt idx="1980">
                  <c:v>22.748802396822917</c:v>
                </c:pt>
                <c:pt idx="1981">
                  <c:v>24.257603304762966</c:v>
                </c:pt>
                <c:pt idx="1982">
                  <c:v>19.686482371681915</c:v>
                </c:pt>
                <c:pt idx="1983">
                  <c:v>16.126229426469436</c:v>
                </c:pt>
                <c:pt idx="1984">
                  <c:v>18.628295248966953</c:v>
                </c:pt>
                <c:pt idx="1985">
                  <c:v>19.535609287814243</c:v>
                </c:pt>
                <c:pt idx="1986">
                  <c:v>25.236943628721136</c:v>
                </c:pt>
                <c:pt idx="1987">
                  <c:v>28.330318163599138</c:v>
                </c:pt>
                <c:pt idx="1988">
                  <c:v>28.345694250843273</c:v>
                </c:pt>
                <c:pt idx="1989">
                  <c:v>27.332567129871489</c:v>
                </c:pt>
                <c:pt idx="1990">
                  <c:v>29.357817211723614</c:v>
                </c:pt>
                <c:pt idx="1991">
                  <c:v>25.202972081586978</c:v>
                </c:pt>
                <c:pt idx="1992">
                  <c:v>25.360990403766063</c:v>
                </c:pt>
                <c:pt idx="1993">
                  <c:v>28.011856609133297</c:v>
                </c:pt>
                <c:pt idx="1994">
                  <c:v>25.934019978820562</c:v>
                </c:pt>
                <c:pt idx="1995">
                  <c:v>28.430563995717222</c:v>
                </c:pt>
                <c:pt idx="1996">
                  <c:v>35.695216322110504</c:v>
                </c:pt>
                <c:pt idx="1997">
                  <c:v>39.836613671636719</c:v>
                </c:pt>
                <c:pt idx="1998">
                  <c:v>37.669525907036046</c:v>
                </c:pt>
                <c:pt idx="1999">
                  <c:v>40.42901621446768</c:v>
                </c:pt>
                <c:pt idx="2000">
                  <c:v>40.32373979917385</c:v>
                </c:pt>
                <c:pt idx="2001">
                  <c:v>35.715468643388512</c:v>
                </c:pt>
                <c:pt idx="2002">
                  <c:v>62.197639812455549</c:v>
                </c:pt>
                <c:pt idx="2003">
                  <c:v>52.829636456478148</c:v>
                </c:pt>
                <c:pt idx="2004">
                  <c:v>48.399445457497563</c:v>
                </c:pt>
                <c:pt idx="2005">
                  <c:v>36.627975697974044</c:v>
                </c:pt>
                <c:pt idx="2006">
                  <c:v>35.62317117776152</c:v>
                </c:pt>
                <c:pt idx="2007">
                  <c:v>37.432965181016584</c:v>
                </c:pt>
                <c:pt idx="2008">
                  <c:v>40.430566330488752</c:v>
                </c:pt>
                <c:pt idx="2009">
                  <c:v>39.825412888203338</c:v>
                </c:pt>
                <c:pt idx="2010">
                  <c:v>42.364117211467253</c:v>
                </c:pt>
                <c:pt idx="2011">
                  <c:v>44.870350371736336</c:v>
                </c:pt>
                <c:pt idx="2012">
                  <c:v>52.790264017646663</c:v>
                </c:pt>
                <c:pt idx="2013">
                  <c:v>57.183459395654303</c:v>
                </c:pt>
                <c:pt idx="2014">
                  <c:v>57.904671789578309</c:v>
                </c:pt>
                <c:pt idx="2015">
                  <c:v>59.544027584787194</c:v>
                </c:pt>
                <c:pt idx="2016">
                  <c:v>55.226157131368048</c:v>
                </c:pt>
                <c:pt idx="2017">
                  <c:v>43.969250138298072</c:v>
                </c:pt>
                <c:pt idx="2018">
                  <c:v>40.068466832011737</c:v>
                </c:pt>
                <c:pt idx="2019">
                  <c:v>45.741095490113317</c:v>
                </c:pt>
                <c:pt idx="2020">
                  <c:v>44.603642456020602</c:v>
                </c:pt>
                <c:pt idx="2021">
                  <c:v>45.235031737862414</c:v>
                </c:pt>
                <c:pt idx="2022">
                  <c:v>43.334393486419437</c:v>
                </c:pt>
                <c:pt idx="2023">
                  <c:v>44.564256569665673</c:v>
                </c:pt>
                <c:pt idx="2024">
                  <c:v>41.486296733481396</c:v>
                </c:pt>
                <c:pt idx="2025">
                  <c:v>36.395315192914921</c:v>
                </c:pt>
                <c:pt idx="2026">
                  <c:v>30.585477826790381</c:v>
                </c:pt>
                <c:pt idx="2027">
                  <c:v>31.575441112091013</c:v>
                </c:pt>
                <c:pt idx="2028">
                  <c:v>27.649517704858972</c:v>
                </c:pt>
                <c:pt idx="2029">
                  <c:v>23.347375356599635</c:v>
                </c:pt>
                <c:pt idx="2030">
                  <c:v>32.301812748876245</c:v>
                </c:pt>
                <c:pt idx="2031">
                  <c:v>38.420398647263781</c:v>
                </c:pt>
                <c:pt idx="2032">
                  <c:v>43.464494548425812</c:v>
                </c:pt>
                <c:pt idx="2033">
                  <c:v>44.29879917781544</c:v>
                </c:pt>
                <c:pt idx="2034">
                  <c:v>46.341378388742342</c:v>
                </c:pt>
                <c:pt idx="2035">
                  <c:v>45.467780246724395</c:v>
                </c:pt>
                <c:pt idx="2036">
                  <c:v>43.997161405629882</c:v>
                </c:pt>
                <c:pt idx="2037">
                  <c:v>40.577834766548634</c:v>
                </c:pt>
                <c:pt idx="2038">
                  <c:v>43.030636885965194</c:v>
                </c:pt>
                <c:pt idx="2039">
                  <c:v>41.457555532696375</c:v>
                </c:pt>
                <c:pt idx="2040">
                  <c:v>35.311916728776097</c:v>
                </c:pt>
                <c:pt idx="2041">
                  <c:v>35.400380113542006</c:v>
                </c:pt>
                <c:pt idx="2042">
                  <c:v>32.125570776255707</c:v>
                </c:pt>
                <c:pt idx="2043">
                  <c:v>25.164524666777936</c:v>
                </c:pt>
                <c:pt idx="2044">
                  <c:v>20.400335202381843</c:v>
                </c:pt>
                <c:pt idx="2045">
                  <c:v>16.949247923851786</c:v>
                </c:pt>
                <c:pt idx="2046">
                  <c:v>6.0766899811324349</c:v>
                </c:pt>
                <c:pt idx="2047">
                  <c:v>14.055947864287399</c:v>
                </c:pt>
                <c:pt idx="2048">
                  <c:v>17.279021698980674</c:v>
                </c:pt>
                <c:pt idx="2049">
                  <c:v>16.388251128176709</c:v>
                </c:pt>
                <c:pt idx="2050">
                  <c:v>13.153981574854292</c:v>
                </c:pt>
                <c:pt idx="2051">
                  <c:v>15.433023057172113</c:v>
                </c:pt>
                <c:pt idx="2052">
                  <c:v>14.715760786120068</c:v>
                </c:pt>
                <c:pt idx="2053">
                  <c:v>14.234931816381774</c:v>
                </c:pt>
                <c:pt idx="2054">
                  <c:v>18.38690071860141</c:v>
                </c:pt>
                <c:pt idx="2055">
                  <c:v>22.482844724374235</c:v>
                </c:pt>
                <c:pt idx="2056">
                  <c:v>24.207614206069461</c:v>
                </c:pt>
                <c:pt idx="2057">
                  <c:v>22.28243431138365</c:v>
                </c:pt>
                <c:pt idx="2058">
                  <c:v>23.13564839622261</c:v>
                </c:pt>
                <c:pt idx="2059">
                  <c:v>18.617083376857991</c:v>
                </c:pt>
                <c:pt idx="2060">
                  <c:v>15.186039549912836</c:v>
                </c:pt>
                <c:pt idx="2061">
                  <c:v>17.12703333449441</c:v>
                </c:pt>
                <c:pt idx="2062">
                  <c:v>16.826947568617015</c:v>
                </c:pt>
                <c:pt idx="2063">
                  <c:v>21.417015201983521</c:v>
                </c:pt>
                <c:pt idx="2064">
                  <c:v>26.69521736237202</c:v>
                </c:pt>
                <c:pt idx="2065">
                  <c:v>29.109288299155605</c:v>
                </c:pt>
                <c:pt idx="2066">
                  <c:v>28.824438369190535</c:v>
                </c:pt>
                <c:pt idx="2067">
                  <c:v>32.010088613588707</c:v>
                </c:pt>
                <c:pt idx="2068">
                  <c:v>29.910981095278537</c:v>
                </c:pt>
                <c:pt idx="2069">
                  <c:v>28.840673461894852</c:v>
                </c:pt>
                <c:pt idx="2070">
                  <c:v>29.386893471210911</c:v>
                </c:pt>
                <c:pt idx="2071">
                  <c:v>24.972728534877721</c:v>
                </c:pt>
                <c:pt idx="2072">
                  <c:v>21.964470119879671</c:v>
                </c:pt>
                <c:pt idx="2073">
                  <c:v>20.42003285173142</c:v>
                </c:pt>
                <c:pt idx="2074">
                  <c:v>18.227464580733063</c:v>
                </c:pt>
                <c:pt idx="2075">
                  <c:v>16.300981998276534</c:v>
                </c:pt>
                <c:pt idx="2076">
                  <c:v>21.8098996354171</c:v>
                </c:pt>
                <c:pt idx="2077">
                  <c:v>27.090024067295559</c:v>
                </c:pt>
                <c:pt idx="2078">
                  <c:v>31.667694415895852</c:v>
                </c:pt>
                <c:pt idx="2079">
                  <c:v>60.784959159770658</c:v>
                </c:pt>
                <c:pt idx="2080">
                  <c:v>52.834837056313653</c:v>
                </c:pt>
                <c:pt idx="2081">
                  <c:v>50.733343090030992</c:v>
                </c:pt>
                <c:pt idx="2082">
                  <c:v>41.045502899180434</c:v>
                </c:pt>
                <c:pt idx="2083">
                  <c:v>41.259010375808529</c:v>
                </c:pt>
                <c:pt idx="2084">
                  <c:v>43.625047907240145</c:v>
                </c:pt>
                <c:pt idx="2085">
                  <c:v>46.053169501919186</c:v>
                </c:pt>
                <c:pt idx="2086">
                  <c:v>47.7655176575906</c:v>
                </c:pt>
                <c:pt idx="2087">
                  <c:v>50.10129720903511</c:v>
                </c:pt>
                <c:pt idx="2088">
                  <c:v>48.900047627650309</c:v>
                </c:pt>
                <c:pt idx="2089">
                  <c:v>55.601583318665405</c:v>
                </c:pt>
                <c:pt idx="2090">
                  <c:v>58.983111281177173</c:v>
                </c:pt>
                <c:pt idx="2091">
                  <c:v>57.819426044167308</c:v>
                </c:pt>
                <c:pt idx="2092">
                  <c:v>58.13354027155215</c:v>
                </c:pt>
                <c:pt idx="2093">
                  <c:v>55.915476344273252</c:v>
                </c:pt>
                <c:pt idx="2094">
                  <c:v>45.987014694557324</c:v>
                </c:pt>
                <c:pt idx="2095">
                  <c:v>40.923845697968858</c:v>
                </c:pt>
                <c:pt idx="2096">
                  <c:v>44.938716565659064</c:v>
                </c:pt>
                <c:pt idx="2097">
                  <c:v>44.545899959912703</c:v>
                </c:pt>
                <c:pt idx="2098">
                  <c:v>47.046755418354877</c:v>
                </c:pt>
                <c:pt idx="2099">
                  <c:v>45.10160645673384</c:v>
                </c:pt>
                <c:pt idx="2100">
                  <c:v>47.992954419684438</c:v>
                </c:pt>
                <c:pt idx="2101">
                  <c:v>45.754491702710162</c:v>
                </c:pt>
                <c:pt idx="2102">
                  <c:v>42.155061352932485</c:v>
                </c:pt>
                <c:pt idx="2103">
                  <c:v>34.636757434768029</c:v>
                </c:pt>
                <c:pt idx="2104">
                  <c:v>36.123306095518451</c:v>
                </c:pt>
                <c:pt idx="2105">
                  <c:v>34.332967661928834</c:v>
                </c:pt>
                <c:pt idx="2106">
                  <c:v>29.795438986553112</c:v>
                </c:pt>
                <c:pt idx="2107">
                  <c:v>32.651890574919278</c:v>
                </c:pt>
                <c:pt idx="2108">
                  <c:v>36.347648736283524</c:v>
                </c:pt>
                <c:pt idx="2109">
                  <c:v>38.817795984410211</c:v>
                </c:pt>
                <c:pt idx="2110">
                  <c:v>37.286703730161193</c:v>
                </c:pt>
                <c:pt idx="2111">
                  <c:v>37.454120140612076</c:v>
                </c:pt>
                <c:pt idx="2112">
                  <c:v>38.487935334595392</c:v>
                </c:pt>
                <c:pt idx="2113">
                  <c:v>39.096549135628017</c:v>
                </c:pt>
                <c:pt idx="2114">
                  <c:v>36.648577616625701</c:v>
                </c:pt>
                <c:pt idx="2115">
                  <c:v>36.093508142934631</c:v>
                </c:pt>
                <c:pt idx="2116">
                  <c:v>37.256457318873728</c:v>
                </c:pt>
                <c:pt idx="2117">
                  <c:v>31.527958225064967</c:v>
                </c:pt>
                <c:pt idx="2118">
                  <c:v>31.215891297653915</c:v>
                </c:pt>
                <c:pt idx="2119">
                  <c:v>28.632019489037418</c:v>
                </c:pt>
                <c:pt idx="2120">
                  <c:v>23.790251405804778</c:v>
                </c:pt>
                <c:pt idx="2121">
                  <c:v>17.854297053294445</c:v>
                </c:pt>
                <c:pt idx="2122">
                  <c:v>15.594120500795794</c:v>
                </c:pt>
                <c:pt idx="2123">
                  <c:v>11.726331679965494</c:v>
                </c:pt>
                <c:pt idx="2124">
                  <c:v>18.811252046826503</c:v>
                </c:pt>
                <c:pt idx="2125">
                  <c:v>22.526446324735915</c:v>
                </c:pt>
                <c:pt idx="2126">
                  <c:v>19.003081615147568</c:v>
                </c:pt>
                <c:pt idx="2127">
                  <c:v>17.169602371336797</c:v>
                </c:pt>
                <c:pt idx="2128">
                  <c:v>18.476624041429144</c:v>
                </c:pt>
                <c:pt idx="2129">
                  <c:v>17.810166128102335</c:v>
                </c:pt>
                <c:pt idx="2130">
                  <c:v>18.219804245153608</c:v>
                </c:pt>
                <c:pt idx="2131">
                  <c:v>22.745555884305052</c:v>
                </c:pt>
                <c:pt idx="2132">
                  <c:v>26.037978622307818</c:v>
                </c:pt>
                <c:pt idx="2133">
                  <c:v>27.601959142593131</c:v>
                </c:pt>
                <c:pt idx="2134">
                  <c:v>27.309350519197661</c:v>
                </c:pt>
                <c:pt idx="2135">
                  <c:v>27.719961619912226</c:v>
                </c:pt>
                <c:pt idx="2136">
                  <c:v>23.445779940263993</c:v>
                </c:pt>
                <c:pt idx="2137">
                  <c:v>19.546677763906228</c:v>
                </c:pt>
                <c:pt idx="2138">
                  <c:v>19.057108064082492</c:v>
                </c:pt>
                <c:pt idx="2139">
                  <c:v>19.883518808925501</c:v>
                </c:pt>
                <c:pt idx="2140">
                  <c:v>23.227669813377155</c:v>
                </c:pt>
                <c:pt idx="2141">
                  <c:v>29.064286930414308</c:v>
                </c:pt>
                <c:pt idx="2142">
                  <c:v>31.951511523495956</c:v>
                </c:pt>
                <c:pt idx="2143">
                  <c:v>31.668145605601111</c:v>
                </c:pt>
                <c:pt idx="2144">
                  <c:v>32.71435601578942</c:v>
                </c:pt>
                <c:pt idx="2145">
                  <c:v>35.170125636593532</c:v>
                </c:pt>
                <c:pt idx="2146">
                  <c:v>33.756287831040183</c:v>
                </c:pt>
                <c:pt idx="2147">
                  <c:v>30.852215283972644</c:v>
                </c:pt>
                <c:pt idx="2148">
                  <c:v>27.96948970826632</c:v>
                </c:pt>
                <c:pt idx="2149">
                  <c:v>25.943059001640101</c:v>
                </c:pt>
                <c:pt idx="2150">
                  <c:v>17.226907392010137</c:v>
                </c:pt>
                <c:pt idx="2151">
                  <c:v>7.8032264097087563</c:v>
                </c:pt>
                <c:pt idx="2152">
                  <c:v>9.1824213099216827</c:v>
                </c:pt>
                <c:pt idx="2153">
                  <c:v>16.744331369398321</c:v>
                </c:pt>
                <c:pt idx="2154">
                  <c:v>24.455713836718399</c:v>
                </c:pt>
                <c:pt idx="2155">
                  <c:v>32.023690417941623</c:v>
                </c:pt>
                <c:pt idx="2156">
                  <c:v>56.151795451791408</c:v>
                </c:pt>
                <c:pt idx="2157">
                  <c:v>52.195286235073759</c:v>
                </c:pt>
                <c:pt idx="2158">
                  <c:v>50.061350427657366</c:v>
                </c:pt>
                <c:pt idx="2159">
                  <c:v>39.962069899756173</c:v>
                </c:pt>
                <c:pt idx="2160">
                  <c:v>37.474043310590332</c:v>
                </c:pt>
                <c:pt idx="2161">
                  <c:v>42.344114306211516</c:v>
                </c:pt>
                <c:pt idx="2162">
                  <c:v>46.040493733112733</c:v>
                </c:pt>
                <c:pt idx="2163">
                  <c:v>50.302599712698829</c:v>
                </c:pt>
                <c:pt idx="2164">
                  <c:v>52.832234126516141</c:v>
                </c:pt>
                <c:pt idx="2165">
                  <c:v>51.706051721413651</c:v>
                </c:pt>
                <c:pt idx="2166">
                  <c:v>57.911491920719229</c:v>
                </c:pt>
                <c:pt idx="2167">
                  <c:v>60.127391464311998</c:v>
                </c:pt>
                <c:pt idx="2168">
                  <c:v>56.359888380680637</c:v>
                </c:pt>
                <c:pt idx="2169">
                  <c:v>53.74127855397137</c:v>
                </c:pt>
                <c:pt idx="2170">
                  <c:v>50.413822883805736</c:v>
                </c:pt>
                <c:pt idx="2171">
                  <c:v>40.220983064849236</c:v>
                </c:pt>
                <c:pt idx="2172">
                  <c:v>35.26535505864679</c:v>
                </c:pt>
                <c:pt idx="2173">
                  <c:v>37.658243163826185</c:v>
                </c:pt>
                <c:pt idx="2174">
                  <c:v>34.008271766410978</c:v>
                </c:pt>
                <c:pt idx="2175">
                  <c:v>36.433959544515446</c:v>
                </c:pt>
                <c:pt idx="2176">
                  <c:v>33.15214566300579</c:v>
                </c:pt>
                <c:pt idx="2177">
                  <c:v>30.748115126854959</c:v>
                </c:pt>
                <c:pt idx="2178">
                  <c:v>27.361804544073781</c:v>
                </c:pt>
                <c:pt idx="2179">
                  <c:v>29.341591732872956</c:v>
                </c:pt>
                <c:pt idx="2180">
                  <c:v>25.810273690579226</c:v>
                </c:pt>
                <c:pt idx="2181">
                  <c:v>34.616302295301004</c:v>
                </c:pt>
                <c:pt idx="2182">
                  <c:v>38.240529936058905</c:v>
                </c:pt>
                <c:pt idx="2183">
                  <c:v>37.210992907801419</c:v>
                </c:pt>
                <c:pt idx="2184">
                  <c:v>39.742977911098997</c:v>
                </c:pt>
                <c:pt idx="2185">
                  <c:v>40.135852483062095</c:v>
                </c:pt>
                <c:pt idx="2186">
                  <c:v>37.327741935483871</c:v>
                </c:pt>
                <c:pt idx="2187">
                  <c:v>36.412448453777216</c:v>
                </c:pt>
                <c:pt idx="2188">
                  <c:v>37.11808822715448</c:v>
                </c:pt>
                <c:pt idx="2189">
                  <c:v>36.421656733831547</c:v>
                </c:pt>
                <c:pt idx="2190">
                  <c:v>38.900645280984207</c:v>
                </c:pt>
                <c:pt idx="2191">
                  <c:v>36.937265052875297</c:v>
                </c:pt>
                <c:pt idx="2192">
                  <c:v>35.951170707796429</c:v>
                </c:pt>
                <c:pt idx="2193">
                  <c:v>37.562827134389408</c:v>
                </c:pt>
                <c:pt idx="2194">
                  <c:v>30.600928252730913</c:v>
                </c:pt>
                <c:pt idx="2195">
                  <c:v>27.288757565648385</c:v>
                </c:pt>
                <c:pt idx="2196">
                  <c:v>24.574628059510477</c:v>
                </c:pt>
                <c:pt idx="2197">
                  <c:v>19.546556939259343</c:v>
                </c:pt>
                <c:pt idx="2198">
                  <c:v>12.293904067073118</c:v>
                </c:pt>
                <c:pt idx="2199">
                  <c:v>18.473336839783503</c:v>
                </c:pt>
                <c:pt idx="2200">
                  <c:v>22.540539110652595</c:v>
                </c:pt>
                <c:pt idx="2201">
                  <c:v>30.15230309165231</c:v>
                </c:pt>
                <c:pt idx="2202">
                  <c:v>32.327938474863963</c:v>
                </c:pt>
                <c:pt idx="2203">
                  <c:v>27.023072458160009</c:v>
                </c:pt>
                <c:pt idx="2204">
                  <c:v>24.092294432531503</c:v>
                </c:pt>
                <c:pt idx="2205">
                  <c:v>24.403308425285037</c:v>
                </c:pt>
                <c:pt idx="2206">
                  <c:v>23.800788971660893</c:v>
                </c:pt>
                <c:pt idx="2207">
                  <c:v>24.376137530082548</c:v>
                </c:pt>
                <c:pt idx="2208">
                  <c:v>30.851910665518211</c:v>
                </c:pt>
                <c:pt idx="2209">
                  <c:v>35.029948089977367</c:v>
                </c:pt>
                <c:pt idx="2210">
                  <c:v>35.597379760777571</c:v>
                </c:pt>
                <c:pt idx="2211">
                  <c:v>35.181258421417112</c:v>
                </c:pt>
                <c:pt idx="2212">
                  <c:v>34.68810993151844</c:v>
                </c:pt>
                <c:pt idx="2213">
                  <c:v>27.086652633537629</c:v>
                </c:pt>
                <c:pt idx="2214">
                  <c:v>25.899298929515368</c:v>
                </c:pt>
                <c:pt idx="2215">
                  <c:v>27.230420029137608</c:v>
                </c:pt>
                <c:pt idx="2216">
                  <c:v>26.825484992491099</c:v>
                </c:pt>
                <c:pt idx="2217">
                  <c:v>29.362894356871927</c:v>
                </c:pt>
                <c:pt idx="2218">
                  <c:v>34.219209378101532</c:v>
                </c:pt>
                <c:pt idx="2219">
                  <c:v>33.453136805546855</c:v>
                </c:pt>
                <c:pt idx="2220">
                  <c:v>29.986701819580297</c:v>
                </c:pt>
                <c:pt idx="2221">
                  <c:v>28.524230184231996</c:v>
                </c:pt>
                <c:pt idx="2222">
                  <c:v>31.741650865745591</c:v>
                </c:pt>
                <c:pt idx="2223">
                  <c:v>31.065129923588003</c:v>
                </c:pt>
                <c:pt idx="2224">
                  <c:v>28.837212166747754</c:v>
                </c:pt>
                <c:pt idx="2225">
                  <c:v>26.351822378891711</c:v>
                </c:pt>
                <c:pt idx="2226">
                  <c:v>25.734463276836156</c:v>
                </c:pt>
                <c:pt idx="2227">
                  <c:v>13.962604868138895</c:v>
                </c:pt>
                <c:pt idx="2228">
                  <c:v>5.8573535443446696</c:v>
                </c:pt>
                <c:pt idx="2229">
                  <c:v>10.251450676982591</c:v>
                </c:pt>
                <c:pt idx="2230">
                  <c:v>14.814503045700816</c:v>
                </c:pt>
                <c:pt idx="2231">
                  <c:v>17.365678875579864</c:v>
                </c:pt>
                <c:pt idx="2232">
                  <c:v>24.649257062687326</c:v>
                </c:pt>
                <c:pt idx="2233">
                  <c:v>52.002930576420702</c:v>
                </c:pt>
                <c:pt idx="2234">
                  <c:v>50.375476241473081</c:v>
                </c:pt>
                <c:pt idx="2235">
                  <c:v>48.229008945868571</c:v>
                </c:pt>
                <c:pt idx="2236">
                  <c:v>40.327022874206357</c:v>
                </c:pt>
                <c:pt idx="2237">
                  <c:v>34.633405604683837</c:v>
                </c:pt>
                <c:pt idx="2238">
                  <c:v>43.448516218972266</c:v>
                </c:pt>
                <c:pt idx="2239">
                  <c:v>49.527163399632279</c:v>
                </c:pt>
                <c:pt idx="2240">
                  <c:v>55.796205242677452</c:v>
                </c:pt>
                <c:pt idx="2241">
                  <c:v>56.231574356737902</c:v>
                </c:pt>
                <c:pt idx="2242">
                  <c:v>57.024873025113919</c:v>
                </c:pt>
                <c:pt idx="2243">
                  <c:v>61.342340921728599</c:v>
                </c:pt>
                <c:pt idx="2244">
                  <c:v>60.608051492992075</c:v>
                </c:pt>
                <c:pt idx="2245">
                  <c:v>54.839557845031116</c:v>
                </c:pt>
                <c:pt idx="2246">
                  <c:v>53.130319540568408</c:v>
                </c:pt>
                <c:pt idx="2247">
                  <c:v>46.415648043372833</c:v>
                </c:pt>
                <c:pt idx="2248">
                  <c:v>34.210039686490944</c:v>
                </c:pt>
                <c:pt idx="2249">
                  <c:v>31.91452517836116</c:v>
                </c:pt>
                <c:pt idx="2250">
                  <c:v>33.360837959111308</c:v>
                </c:pt>
                <c:pt idx="2251">
                  <c:v>29.160887414356708</c:v>
                </c:pt>
                <c:pt idx="2252">
                  <c:v>29.558269621020944</c:v>
                </c:pt>
                <c:pt idx="2253">
                  <c:v>25.463498961191377</c:v>
                </c:pt>
                <c:pt idx="2254">
                  <c:v>21.727679944776668</c:v>
                </c:pt>
                <c:pt idx="2255">
                  <c:v>18.407041614605301</c:v>
                </c:pt>
                <c:pt idx="2256">
                  <c:v>24.425850525153788</c:v>
                </c:pt>
                <c:pt idx="2257">
                  <c:v>28.162505277124421</c:v>
                </c:pt>
                <c:pt idx="2258">
                  <c:v>39.95210400273691</c:v>
                </c:pt>
                <c:pt idx="2259">
                  <c:v>45.167405160770556</c:v>
                </c:pt>
                <c:pt idx="2260">
                  <c:v>44.638680710859212</c:v>
                </c:pt>
                <c:pt idx="2261">
                  <c:v>44.457652639563456</c:v>
                </c:pt>
                <c:pt idx="2262">
                  <c:v>42.369735421166311</c:v>
                </c:pt>
                <c:pt idx="2263">
                  <c:v>33.924503015412114</c:v>
                </c:pt>
                <c:pt idx="2264">
                  <c:v>30.23182807733517</c:v>
                </c:pt>
                <c:pt idx="2265">
                  <c:v>29.389569253674708</c:v>
                </c:pt>
                <c:pt idx="2266">
                  <c:v>30.070254416479091</c:v>
                </c:pt>
                <c:pt idx="2267">
                  <c:v>36.64631807922747</c:v>
                </c:pt>
                <c:pt idx="2268">
                  <c:v>38.354730924390367</c:v>
                </c:pt>
                <c:pt idx="2269">
                  <c:v>41.130265680256336</c:v>
                </c:pt>
                <c:pt idx="2270">
                  <c:v>42.430360727323944</c:v>
                </c:pt>
                <c:pt idx="2271">
                  <c:v>36.359216468992692</c:v>
                </c:pt>
                <c:pt idx="2272">
                  <c:v>27.111944013352463</c:v>
                </c:pt>
                <c:pt idx="2273">
                  <c:v>24.815971676383541</c:v>
                </c:pt>
                <c:pt idx="2274">
                  <c:v>18.462899464091187</c:v>
                </c:pt>
                <c:pt idx="2275">
                  <c:v>12.886339494370089</c:v>
                </c:pt>
                <c:pt idx="2276">
                  <c:v>25.270674065737897</c:v>
                </c:pt>
                <c:pt idx="2277">
                  <c:v>32.425308224641256</c:v>
                </c:pt>
                <c:pt idx="2278">
                  <c:v>37.529123195386745</c:v>
                </c:pt>
                <c:pt idx="2279">
                  <c:v>45.218816874616742</c:v>
                </c:pt>
                <c:pt idx="2280">
                  <c:v>42.005521196180176</c:v>
                </c:pt>
                <c:pt idx="2281">
                  <c:v>38.715253009668245</c:v>
                </c:pt>
                <c:pt idx="2282">
                  <c:v>37.333243270627172</c:v>
                </c:pt>
                <c:pt idx="2283">
                  <c:v>34.534854737308549</c:v>
                </c:pt>
                <c:pt idx="2284">
                  <c:v>30.032317636195753</c:v>
                </c:pt>
                <c:pt idx="2285">
                  <c:v>34.968285860615374</c:v>
                </c:pt>
                <c:pt idx="2286">
                  <c:v>36.589820317219477</c:v>
                </c:pt>
                <c:pt idx="2287">
                  <c:v>39.774594742198943</c:v>
                </c:pt>
                <c:pt idx="2288">
                  <c:v>41.935207577589686</c:v>
                </c:pt>
                <c:pt idx="2289">
                  <c:v>41.679019208202078</c:v>
                </c:pt>
                <c:pt idx="2290">
                  <c:v>35.055261646981627</c:v>
                </c:pt>
                <c:pt idx="2291">
                  <c:v>32.563589862822603</c:v>
                </c:pt>
                <c:pt idx="2292">
                  <c:v>27.058037206193607</c:v>
                </c:pt>
                <c:pt idx="2293">
                  <c:v>24.92452303061436</c:v>
                </c:pt>
                <c:pt idx="2294">
                  <c:v>26.260481683335669</c:v>
                </c:pt>
                <c:pt idx="2295">
                  <c:v>31.303471133751305</c:v>
                </c:pt>
                <c:pt idx="2296">
                  <c:v>32.941981273248103</c:v>
                </c:pt>
                <c:pt idx="2297">
                  <c:v>34.663877326546896</c:v>
                </c:pt>
                <c:pt idx="2298">
                  <c:v>34.76620868887624</c:v>
                </c:pt>
                <c:pt idx="2299">
                  <c:v>39.198149239398496</c:v>
                </c:pt>
                <c:pt idx="2300">
                  <c:v>37.473135975527114</c:v>
                </c:pt>
                <c:pt idx="2301">
                  <c:v>36.010585544558467</c:v>
                </c:pt>
                <c:pt idx="2302">
                  <c:v>30.191374987683243</c:v>
                </c:pt>
                <c:pt idx="2303">
                  <c:v>28.650489050515898</c:v>
                </c:pt>
                <c:pt idx="2304">
                  <c:v>23.908663082989136</c:v>
                </c:pt>
                <c:pt idx="2305">
                  <c:v>20.154998935850109</c:v>
                </c:pt>
                <c:pt idx="2306">
                  <c:v>13.694297361885571</c:v>
                </c:pt>
                <c:pt idx="2307">
                  <c:v>17.290623577605828</c:v>
                </c:pt>
                <c:pt idx="2308">
                  <c:v>17.566580270321982</c:v>
                </c:pt>
                <c:pt idx="2309">
                  <c:v>17.707919830403974</c:v>
                </c:pt>
                <c:pt idx="2310">
                  <c:v>38.305513281960849</c:v>
                </c:pt>
                <c:pt idx="2311">
                  <c:v>41.389006151248338</c:v>
                </c:pt>
                <c:pt idx="2312">
                  <c:v>40.772551692797101</c:v>
                </c:pt>
                <c:pt idx="2313">
                  <c:v>36.221376446904884</c:v>
                </c:pt>
                <c:pt idx="2314">
                  <c:v>35.598588761118791</c:v>
                </c:pt>
                <c:pt idx="2315">
                  <c:v>49.9219914710675</c:v>
                </c:pt>
                <c:pt idx="2316">
                  <c:v>57.076739416572288</c:v>
                </c:pt>
                <c:pt idx="2317">
                  <c:v>64.518336138398766</c:v>
                </c:pt>
                <c:pt idx="2318">
                  <c:v>66.344555712388612</c:v>
                </c:pt>
                <c:pt idx="2319">
                  <c:v>66.361251953497984</c:v>
                </c:pt>
                <c:pt idx="2320">
                  <c:v>66.39320885130941</c:v>
                </c:pt>
                <c:pt idx="2321">
                  <c:v>62.895599605821708</c:v>
                </c:pt>
                <c:pt idx="2322">
                  <c:v>55.651542063620205</c:v>
                </c:pt>
                <c:pt idx="2323">
                  <c:v>52.496623782784845</c:v>
                </c:pt>
                <c:pt idx="2324">
                  <c:v>48.190227227025936</c:v>
                </c:pt>
                <c:pt idx="2325">
                  <c:v>38.679402525802935</c:v>
                </c:pt>
                <c:pt idx="2326">
                  <c:v>36.109627343528466</c:v>
                </c:pt>
                <c:pt idx="2327">
                  <c:v>34.205788003173403</c:v>
                </c:pt>
                <c:pt idx="2328">
                  <c:v>28.578616173927834</c:v>
                </c:pt>
                <c:pt idx="2329">
                  <c:v>24.926719620916423</c:v>
                </c:pt>
                <c:pt idx="2330">
                  <c:v>27.728810605950599</c:v>
                </c:pt>
                <c:pt idx="2331">
                  <c:v>24.782888284086699</c:v>
                </c:pt>
                <c:pt idx="2332">
                  <c:v>24.976106217549663</c:v>
                </c:pt>
                <c:pt idx="2333">
                  <c:v>27.33271734333627</c:v>
                </c:pt>
                <c:pt idx="2334">
                  <c:v>29.548676914438133</c:v>
                </c:pt>
                <c:pt idx="2335">
                  <c:v>37.689718929991884</c:v>
                </c:pt>
                <c:pt idx="2336">
                  <c:v>44.313604778340284</c:v>
                </c:pt>
                <c:pt idx="2337">
                  <c:v>46.541284295592959</c:v>
                </c:pt>
                <c:pt idx="2338">
                  <c:v>46.799746702096805</c:v>
                </c:pt>
                <c:pt idx="2339">
                  <c:v>46.473959492543955</c:v>
                </c:pt>
                <c:pt idx="2340">
                  <c:v>39.919238368129768</c:v>
                </c:pt>
                <c:pt idx="2341">
                  <c:v>36.910013639882521</c:v>
                </c:pt>
                <c:pt idx="2342">
                  <c:v>33.063598516793164</c:v>
                </c:pt>
                <c:pt idx="2343">
                  <c:v>31.840200568192557</c:v>
                </c:pt>
                <c:pt idx="2344">
                  <c:v>36.597504892955342</c:v>
                </c:pt>
                <c:pt idx="2345">
                  <c:v>36.524693605145011</c:v>
                </c:pt>
                <c:pt idx="2346">
                  <c:v>38.191607872261422</c:v>
                </c:pt>
                <c:pt idx="2347">
                  <c:v>43.330107656949316</c:v>
                </c:pt>
                <c:pt idx="2348">
                  <c:v>38.143192766204066</c:v>
                </c:pt>
                <c:pt idx="2349">
                  <c:v>29.276448229505736</c:v>
                </c:pt>
                <c:pt idx="2350">
                  <c:v>27.516035311903149</c:v>
                </c:pt>
                <c:pt idx="2351">
                  <c:v>23.419095995288576</c:v>
                </c:pt>
                <c:pt idx="2352">
                  <c:v>14.928033996478105</c:v>
                </c:pt>
                <c:pt idx="2353">
                  <c:v>27.321884680180425</c:v>
                </c:pt>
                <c:pt idx="2354">
                  <c:v>33.957527008380175</c:v>
                </c:pt>
                <c:pt idx="2355">
                  <c:v>36.74144161215915</c:v>
                </c:pt>
                <c:pt idx="2356">
                  <c:v>45.843093173240561</c:v>
                </c:pt>
                <c:pt idx="2357">
                  <c:v>46.319164507847262</c:v>
                </c:pt>
                <c:pt idx="2358">
                  <c:v>43.142566688815812</c:v>
                </c:pt>
                <c:pt idx="2359">
                  <c:v>40.434124179707212</c:v>
                </c:pt>
                <c:pt idx="2360">
                  <c:v>39.672746656777989</c:v>
                </c:pt>
                <c:pt idx="2361">
                  <c:v>36.480178359924757</c:v>
                </c:pt>
                <c:pt idx="2362">
                  <c:v>35.962097178928751</c:v>
                </c:pt>
                <c:pt idx="2363">
                  <c:v>37.310370734244522</c:v>
                </c:pt>
                <c:pt idx="2364">
                  <c:v>41.426277255770337</c:v>
                </c:pt>
                <c:pt idx="2365">
                  <c:v>43.076423207332603</c:v>
                </c:pt>
                <c:pt idx="2366">
                  <c:v>41.388618703620729</c:v>
                </c:pt>
                <c:pt idx="2367">
                  <c:v>39.02817705018763</c:v>
                </c:pt>
                <c:pt idx="2368">
                  <c:v>35.647510911667943</c:v>
                </c:pt>
                <c:pt idx="2369">
                  <c:v>28.239989401516908</c:v>
                </c:pt>
                <c:pt idx="2370">
                  <c:v>25.280913295450457</c:v>
                </c:pt>
                <c:pt idx="2371">
                  <c:v>24.730020583287128</c:v>
                </c:pt>
                <c:pt idx="2372">
                  <c:v>29.185496822057861</c:v>
                </c:pt>
                <c:pt idx="2373">
                  <c:v>30.025806512266318</c:v>
                </c:pt>
                <c:pt idx="2374">
                  <c:v>32.050173399990996</c:v>
                </c:pt>
                <c:pt idx="2375">
                  <c:v>34.369416851282779</c:v>
                </c:pt>
                <c:pt idx="2376">
                  <c:v>42.134111739721078</c:v>
                </c:pt>
                <c:pt idx="2377">
                  <c:v>41.114345958465783</c:v>
                </c:pt>
                <c:pt idx="2378">
                  <c:v>42.284773114220151</c:v>
                </c:pt>
                <c:pt idx="2379">
                  <c:v>40.190266867209004</c:v>
                </c:pt>
                <c:pt idx="2380">
                  <c:v>37.830231410090029</c:v>
                </c:pt>
                <c:pt idx="2381">
                  <c:v>32.651081579202632</c:v>
                </c:pt>
                <c:pt idx="2382">
                  <c:v>28.773690415016777</c:v>
                </c:pt>
                <c:pt idx="2383">
                  <c:v>21.02230326469958</c:v>
                </c:pt>
                <c:pt idx="2384">
                  <c:v>17.703236802280305</c:v>
                </c:pt>
                <c:pt idx="2385">
                  <c:v>19.116647791619481</c:v>
                </c:pt>
                <c:pt idx="2386">
                  <c:v>22.670949011577758</c:v>
                </c:pt>
                <c:pt idx="2387">
                  <c:v>36.646104796229551</c:v>
                </c:pt>
                <c:pt idx="2388">
                  <c:v>37.776604131744314</c:v>
                </c:pt>
                <c:pt idx="2389">
                  <c:v>39.569742219044755</c:v>
                </c:pt>
                <c:pt idx="2390">
                  <c:v>32.659059335576458</c:v>
                </c:pt>
                <c:pt idx="2391">
                  <c:v>31.72593737920371</c:v>
                </c:pt>
                <c:pt idx="2392">
                  <c:v>46.30734493689814</c:v>
                </c:pt>
                <c:pt idx="2393">
                  <c:v>53.994988694004775</c:v>
                </c:pt>
                <c:pt idx="2394">
                  <c:v>63.233855910855588</c:v>
                </c:pt>
                <c:pt idx="2395">
                  <c:v>68.674280879864639</c:v>
                </c:pt>
                <c:pt idx="2396">
                  <c:v>67.703725682339027</c:v>
                </c:pt>
                <c:pt idx="2397">
                  <c:v>66.68479039695184</c:v>
                </c:pt>
                <c:pt idx="2398">
                  <c:v>64.94567583296292</c:v>
                </c:pt>
                <c:pt idx="2399">
                  <c:v>58.464919377991684</c:v>
                </c:pt>
                <c:pt idx="2400">
                  <c:v>53.476954027806059</c:v>
                </c:pt>
                <c:pt idx="2401">
                  <c:v>48.735251702253244</c:v>
                </c:pt>
                <c:pt idx="2402">
                  <c:v>42.05244128690741</c:v>
                </c:pt>
                <c:pt idx="2403">
                  <c:v>34.184844230873061</c:v>
                </c:pt>
                <c:pt idx="2404">
                  <c:v>28.532027063910476</c:v>
                </c:pt>
                <c:pt idx="2405">
                  <c:v>28.366187993901747</c:v>
                </c:pt>
                <c:pt idx="2406">
                  <c:v>29.076161108988703</c:v>
                </c:pt>
                <c:pt idx="2407">
                  <c:v>34.154834910189606</c:v>
                </c:pt>
                <c:pt idx="2408">
                  <c:v>31.554265032880728</c:v>
                </c:pt>
                <c:pt idx="2409">
                  <c:v>32.639556552600034</c:v>
                </c:pt>
                <c:pt idx="2410">
                  <c:v>30.97309993471838</c:v>
                </c:pt>
                <c:pt idx="2411">
                  <c:v>30.854407427107006</c:v>
                </c:pt>
                <c:pt idx="2412">
                  <c:v>34.68413895413525</c:v>
                </c:pt>
                <c:pt idx="2413">
                  <c:v>39.59734369548741</c:v>
                </c:pt>
                <c:pt idx="2414">
                  <c:v>44.597771644689772</c:v>
                </c:pt>
                <c:pt idx="2415">
                  <c:v>47.47172545873341</c:v>
                </c:pt>
                <c:pt idx="2416">
                  <c:v>48.498055017357913</c:v>
                </c:pt>
                <c:pt idx="2417">
                  <c:v>44.984323463726618</c:v>
                </c:pt>
                <c:pt idx="2418">
                  <c:v>43.680979398972639</c:v>
                </c:pt>
                <c:pt idx="2419">
                  <c:v>39.168355830653049</c:v>
                </c:pt>
                <c:pt idx="2420">
                  <c:v>34.165521267926003</c:v>
                </c:pt>
                <c:pt idx="2421">
                  <c:v>36.260446920751576</c:v>
                </c:pt>
                <c:pt idx="2422">
                  <c:v>35.385641253611915</c:v>
                </c:pt>
                <c:pt idx="2423">
                  <c:v>37.543998471991053</c:v>
                </c:pt>
                <c:pt idx="2424">
                  <c:v>41.847313277372713</c:v>
                </c:pt>
                <c:pt idx="2425">
                  <c:v>38.443860358538892</c:v>
                </c:pt>
                <c:pt idx="2426">
                  <c:v>29.941526775190098</c:v>
                </c:pt>
                <c:pt idx="2427">
                  <c:v>30.076268981665315</c:v>
                </c:pt>
                <c:pt idx="2428">
                  <c:v>27.708351519953801</c:v>
                </c:pt>
                <c:pt idx="2429">
                  <c:v>18.898770104068117</c:v>
                </c:pt>
                <c:pt idx="2430">
                  <c:v>29.78334655881784</c:v>
                </c:pt>
                <c:pt idx="2431">
                  <c:v>36.688981229757431</c:v>
                </c:pt>
                <c:pt idx="2432">
                  <c:v>37.832362623448979</c:v>
                </c:pt>
                <c:pt idx="2433">
                  <c:v>43.08191948037404</c:v>
                </c:pt>
                <c:pt idx="2434">
                  <c:v>45.126815355531029</c:v>
                </c:pt>
                <c:pt idx="2435">
                  <c:v>43.973591364021559</c:v>
                </c:pt>
                <c:pt idx="2436">
                  <c:v>43.510028281570285</c:v>
                </c:pt>
                <c:pt idx="2437">
                  <c:v>43.993241340467478</c:v>
                </c:pt>
                <c:pt idx="2438">
                  <c:v>44.030028535579483</c:v>
                </c:pt>
                <c:pt idx="2439">
                  <c:v>43.285381420322153</c:v>
                </c:pt>
                <c:pt idx="2440">
                  <c:v>44.459307642064012</c:v>
                </c:pt>
                <c:pt idx="2441">
                  <c:v>49.357919497642676</c:v>
                </c:pt>
                <c:pt idx="2442">
                  <c:v>51.1165267534913</c:v>
                </c:pt>
                <c:pt idx="2443">
                  <c:v>47.449661428706271</c:v>
                </c:pt>
                <c:pt idx="2444">
                  <c:v>45.760094949505557</c:v>
                </c:pt>
                <c:pt idx="2445">
                  <c:v>43.681006017117404</c:v>
                </c:pt>
                <c:pt idx="2446">
                  <c:v>33.590254435367186</c:v>
                </c:pt>
                <c:pt idx="2447">
                  <c:v>28.669235015025397</c:v>
                </c:pt>
                <c:pt idx="2448">
                  <c:v>28.198479298006475</c:v>
                </c:pt>
                <c:pt idx="2449">
                  <c:v>31.081157848529443</c:v>
                </c:pt>
                <c:pt idx="2450">
                  <c:v>29.835904099253916</c:v>
                </c:pt>
                <c:pt idx="2451">
                  <c:v>32.231604466496137</c:v>
                </c:pt>
                <c:pt idx="2452">
                  <c:v>34.556453258252738</c:v>
                </c:pt>
                <c:pt idx="2453">
                  <c:v>42.340113351937624</c:v>
                </c:pt>
                <c:pt idx="2454">
                  <c:v>42.023579828681683</c:v>
                </c:pt>
                <c:pt idx="2455">
                  <c:v>44.594189278358762</c:v>
                </c:pt>
                <c:pt idx="2456">
                  <c:v>45.795196356748313</c:v>
                </c:pt>
                <c:pt idx="2457">
                  <c:v>46.336310183300441</c:v>
                </c:pt>
                <c:pt idx="2458">
                  <c:v>42.135130047722917</c:v>
                </c:pt>
                <c:pt idx="2459">
                  <c:v>38.58519219712764</c:v>
                </c:pt>
                <c:pt idx="2460">
                  <c:v>31.662247781221602</c:v>
                </c:pt>
                <c:pt idx="2461">
                  <c:v>25.49669617534591</c:v>
                </c:pt>
                <c:pt idx="2462">
                  <c:v>21.451242292496651</c:v>
                </c:pt>
                <c:pt idx="2463">
                  <c:v>20.55211390066297</c:v>
                </c:pt>
                <c:pt idx="2464">
                  <c:v>36.503262827053042</c:v>
                </c:pt>
                <c:pt idx="2465">
                  <c:v>31.356574167117568</c:v>
                </c:pt>
                <c:pt idx="2466">
                  <c:v>33.725714639277314</c:v>
                </c:pt>
                <c:pt idx="2467">
                  <c:v>31.587665096717508</c:v>
                </c:pt>
                <c:pt idx="2468">
                  <c:v>29.032387333595146</c:v>
                </c:pt>
                <c:pt idx="2469">
                  <c:v>40.354884434880326</c:v>
                </c:pt>
                <c:pt idx="2470">
                  <c:v>52.995399879379882</c:v>
                </c:pt>
                <c:pt idx="2471">
                  <c:v>59.20641046473839</c:v>
                </c:pt>
                <c:pt idx="2472">
                  <c:v>63.497251802694976</c:v>
                </c:pt>
                <c:pt idx="2473">
                  <c:v>64.514991333370602</c:v>
                </c:pt>
                <c:pt idx="2474">
                  <c:v>65.328418812202258</c:v>
                </c:pt>
                <c:pt idx="2475">
                  <c:v>65.493380745296847</c:v>
                </c:pt>
                <c:pt idx="2476">
                  <c:v>62.555187200270709</c:v>
                </c:pt>
                <c:pt idx="2477">
                  <c:v>59.605181238670859</c:v>
                </c:pt>
                <c:pt idx="2478">
                  <c:v>54.49004469727754</c:v>
                </c:pt>
                <c:pt idx="2479">
                  <c:v>46.717851831008574</c:v>
                </c:pt>
                <c:pt idx="2480">
                  <c:v>34.065708944713322</c:v>
                </c:pt>
                <c:pt idx="2481">
                  <c:v>26.189351314979454</c:v>
                </c:pt>
                <c:pt idx="2482">
                  <c:v>25.987931106734273</c:v>
                </c:pt>
                <c:pt idx="2483">
                  <c:v>27.226871323476274</c:v>
                </c:pt>
                <c:pt idx="2484">
                  <c:v>32.905269522470064</c:v>
                </c:pt>
                <c:pt idx="2485">
                  <c:v>29.600359227660526</c:v>
                </c:pt>
                <c:pt idx="2486">
                  <c:v>30.260762283496629</c:v>
                </c:pt>
                <c:pt idx="2487">
                  <c:v>24.715222409085648</c:v>
                </c:pt>
                <c:pt idx="2488">
                  <c:v>27.573731093754084</c:v>
                </c:pt>
                <c:pt idx="2489">
                  <c:v>33.794362468037257</c:v>
                </c:pt>
                <c:pt idx="2490">
                  <c:v>41.243293846541604</c:v>
                </c:pt>
                <c:pt idx="2491">
                  <c:v>47.924265207053175</c:v>
                </c:pt>
                <c:pt idx="2492">
                  <c:v>52.961689373032705</c:v>
                </c:pt>
                <c:pt idx="2493">
                  <c:v>53.268445621815772</c:v>
                </c:pt>
                <c:pt idx="2494">
                  <c:v>49.384551441908044</c:v>
                </c:pt>
                <c:pt idx="2495">
                  <c:v>48.406336510064783</c:v>
                </c:pt>
                <c:pt idx="2496">
                  <c:v>43.602357951915067</c:v>
                </c:pt>
                <c:pt idx="2497">
                  <c:v>42.206380648054079</c:v>
                </c:pt>
                <c:pt idx="2498">
                  <c:v>44.889732554397334</c:v>
                </c:pt>
                <c:pt idx="2499">
                  <c:v>44.851635566438681</c:v>
                </c:pt>
                <c:pt idx="2500">
                  <c:v>47.754968784771492</c:v>
                </c:pt>
                <c:pt idx="2501">
                  <c:v>51.46505566184306</c:v>
                </c:pt>
                <c:pt idx="2502">
                  <c:v>43.640349184541407</c:v>
                </c:pt>
                <c:pt idx="2503">
                  <c:v>31.816769334820037</c:v>
                </c:pt>
                <c:pt idx="2504">
                  <c:v>34.224222500131049</c:v>
                </c:pt>
                <c:pt idx="2505">
                  <c:v>33.246139624062728</c:v>
                </c:pt>
                <c:pt idx="2506">
                  <c:v>25.692144419040293</c:v>
                </c:pt>
                <c:pt idx="2507">
                  <c:v>34.719222462203028</c:v>
                </c:pt>
                <c:pt idx="2508">
                  <c:v>39.321710288781048</c:v>
                </c:pt>
                <c:pt idx="2509">
                  <c:v>40.51552787167509</c:v>
                </c:pt>
                <c:pt idx="2510">
                  <c:v>44.375402426750519</c:v>
                </c:pt>
                <c:pt idx="2511">
                  <c:v>46.624367203734188</c:v>
                </c:pt>
                <c:pt idx="2512">
                  <c:v>43.220452844191655</c:v>
                </c:pt>
                <c:pt idx="2513">
                  <c:v>41.547905752662814</c:v>
                </c:pt>
                <c:pt idx="2514">
                  <c:v>40.619757042120263</c:v>
                </c:pt>
                <c:pt idx="2515">
                  <c:v>38.672498604747744</c:v>
                </c:pt>
                <c:pt idx="2516">
                  <c:v>38.500599905469443</c:v>
                </c:pt>
                <c:pt idx="2517">
                  <c:v>39.934060179013528</c:v>
                </c:pt>
                <c:pt idx="2518">
                  <c:v>48.108859034682453</c:v>
                </c:pt>
                <c:pt idx="2519">
                  <c:v>50.556481270069519</c:v>
                </c:pt>
                <c:pt idx="2520">
                  <c:v>48.031990661971271</c:v>
                </c:pt>
                <c:pt idx="2521">
                  <c:v>46.334392479189098</c:v>
                </c:pt>
                <c:pt idx="2522">
                  <c:v>48.584971348699987</c:v>
                </c:pt>
                <c:pt idx="2523">
                  <c:v>41.012313311084263</c:v>
                </c:pt>
                <c:pt idx="2524">
                  <c:v>32.25409936819333</c:v>
                </c:pt>
                <c:pt idx="2525">
                  <c:v>33.68877234305473</c:v>
                </c:pt>
                <c:pt idx="2526">
                  <c:v>40.284463894967168</c:v>
                </c:pt>
                <c:pt idx="2527">
                  <c:v>37.141460319441627</c:v>
                </c:pt>
                <c:pt idx="2528">
                  <c:v>39.112212138830607</c:v>
                </c:pt>
                <c:pt idx="2529">
                  <c:v>45.927519118308588</c:v>
                </c:pt>
                <c:pt idx="2530">
                  <c:v>49.809884248500545</c:v>
                </c:pt>
                <c:pt idx="2531">
                  <c:v>47.193074757158584</c:v>
                </c:pt>
                <c:pt idx="2532">
                  <c:v>52.312524459875775</c:v>
                </c:pt>
                <c:pt idx="2533">
                  <c:v>53.108559226640516</c:v>
                </c:pt>
                <c:pt idx="2534">
                  <c:v>51.450663079584956</c:v>
                </c:pt>
                <c:pt idx="2535">
                  <c:v>49.408217278624846</c:v>
                </c:pt>
                <c:pt idx="2536">
                  <c:v>47.036989707009916</c:v>
                </c:pt>
                <c:pt idx="2537">
                  <c:v>38.902854736177098</c:v>
                </c:pt>
                <c:pt idx="2538">
                  <c:v>31.477086778098577</c:v>
                </c:pt>
                <c:pt idx="2539">
                  <c:v>26.418431054529112</c:v>
                </c:pt>
                <c:pt idx="2540">
                  <c:v>23.000500321635336</c:v>
                </c:pt>
                <c:pt idx="2541">
                  <c:v>31.130113242431246</c:v>
                </c:pt>
                <c:pt idx="2542">
                  <c:v>29.041530379621371</c:v>
                </c:pt>
                <c:pt idx="2543">
                  <c:v>33.163143322098733</c:v>
                </c:pt>
                <c:pt idx="2544">
                  <c:v>36.936071143356031</c:v>
                </c:pt>
                <c:pt idx="2545">
                  <c:v>36.680097806247204</c:v>
                </c:pt>
                <c:pt idx="2546">
                  <c:v>45.833172799075321</c:v>
                </c:pt>
                <c:pt idx="2547">
                  <c:v>54.559140024755507</c:v>
                </c:pt>
                <c:pt idx="2548">
                  <c:v>58.512110555007169</c:v>
                </c:pt>
                <c:pt idx="2549">
                  <c:v>61.136070849744428</c:v>
                </c:pt>
                <c:pt idx="2550">
                  <c:v>61.980079782503751</c:v>
                </c:pt>
                <c:pt idx="2551">
                  <c:v>62.491652980562719</c:v>
                </c:pt>
                <c:pt idx="2552">
                  <c:v>65.285241741809784</c:v>
                </c:pt>
                <c:pt idx="2553">
                  <c:v>67.4132523265164</c:v>
                </c:pt>
                <c:pt idx="2554">
                  <c:v>68.399451473920692</c:v>
                </c:pt>
                <c:pt idx="2555">
                  <c:v>66.484742110560902</c:v>
                </c:pt>
                <c:pt idx="2556">
                  <c:v>58.221139007439419</c:v>
                </c:pt>
                <c:pt idx="2557">
                  <c:v>43.736906717808075</c:v>
                </c:pt>
                <c:pt idx="2558">
                  <c:v>32.040637373778893</c:v>
                </c:pt>
                <c:pt idx="2559">
                  <c:v>28.01350962314892</c:v>
                </c:pt>
                <c:pt idx="2560">
                  <c:v>26.878257981603682</c:v>
                </c:pt>
                <c:pt idx="2561">
                  <c:v>32.97742859902759</c:v>
                </c:pt>
                <c:pt idx="2562">
                  <c:v>29.863830907188198</c:v>
                </c:pt>
                <c:pt idx="2563">
                  <c:v>29.271385674768226</c:v>
                </c:pt>
                <c:pt idx="2564">
                  <c:v>24.477176258231914</c:v>
                </c:pt>
                <c:pt idx="2565">
                  <c:v>28.533570111331191</c:v>
                </c:pt>
                <c:pt idx="2566">
                  <c:v>29.339082616378636</c:v>
                </c:pt>
                <c:pt idx="2567">
                  <c:v>34.991357274905397</c:v>
                </c:pt>
                <c:pt idx="2568">
                  <c:v>43.481884926751853</c:v>
                </c:pt>
                <c:pt idx="2569">
                  <c:v>49.757948180889457</c:v>
                </c:pt>
                <c:pt idx="2570">
                  <c:v>51.009781775226401</c:v>
                </c:pt>
                <c:pt idx="2571">
                  <c:v>51.673904706626175</c:v>
                </c:pt>
                <c:pt idx="2572">
                  <c:v>50.918844758377844</c:v>
                </c:pt>
                <c:pt idx="2573">
                  <c:v>47.067467269039277</c:v>
                </c:pt>
                <c:pt idx="2574">
                  <c:v>46.86219968780442</c:v>
                </c:pt>
                <c:pt idx="2575">
                  <c:v>47.080252744952737</c:v>
                </c:pt>
                <c:pt idx="2576">
                  <c:v>45.773949469099584</c:v>
                </c:pt>
                <c:pt idx="2577">
                  <c:v>48.946745562130175</c:v>
                </c:pt>
                <c:pt idx="2578">
                  <c:v>51.560728417058101</c:v>
                </c:pt>
                <c:pt idx="2579">
                  <c:v>38.794532460121204</c:v>
                </c:pt>
                <c:pt idx="2580">
                  <c:v>27.582908872528307</c:v>
                </c:pt>
                <c:pt idx="2581">
                  <c:v>33.463615152000138</c:v>
                </c:pt>
                <c:pt idx="2582">
                  <c:v>35.777990923797113</c:v>
                </c:pt>
                <c:pt idx="2583">
                  <c:v>29.637911085556905</c:v>
                </c:pt>
                <c:pt idx="2584">
                  <c:v>35.24277031990917</c:v>
                </c:pt>
                <c:pt idx="2585">
                  <c:v>37.00969021373357</c:v>
                </c:pt>
                <c:pt idx="2586">
                  <c:v>33.681241984283886</c:v>
                </c:pt>
                <c:pt idx="2587">
                  <c:v>34.899805303887597</c:v>
                </c:pt>
                <c:pt idx="2588">
                  <c:v>40.517871119227763</c:v>
                </c:pt>
                <c:pt idx="2589">
                  <c:v>39.563767137480866</c:v>
                </c:pt>
                <c:pt idx="2590">
                  <c:v>38.063744916388394</c:v>
                </c:pt>
                <c:pt idx="2591">
                  <c:v>37.948367045461815</c:v>
                </c:pt>
                <c:pt idx="2592">
                  <c:v>37.915219349028696</c:v>
                </c:pt>
                <c:pt idx="2593">
                  <c:v>37.281983234877579</c:v>
                </c:pt>
                <c:pt idx="2594">
                  <c:v>39.582202138032102</c:v>
                </c:pt>
                <c:pt idx="2595">
                  <c:v>47.582585409736609</c:v>
                </c:pt>
                <c:pt idx="2596">
                  <c:v>51.463560627618762</c:v>
                </c:pt>
                <c:pt idx="2597">
                  <c:v>48.296902953116053</c:v>
                </c:pt>
                <c:pt idx="2598">
                  <c:v>44.810109188537851</c:v>
                </c:pt>
                <c:pt idx="2599">
                  <c:v>43.5805499315696</c:v>
                </c:pt>
                <c:pt idx="2600">
                  <c:v>33.780803469386491</c:v>
                </c:pt>
                <c:pt idx="2601">
                  <c:v>23.077418523766585</c:v>
                </c:pt>
                <c:pt idx="2602">
                  <c:v>23.637354321174509</c:v>
                </c:pt>
                <c:pt idx="2603">
                  <c:v>34.220075243204739</c:v>
                </c:pt>
                <c:pt idx="2604">
                  <c:v>39.145301814320959</c:v>
                </c:pt>
                <c:pt idx="2605">
                  <c:v>47.322328753583079</c:v>
                </c:pt>
                <c:pt idx="2606">
                  <c:v>58.36839361840758</c:v>
                </c:pt>
                <c:pt idx="2607">
                  <c:v>63.224685542335926</c:v>
                </c:pt>
                <c:pt idx="2608">
                  <c:v>59.960919417007361</c:v>
                </c:pt>
                <c:pt idx="2609">
                  <c:v>62.19613354022114</c:v>
                </c:pt>
                <c:pt idx="2610">
                  <c:v>63.728859241291026</c:v>
                </c:pt>
                <c:pt idx="2611">
                  <c:v>62.180514116903538</c:v>
                </c:pt>
                <c:pt idx="2612">
                  <c:v>63.553064430492675</c:v>
                </c:pt>
                <c:pt idx="2613">
                  <c:v>61.512739603447464</c:v>
                </c:pt>
                <c:pt idx="2614">
                  <c:v>54.77062121038783</c:v>
                </c:pt>
                <c:pt idx="2615">
                  <c:v>39.048419376596378</c:v>
                </c:pt>
                <c:pt idx="2616">
                  <c:v>27.132698594506881</c:v>
                </c:pt>
                <c:pt idx="2617">
                  <c:v>21.653342203109968</c:v>
                </c:pt>
                <c:pt idx="2618">
                  <c:v>36.048389021005164</c:v>
                </c:pt>
                <c:pt idx="2619">
                  <c:v>36.728781194442618</c:v>
                </c:pt>
                <c:pt idx="2620">
                  <c:v>40.112701068952568</c:v>
                </c:pt>
                <c:pt idx="2621">
                  <c:v>42.672605233361899</c:v>
                </c:pt>
                <c:pt idx="2622">
                  <c:v>39.631188150664656</c:v>
                </c:pt>
                <c:pt idx="2623">
                  <c:v>45.015869897536334</c:v>
                </c:pt>
                <c:pt idx="2624">
                  <c:v>52.749205784995446</c:v>
                </c:pt>
                <c:pt idx="2625">
                  <c:v>56.841237356262596</c:v>
                </c:pt>
                <c:pt idx="2626">
                  <c:v>59.923914348239592</c:v>
                </c:pt>
                <c:pt idx="2627">
                  <c:v>60.37886164468442</c:v>
                </c:pt>
                <c:pt idx="2628">
                  <c:v>59.662908498289291</c:v>
                </c:pt>
                <c:pt idx="2629">
                  <c:v>63.26425852875753</c:v>
                </c:pt>
                <c:pt idx="2630">
                  <c:v>65.950192129967405</c:v>
                </c:pt>
                <c:pt idx="2631">
                  <c:v>67.332900513201011</c:v>
                </c:pt>
                <c:pt idx="2632">
                  <c:v>69.300634855621553</c:v>
                </c:pt>
                <c:pt idx="2633">
                  <c:v>62.101143419224215</c:v>
                </c:pt>
                <c:pt idx="2634">
                  <c:v>48.713401163695195</c:v>
                </c:pt>
                <c:pt idx="2635">
                  <c:v>38.686793585397297</c:v>
                </c:pt>
                <c:pt idx="2636">
                  <c:v>34.227635528627353</c:v>
                </c:pt>
                <c:pt idx="2637">
                  <c:v>29.768710559603139</c:v>
                </c:pt>
                <c:pt idx="2638">
                  <c:v>36.067174639447828</c:v>
                </c:pt>
                <c:pt idx="2639">
                  <c:v>32.198550111193974</c:v>
                </c:pt>
                <c:pt idx="2640">
                  <c:v>29.750844288551008</c:v>
                </c:pt>
                <c:pt idx="2641">
                  <c:v>23.789652764960316</c:v>
                </c:pt>
                <c:pt idx="2642">
                  <c:v>24.982657394717698</c:v>
                </c:pt>
                <c:pt idx="2643">
                  <c:v>21.796337240832671</c:v>
                </c:pt>
                <c:pt idx="2644">
                  <c:v>27.517141686571893</c:v>
                </c:pt>
                <c:pt idx="2645">
                  <c:v>40.372748084005174</c:v>
                </c:pt>
                <c:pt idx="2646">
                  <c:v>49.344212169490987</c:v>
                </c:pt>
                <c:pt idx="2647">
                  <c:v>52.069971476664442</c:v>
                </c:pt>
                <c:pt idx="2648">
                  <c:v>56.644419333470644</c:v>
                </c:pt>
                <c:pt idx="2649">
                  <c:v>56.61321419626163</c:v>
                </c:pt>
                <c:pt idx="2650">
                  <c:v>50.44595469255664</c:v>
                </c:pt>
                <c:pt idx="2651">
                  <c:v>48.06192327014093</c:v>
                </c:pt>
                <c:pt idx="2652">
                  <c:v>47.696859299473772</c:v>
                </c:pt>
                <c:pt idx="2653">
                  <c:v>43.945086002763759</c:v>
                </c:pt>
                <c:pt idx="2654">
                  <c:v>44.302929138179401</c:v>
                </c:pt>
                <c:pt idx="2655">
                  <c:v>45.56697639996711</c:v>
                </c:pt>
                <c:pt idx="2656">
                  <c:v>31.135552451893233</c:v>
                </c:pt>
                <c:pt idx="2657">
                  <c:v>17.855480637269526</c:v>
                </c:pt>
                <c:pt idx="2658">
                  <c:v>29.916465725111951</c:v>
                </c:pt>
                <c:pt idx="2659">
                  <c:v>35.972156348519931</c:v>
                </c:pt>
                <c:pt idx="2660">
                  <c:v>34.834404762669301</c:v>
                </c:pt>
                <c:pt idx="2661">
                  <c:v>37.38465411972053</c:v>
                </c:pt>
                <c:pt idx="2662">
                  <c:v>37.941660339154645</c:v>
                </c:pt>
                <c:pt idx="2663">
                  <c:v>35.63672584059082</c:v>
                </c:pt>
                <c:pt idx="2664">
                  <c:v>33.421613373753942</c:v>
                </c:pt>
                <c:pt idx="2665">
                  <c:v>36.448336345629279</c:v>
                </c:pt>
                <c:pt idx="2666">
                  <c:v>35.604903648581107</c:v>
                </c:pt>
                <c:pt idx="2667">
                  <c:v>33.184951177484209</c:v>
                </c:pt>
                <c:pt idx="2668">
                  <c:v>31.697374437310426</c:v>
                </c:pt>
                <c:pt idx="2669">
                  <c:v>40.137437681443473</c:v>
                </c:pt>
                <c:pt idx="2670">
                  <c:v>42.723564480702855</c:v>
                </c:pt>
                <c:pt idx="2671">
                  <c:v>46.369626066150886</c:v>
                </c:pt>
                <c:pt idx="2672">
                  <c:v>51.221685708335549</c:v>
                </c:pt>
                <c:pt idx="2673">
                  <c:v>53.586716376691527</c:v>
                </c:pt>
                <c:pt idx="2674">
                  <c:v>46.150469481054813</c:v>
                </c:pt>
                <c:pt idx="2675">
                  <c:v>38.701657296962111</c:v>
                </c:pt>
                <c:pt idx="2676">
                  <c:v>35.275139813832631</c:v>
                </c:pt>
                <c:pt idx="2677">
                  <c:v>28.820630707291361</c:v>
                </c:pt>
                <c:pt idx="2678">
                  <c:v>20.386515729564074</c:v>
                </c:pt>
                <c:pt idx="2679">
                  <c:v>22.620608057163409</c:v>
                </c:pt>
                <c:pt idx="2680">
                  <c:v>32.762143535596735</c:v>
                </c:pt>
                <c:pt idx="2681">
                  <c:v>35.373564948893829</c:v>
                </c:pt>
                <c:pt idx="2682">
                  <c:v>44.61880468860948</c:v>
                </c:pt>
                <c:pt idx="2683">
                  <c:v>59.72673153342388</c:v>
                </c:pt>
                <c:pt idx="2684">
                  <c:v>66.3865130521244</c:v>
                </c:pt>
                <c:pt idx="2685">
                  <c:v>63.305248144528662</c:v>
                </c:pt>
                <c:pt idx="2686">
                  <c:v>66.818765077246837</c:v>
                </c:pt>
                <c:pt idx="2687">
                  <c:v>72.583505830478344</c:v>
                </c:pt>
                <c:pt idx="2688">
                  <c:v>69.950634243725503</c:v>
                </c:pt>
                <c:pt idx="2689">
                  <c:v>68.811502874542953</c:v>
                </c:pt>
                <c:pt idx="2690">
                  <c:v>69.010310952342294</c:v>
                </c:pt>
                <c:pt idx="2691">
                  <c:v>69.097610006700918</c:v>
                </c:pt>
                <c:pt idx="2692">
                  <c:v>54.292709035404187</c:v>
                </c:pt>
                <c:pt idx="2693">
                  <c:v>43.913575392144011</c:v>
                </c:pt>
                <c:pt idx="2694">
                  <c:v>43.634987417426863</c:v>
                </c:pt>
                <c:pt idx="2695">
                  <c:v>48.941601020991939</c:v>
                </c:pt>
                <c:pt idx="2696">
                  <c:v>47.842253369053964</c:v>
                </c:pt>
                <c:pt idx="2697">
                  <c:v>48.160992279458299</c:v>
                </c:pt>
                <c:pt idx="2698">
                  <c:v>47.11858246251704</c:v>
                </c:pt>
                <c:pt idx="2699">
                  <c:v>41.593552959577693</c:v>
                </c:pt>
                <c:pt idx="2700">
                  <c:v>44.973585755874282</c:v>
                </c:pt>
                <c:pt idx="2701">
                  <c:v>53.527244763819823</c:v>
                </c:pt>
                <c:pt idx="2702">
                  <c:v>57.651982568926087</c:v>
                </c:pt>
                <c:pt idx="2703">
                  <c:v>57.481904502471103</c:v>
                </c:pt>
                <c:pt idx="2704">
                  <c:v>57.91915468730803</c:v>
                </c:pt>
                <c:pt idx="2705">
                  <c:v>58.127969708315973</c:v>
                </c:pt>
                <c:pt idx="2706">
                  <c:v>60.216062866419641</c:v>
                </c:pt>
                <c:pt idx="2707">
                  <c:v>63.185331655581514</c:v>
                </c:pt>
                <c:pt idx="2708">
                  <c:v>64.982267035616246</c:v>
                </c:pt>
                <c:pt idx="2709">
                  <c:v>66.167481502784383</c:v>
                </c:pt>
                <c:pt idx="2710">
                  <c:v>59.758557488506391</c:v>
                </c:pt>
                <c:pt idx="2711">
                  <c:v>47.901023591172184</c:v>
                </c:pt>
                <c:pt idx="2712">
                  <c:v>39.230410656245411</c:v>
                </c:pt>
                <c:pt idx="2713">
                  <c:v>34.558753937886181</c:v>
                </c:pt>
                <c:pt idx="2714">
                  <c:v>30.448829833852002</c:v>
                </c:pt>
                <c:pt idx="2715">
                  <c:v>28.66384654656845</c:v>
                </c:pt>
                <c:pt idx="2716">
                  <c:v>23.081999550369495</c:v>
                </c:pt>
                <c:pt idx="2717">
                  <c:v>20.916903325050288</c:v>
                </c:pt>
                <c:pt idx="2718">
                  <c:v>18.753332543397121</c:v>
                </c:pt>
                <c:pt idx="2719">
                  <c:v>19.432379756629899</c:v>
                </c:pt>
                <c:pt idx="2720">
                  <c:v>22.635816327989815</c:v>
                </c:pt>
                <c:pt idx="2721">
                  <c:v>28.650447601214772</c:v>
                </c:pt>
                <c:pt idx="2722">
                  <c:v>39.007402761093786</c:v>
                </c:pt>
                <c:pt idx="2723">
                  <c:v>45.536355260108422</c:v>
                </c:pt>
                <c:pt idx="2724">
                  <c:v>46.012720008245573</c:v>
                </c:pt>
                <c:pt idx="2725">
                  <c:v>48.321779430179575</c:v>
                </c:pt>
                <c:pt idx="2726">
                  <c:v>48.043244741675039</c:v>
                </c:pt>
                <c:pt idx="2727">
                  <c:v>41.321653018472674</c:v>
                </c:pt>
                <c:pt idx="2728">
                  <c:v>41.376538521102354</c:v>
                </c:pt>
                <c:pt idx="2729">
                  <c:v>46.403598546363767</c:v>
                </c:pt>
                <c:pt idx="2730">
                  <c:v>45.700992426402578</c:v>
                </c:pt>
                <c:pt idx="2731">
                  <c:v>46.129699816308964</c:v>
                </c:pt>
                <c:pt idx="2732">
                  <c:v>42.393864415138296</c:v>
                </c:pt>
                <c:pt idx="2733">
                  <c:v>28.941848390446523</c:v>
                </c:pt>
                <c:pt idx="2734">
                  <c:v>7.8947746711708469</c:v>
                </c:pt>
                <c:pt idx="2735">
                  <c:v>28.898609178099051</c:v>
                </c:pt>
                <c:pt idx="2736">
                  <c:v>37.261565944047469</c:v>
                </c:pt>
                <c:pt idx="2737">
                  <c:v>42.140388825872485</c:v>
                </c:pt>
                <c:pt idx="2738">
                  <c:v>44.335408893362825</c:v>
                </c:pt>
                <c:pt idx="2739">
                  <c:v>42.820931706267764</c:v>
                </c:pt>
                <c:pt idx="2740">
                  <c:v>39.390678474402847</c:v>
                </c:pt>
                <c:pt idx="2741">
                  <c:v>34.988716109685598</c:v>
                </c:pt>
                <c:pt idx="2742">
                  <c:v>31.959461272234595</c:v>
                </c:pt>
                <c:pt idx="2743">
                  <c:v>31.356749311294767</c:v>
                </c:pt>
                <c:pt idx="2744">
                  <c:v>33.021252265890475</c:v>
                </c:pt>
                <c:pt idx="2745">
                  <c:v>34.692875962184218</c:v>
                </c:pt>
                <c:pt idx="2746">
                  <c:v>44.358780820933077</c:v>
                </c:pt>
                <c:pt idx="2747">
                  <c:v>47.932992913714045</c:v>
                </c:pt>
                <c:pt idx="2748">
                  <c:v>49.356772576476395</c:v>
                </c:pt>
                <c:pt idx="2749">
                  <c:v>52.76012880280674</c:v>
                </c:pt>
                <c:pt idx="2750">
                  <c:v>52.848730647740119</c:v>
                </c:pt>
                <c:pt idx="2751">
                  <c:v>44.831484237932287</c:v>
                </c:pt>
                <c:pt idx="2752">
                  <c:v>41.232861262828877</c:v>
                </c:pt>
                <c:pt idx="2753">
                  <c:v>40.364903872338111</c:v>
                </c:pt>
                <c:pt idx="2754">
                  <c:v>35.835297048717443</c:v>
                </c:pt>
                <c:pt idx="2755">
                  <c:v>29.991378248552781</c:v>
                </c:pt>
                <c:pt idx="2756">
                  <c:v>32.970007504593326</c:v>
                </c:pt>
                <c:pt idx="2757">
                  <c:v>36.376399419844027</c:v>
                </c:pt>
                <c:pt idx="2758">
                  <c:v>38.652674589425899</c:v>
                </c:pt>
                <c:pt idx="2759">
                  <c:v>47.86006231821581</c:v>
                </c:pt>
                <c:pt idx="2760">
                  <c:v>60.664885907152033</c:v>
                </c:pt>
                <c:pt idx="2761">
                  <c:v>66.86007746611493</c:v>
                </c:pt>
                <c:pt idx="2762">
                  <c:v>67.543418271955431</c:v>
                </c:pt>
                <c:pt idx="2763">
                  <c:v>68.419907138711551</c:v>
                </c:pt>
                <c:pt idx="2764">
                  <c:v>74.24331899177939</c:v>
                </c:pt>
                <c:pt idx="2765">
                  <c:v>71.259325122502915</c:v>
                </c:pt>
                <c:pt idx="2766">
                  <c:v>67.908166730817129</c:v>
                </c:pt>
                <c:pt idx="2767">
                  <c:v>67.544376635804227</c:v>
                </c:pt>
                <c:pt idx="2768">
                  <c:v>72.870405851467908</c:v>
                </c:pt>
                <c:pt idx="2769">
                  <c:v>64.442630812852855</c:v>
                </c:pt>
                <c:pt idx="2770">
                  <c:v>57.849405160473665</c:v>
                </c:pt>
                <c:pt idx="2771">
                  <c:v>58.681866160016895</c:v>
                </c:pt>
                <c:pt idx="2772">
                  <c:v>58.272392118941141</c:v>
                </c:pt>
                <c:pt idx="2773">
                  <c:v>55.215497551968404</c:v>
                </c:pt>
                <c:pt idx="2774">
                  <c:v>53.138213454119985</c:v>
                </c:pt>
                <c:pt idx="2775">
                  <c:v>53.008088375644199</c:v>
                </c:pt>
                <c:pt idx="2776">
                  <c:v>49.39182346984434</c:v>
                </c:pt>
                <c:pt idx="2777">
                  <c:v>51.367446472426238</c:v>
                </c:pt>
                <c:pt idx="2778">
                  <c:v>58.892402312339719</c:v>
                </c:pt>
                <c:pt idx="2779">
                  <c:v>59.517800713969869</c:v>
                </c:pt>
                <c:pt idx="2780">
                  <c:v>56.615201172321186</c:v>
                </c:pt>
                <c:pt idx="2781">
                  <c:v>56.8405960811574</c:v>
                </c:pt>
                <c:pt idx="2782">
                  <c:v>56.022342961689851</c:v>
                </c:pt>
                <c:pt idx="2783">
                  <c:v>55.552009531712088</c:v>
                </c:pt>
                <c:pt idx="2784">
                  <c:v>61.901327790268525</c:v>
                </c:pt>
                <c:pt idx="2785">
                  <c:v>63.021628657971817</c:v>
                </c:pt>
                <c:pt idx="2786">
                  <c:v>65.548563755562</c:v>
                </c:pt>
                <c:pt idx="2787">
                  <c:v>61.663568995255545</c:v>
                </c:pt>
                <c:pt idx="2788">
                  <c:v>54.211203332210346</c:v>
                </c:pt>
                <c:pt idx="2789">
                  <c:v>46.907763843247714</c:v>
                </c:pt>
                <c:pt idx="2790">
                  <c:v>39.659223319516343</c:v>
                </c:pt>
                <c:pt idx="2791">
                  <c:v>28.217976379741089</c:v>
                </c:pt>
                <c:pt idx="2792">
                  <c:v>20.360190236396697</c:v>
                </c:pt>
                <c:pt idx="2793">
                  <c:v>14.715643539965923</c:v>
                </c:pt>
                <c:pt idx="2794">
                  <c:v>14.302252730789137</c:v>
                </c:pt>
                <c:pt idx="2795">
                  <c:v>21.775541255113243</c:v>
                </c:pt>
                <c:pt idx="2796">
                  <c:v>25.092428660695688</c:v>
                </c:pt>
                <c:pt idx="2797">
                  <c:v>30.581008295919641</c:v>
                </c:pt>
                <c:pt idx="2798">
                  <c:v>38.294023915820908</c:v>
                </c:pt>
                <c:pt idx="2799">
                  <c:v>44.553922470478412</c:v>
                </c:pt>
                <c:pt idx="2800">
                  <c:v>44.037786275819911</c:v>
                </c:pt>
                <c:pt idx="2801">
                  <c:v>40.036801236521548</c:v>
                </c:pt>
                <c:pt idx="2802">
                  <c:v>39.30799028297551</c:v>
                </c:pt>
                <c:pt idx="2803">
                  <c:v>38.027669665789517</c:v>
                </c:pt>
                <c:pt idx="2804">
                  <c:v>30.208666925112503</c:v>
                </c:pt>
                <c:pt idx="2805">
                  <c:v>36.73032900563102</c:v>
                </c:pt>
                <c:pt idx="2806">
                  <c:v>50.737092659319849</c:v>
                </c:pt>
                <c:pt idx="2807">
                  <c:v>51.425638258810494</c:v>
                </c:pt>
                <c:pt idx="2808">
                  <c:v>50.47913667920507</c:v>
                </c:pt>
                <c:pt idx="2809">
                  <c:v>52.663148947089866</c:v>
                </c:pt>
                <c:pt idx="2810">
                  <c:v>41.785324544938668</c:v>
                </c:pt>
                <c:pt idx="2811">
                  <c:v>18.265425351475635</c:v>
                </c:pt>
                <c:pt idx="2812">
                  <c:v>31.737043971424939</c:v>
                </c:pt>
                <c:pt idx="2813">
                  <c:v>40.614634506704093</c:v>
                </c:pt>
                <c:pt idx="2814">
                  <c:v>46.034606831899488</c:v>
                </c:pt>
                <c:pt idx="2815">
                  <c:v>51.975051975051969</c:v>
                </c:pt>
                <c:pt idx="2816">
                  <c:v>51.058708767614227</c:v>
                </c:pt>
                <c:pt idx="2817">
                  <c:v>48.151868971598041</c:v>
                </c:pt>
                <c:pt idx="2818">
                  <c:v>43.571676363036644</c:v>
                </c:pt>
                <c:pt idx="2819">
                  <c:v>38.027158812148528</c:v>
                </c:pt>
                <c:pt idx="2820">
                  <c:v>34.93907142722751</c:v>
                </c:pt>
                <c:pt idx="2821">
                  <c:v>34.107356951614207</c:v>
                </c:pt>
                <c:pt idx="2822">
                  <c:v>36.433254332235521</c:v>
                </c:pt>
                <c:pt idx="2823">
                  <c:v>43.421013891097097</c:v>
                </c:pt>
                <c:pt idx="2824">
                  <c:v>46.702298296187458</c:v>
                </c:pt>
                <c:pt idx="2825">
                  <c:v>46.567692364915494</c:v>
                </c:pt>
                <c:pt idx="2826">
                  <c:v>50.207979223192311</c:v>
                </c:pt>
                <c:pt idx="2827">
                  <c:v>50.666797512550879</c:v>
                </c:pt>
                <c:pt idx="2828">
                  <c:v>44.779957841788168</c:v>
                </c:pt>
                <c:pt idx="2829">
                  <c:v>41.936675922171638</c:v>
                </c:pt>
                <c:pt idx="2830">
                  <c:v>41.236605229318478</c:v>
                </c:pt>
                <c:pt idx="2831">
                  <c:v>38.95476816019314</c:v>
                </c:pt>
                <c:pt idx="2832">
                  <c:v>33.260760520389759</c:v>
                </c:pt>
                <c:pt idx="2833">
                  <c:v>35.66614906832298</c:v>
                </c:pt>
                <c:pt idx="2834">
                  <c:v>40.167836185317412</c:v>
                </c:pt>
                <c:pt idx="2835">
                  <c:v>42.321801456064108</c:v>
                </c:pt>
                <c:pt idx="2836">
                  <c:v>48.93310250381127</c:v>
                </c:pt>
                <c:pt idx="2837">
                  <c:v>59.833510295308322</c:v>
                </c:pt>
                <c:pt idx="2838">
                  <c:v>67.265746377593885</c:v>
                </c:pt>
                <c:pt idx="2839">
                  <c:v>70.451529099483238</c:v>
                </c:pt>
                <c:pt idx="2840">
                  <c:v>71.737614018562866</c:v>
                </c:pt>
                <c:pt idx="2841">
                  <c:v>76.744829936319292</c:v>
                </c:pt>
                <c:pt idx="2842">
                  <c:v>72.907709550582439</c:v>
                </c:pt>
                <c:pt idx="2843">
                  <c:v>68.243900000555428</c:v>
                </c:pt>
                <c:pt idx="2844">
                  <c:v>63.089225037062299</c:v>
                </c:pt>
                <c:pt idx="2845">
                  <c:v>67.386980042132464</c:v>
                </c:pt>
                <c:pt idx="2846">
                  <c:v>58.48859405906385</c:v>
                </c:pt>
                <c:pt idx="2847">
                  <c:v>56.011346097693234</c:v>
                </c:pt>
                <c:pt idx="2848">
                  <c:v>57.077463458851085</c:v>
                </c:pt>
                <c:pt idx="2849">
                  <c:v>59.44617266820341</c:v>
                </c:pt>
                <c:pt idx="2850">
                  <c:v>58.444677976279849</c:v>
                </c:pt>
                <c:pt idx="2851">
                  <c:v>56.988751013355575</c:v>
                </c:pt>
                <c:pt idx="2852">
                  <c:v>53.68795472918351</c:v>
                </c:pt>
                <c:pt idx="2853">
                  <c:v>49.713061645465842</c:v>
                </c:pt>
                <c:pt idx="2854">
                  <c:v>52.012800296818483</c:v>
                </c:pt>
                <c:pt idx="2855">
                  <c:v>57.629398212368677</c:v>
                </c:pt>
                <c:pt idx="2856">
                  <c:v>58.618661866186628</c:v>
                </c:pt>
                <c:pt idx="2857">
                  <c:v>56.751836273463496</c:v>
                </c:pt>
                <c:pt idx="2858">
                  <c:v>53.658270371223793</c:v>
                </c:pt>
                <c:pt idx="2859">
                  <c:v>49.421684213293375</c:v>
                </c:pt>
                <c:pt idx="2860">
                  <c:v>44.98992021352111</c:v>
                </c:pt>
                <c:pt idx="2861">
                  <c:v>45.762985701591404</c:v>
                </c:pt>
                <c:pt idx="2862">
                  <c:v>50.039076513093839</c:v>
                </c:pt>
                <c:pt idx="2863">
                  <c:v>58.967895286618777</c:v>
                </c:pt>
                <c:pt idx="2864">
                  <c:v>58.968609865470853</c:v>
                </c:pt>
                <c:pt idx="2865">
                  <c:v>55.045113962784143</c:v>
                </c:pt>
                <c:pt idx="2866">
                  <c:v>50.15346969173072</c:v>
                </c:pt>
                <c:pt idx="2867">
                  <c:v>42.492279638834148</c:v>
                </c:pt>
                <c:pt idx="2868">
                  <c:v>29.46500530900996</c:v>
                </c:pt>
                <c:pt idx="2869">
                  <c:v>26.075002814531278</c:v>
                </c:pt>
                <c:pt idx="2870">
                  <c:v>23.650260567458016</c:v>
                </c:pt>
                <c:pt idx="2871">
                  <c:v>23.343702039832298</c:v>
                </c:pt>
                <c:pt idx="2872">
                  <c:v>30.092845115848888</c:v>
                </c:pt>
                <c:pt idx="2873">
                  <c:v>30.24153577661431</c:v>
                </c:pt>
                <c:pt idx="2874">
                  <c:v>24.707904703070025</c:v>
                </c:pt>
                <c:pt idx="2875">
                  <c:v>26.407413822968994</c:v>
                </c:pt>
                <c:pt idx="2876">
                  <c:v>30.179521615694544</c:v>
                </c:pt>
                <c:pt idx="2877">
                  <c:v>26.526041980689229</c:v>
                </c:pt>
                <c:pt idx="2878">
                  <c:v>25.304820083820356</c:v>
                </c:pt>
                <c:pt idx="2879">
                  <c:v>29.347495021281585</c:v>
                </c:pt>
                <c:pt idx="2880">
                  <c:v>28.849955565228431</c:v>
                </c:pt>
                <c:pt idx="2881">
                  <c:v>23.730048109347599</c:v>
                </c:pt>
                <c:pt idx="2882">
                  <c:v>27.90092459382932</c:v>
                </c:pt>
                <c:pt idx="2883">
                  <c:v>45.042198658299071</c:v>
                </c:pt>
                <c:pt idx="2884">
                  <c:v>45.295338441890173</c:v>
                </c:pt>
                <c:pt idx="2885">
                  <c:v>45.864543502173802</c:v>
                </c:pt>
                <c:pt idx="2886">
                  <c:v>49.017931468940539</c:v>
                </c:pt>
                <c:pt idx="2887">
                  <c:v>42.166106031174486</c:v>
                </c:pt>
                <c:pt idx="2888">
                  <c:v>23.006394277663375</c:v>
                </c:pt>
                <c:pt idx="2889">
                  <c:v>31.015375355173358</c:v>
                </c:pt>
                <c:pt idx="2890">
                  <c:v>37.833693236941762</c:v>
                </c:pt>
                <c:pt idx="2891">
                  <c:v>44.965821184909707</c:v>
                </c:pt>
                <c:pt idx="2892">
                  <c:v>50.554860004552694</c:v>
                </c:pt>
                <c:pt idx="2893">
                  <c:v>51.549413521876318</c:v>
                </c:pt>
                <c:pt idx="2894">
                  <c:v>49.427567556897806</c:v>
                </c:pt>
                <c:pt idx="2895">
                  <c:v>43.719968821840496</c:v>
                </c:pt>
                <c:pt idx="2896">
                  <c:v>37.624124786262222</c:v>
                </c:pt>
                <c:pt idx="2897">
                  <c:v>36.594127617693694</c:v>
                </c:pt>
                <c:pt idx="2898">
                  <c:v>33.278895529926764</c:v>
                </c:pt>
                <c:pt idx="2899">
                  <c:v>35.567124624374877</c:v>
                </c:pt>
                <c:pt idx="2900">
                  <c:v>42.541661394233152</c:v>
                </c:pt>
                <c:pt idx="2901">
                  <c:v>46.569982700360548</c:v>
                </c:pt>
                <c:pt idx="2902">
                  <c:v>50.279051776537557</c:v>
                </c:pt>
                <c:pt idx="2903">
                  <c:v>53.143596248038548</c:v>
                </c:pt>
                <c:pt idx="2904">
                  <c:v>55.018576471105163</c:v>
                </c:pt>
                <c:pt idx="2905">
                  <c:v>53.286098789282669</c:v>
                </c:pt>
                <c:pt idx="2906">
                  <c:v>51.635824977210575</c:v>
                </c:pt>
                <c:pt idx="2907">
                  <c:v>44.631604217096452</c:v>
                </c:pt>
                <c:pt idx="2908">
                  <c:v>43.805215816309683</c:v>
                </c:pt>
                <c:pt idx="2909">
                  <c:v>40.85680979211191</c:v>
                </c:pt>
                <c:pt idx="2910">
                  <c:v>38.917653881202881</c:v>
                </c:pt>
                <c:pt idx="2911">
                  <c:v>37.546112551010694</c:v>
                </c:pt>
                <c:pt idx="2912">
                  <c:v>42.558695545619415</c:v>
                </c:pt>
                <c:pt idx="2913">
                  <c:v>49.900371293866577</c:v>
                </c:pt>
                <c:pt idx="2914">
                  <c:v>55.254325498401499</c:v>
                </c:pt>
                <c:pt idx="2915">
                  <c:v>63.260452068554542</c:v>
                </c:pt>
                <c:pt idx="2916">
                  <c:v>70.677017242666267</c:v>
                </c:pt>
                <c:pt idx="2917">
                  <c:v>71.979294629544526</c:v>
                </c:pt>
                <c:pt idx="2918">
                  <c:v>74.307771348223469</c:v>
                </c:pt>
                <c:pt idx="2919">
                  <c:v>70.727198124820191</c:v>
                </c:pt>
                <c:pt idx="2920">
                  <c:v>65.403451555917925</c:v>
                </c:pt>
                <c:pt idx="2921">
                  <c:v>57.298158149840738</c:v>
                </c:pt>
                <c:pt idx="2922">
                  <c:v>57.788559584663467</c:v>
                </c:pt>
                <c:pt idx="2923">
                  <c:v>51.035663989647162</c:v>
                </c:pt>
                <c:pt idx="2924">
                  <c:v>53.102606218294412</c:v>
                </c:pt>
                <c:pt idx="2925">
                  <c:v>53.352083033191974</c:v>
                </c:pt>
                <c:pt idx="2926">
                  <c:v>64.422080916988648</c:v>
                </c:pt>
                <c:pt idx="2927">
                  <c:v>61.237632540161002</c:v>
                </c:pt>
                <c:pt idx="2928">
                  <c:v>59.413355917634711</c:v>
                </c:pt>
                <c:pt idx="2929">
                  <c:v>53.646377132268043</c:v>
                </c:pt>
                <c:pt idx="2930">
                  <c:v>46.383083782331497</c:v>
                </c:pt>
                <c:pt idx="2931">
                  <c:v>48.304752785515319</c:v>
                </c:pt>
                <c:pt idx="2932">
                  <c:v>55.122219170557528</c:v>
                </c:pt>
                <c:pt idx="2933">
                  <c:v>59.645589046351574</c:v>
                </c:pt>
                <c:pt idx="2934">
                  <c:v>56.732679017364539</c:v>
                </c:pt>
                <c:pt idx="2935">
                  <c:v>58.399698633846008</c:v>
                </c:pt>
                <c:pt idx="2936">
                  <c:v>55.443426554833096</c:v>
                </c:pt>
                <c:pt idx="2937">
                  <c:v>49.381441290498543</c:v>
                </c:pt>
                <c:pt idx="2938">
                  <c:v>41.534414859225301</c:v>
                </c:pt>
                <c:pt idx="2939">
                  <c:v>46.261074078233698</c:v>
                </c:pt>
                <c:pt idx="2940">
                  <c:v>51.227976051185173</c:v>
                </c:pt>
                <c:pt idx="2941">
                  <c:v>52.986630501887511</c:v>
                </c:pt>
                <c:pt idx="2942">
                  <c:v>52.097102568474249</c:v>
                </c:pt>
                <c:pt idx="2943">
                  <c:v>49.997236944563056</c:v>
                </c:pt>
                <c:pt idx="2944">
                  <c:v>43.900656244998132</c:v>
                </c:pt>
                <c:pt idx="2945">
                  <c:v>33.45393658376657</c:v>
                </c:pt>
                <c:pt idx="2946">
                  <c:v>29.129413129877285</c:v>
                </c:pt>
                <c:pt idx="2947">
                  <c:v>25.880536920629893</c:v>
                </c:pt>
                <c:pt idx="2948">
                  <c:v>26.566983038465391</c:v>
                </c:pt>
                <c:pt idx="2949">
                  <c:v>34.269524230541791</c:v>
                </c:pt>
                <c:pt idx="2950">
                  <c:v>32.210835509138377</c:v>
                </c:pt>
                <c:pt idx="2951">
                  <c:v>27.205847603144345</c:v>
                </c:pt>
                <c:pt idx="2952">
                  <c:v>28.16584529676452</c:v>
                </c:pt>
                <c:pt idx="2953">
                  <c:v>29.193230255527563</c:v>
                </c:pt>
                <c:pt idx="2954">
                  <c:v>21.270285300214017</c:v>
                </c:pt>
                <c:pt idx="2955">
                  <c:v>20.104475839962006</c:v>
                </c:pt>
                <c:pt idx="2956">
                  <c:v>20.654834520483252</c:v>
                </c:pt>
                <c:pt idx="2957">
                  <c:v>20.774887648100229</c:v>
                </c:pt>
                <c:pt idx="2958">
                  <c:v>20.859856093397841</c:v>
                </c:pt>
                <c:pt idx="2959">
                  <c:v>29.924793490321782</c:v>
                </c:pt>
                <c:pt idx="2960">
                  <c:v>49.036003185380778</c:v>
                </c:pt>
                <c:pt idx="2961">
                  <c:v>53.089070943001559</c:v>
                </c:pt>
                <c:pt idx="2962">
                  <c:v>51.186640621036069</c:v>
                </c:pt>
                <c:pt idx="2963">
                  <c:v>52.056201309532376</c:v>
                </c:pt>
                <c:pt idx="2964">
                  <c:v>45.880305222417249</c:v>
                </c:pt>
                <c:pt idx="2965">
                  <c:v>28.298453139217468</c:v>
                </c:pt>
                <c:pt idx="2966">
                  <c:v>30.002807362307653</c:v>
                </c:pt>
                <c:pt idx="2967">
                  <c:v>34.178750753163293</c:v>
                </c:pt>
                <c:pt idx="2968">
                  <c:v>40.221976185786183</c:v>
                </c:pt>
                <c:pt idx="2969">
                  <c:v>45.503816969948574</c:v>
                </c:pt>
                <c:pt idx="2970">
                  <c:v>46.618130340259867</c:v>
                </c:pt>
                <c:pt idx="2971">
                  <c:v>48.643538155474644</c:v>
                </c:pt>
                <c:pt idx="2972">
                  <c:v>45.779451825059034</c:v>
                </c:pt>
                <c:pt idx="2973">
                  <c:v>39.667811502813052</c:v>
                </c:pt>
                <c:pt idx="2974">
                  <c:v>39.753135965031213</c:v>
                </c:pt>
                <c:pt idx="2975">
                  <c:v>35.89816171573198</c:v>
                </c:pt>
                <c:pt idx="2976">
                  <c:v>32.87671232876712</c:v>
                </c:pt>
                <c:pt idx="2977">
                  <c:v>34.714953821127772</c:v>
                </c:pt>
                <c:pt idx="2978">
                  <c:v>36.631065952970737</c:v>
                </c:pt>
                <c:pt idx="2979">
                  <c:v>39.614755411434047</c:v>
                </c:pt>
                <c:pt idx="2980">
                  <c:v>45.189803865357511</c:v>
                </c:pt>
                <c:pt idx="2981">
                  <c:v>49.346742389910418</c:v>
                </c:pt>
                <c:pt idx="2982">
                  <c:v>54.594440755146564</c:v>
                </c:pt>
                <c:pt idx="2983">
                  <c:v>60.333259077745602</c:v>
                </c:pt>
                <c:pt idx="2984">
                  <c:v>55.625962123653025</c:v>
                </c:pt>
                <c:pt idx="2985">
                  <c:v>54.741160886533955</c:v>
                </c:pt>
                <c:pt idx="2986">
                  <c:v>53.99668810122521</c:v>
                </c:pt>
                <c:pt idx="2987">
                  <c:v>50.25290442928668</c:v>
                </c:pt>
                <c:pt idx="2988">
                  <c:v>42.818499814416988</c:v>
                </c:pt>
                <c:pt idx="2989">
                  <c:v>42.642311815538065</c:v>
                </c:pt>
                <c:pt idx="2990">
                  <c:v>45.873875832744446</c:v>
                </c:pt>
                <c:pt idx="2991">
                  <c:v>49.321633368036615</c:v>
                </c:pt>
                <c:pt idx="2992">
                  <c:v>54.413857687810498</c:v>
                </c:pt>
                <c:pt idx="2993">
                  <c:v>62.374643986308179</c:v>
                </c:pt>
                <c:pt idx="2994">
                  <c:v>65.805232259233321</c:v>
                </c:pt>
                <c:pt idx="2995">
                  <c:v>65.723555223601906</c:v>
                </c:pt>
                <c:pt idx="2996">
                  <c:v>60.989573171021881</c:v>
                </c:pt>
                <c:pt idx="2997">
                  <c:v>54.694415820862055</c:v>
                </c:pt>
                <c:pt idx="2998">
                  <c:v>47.583471516123346</c:v>
                </c:pt>
                <c:pt idx="2999">
                  <c:v>48.703943421841942</c:v>
                </c:pt>
                <c:pt idx="3000">
                  <c:v>48.349250218914186</c:v>
                </c:pt>
                <c:pt idx="3001">
                  <c:v>52.137927184161128</c:v>
                </c:pt>
                <c:pt idx="3002">
                  <c:v>55.667271627344221</c:v>
                </c:pt>
                <c:pt idx="3003">
                  <c:v>59.260041506731064</c:v>
                </c:pt>
                <c:pt idx="3004">
                  <c:v>55.566708420781943</c:v>
                </c:pt>
                <c:pt idx="3005">
                  <c:v>58.317450558458852</c:v>
                </c:pt>
                <c:pt idx="3006">
                  <c:v>51.942336874051598</c:v>
                </c:pt>
                <c:pt idx="3007">
                  <c:v>47.362371112732475</c:v>
                </c:pt>
                <c:pt idx="3008">
                  <c:v>49.810081936079001</c:v>
                </c:pt>
                <c:pt idx="3009">
                  <c:v>54.805059719515548</c:v>
                </c:pt>
                <c:pt idx="3010">
                  <c:v>58.544224031457162</c:v>
                </c:pt>
                <c:pt idx="3011">
                  <c:v>53.849932457325302</c:v>
                </c:pt>
                <c:pt idx="3012">
                  <c:v>56.374805102098321</c:v>
                </c:pt>
                <c:pt idx="3013">
                  <c:v>56.031043605126307</c:v>
                </c:pt>
                <c:pt idx="3014">
                  <c:v>54.593061584963863</c:v>
                </c:pt>
                <c:pt idx="3015">
                  <c:v>47.200874475247787</c:v>
                </c:pt>
                <c:pt idx="3016">
                  <c:v>50.830769614009739</c:v>
                </c:pt>
                <c:pt idx="3017">
                  <c:v>52.543664692398082</c:v>
                </c:pt>
                <c:pt idx="3018">
                  <c:v>54.574669777907417</c:v>
                </c:pt>
                <c:pt idx="3019">
                  <c:v>53.248181841878896</c:v>
                </c:pt>
                <c:pt idx="3020">
                  <c:v>52.689755298938934</c:v>
                </c:pt>
                <c:pt idx="3021">
                  <c:v>49.089743520093002</c:v>
                </c:pt>
                <c:pt idx="3022">
                  <c:v>42.293095074041851</c:v>
                </c:pt>
                <c:pt idx="3023">
                  <c:v>36.921583724637529</c:v>
                </c:pt>
                <c:pt idx="3024">
                  <c:v>31.16823541404737</c:v>
                </c:pt>
                <c:pt idx="3025">
                  <c:v>28.986802192236116</c:v>
                </c:pt>
                <c:pt idx="3026">
                  <c:v>35.245503912783136</c:v>
                </c:pt>
                <c:pt idx="3027">
                  <c:v>31.438401137393434</c:v>
                </c:pt>
                <c:pt idx="3028">
                  <c:v>27.056054237999383</c:v>
                </c:pt>
                <c:pt idx="3029">
                  <c:v>28.713176732794825</c:v>
                </c:pt>
                <c:pt idx="3030">
                  <c:v>29.299023957409048</c:v>
                </c:pt>
                <c:pt idx="3031">
                  <c:v>19.299143415002835</c:v>
                </c:pt>
                <c:pt idx="3032">
                  <c:v>18.935293942728002</c:v>
                </c:pt>
                <c:pt idx="3033">
                  <c:v>18.474970479836834</c:v>
                </c:pt>
                <c:pt idx="3034">
                  <c:v>16.739476657798974</c:v>
                </c:pt>
                <c:pt idx="3035">
                  <c:v>18.84792474079963</c:v>
                </c:pt>
                <c:pt idx="3036">
                  <c:v>30.606618290216716</c:v>
                </c:pt>
                <c:pt idx="3037">
                  <c:v>47.264806327261233</c:v>
                </c:pt>
                <c:pt idx="3038">
                  <c:v>51.841800749393876</c:v>
                </c:pt>
                <c:pt idx="3039">
                  <c:v>50.370425156860577</c:v>
                </c:pt>
                <c:pt idx="3040">
                  <c:v>53.020791482523101</c:v>
                </c:pt>
                <c:pt idx="3041">
                  <c:v>47.942077535360475</c:v>
                </c:pt>
                <c:pt idx="3042">
                  <c:v>37.462607617102002</c:v>
                </c:pt>
                <c:pt idx="3043">
                  <c:v>36.72232562739967</c:v>
                </c:pt>
                <c:pt idx="3044">
                  <c:v>39.010456062291432</c:v>
                </c:pt>
                <c:pt idx="3045">
                  <c:v>38.454026117693836</c:v>
                </c:pt>
                <c:pt idx="3046">
                  <c:v>41.654583135870759</c:v>
                </c:pt>
                <c:pt idx="3047">
                  <c:v>41.971048691848331</c:v>
                </c:pt>
                <c:pt idx="3048">
                  <c:v>45.320644262526024</c:v>
                </c:pt>
                <c:pt idx="3049">
                  <c:v>41.49297735555465</c:v>
                </c:pt>
                <c:pt idx="3050">
                  <c:v>36.947020518364113</c:v>
                </c:pt>
                <c:pt idx="3051">
                  <c:v>42.108473303931689</c:v>
                </c:pt>
                <c:pt idx="3052">
                  <c:v>39.893728588408031</c:v>
                </c:pt>
                <c:pt idx="3053">
                  <c:v>35.893205416112885</c:v>
                </c:pt>
                <c:pt idx="3054">
                  <c:v>35.678341529153698</c:v>
                </c:pt>
                <c:pt idx="3055">
                  <c:v>33.983347736797597</c:v>
                </c:pt>
                <c:pt idx="3056">
                  <c:v>31.753224615034942</c:v>
                </c:pt>
                <c:pt idx="3057">
                  <c:v>35.992542914558271</c:v>
                </c:pt>
                <c:pt idx="3058">
                  <c:v>43.631240585962928</c:v>
                </c:pt>
                <c:pt idx="3059">
                  <c:v>52.335275210928089</c:v>
                </c:pt>
                <c:pt idx="3060">
                  <c:v>62.845165723032494</c:v>
                </c:pt>
                <c:pt idx="3061">
                  <c:v>63.119098749020011</c:v>
                </c:pt>
                <c:pt idx="3062">
                  <c:v>63.164511120453902</c:v>
                </c:pt>
                <c:pt idx="3063">
                  <c:v>62.502563828174459</c:v>
                </c:pt>
                <c:pt idx="3064">
                  <c:v>60.974748916513121</c:v>
                </c:pt>
                <c:pt idx="3065">
                  <c:v>54.406220811811444</c:v>
                </c:pt>
                <c:pt idx="3066">
                  <c:v>49.857527161757233</c:v>
                </c:pt>
                <c:pt idx="3067">
                  <c:v>49.838304451459123</c:v>
                </c:pt>
                <c:pt idx="3068">
                  <c:v>49.877924295154578</c:v>
                </c:pt>
                <c:pt idx="3069">
                  <c:v>51.98064300347005</c:v>
                </c:pt>
                <c:pt idx="3070">
                  <c:v>57.021739693726836</c:v>
                </c:pt>
                <c:pt idx="3071">
                  <c:v>59.249847478735262</c:v>
                </c:pt>
                <c:pt idx="3072">
                  <c:v>55.530761109511474</c:v>
                </c:pt>
                <c:pt idx="3073">
                  <c:v>53.957965036338642</c:v>
                </c:pt>
                <c:pt idx="3074">
                  <c:v>48.747781294933709</c:v>
                </c:pt>
                <c:pt idx="3075">
                  <c:v>39.593475315935002</c:v>
                </c:pt>
                <c:pt idx="3076">
                  <c:v>38.392720501963986</c:v>
                </c:pt>
                <c:pt idx="3077">
                  <c:v>41.476019942419775</c:v>
                </c:pt>
                <c:pt idx="3078">
                  <c:v>42.715747766371457</c:v>
                </c:pt>
                <c:pt idx="3079">
                  <c:v>51.662987344457491</c:v>
                </c:pt>
                <c:pt idx="3080">
                  <c:v>43.601172894536163</c:v>
                </c:pt>
                <c:pt idx="3081">
                  <c:v>41.722977696172094</c:v>
                </c:pt>
                <c:pt idx="3082">
                  <c:v>49.515546128433854</c:v>
                </c:pt>
                <c:pt idx="3083">
                  <c:v>45.795895137480883</c:v>
                </c:pt>
                <c:pt idx="3084">
                  <c:v>43.975876298009339</c:v>
                </c:pt>
                <c:pt idx="3085">
                  <c:v>45.199964757948095</c:v>
                </c:pt>
                <c:pt idx="3086">
                  <c:v>51.935975057100379</c:v>
                </c:pt>
                <c:pt idx="3087">
                  <c:v>53.067627756583533</c:v>
                </c:pt>
                <c:pt idx="3088">
                  <c:v>50.357423690042182</c:v>
                </c:pt>
                <c:pt idx="3089">
                  <c:v>52.073807968647948</c:v>
                </c:pt>
                <c:pt idx="3090">
                  <c:v>52.807515370394263</c:v>
                </c:pt>
                <c:pt idx="3091">
                  <c:v>51.969333972208908</c:v>
                </c:pt>
                <c:pt idx="3092">
                  <c:v>46.576839254856083</c:v>
                </c:pt>
                <c:pt idx="3093">
                  <c:v>50.332753581177393</c:v>
                </c:pt>
                <c:pt idx="3094">
                  <c:v>51.561673797048499</c:v>
                </c:pt>
                <c:pt idx="3095">
                  <c:v>52.472490904250598</c:v>
                </c:pt>
                <c:pt idx="3096">
                  <c:v>50.636435738015869</c:v>
                </c:pt>
                <c:pt idx="3097">
                  <c:v>50.499958952466962</c:v>
                </c:pt>
                <c:pt idx="3098">
                  <c:v>47.35225192664187</c:v>
                </c:pt>
                <c:pt idx="3099">
                  <c:v>42.791934708384808</c:v>
                </c:pt>
                <c:pt idx="3100">
                  <c:v>40.235397952606853</c:v>
                </c:pt>
                <c:pt idx="3101">
                  <c:v>33.156273049561023</c:v>
                </c:pt>
                <c:pt idx="3102">
                  <c:v>30.409209098023375</c:v>
                </c:pt>
                <c:pt idx="3103">
                  <c:v>36.107990200645624</c:v>
                </c:pt>
                <c:pt idx="3104">
                  <c:v>33.155155973300644</c:v>
                </c:pt>
                <c:pt idx="3105">
                  <c:v>28.031004605021121</c:v>
                </c:pt>
                <c:pt idx="3106">
                  <c:v>31.33066424487394</c:v>
                </c:pt>
                <c:pt idx="3107">
                  <c:v>29.526392323125723</c:v>
                </c:pt>
                <c:pt idx="3108">
                  <c:v>20.975120725198384</c:v>
                </c:pt>
                <c:pt idx="3109">
                  <c:v>21.654685835995739</c:v>
                </c:pt>
                <c:pt idx="3110">
                  <c:v>22.745057326576561</c:v>
                </c:pt>
                <c:pt idx="3111">
                  <c:v>22.434560512634508</c:v>
                </c:pt>
                <c:pt idx="3112">
                  <c:v>25.99164538299441</c:v>
                </c:pt>
                <c:pt idx="3113">
                  <c:v>35.666066606660671</c:v>
                </c:pt>
                <c:pt idx="3114">
                  <c:v>48.884379836637372</c:v>
                </c:pt>
                <c:pt idx="3115">
                  <c:v>51.596410913752052</c:v>
                </c:pt>
                <c:pt idx="3116">
                  <c:v>50.077787604335455</c:v>
                </c:pt>
                <c:pt idx="3117">
                  <c:v>52.344283129550682</c:v>
                </c:pt>
                <c:pt idx="3118">
                  <c:v>48.06486799955816</c:v>
                </c:pt>
                <c:pt idx="3119">
                  <c:v>40.271884005015821</c:v>
                </c:pt>
                <c:pt idx="3120">
                  <c:v>37.460305872905792</c:v>
                </c:pt>
                <c:pt idx="3121">
                  <c:v>38.393657225230839</c:v>
                </c:pt>
                <c:pt idx="3122">
                  <c:v>32.932428001003068</c:v>
                </c:pt>
                <c:pt idx="3123">
                  <c:v>33.908817074362688</c:v>
                </c:pt>
                <c:pt idx="3124">
                  <c:v>37.30993424191508</c:v>
                </c:pt>
                <c:pt idx="3125">
                  <c:v>41.862131592115105</c:v>
                </c:pt>
                <c:pt idx="3126">
                  <c:v>38.793477098355766</c:v>
                </c:pt>
                <c:pt idx="3127">
                  <c:v>39.685333164214448</c:v>
                </c:pt>
                <c:pt idx="3128">
                  <c:v>44.394449940492038</c:v>
                </c:pt>
                <c:pt idx="3129">
                  <c:v>41.624572428605525</c:v>
                </c:pt>
                <c:pt idx="3130">
                  <c:v>35.790095155509846</c:v>
                </c:pt>
                <c:pt idx="3131">
                  <c:v>34.967171096520488</c:v>
                </c:pt>
                <c:pt idx="3132">
                  <c:v>32.059587829790303</c:v>
                </c:pt>
                <c:pt idx="3133">
                  <c:v>30.608831145024173</c:v>
                </c:pt>
                <c:pt idx="3134">
                  <c:v>33.339428635730663</c:v>
                </c:pt>
                <c:pt idx="3135">
                  <c:v>43.38147009384079</c:v>
                </c:pt>
                <c:pt idx="3136">
                  <c:v>52.708702165327523</c:v>
                </c:pt>
                <c:pt idx="3137">
                  <c:v>58.838186783953461</c:v>
                </c:pt>
                <c:pt idx="3138">
                  <c:v>59.510293689374762</c:v>
                </c:pt>
                <c:pt idx="3139">
                  <c:v>60.66607374010443</c:v>
                </c:pt>
                <c:pt idx="3140">
                  <c:v>60.277742743373985</c:v>
                </c:pt>
                <c:pt idx="3141">
                  <c:v>55.55574009178833</c:v>
                </c:pt>
                <c:pt idx="3142">
                  <c:v>52.973751638308677</c:v>
                </c:pt>
                <c:pt idx="3143">
                  <c:v>48.395000465217265</c:v>
                </c:pt>
                <c:pt idx="3144">
                  <c:v>48.545325646410468</c:v>
                </c:pt>
                <c:pt idx="3145">
                  <c:v>47.012891994853291</c:v>
                </c:pt>
                <c:pt idx="3146">
                  <c:v>48.477886903616913</c:v>
                </c:pt>
                <c:pt idx="3147">
                  <c:v>51.091715391351009</c:v>
                </c:pt>
                <c:pt idx="3148">
                  <c:v>53.349995401701911</c:v>
                </c:pt>
                <c:pt idx="3149">
                  <c:v>46.398866580471299</c:v>
                </c:pt>
                <c:pt idx="3150">
                  <c:v>45.020416637829605</c:v>
                </c:pt>
                <c:pt idx="3151">
                  <c:v>42.505510857917038</c:v>
                </c:pt>
                <c:pt idx="3152">
                  <c:v>37.550576796989901</c:v>
                </c:pt>
                <c:pt idx="3153">
                  <c:v>33.339169114452638</c:v>
                </c:pt>
                <c:pt idx="3154">
                  <c:v>41.563830790548536</c:v>
                </c:pt>
                <c:pt idx="3155">
                  <c:v>43.125376095760082</c:v>
                </c:pt>
                <c:pt idx="3156">
                  <c:v>48.736086993651966</c:v>
                </c:pt>
                <c:pt idx="3157">
                  <c:v>27.476735281149196</c:v>
                </c:pt>
                <c:pt idx="3158">
                  <c:v>33.972299270407092</c:v>
                </c:pt>
                <c:pt idx="3159">
                  <c:v>45.194029850746269</c:v>
                </c:pt>
                <c:pt idx="3160">
                  <c:v>48.902451225612801</c:v>
                </c:pt>
                <c:pt idx="3161">
                  <c:v>50.232131354747757</c:v>
                </c:pt>
                <c:pt idx="3162">
                  <c:v>50.615020953297908</c:v>
                </c:pt>
                <c:pt idx="3163">
                  <c:v>55.733377330473523</c:v>
                </c:pt>
                <c:pt idx="3164">
                  <c:v>59.10751509681301</c:v>
                </c:pt>
                <c:pt idx="3165">
                  <c:v>54.969251126782702</c:v>
                </c:pt>
                <c:pt idx="3166">
                  <c:v>54.620239521558446</c:v>
                </c:pt>
                <c:pt idx="3167">
                  <c:v>55.793971738512468</c:v>
                </c:pt>
                <c:pt idx="3168">
                  <c:v>53.854264969281438</c:v>
                </c:pt>
                <c:pt idx="3169">
                  <c:v>46.621310826567395</c:v>
                </c:pt>
                <c:pt idx="3170">
                  <c:v>51.056958475214877</c:v>
                </c:pt>
                <c:pt idx="3171">
                  <c:v>50.564980209225318</c:v>
                </c:pt>
                <c:pt idx="3172">
                  <c:v>48.806949404853064</c:v>
                </c:pt>
                <c:pt idx="3173">
                  <c:v>46.731349888073296</c:v>
                </c:pt>
                <c:pt idx="3174">
                  <c:v>49.044871952569565</c:v>
                </c:pt>
                <c:pt idx="3175">
                  <c:v>43.675999203794333</c:v>
                </c:pt>
                <c:pt idx="3176">
                  <c:v>42.384215246636778</c:v>
                </c:pt>
                <c:pt idx="3177">
                  <c:v>43.763462182805327</c:v>
                </c:pt>
                <c:pt idx="3178">
                  <c:v>38.830428255000577</c:v>
                </c:pt>
                <c:pt idx="3179">
                  <c:v>34.896689363700403</c:v>
                </c:pt>
                <c:pt idx="3180">
                  <c:v>40.360018091361376</c:v>
                </c:pt>
                <c:pt idx="3181">
                  <c:v>39.011769314898551</c:v>
                </c:pt>
                <c:pt idx="3182">
                  <c:v>34.833391951532207</c:v>
                </c:pt>
                <c:pt idx="3183">
                  <c:v>36.565587313005068</c:v>
                </c:pt>
                <c:pt idx="3184">
                  <c:v>35.576456795715544</c:v>
                </c:pt>
                <c:pt idx="3185">
                  <c:v>32.220390781269245</c:v>
                </c:pt>
                <c:pt idx="3186">
                  <c:v>34.00813507740029</c:v>
                </c:pt>
                <c:pt idx="3187">
                  <c:v>34.95062207940488</c:v>
                </c:pt>
                <c:pt idx="3188">
                  <c:v>34.828086682348228</c:v>
                </c:pt>
                <c:pt idx="3189">
                  <c:v>39.263402998636984</c:v>
                </c:pt>
                <c:pt idx="3190">
                  <c:v>45.42908785417886</c:v>
                </c:pt>
                <c:pt idx="3191">
                  <c:v>52.549982758499347</c:v>
                </c:pt>
                <c:pt idx="3192">
                  <c:v>54.539331896551737</c:v>
                </c:pt>
                <c:pt idx="3193">
                  <c:v>54.481019394870366</c:v>
                </c:pt>
                <c:pt idx="3194">
                  <c:v>55.139680729760556</c:v>
                </c:pt>
                <c:pt idx="3195">
                  <c:v>49.422315320917754</c:v>
                </c:pt>
                <c:pt idx="3196">
                  <c:v>42.451469940959527</c:v>
                </c:pt>
                <c:pt idx="3197">
                  <c:v>39.727472598271738</c:v>
                </c:pt>
                <c:pt idx="3198">
                  <c:v>32.993611480600258</c:v>
                </c:pt>
                <c:pt idx="3199">
                  <c:v>20.414869807303894</c:v>
                </c:pt>
                <c:pt idx="3200">
                  <c:v>13.563331916897317</c:v>
                </c:pt>
                <c:pt idx="3201">
                  <c:v>21.480330310999943</c:v>
                </c:pt>
                <c:pt idx="3202">
                  <c:v>31.963963683850505</c:v>
                </c:pt>
                <c:pt idx="3203">
                  <c:v>34.055666135442358</c:v>
                </c:pt>
                <c:pt idx="3204">
                  <c:v>37.928855715517344</c:v>
                </c:pt>
                <c:pt idx="3205">
                  <c:v>44.934355880353493</c:v>
                </c:pt>
                <c:pt idx="3206">
                  <c:v>42.785394395050808</c:v>
                </c:pt>
                <c:pt idx="3207">
                  <c:v>38.082585375300049</c:v>
                </c:pt>
                <c:pt idx="3208">
                  <c:v>38.854466829089326</c:v>
                </c:pt>
                <c:pt idx="3209">
                  <c:v>38.401237095370035</c:v>
                </c:pt>
                <c:pt idx="3210">
                  <c:v>40.382978058630094</c:v>
                </c:pt>
                <c:pt idx="3211">
                  <c:v>40.800399965627953</c:v>
                </c:pt>
                <c:pt idx="3212">
                  <c:v>45.405962077996932</c:v>
                </c:pt>
                <c:pt idx="3213">
                  <c:v>51.247718406642562</c:v>
                </c:pt>
                <c:pt idx="3214">
                  <c:v>57.229589108889009</c:v>
                </c:pt>
                <c:pt idx="3215">
                  <c:v>55.601634498348119</c:v>
                </c:pt>
                <c:pt idx="3216">
                  <c:v>59.36681002988314</c:v>
                </c:pt>
                <c:pt idx="3217">
                  <c:v>63.463946888940093</c:v>
                </c:pt>
                <c:pt idx="3218">
                  <c:v>61.278362261789688</c:v>
                </c:pt>
                <c:pt idx="3219">
                  <c:v>58.415308945588684</c:v>
                </c:pt>
                <c:pt idx="3220">
                  <c:v>55.936437331786173</c:v>
                </c:pt>
                <c:pt idx="3221">
                  <c:v>56.909360213473505</c:v>
                </c:pt>
                <c:pt idx="3222">
                  <c:v>51.882989817559732</c:v>
                </c:pt>
                <c:pt idx="3223">
                  <c:v>47.909184977783184</c:v>
                </c:pt>
                <c:pt idx="3224">
                  <c:v>46.095498409553414</c:v>
                </c:pt>
                <c:pt idx="3225">
                  <c:v>45.151948151361275</c:v>
                </c:pt>
                <c:pt idx="3226">
                  <c:v>38.178452741015754</c:v>
                </c:pt>
                <c:pt idx="3227">
                  <c:v>36.202362894887393</c:v>
                </c:pt>
                <c:pt idx="3228">
                  <c:v>36.088708511831463</c:v>
                </c:pt>
                <c:pt idx="3229">
                  <c:v>37.631096442977629</c:v>
                </c:pt>
                <c:pt idx="3230">
                  <c:v>35.538122429144174</c:v>
                </c:pt>
                <c:pt idx="3231">
                  <c:v>45.864899806076274</c:v>
                </c:pt>
                <c:pt idx="3232">
                  <c:v>51.52974624458966</c:v>
                </c:pt>
                <c:pt idx="3233">
                  <c:v>56.122620537632393</c:v>
                </c:pt>
                <c:pt idx="3234">
                  <c:v>29.707363453885975</c:v>
                </c:pt>
                <c:pt idx="3235">
                  <c:v>38.418365531718081</c:v>
                </c:pt>
                <c:pt idx="3236">
                  <c:v>46.155852478929283</c:v>
                </c:pt>
                <c:pt idx="3237">
                  <c:v>53.837517674974663</c:v>
                </c:pt>
                <c:pt idx="3238">
                  <c:v>56.641517412807033</c:v>
                </c:pt>
                <c:pt idx="3239">
                  <c:v>55.850207145244781</c:v>
                </c:pt>
                <c:pt idx="3240">
                  <c:v>58.401135699696283</c:v>
                </c:pt>
                <c:pt idx="3241">
                  <c:v>62.259665081662185</c:v>
                </c:pt>
                <c:pt idx="3242">
                  <c:v>56.265578971221387</c:v>
                </c:pt>
                <c:pt idx="3243">
                  <c:v>56.327298259692057</c:v>
                </c:pt>
                <c:pt idx="3244">
                  <c:v>60.496978824220825</c:v>
                </c:pt>
                <c:pt idx="3245">
                  <c:v>58.314679212353447</c:v>
                </c:pt>
                <c:pt idx="3246">
                  <c:v>54.222063426564283</c:v>
                </c:pt>
                <c:pt idx="3247">
                  <c:v>58.155830845327749</c:v>
                </c:pt>
                <c:pt idx="3248">
                  <c:v>54.672864643035822</c:v>
                </c:pt>
                <c:pt idx="3249">
                  <c:v>49.946797042889237</c:v>
                </c:pt>
                <c:pt idx="3250">
                  <c:v>48.984202162465337</c:v>
                </c:pt>
                <c:pt idx="3251">
                  <c:v>48.211599593932704</c:v>
                </c:pt>
                <c:pt idx="3252">
                  <c:v>43.654292152573312</c:v>
                </c:pt>
                <c:pt idx="3253">
                  <c:v>45.273005464480867</c:v>
                </c:pt>
                <c:pt idx="3254">
                  <c:v>41.780946365689267</c:v>
                </c:pt>
                <c:pt idx="3255">
                  <c:v>34.383109816330972</c:v>
                </c:pt>
                <c:pt idx="3256">
                  <c:v>31.356934838005095</c:v>
                </c:pt>
                <c:pt idx="3257">
                  <c:v>41.318664290694969</c:v>
                </c:pt>
                <c:pt idx="3258">
                  <c:v>40.265836545113153</c:v>
                </c:pt>
                <c:pt idx="3259">
                  <c:v>39.31787819253438</c:v>
                </c:pt>
                <c:pt idx="3260">
                  <c:v>41.309628694088943</c:v>
                </c:pt>
                <c:pt idx="3261">
                  <c:v>39.526446626793664</c:v>
                </c:pt>
                <c:pt idx="3262">
                  <c:v>33.922040039652252</c:v>
                </c:pt>
                <c:pt idx="3263">
                  <c:v>35.651296550702</c:v>
                </c:pt>
                <c:pt idx="3264">
                  <c:v>37.51665271571899</c:v>
                </c:pt>
                <c:pt idx="3265">
                  <c:v>39.328745282447677</c:v>
                </c:pt>
                <c:pt idx="3266">
                  <c:v>42.990148682546874</c:v>
                </c:pt>
                <c:pt idx="3267">
                  <c:v>50.124842094025965</c:v>
                </c:pt>
                <c:pt idx="3268">
                  <c:v>58.049745095010039</c:v>
                </c:pt>
                <c:pt idx="3269">
                  <c:v>59.29201861312022</c:v>
                </c:pt>
                <c:pt idx="3270">
                  <c:v>59.409316809081133</c:v>
                </c:pt>
                <c:pt idx="3271">
                  <c:v>63.604981968402264</c:v>
                </c:pt>
                <c:pt idx="3272">
                  <c:v>59.089924882159927</c:v>
                </c:pt>
                <c:pt idx="3273">
                  <c:v>52.351478704571484</c:v>
                </c:pt>
                <c:pt idx="3274">
                  <c:v>51.314137469392286</c:v>
                </c:pt>
                <c:pt idx="3275">
                  <c:v>43.571374581125227</c:v>
                </c:pt>
                <c:pt idx="3276">
                  <c:v>20.324211260240546</c:v>
                </c:pt>
                <c:pt idx="3277">
                  <c:v>2.8468441959688096</c:v>
                </c:pt>
                <c:pt idx="3278">
                  <c:v>7.8751032790321975</c:v>
                </c:pt>
                <c:pt idx="3279">
                  <c:v>21.857908038172834</c:v>
                </c:pt>
                <c:pt idx="3280">
                  <c:v>28.633358788636137</c:v>
                </c:pt>
                <c:pt idx="3281">
                  <c:v>36.822618876843528</c:v>
                </c:pt>
                <c:pt idx="3282">
                  <c:v>43.699010588439506</c:v>
                </c:pt>
                <c:pt idx="3283">
                  <c:v>41.814615756896508</c:v>
                </c:pt>
                <c:pt idx="3284">
                  <c:v>38.999607104632098</c:v>
                </c:pt>
                <c:pt idx="3285">
                  <c:v>41.685092659328845</c:v>
                </c:pt>
                <c:pt idx="3286">
                  <c:v>42.908234278356275</c:v>
                </c:pt>
                <c:pt idx="3287">
                  <c:v>44.938813414615879</c:v>
                </c:pt>
                <c:pt idx="3288">
                  <c:v>47.961023015230282</c:v>
                </c:pt>
                <c:pt idx="3289">
                  <c:v>50.281037689986704</c:v>
                </c:pt>
                <c:pt idx="3290">
                  <c:v>49.583290506047213</c:v>
                </c:pt>
                <c:pt idx="3291">
                  <c:v>51.204408969296587</c:v>
                </c:pt>
                <c:pt idx="3292">
                  <c:v>50.25444538526672</c:v>
                </c:pt>
                <c:pt idx="3293">
                  <c:v>52.257958803516843</c:v>
                </c:pt>
                <c:pt idx="3294">
                  <c:v>58.200072216250319</c:v>
                </c:pt>
                <c:pt idx="3295">
                  <c:v>59.879778051787923</c:v>
                </c:pt>
                <c:pt idx="3296">
                  <c:v>59.232797366156198</c:v>
                </c:pt>
                <c:pt idx="3297">
                  <c:v>59.016865026158094</c:v>
                </c:pt>
                <c:pt idx="3298">
                  <c:v>57.644613560955015</c:v>
                </c:pt>
                <c:pt idx="3299">
                  <c:v>53.92094486731601</c:v>
                </c:pt>
                <c:pt idx="3300">
                  <c:v>48.411826666891976</c:v>
                </c:pt>
                <c:pt idx="3301">
                  <c:v>45.972258698931753</c:v>
                </c:pt>
                <c:pt idx="3302">
                  <c:v>41.347093187167673</c:v>
                </c:pt>
                <c:pt idx="3303">
                  <c:v>38.069624649237348</c:v>
                </c:pt>
                <c:pt idx="3304">
                  <c:v>37.07404373437965</c:v>
                </c:pt>
                <c:pt idx="3305">
                  <c:v>36.677781838114385</c:v>
                </c:pt>
                <c:pt idx="3306">
                  <c:v>37.447193896560222</c:v>
                </c:pt>
                <c:pt idx="3307">
                  <c:v>37.612470494753317</c:v>
                </c:pt>
                <c:pt idx="3308">
                  <c:v>51.268570067581656</c:v>
                </c:pt>
                <c:pt idx="3309">
                  <c:v>55.59398687388358</c:v>
                </c:pt>
                <c:pt idx="3310">
                  <c:v>61.965261155097281</c:v>
                </c:pt>
                <c:pt idx="3311">
                  <c:v>20.151148657592934</c:v>
                </c:pt>
                <c:pt idx="3312">
                  <c:v>34.275173380159274</c:v>
                </c:pt>
                <c:pt idx="3313">
                  <c:v>42.845128332918016</c:v>
                </c:pt>
                <c:pt idx="3314">
                  <c:v>54.247735036387944</c:v>
                </c:pt>
                <c:pt idx="3315">
                  <c:v>59.033690944832159</c:v>
                </c:pt>
                <c:pt idx="3316">
                  <c:v>58.889791148829985</c:v>
                </c:pt>
                <c:pt idx="3317">
                  <c:v>61.697385734248613</c:v>
                </c:pt>
                <c:pt idx="3318">
                  <c:v>61.105373758548232</c:v>
                </c:pt>
                <c:pt idx="3319">
                  <c:v>52.838842576201358</c:v>
                </c:pt>
                <c:pt idx="3320">
                  <c:v>50.283377655771922</c:v>
                </c:pt>
                <c:pt idx="3321">
                  <c:v>54.109106061091708</c:v>
                </c:pt>
                <c:pt idx="3322">
                  <c:v>49.632130182636544</c:v>
                </c:pt>
                <c:pt idx="3323">
                  <c:v>48.97156133931577</c:v>
                </c:pt>
                <c:pt idx="3324">
                  <c:v>53.193223039733461</c:v>
                </c:pt>
                <c:pt idx="3325">
                  <c:v>51.867321699906654</c:v>
                </c:pt>
                <c:pt idx="3326">
                  <c:v>45.74042565893555</c:v>
                </c:pt>
                <c:pt idx="3327">
                  <c:v>44.128930542173947</c:v>
                </c:pt>
                <c:pt idx="3328">
                  <c:v>45.735259371511901</c:v>
                </c:pt>
                <c:pt idx="3329">
                  <c:v>39.004611225950072</c:v>
                </c:pt>
                <c:pt idx="3330">
                  <c:v>36.867126455110828</c:v>
                </c:pt>
                <c:pt idx="3331">
                  <c:v>34.353510610040431</c:v>
                </c:pt>
                <c:pt idx="3332">
                  <c:v>28.891223176533938</c:v>
                </c:pt>
                <c:pt idx="3333">
                  <c:v>23.994139856839457</c:v>
                </c:pt>
                <c:pt idx="3334">
                  <c:v>38.387219418373206</c:v>
                </c:pt>
                <c:pt idx="3335">
                  <c:v>41.005684407454488</c:v>
                </c:pt>
                <c:pt idx="3336">
                  <c:v>43.718398371375152</c:v>
                </c:pt>
                <c:pt idx="3337">
                  <c:v>46.304239294399324</c:v>
                </c:pt>
                <c:pt idx="3338">
                  <c:v>45.040970690198549</c:v>
                </c:pt>
                <c:pt idx="3339">
                  <c:v>39.084085778781045</c:v>
                </c:pt>
                <c:pt idx="3340">
                  <c:v>40.452848479253099</c:v>
                </c:pt>
                <c:pt idx="3341">
                  <c:v>41.307131392433973</c:v>
                </c:pt>
                <c:pt idx="3342">
                  <c:v>45.702872019133963</c:v>
                </c:pt>
                <c:pt idx="3343">
                  <c:v>45.54826616682287</c:v>
                </c:pt>
                <c:pt idx="3344">
                  <c:v>53.582899742808721</c:v>
                </c:pt>
                <c:pt idx="3345">
                  <c:v>59.078998529237737</c:v>
                </c:pt>
                <c:pt idx="3346">
                  <c:v>56.650160871697338</c:v>
                </c:pt>
                <c:pt idx="3347">
                  <c:v>56.741994871823387</c:v>
                </c:pt>
                <c:pt idx="3348">
                  <c:v>65.46007678006616</c:v>
                </c:pt>
                <c:pt idx="3349">
                  <c:v>61.902798261274548</c:v>
                </c:pt>
                <c:pt idx="3350">
                  <c:v>57.763560023992454</c:v>
                </c:pt>
                <c:pt idx="3351">
                  <c:v>58.437306128076102</c:v>
                </c:pt>
                <c:pt idx="3352">
                  <c:v>51.2947081046797</c:v>
                </c:pt>
                <c:pt idx="3353">
                  <c:v>31.057980264126861</c:v>
                </c:pt>
                <c:pt idx="3354">
                  <c:v>13.065714065431369</c:v>
                </c:pt>
                <c:pt idx="3355">
                  <c:v>10.947084272303298</c:v>
                </c:pt>
                <c:pt idx="3356">
                  <c:v>16.342166150085127</c:v>
                </c:pt>
                <c:pt idx="3357">
                  <c:v>21.908834251569225</c:v>
                </c:pt>
                <c:pt idx="3358">
                  <c:v>29.755162110333139</c:v>
                </c:pt>
                <c:pt idx="3359">
                  <c:v>37.520224919561727</c:v>
                </c:pt>
                <c:pt idx="3360">
                  <c:v>38.033905829471983</c:v>
                </c:pt>
                <c:pt idx="3361">
                  <c:v>39.011996839156147</c:v>
                </c:pt>
                <c:pt idx="3362">
                  <c:v>44.960902448404049</c:v>
                </c:pt>
                <c:pt idx="3363">
                  <c:v>48.543909900114407</c:v>
                </c:pt>
                <c:pt idx="3364">
                  <c:v>50.213963687539376</c:v>
                </c:pt>
                <c:pt idx="3365">
                  <c:v>50.350144758097962</c:v>
                </c:pt>
                <c:pt idx="3366">
                  <c:v>51.251597084847504</c:v>
                </c:pt>
                <c:pt idx="3367">
                  <c:v>45.072608218417628</c:v>
                </c:pt>
                <c:pt idx="3368">
                  <c:v>39.756530911323132</c:v>
                </c:pt>
                <c:pt idx="3369">
                  <c:v>38.312477349762304</c:v>
                </c:pt>
                <c:pt idx="3370">
                  <c:v>43.478763833606827</c:v>
                </c:pt>
                <c:pt idx="3371">
                  <c:v>49.704425823590178</c:v>
                </c:pt>
                <c:pt idx="3372">
                  <c:v>53.825640938398458</c:v>
                </c:pt>
                <c:pt idx="3373">
                  <c:v>58.996508702572271</c:v>
                </c:pt>
                <c:pt idx="3374">
                  <c:v>61.001379273404119</c:v>
                </c:pt>
                <c:pt idx="3375">
                  <c:v>57.214245358374413</c:v>
                </c:pt>
                <c:pt idx="3376">
                  <c:v>50.11612932897944</c:v>
                </c:pt>
                <c:pt idx="3377">
                  <c:v>45.211311481084074</c:v>
                </c:pt>
                <c:pt idx="3378">
                  <c:v>43.319820935557338</c:v>
                </c:pt>
                <c:pt idx="3379">
                  <c:v>38.218765711812743</c:v>
                </c:pt>
                <c:pt idx="3380">
                  <c:v>36.680324275669392</c:v>
                </c:pt>
                <c:pt idx="3381">
                  <c:v>38.589353822342595</c:v>
                </c:pt>
                <c:pt idx="3382">
                  <c:v>41.118723492600175</c:v>
                </c:pt>
                <c:pt idx="3383">
                  <c:v>39.146943578421265</c:v>
                </c:pt>
                <c:pt idx="3384">
                  <c:v>39.743582055541232</c:v>
                </c:pt>
                <c:pt idx="3385">
                  <c:v>52.762061758558765</c:v>
                </c:pt>
                <c:pt idx="3386">
                  <c:v>56.315947040745876</c:v>
                </c:pt>
                <c:pt idx="3387">
                  <c:v>57.830779418427689</c:v>
                </c:pt>
                <c:pt idx="3388">
                  <c:v>22.938510898686861</c:v>
                </c:pt>
                <c:pt idx="3389">
                  <c:v>32.367850697813608</c:v>
                </c:pt>
                <c:pt idx="3390">
                  <c:v>33.751413412194488</c:v>
                </c:pt>
                <c:pt idx="3391">
                  <c:v>47.527226180942016</c:v>
                </c:pt>
                <c:pt idx="3392">
                  <c:v>55.764188882960717</c:v>
                </c:pt>
                <c:pt idx="3393">
                  <c:v>53.285203977644521</c:v>
                </c:pt>
                <c:pt idx="3394">
                  <c:v>54.375081218819034</c:v>
                </c:pt>
                <c:pt idx="3395">
                  <c:v>53.847010851400434</c:v>
                </c:pt>
                <c:pt idx="3396">
                  <c:v>45.991877501387194</c:v>
                </c:pt>
                <c:pt idx="3397">
                  <c:v>41.804272608957881</c:v>
                </c:pt>
                <c:pt idx="3398">
                  <c:v>47.841337675544167</c:v>
                </c:pt>
                <c:pt idx="3399">
                  <c:v>40.540341971680469</c:v>
                </c:pt>
                <c:pt idx="3400">
                  <c:v>41.003663100195013</c:v>
                </c:pt>
                <c:pt idx="3401">
                  <c:v>45.193077196083479</c:v>
                </c:pt>
                <c:pt idx="3402">
                  <c:v>45.323457568355529</c:v>
                </c:pt>
                <c:pt idx="3403">
                  <c:v>40.795464757511304</c:v>
                </c:pt>
                <c:pt idx="3404">
                  <c:v>39.750337381916331</c:v>
                </c:pt>
                <c:pt idx="3405">
                  <c:v>38.665476093838791</c:v>
                </c:pt>
                <c:pt idx="3406">
                  <c:v>28.10197921283018</c:v>
                </c:pt>
                <c:pt idx="3407">
                  <c:v>20.817977528089891</c:v>
                </c:pt>
                <c:pt idx="3408">
                  <c:v>17.333660692364347</c:v>
                </c:pt>
                <c:pt idx="3409">
                  <c:v>21.752727032691386</c:v>
                </c:pt>
                <c:pt idx="3410">
                  <c:v>22.760206278109056</c:v>
                </c:pt>
                <c:pt idx="3411">
                  <c:v>38.884548646803893</c:v>
                </c:pt>
                <c:pt idx="3412">
                  <c:v>43.202905243713005</c:v>
                </c:pt>
                <c:pt idx="3413">
                  <c:v>46.980851326502105</c:v>
                </c:pt>
                <c:pt idx="3414">
                  <c:v>47.420293406021266</c:v>
                </c:pt>
                <c:pt idx="3415">
                  <c:v>43.766653923621604</c:v>
                </c:pt>
                <c:pt idx="3416">
                  <c:v>37.736001757367646</c:v>
                </c:pt>
                <c:pt idx="3417">
                  <c:v>40.079331204935151</c:v>
                </c:pt>
                <c:pt idx="3418">
                  <c:v>41.436516388593056</c:v>
                </c:pt>
                <c:pt idx="3419">
                  <c:v>48.498298564876457</c:v>
                </c:pt>
                <c:pt idx="3420">
                  <c:v>53.300477531529324</c:v>
                </c:pt>
                <c:pt idx="3421">
                  <c:v>59.780565229451099</c:v>
                </c:pt>
                <c:pt idx="3422">
                  <c:v>60.273101342831225</c:v>
                </c:pt>
                <c:pt idx="3423">
                  <c:v>57.012696475783727</c:v>
                </c:pt>
                <c:pt idx="3424">
                  <c:v>57.302891762264039</c:v>
                </c:pt>
                <c:pt idx="3425">
                  <c:v>64.592833098574744</c:v>
                </c:pt>
                <c:pt idx="3426">
                  <c:v>64.27987619417685</c:v>
                </c:pt>
                <c:pt idx="3427">
                  <c:v>63.576275432695631</c:v>
                </c:pt>
                <c:pt idx="3428">
                  <c:v>64.678467060969908</c:v>
                </c:pt>
                <c:pt idx="3429">
                  <c:v>56.439066551426095</c:v>
                </c:pt>
                <c:pt idx="3430">
                  <c:v>40.138966818597574</c:v>
                </c:pt>
                <c:pt idx="3431">
                  <c:v>21.446588538152529</c:v>
                </c:pt>
                <c:pt idx="3432">
                  <c:v>14.01425930815949</c:v>
                </c:pt>
                <c:pt idx="3433">
                  <c:v>15.188045331461236</c:v>
                </c:pt>
                <c:pt idx="3434">
                  <c:v>20.291095102720504</c:v>
                </c:pt>
                <c:pt idx="3435">
                  <c:v>24.531418554476804</c:v>
                </c:pt>
                <c:pt idx="3436">
                  <c:v>32.173511516731857</c:v>
                </c:pt>
                <c:pt idx="3437">
                  <c:v>34.49933827903984</c:v>
                </c:pt>
                <c:pt idx="3438">
                  <c:v>37.475256907008088</c:v>
                </c:pt>
                <c:pt idx="3439">
                  <c:v>43.955837512102768</c:v>
                </c:pt>
                <c:pt idx="3440">
                  <c:v>50.822360989363538</c:v>
                </c:pt>
                <c:pt idx="3441">
                  <c:v>55.080966600455149</c:v>
                </c:pt>
                <c:pt idx="3442">
                  <c:v>54.326360731895832</c:v>
                </c:pt>
                <c:pt idx="3443">
                  <c:v>53.741507648699901</c:v>
                </c:pt>
                <c:pt idx="3444">
                  <c:v>45.973853148834976</c:v>
                </c:pt>
                <c:pt idx="3445">
                  <c:v>36.763108563184879</c:v>
                </c:pt>
                <c:pt idx="3446">
                  <c:v>32.468321877776219</c:v>
                </c:pt>
                <c:pt idx="3447">
                  <c:v>37.104921028127691</c:v>
                </c:pt>
                <c:pt idx="3448">
                  <c:v>45.669461880476007</c:v>
                </c:pt>
                <c:pt idx="3449">
                  <c:v>51.596993025100588</c:v>
                </c:pt>
                <c:pt idx="3450">
                  <c:v>57.702310441450358</c:v>
                </c:pt>
                <c:pt idx="3451">
                  <c:v>59.320703956955491</c:v>
                </c:pt>
                <c:pt idx="3452">
                  <c:v>55.881865475806826</c:v>
                </c:pt>
                <c:pt idx="3453">
                  <c:v>45.286929512666468</c:v>
                </c:pt>
                <c:pt idx="3454">
                  <c:v>37.86092357372118</c:v>
                </c:pt>
                <c:pt idx="3455">
                  <c:v>36.980610300817517</c:v>
                </c:pt>
                <c:pt idx="3456">
                  <c:v>33.852369440672916</c:v>
                </c:pt>
                <c:pt idx="3457">
                  <c:v>37.837346990665068</c:v>
                </c:pt>
                <c:pt idx="3458">
                  <c:v>39.749683143219258</c:v>
                </c:pt>
                <c:pt idx="3459">
                  <c:v>43.780234968901169</c:v>
                </c:pt>
                <c:pt idx="3460">
                  <c:v>42.87603976965103</c:v>
                </c:pt>
                <c:pt idx="3461">
                  <c:v>42.335183043314409</c:v>
                </c:pt>
                <c:pt idx="3462">
                  <c:v>49.322254556593663</c:v>
                </c:pt>
                <c:pt idx="3463">
                  <c:v>54.323219521892554</c:v>
                </c:pt>
                <c:pt idx="3464">
                  <c:v>53.062381506836786</c:v>
                </c:pt>
                <c:pt idx="3465">
                  <c:v>29.549051490514906</c:v>
                </c:pt>
                <c:pt idx="3466">
                  <c:v>36.431093065296203</c:v>
                </c:pt>
                <c:pt idx="3467">
                  <c:v>37.511761938367442</c:v>
                </c:pt>
                <c:pt idx="3468">
                  <c:v>51.514773913178921</c:v>
                </c:pt>
                <c:pt idx="3469">
                  <c:v>61.749072693204852</c:v>
                </c:pt>
                <c:pt idx="3470">
                  <c:v>60.471934740362457</c:v>
                </c:pt>
                <c:pt idx="3471">
                  <c:v>57.614041733750035</c:v>
                </c:pt>
                <c:pt idx="3472">
                  <c:v>54.537010789913332</c:v>
                </c:pt>
                <c:pt idx="3473">
                  <c:v>45.646502797894442</c:v>
                </c:pt>
                <c:pt idx="3474">
                  <c:v>38.944037582567205</c:v>
                </c:pt>
                <c:pt idx="3475">
                  <c:v>41.860786224821311</c:v>
                </c:pt>
                <c:pt idx="3476">
                  <c:v>37.325015781070142</c:v>
                </c:pt>
                <c:pt idx="3477">
                  <c:v>39.517398146529118</c:v>
                </c:pt>
                <c:pt idx="3478">
                  <c:v>45.286721418707756</c:v>
                </c:pt>
                <c:pt idx="3479">
                  <c:v>46.95134496558773</c:v>
                </c:pt>
                <c:pt idx="3480">
                  <c:v>45.44100347345487</c:v>
                </c:pt>
                <c:pt idx="3481">
                  <c:v>46.401725446339412</c:v>
                </c:pt>
                <c:pt idx="3482">
                  <c:v>43.823410287565821</c:v>
                </c:pt>
                <c:pt idx="3483">
                  <c:v>30.667810221823704</c:v>
                </c:pt>
                <c:pt idx="3484">
                  <c:v>21.000590192539622</c:v>
                </c:pt>
                <c:pt idx="3485">
                  <c:v>14.6144750254842</c:v>
                </c:pt>
                <c:pt idx="3486">
                  <c:v>20.198510438658221</c:v>
                </c:pt>
                <c:pt idx="3487">
                  <c:v>22.002798421489196</c:v>
                </c:pt>
                <c:pt idx="3488">
                  <c:v>38.453506215212514</c:v>
                </c:pt>
                <c:pt idx="3489">
                  <c:v>44.914413296948645</c:v>
                </c:pt>
                <c:pt idx="3490">
                  <c:v>51.349053648932838</c:v>
                </c:pt>
                <c:pt idx="3491">
                  <c:v>48.383460108071688</c:v>
                </c:pt>
                <c:pt idx="3492">
                  <c:v>46.256547663540651</c:v>
                </c:pt>
                <c:pt idx="3493">
                  <c:v>39.880640532106327</c:v>
                </c:pt>
                <c:pt idx="3494">
                  <c:v>40.285666648140939</c:v>
                </c:pt>
                <c:pt idx="3495">
                  <c:v>40.739051358295562</c:v>
                </c:pt>
                <c:pt idx="3496">
                  <c:v>47.386014905743089</c:v>
                </c:pt>
                <c:pt idx="3497">
                  <c:v>49.315635624584417</c:v>
                </c:pt>
                <c:pt idx="3498">
                  <c:v>55.013264549648632</c:v>
                </c:pt>
                <c:pt idx="3499">
                  <c:v>55.998009234937932</c:v>
                </c:pt>
                <c:pt idx="3500">
                  <c:v>52.409179641003668</c:v>
                </c:pt>
                <c:pt idx="3501">
                  <c:v>53.960118995022235</c:v>
                </c:pt>
                <c:pt idx="3502">
                  <c:v>65.325011593754837</c:v>
                </c:pt>
                <c:pt idx="3503">
                  <c:v>66.198290753704882</c:v>
                </c:pt>
                <c:pt idx="3504">
                  <c:v>66.840467133090371</c:v>
                </c:pt>
                <c:pt idx="3505">
                  <c:v>69.426481555262697</c:v>
                </c:pt>
                <c:pt idx="3506">
                  <c:v>61.229650537493377</c:v>
                </c:pt>
                <c:pt idx="3507">
                  <c:v>44.076594376649297</c:v>
                </c:pt>
                <c:pt idx="3508">
                  <c:v>28.807504813403796</c:v>
                </c:pt>
                <c:pt idx="3509">
                  <c:v>23.723704308331385</c:v>
                </c:pt>
                <c:pt idx="3510">
                  <c:v>17.8288038087681</c:v>
                </c:pt>
                <c:pt idx="3511">
                  <c:v>15.535560798083431</c:v>
                </c:pt>
                <c:pt idx="3512">
                  <c:v>13.388634280476627</c:v>
                </c:pt>
                <c:pt idx="3513">
                  <c:v>25.98186639802071</c:v>
                </c:pt>
                <c:pt idx="3514">
                  <c:v>27.369288158749505</c:v>
                </c:pt>
                <c:pt idx="3515">
                  <c:v>31.25058407939742</c:v>
                </c:pt>
                <c:pt idx="3516">
                  <c:v>39.819389739914762</c:v>
                </c:pt>
                <c:pt idx="3517">
                  <c:v>49.814023517933947</c:v>
                </c:pt>
                <c:pt idx="3518">
                  <c:v>53.822813328972707</c:v>
                </c:pt>
                <c:pt idx="3519">
                  <c:v>55.051492795959788</c:v>
                </c:pt>
                <c:pt idx="3520">
                  <c:v>54.097604849254402</c:v>
                </c:pt>
                <c:pt idx="3521">
                  <c:v>46.556473829201103</c:v>
                </c:pt>
                <c:pt idx="3522">
                  <c:v>38.452516363149755</c:v>
                </c:pt>
                <c:pt idx="3523">
                  <c:v>34.223761847969364</c:v>
                </c:pt>
                <c:pt idx="3524">
                  <c:v>37.149849731799797</c:v>
                </c:pt>
                <c:pt idx="3525">
                  <c:v>44.797326061208928</c:v>
                </c:pt>
                <c:pt idx="3526">
                  <c:v>52.399216823908013</c:v>
                </c:pt>
                <c:pt idx="3527">
                  <c:v>58.424297706277926</c:v>
                </c:pt>
                <c:pt idx="3528">
                  <c:v>59.810928707295318</c:v>
                </c:pt>
                <c:pt idx="3529">
                  <c:v>55.487699513437313</c:v>
                </c:pt>
                <c:pt idx="3530">
                  <c:v>44.323545621722502</c:v>
                </c:pt>
                <c:pt idx="3531">
                  <c:v>36.068526869713814</c:v>
                </c:pt>
                <c:pt idx="3532">
                  <c:v>36.726282688617083</c:v>
                </c:pt>
                <c:pt idx="3533">
                  <c:v>36.202325610071888</c:v>
                </c:pt>
                <c:pt idx="3534">
                  <c:v>43.984990881494383</c:v>
                </c:pt>
                <c:pt idx="3535">
                  <c:v>45.484831686612104</c:v>
                </c:pt>
                <c:pt idx="3536">
                  <c:v>49.466583848224296</c:v>
                </c:pt>
                <c:pt idx="3537">
                  <c:v>45.934001924732812</c:v>
                </c:pt>
                <c:pt idx="3538">
                  <c:v>42.111438962464831</c:v>
                </c:pt>
                <c:pt idx="3539">
                  <c:v>39.886221748341029</c:v>
                </c:pt>
                <c:pt idx="3540">
                  <c:v>45.07244024473723</c:v>
                </c:pt>
                <c:pt idx="3541">
                  <c:v>45.920888765888471</c:v>
                </c:pt>
                <c:pt idx="3542">
                  <c:v>36.325142814905547</c:v>
                </c:pt>
                <c:pt idx="3543">
                  <c:v>38.520958994373764</c:v>
                </c:pt>
                <c:pt idx="3544">
                  <c:v>36.311021104242165</c:v>
                </c:pt>
                <c:pt idx="3545">
                  <c:v>45.868528362338893</c:v>
                </c:pt>
                <c:pt idx="3546">
                  <c:v>55.516151414694313</c:v>
                </c:pt>
                <c:pt idx="3547">
                  <c:v>54.423844168035671</c:v>
                </c:pt>
                <c:pt idx="3548">
                  <c:v>49.644067373258842</c:v>
                </c:pt>
                <c:pt idx="3549">
                  <c:v>46.389728217746395</c:v>
                </c:pt>
                <c:pt idx="3550">
                  <c:v>35.413881123131155</c:v>
                </c:pt>
                <c:pt idx="3551">
                  <c:v>31.72038096630898</c:v>
                </c:pt>
                <c:pt idx="3552">
                  <c:v>39.162471180539214</c:v>
                </c:pt>
                <c:pt idx="3553">
                  <c:v>40.468383003385902</c:v>
                </c:pt>
                <c:pt idx="3554">
                  <c:v>47.685603409886127</c:v>
                </c:pt>
                <c:pt idx="3555">
                  <c:v>50.991939426323626</c:v>
                </c:pt>
                <c:pt idx="3556">
                  <c:v>51.380522227712611</c:v>
                </c:pt>
                <c:pt idx="3557">
                  <c:v>46.518983668589605</c:v>
                </c:pt>
                <c:pt idx="3558">
                  <c:v>46.124095845405456</c:v>
                </c:pt>
                <c:pt idx="3559">
                  <c:v>38.578943258534643</c:v>
                </c:pt>
                <c:pt idx="3560">
                  <c:v>29.45973496432212</c:v>
                </c:pt>
                <c:pt idx="3561">
                  <c:v>20.649066487790073</c:v>
                </c:pt>
                <c:pt idx="3562">
                  <c:v>13.872630660639226</c:v>
                </c:pt>
                <c:pt idx="3563">
                  <c:v>14.649523952320262</c:v>
                </c:pt>
                <c:pt idx="3564">
                  <c:v>15.021845395163732</c:v>
                </c:pt>
                <c:pt idx="3565">
                  <c:v>24.823055194083853</c:v>
                </c:pt>
                <c:pt idx="3566">
                  <c:v>28.852545296829462</c:v>
                </c:pt>
                <c:pt idx="3567">
                  <c:v>39.180412924464171</c:v>
                </c:pt>
                <c:pt idx="3568">
                  <c:v>41.794151467955345</c:v>
                </c:pt>
                <c:pt idx="3569">
                  <c:v>42.231055650598776</c:v>
                </c:pt>
                <c:pt idx="3570">
                  <c:v>36.39669892566387</c:v>
                </c:pt>
                <c:pt idx="3571">
                  <c:v>36.609219708183552</c:v>
                </c:pt>
                <c:pt idx="3572">
                  <c:v>38.594831761588644</c:v>
                </c:pt>
                <c:pt idx="3573">
                  <c:v>44.462662793966089</c:v>
                </c:pt>
                <c:pt idx="3574">
                  <c:v>45.078450447753745</c:v>
                </c:pt>
                <c:pt idx="3575">
                  <c:v>51.262831804652855</c:v>
                </c:pt>
                <c:pt idx="3576">
                  <c:v>53.859546655541656</c:v>
                </c:pt>
                <c:pt idx="3577">
                  <c:v>48.820164889734485</c:v>
                </c:pt>
                <c:pt idx="3578">
                  <c:v>46.997526609098848</c:v>
                </c:pt>
                <c:pt idx="3579">
                  <c:v>59.633862222385837</c:v>
                </c:pt>
                <c:pt idx="3580">
                  <c:v>63.405299682169527</c:v>
                </c:pt>
                <c:pt idx="3581">
                  <c:v>64.021189605058865</c:v>
                </c:pt>
                <c:pt idx="3582">
                  <c:v>69.047065329178238</c:v>
                </c:pt>
                <c:pt idx="3583">
                  <c:v>64.933479015360888</c:v>
                </c:pt>
                <c:pt idx="3584">
                  <c:v>51.10114803491269</c:v>
                </c:pt>
                <c:pt idx="3585">
                  <c:v>37.578771717436119</c:v>
                </c:pt>
                <c:pt idx="3586">
                  <c:v>32.947950313821266</c:v>
                </c:pt>
                <c:pt idx="3587">
                  <c:v>25.139810026978417</c:v>
                </c:pt>
                <c:pt idx="3588">
                  <c:v>16.507557677008752</c:v>
                </c:pt>
                <c:pt idx="3589">
                  <c:v>11.495284362029839</c:v>
                </c:pt>
                <c:pt idx="3590">
                  <c:v>24.134543311040442</c:v>
                </c:pt>
                <c:pt idx="3591">
                  <c:v>24.262401518272963</c:v>
                </c:pt>
                <c:pt idx="3592">
                  <c:v>22.59713250354498</c:v>
                </c:pt>
                <c:pt idx="3593">
                  <c:v>29.881625379141042</c:v>
                </c:pt>
                <c:pt idx="3594">
                  <c:v>43.704965944773399</c:v>
                </c:pt>
                <c:pt idx="3595">
                  <c:v>47.65444646098004</c:v>
                </c:pt>
                <c:pt idx="3596">
                  <c:v>52.988148627180834</c:v>
                </c:pt>
                <c:pt idx="3597">
                  <c:v>56.036549986407366</c:v>
                </c:pt>
                <c:pt idx="3598">
                  <c:v>52.586872876461641</c:v>
                </c:pt>
                <c:pt idx="3599">
                  <c:v>45.251715137812148</c:v>
                </c:pt>
                <c:pt idx="3600">
                  <c:v>42.350464598670797</c:v>
                </c:pt>
                <c:pt idx="3601">
                  <c:v>43.959743839235919</c:v>
                </c:pt>
                <c:pt idx="3602">
                  <c:v>46.406385237549088</c:v>
                </c:pt>
                <c:pt idx="3603">
                  <c:v>49.363730765599925</c:v>
                </c:pt>
                <c:pt idx="3604">
                  <c:v>53.843358784543241</c:v>
                </c:pt>
                <c:pt idx="3605">
                  <c:v>54.280159501656513</c:v>
                </c:pt>
                <c:pt idx="3606">
                  <c:v>50.39761125419416</c:v>
                </c:pt>
                <c:pt idx="3607">
                  <c:v>40.714553804035859</c:v>
                </c:pt>
                <c:pt idx="3608">
                  <c:v>35.131511856405439</c:v>
                </c:pt>
                <c:pt idx="3609">
                  <c:v>37.123466513031666</c:v>
                </c:pt>
                <c:pt idx="3610">
                  <c:v>37.774036848156769</c:v>
                </c:pt>
                <c:pt idx="3611">
                  <c:v>43.29397632085886</c:v>
                </c:pt>
                <c:pt idx="3612">
                  <c:v>46.242806098791704</c:v>
                </c:pt>
                <c:pt idx="3613">
                  <c:v>50.68289159304328</c:v>
                </c:pt>
                <c:pt idx="3614">
                  <c:v>45.060014056731887</c:v>
                </c:pt>
                <c:pt idx="3615">
                  <c:v>43.804903255440088</c:v>
                </c:pt>
                <c:pt idx="3616">
                  <c:v>45.366557413788271</c:v>
                </c:pt>
                <c:pt idx="3617">
                  <c:v>49.343498226414056</c:v>
                </c:pt>
                <c:pt idx="3618">
                  <c:v>48.85336592583063</c:v>
                </c:pt>
                <c:pt idx="3619">
                  <c:v>45.442560547591192</c:v>
                </c:pt>
                <c:pt idx="3620">
                  <c:v>45.330370448753563</c:v>
                </c:pt>
                <c:pt idx="3621">
                  <c:v>47.398959221047662</c:v>
                </c:pt>
                <c:pt idx="3622">
                  <c:v>49.248110514304564</c:v>
                </c:pt>
                <c:pt idx="3623">
                  <c:v>53.400953154707565</c:v>
                </c:pt>
                <c:pt idx="3624">
                  <c:v>48.362882030817374</c:v>
                </c:pt>
                <c:pt idx="3625">
                  <c:v>44.878500202759611</c:v>
                </c:pt>
                <c:pt idx="3626">
                  <c:v>35.453626350236789</c:v>
                </c:pt>
                <c:pt idx="3627">
                  <c:v>28.54846904389121</c:v>
                </c:pt>
                <c:pt idx="3628">
                  <c:v>27.766063820537347</c:v>
                </c:pt>
                <c:pt idx="3629">
                  <c:v>33.323604032421024</c:v>
                </c:pt>
                <c:pt idx="3630">
                  <c:v>39.277956523869413</c:v>
                </c:pt>
                <c:pt idx="3631">
                  <c:v>50.704142706255126</c:v>
                </c:pt>
                <c:pt idx="3632">
                  <c:v>56.918999503064441</c:v>
                </c:pt>
                <c:pt idx="3633">
                  <c:v>57.088720463664735</c:v>
                </c:pt>
                <c:pt idx="3634">
                  <c:v>54.783247810834453</c:v>
                </c:pt>
                <c:pt idx="3635">
                  <c:v>55.636857049526341</c:v>
                </c:pt>
                <c:pt idx="3636">
                  <c:v>49.232213169834999</c:v>
                </c:pt>
                <c:pt idx="3637">
                  <c:v>39.030305857111202</c:v>
                </c:pt>
                <c:pt idx="3638">
                  <c:v>30.182487594045142</c:v>
                </c:pt>
                <c:pt idx="3639">
                  <c:v>19.312658208190332</c:v>
                </c:pt>
                <c:pt idx="3640">
                  <c:v>13.206907695096673</c:v>
                </c:pt>
                <c:pt idx="3641">
                  <c:v>14.395278724367353</c:v>
                </c:pt>
                <c:pt idx="3642">
                  <c:v>19.410534360356372</c:v>
                </c:pt>
                <c:pt idx="3643">
                  <c:v>22.678479994148198</c:v>
                </c:pt>
                <c:pt idx="3644">
                  <c:v>33.357718307250671</c:v>
                </c:pt>
                <c:pt idx="3645">
                  <c:v>37.860743324384067</c:v>
                </c:pt>
                <c:pt idx="3646">
                  <c:v>38.170870537245058</c:v>
                </c:pt>
                <c:pt idx="3647">
                  <c:v>35.852402708279769</c:v>
                </c:pt>
                <c:pt idx="3648">
                  <c:v>37.846191736962012</c:v>
                </c:pt>
                <c:pt idx="3649">
                  <c:v>39.283650056922667</c:v>
                </c:pt>
                <c:pt idx="3650">
                  <c:v>43.225852365391809</c:v>
                </c:pt>
                <c:pt idx="3651">
                  <c:v>46.865678865945071</c:v>
                </c:pt>
                <c:pt idx="3652">
                  <c:v>51.816933969079614</c:v>
                </c:pt>
                <c:pt idx="3653">
                  <c:v>53.503206209922368</c:v>
                </c:pt>
                <c:pt idx="3654">
                  <c:v>49.439654159716191</c:v>
                </c:pt>
                <c:pt idx="3655">
                  <c:v>47.975988032373962</c:v>
                </c:pt>
                <c:pt idx="3656">
                  <c:v>55.869378821724311</c:v>
                </c:pt>
                <c:pt idx="3657">
                  <c:v>59.827320636523339</c:v>
                </c:pt>
                <c:pt idx="3658">
                  <c:v>59.378793120635166</c:v>
                </c:pt>
                <c:pt idx="3659">
                  <c:v>62.472802586714991</c:v>
                </c:pt>
                <c:pt idx="3660">
                  <c:v>58.377833069002484</c:v>
                </c:pt>
                <c:pt idx="3661">
                  <c:v>45.669635425337106</c:v>
                </c:pt>
                <c:pt idx="3662">
                  <c:v>33.958710911441578</c:v>
                </c:pt>
                <c:pt idx="3663">
                  <c:v>29.902321436048357</c:v>
                </c:pt>
                <c:pt idx="3664">
                  <c:v>23.853398018671779</c:v>
                </c:pt>
                <c:pt idx="3665">
                  <c:v>16.540795738199105</c:v>
                </c:pt>
                <c:pt idx="3666">
                  <c:v>13.58320584735679</c:v>
                </c:pt>
                <c:pt idx="3667">
                  <c:v>24.502490399604575</c:v>
                </c:pt>
                <c:pt idx="3668">
                  <c:v>25.124312139494791</c:v>
                </c:pt>
                <c:pt idx="3669">
                  <c:v>21.006350440642819</c:v>
                </c:pt>
                <c:pt idx="3670">
                  <c:v>25.0333071856362</c:v>
                </c:pt>
                <c:pt idx="3671">
                  <c:v>36.76578016208196</c:v>
                </c:pt>
                <c:pt idx="3672">
                  <c:v>42.079534391977468</c:v>
                </c:pt>
                <c:pt idx="3673">
                  <c:v>48.296398614697807</c:v>
                </c:pt>
                <c:pt idx="3674">
                  <c:v>53.958731941933337</c:v>
                </c:pt>
                <c:pt idx="3675">
                  <c:v>54.542068948947019</c:v>
                </c:pt>
                <c:pt idx="3676">
                  <c:v>51.968177804174708</c:v>
                </c:pt>
                <c:pt idx="3677">
                  <c:v>49.294782504875229</c:v>
                </c:pt>
                <c:pt idx="3678">
                  <c:v>47.892797319933003</c:v>
                </c:pt>
                <c:pt idx="3679">
                  <c:v>48.601947172730995</c:v>
                </c:pt>
                <c:pt idx="3680">
                  <c:v>47.625672808016077</c:v>
                </c:pt>
                <c:pt idx="3681">
                  <c:v>46.377823050356909</c:v>
                </c:pt>
                <c:pt idx="3682">
                  <c:v>43.803512447489659</c:v>
                </c:pt>
                <c:pt idx="3683">
                  <c:v>43.928792692838918</c:v>
                </c:pt>
                <c:pt idx="3684">
                  <c:v>35.508344109858982</c:v>
                </c:pt>
                <c:pt idx="3685">
                  <c:v>32.511046324861958</c:v>
                </c:pt>
                <c:pt idx="3686">
                  <c:v>33.794851689339787</c:v>
                </c:pt>
                <c:pt idx="3687">
                  <c:v>35.168153003115933</c:v>
                </c:pt>
                <c:pt idx="3688">
                  <c:v>39.68174221529565</c:v>
                </c:pt>
                <c:pt idx="3689">
                  <c:v>42.00126784927636</c:v>
                </c:pt>
                <c:pt idx="3690">
                  <c:v>45.022143540560208</c:v>
                </c:pt>
                <c:pt idx="3691">
                  <c:v>42.912519571530062</c:v>
                </c:pt>
                <c:pt idx="3692">
                  <c:v>46.482902381691581</c:v>
                </c:pt>
                <c:pt idx="3693">
                  <c:v>44.944624167459565</c:v>
                </c:pt>
                <c:pt idx="3694">
                  <c:v>46.518285467287399</c:v>
                </c:pt>
                <c:pt idx="3695">
                  <c:v>45.095188087352234</c:v>
                </c:pt>
                <c:pt idx="3696">
                  <c:v>54.711817786322747</c:v>
                </c:pt>
                <c:pt idx="3697">
                  <c:v>53.114804130303661</c:v>
                </c:pt>
                <c:pt idx="3698">
                  <c:v>56.647957503472178</c:v>
                </c:pt>
                <c:pt idx="3699">
                  <c:v>57.487381634641956</c:v>
                </c:pt>
                <c:pt idx="3700">
                  <c:v>57.372207558102097</c:v>
                </c:pt>
                <c:pt idx="3701">
                  <c:v>44.324863354563163</c:v>
                </c:pt>
                <c:pt idx="3702">
                  <c:v>43.5815519200669</c:v>
                </c:pt>
                <c:pt idx="3703">
                  <c:v>31.51600288545503</c:v>
                </c:pt>
                <c:pt idx="3704">
                  <c:v>27.242467577296715</c:v>
                </c:pt>
                <c:pt idx="3705">
                  <c:v>17.60460179415189</c:v>
                </c:pt>
                <c:pt idx="3706">
                  <c:v>27.021636822773189</c:v>
                </c:pt>
                <c:pt idx="3707">
                  <c:v>38.433994997175823</c:v>
                </c:pt>
                <c:pt idx="3708">
                  <c:v>54.12407672569006</c:v>
                </c:pt>
                <c:pt idx="3709">
                  <c:v>58.645406025318692</c:v>
                </c:pt>
                <c:pt idx="3710">
                  <c:v>59.208404615034141</c:v>
                </c:pt>
                <c:pt idx="3711">
                  <c:v>57.713315806937395</c:v>
                </c:pt>
                <c:pt idx="3712">
                  <c:v>57.449363244832007</c:v>
                </c:pt>
                <c:pt idx="3713">
                  <c:v>47.546046750632968</c:v>
                </c:pt>
                <c:pt idx="3714">
                  <c:v>37.414024639458162</c:v>
                </c:pt>
                <c:pt idx="3715">
                  <c:v>30.821833638144529</c:v>
                </c:pt>
                <c:pt idx="3716">
                  <c:v>19.597876765295474</c:v>
                </c:pt>
                <c:pt idx="3717">
                  <c:v>13.687942199304473</c:v>
                </c:pt>
                <c:pt idx="3718">
                  <c:v>17.137906653302565</c:v>
                </c:pt>
                <c:pt idx="3719">
                  <c:v>24.225971499852005</c:v>
                </c:pt>
                <c:pt idx="3720">
                  <c:v>24.159095910219737</c:v>
                </c:pt>
                <c:pt idx="3721">
                  <c:v>28.094310729385128</c:v>
                </c:pt>
                <c:pt idx="3722">
                  <c:v>31.948427237141825</c:v>
                </c:pt>
                <c:pt idx="3723">
                  <c:v>33.12441096414048</c:v>
                </c:pt>
                <c:pt idx="3724">
                  <c:v>29.793335447313641</c:v>
                </c:pt>
                <c:pt idx="3725">
                  <c:v>33.321068265139544</c:v>
                </c:pt>
                <c:pt idx="3726">
                  <c:v>39.761761069672872</c:v>
                </c:pt>
                <c:pt idx="3727">
                  <c:v>43.401447548178936</c:v>
                </c:pt>
                <c:pt idx="3728">
                  <c:v>51.244198040226919</c:v>
                </c:pt>
                <c:pt idx="3729">
                  <c:v>56.321245537176765</c:v>
                </c:pt>
                <c:pt idx="3730">
                  <c:v>57.969026548672574</c:v>
                </c:pt>
                <c:pt idx="3731">
                  <c:v>54.832252677080263</c:v>
                </c:pt>
                <c:pt idx="3732">
                  <c:v>52.64953502448688</c:v>
                </c:pt>
                <c:pt idx="3733">
                  <c:v>55.102996254681649</c:v>
                </c:pt>
                <c:pt idx="3734">
                  <c:v>57.532212373206612</c:v>
                </c:pt>
                <c:pt idx="3735">
                  <c:v>56.234606553955338</c:v>
                </c:pt>
                <c:pt idx="3736">
                  <c:v>59.567626662665198</c:v>
                </c:pt>
                <c:pt idx="3737">
                  <c:v>57.164276720605436</c:v>
                </c:pt>
                <c:pt idx="3738">
                  <c:v>46.738203164268029</c:v>
                </c:pt>
                <c:pt idx="3739">
                  <c:v>37.515719706169683</c:v>
                </c:pt>
                <c:pt idx="3740">
                  <c:v>33.177039551969955</c:v>
                </c:pt>
                <c:pt idx="3741">
                  <c:v>25.883717756244028</c:v>
                </c:pt>
                <c:pt idx="3742">
                  <c:v>18.322256682912418</c:v>
                </c:pt>
                <c:pt idx="3743">
                  <c:v>20.035974512972167</c:v>
                </c:pt>
                <c:pt idx="3744">
                  <c:v>28.774263237007009</c:v>
                </c:pt>
                <c:pt idx="3745">
                  <c:v>28.414449994192125</c:v>
                </c:pt>
                <c:pt idx="3746">
                  <c:v>25.422835765846465</c:v>
                </c:pt>
                <c:pt idx="3747">
                  <c:v>28.473403895888495</c:v>
                </c:pt>
                <c:pt idx="3748">
                  <c:v>37.633210909747724</c:v>
                </c:pt>
                <c:pt idx="3749">
                  <c:v>44.815582406290233</c:v>
                </c:pt>
                <c:pt idx="3750">
                  <c:v>53.908674107349611</c:v>
                </c:pt>
                <c:pt idx="3751">
                  <c:v>60.002504069112305</c:v>
                </c:pt>
                <c:pt idx="3752">
                  <c:v>59.673161751936362</c:v>
                </c:pt>
                <c:pt idx="3753">
                  <c:v>57.799621022554717</c:v>
                </c:pt>
                <c:pt idx="3754">
                  <c:v>55.710230768251655</c:v>
                </c:pt>
                <c:pt idx="3755">
                  <c:v>51.462551678553993</c:v>
                </c:pt>
                <c:pt idx="3756">
                  <c:v>53.413772807533846</c:v>
                </c:pt>
                <c:pt idx="3757">
                  <c:v>54.635245920805886</c:v>
                </c:pt>
                <c:pt idx="3758">
                  <c:v>49.61387613632909</c:v>
                </c:pt>
                <c:pt idx="3759">
                  <c:v>44.72438374054525</c:v>
                </c:pt>
                <c:pt idx="3760">
                  <c:v>45.700060912695953</c:v>
                </c:pt>
                <c:pt idx="3761">
                  <c:v>34.294371754068464</c:v>
                </c:pt>
                <c:pt idx="3762">
                  <c:v>27.216783418582676</c:v>
                </c:pt>
                <c:pt idx="3763">
                  <c:v>29.885006126199716</c:v>
                </c:pt>
                <c:pt idx="3764">
                  <c:v>31.196119997430461</c:v>
                </c:pt>
                <c:pt idx="3765">
                  <c:v>37.450685868250169</c:v>
                </c:pt>
                <c:pt idx="3766">
                  <c:v>39.809000905347389</c:v>
                </c:pt>
                <c:pt idx="3767">
                  <c:v>40.411939920147027</c:v>
                </c:pt>
                <c:pt idx="3768">
                  <c:v>40.522910003885585</c:v>
                </c:pt>
                <c:pt idx="3769">
                  <c:v>42.457726944560555</c:v>
                </c:pt>
                <c:pt idx="3770">
                  <c:v>40.865615776664917</c:v>
                </c:pt>
                <c:pt idx="3771">
                  <c:v>46.004337274043664</c:v>
                </c:pt>
                <c:pt idx="3772">
                  <c:v>51.52692020879941</c:v>
                </c:pt>
                <c:pt idx="3773">
                  <c:v>64.621582700257136</c:v>
                </c:pt>
                <c:pt idx="3774">
                  <c:v>62.201403664771824</c:v>
                </c:pt>
                <c:pt idx="3775">
                  <c:v>65.276432445105286</c:v>
                </c:pt>
                <c:pt idx="3776">
                  <c:v>63.770680017315698</c:v>
                </c:pt>
                <c:pt idx="3777">
                  <c:v>58.249777183600713</c:v>
                </c:pt>
                <c:pt idx="3778">
                  <c:v>45.339365698598471</c:v>
                </c:pt>
                <c:pt idx="3779">
                  <c:v>44.883237814871649</c:v>
                </c:pt>
                <c:pt idx="3780">
                  <c:v>35.241628592219691</c:v>
                </c:pt>
                <c:pt idx="3781">
                  <c:v>35.000112241003883</c:v>
                </c:pt>
                <c:pt idx="3782">
                  <c:v>29.666423179936697</c:v>
                </c:pt>
                <c:pt idx="3783">
                  <c:v>37.121458808205801</c:v>
                </c:pt>
                <c:pt idx="3784">
                  <c:v>43.238581026428299</c:v>
                </c:pt>
                <c:pt idx="3785">
                  <c:v>55.262848624676032</c:v>
                </c:pt>
                <c:pt idx="3786">
                  <c:v>58.62437018317663</c:v>
                </c:pt>
                <c:pt idx="3787">
                  <c:v>58.198223209328148</c:v>
                </c:pt>
                <c:pt idx="3788">
                  <c:v>55.369958832744359</c:v>
                </c:pt>
                <c:pt idx="3789">
                  <c:v>57.077691625197701</c:v>
                </c:pt>
                <c:pt idx="3790">
                  <c:v>48.807184042218196</c:v>
                </c:pt>
                <c:pt idx="3791">
                  <c:v>41.883509083163617</c:v>
                </c:pt>
                <c:pt idx="3792">
                  <c:v>38.654666362511492</c:v>
                </c:pt>
                <c:pt idx="3793">
                  <c:v>30.093856655290104</c:v>
                </c:pt>
                <c:pt idx="3794">
                  <c:v>19.195220836205422</c:v>
                </c:pt>
                <c:pt idx="3795">
                  <c:v>17.007683474749342</c:v>
                </c:pt>
                <c:pt idx="3796">
                  <c:v>21.863336204421476</c:v>
                </c:pt>
                <c:pt idx="3797">
                  <c:v>25.913072106118694</c:v>
                </c:pt>
                <c:pt idx="3798">
                  <c:v>30.118877324520298</c:v>
                </c:pt>
                <c:pt idx="3799">
                  <c:v>35.903655308216948</c:v>
                </c:pt>
                <c:pt idx="3800">
                  <c:v>38.480354490036369</c:v>
                </c:pt>
                <c:pt idx="3801">
                  <c:v>34.434001846102205</c:v>
                </c:pt>
                <c:pt idx="3802">
                  <c:v>33.411993546344185</c:v>
                </c:pt>
                <c:pt idx="3803">
                  <c:v>40.956662541797215</c:v>
                </c:pt>
                <c:pt idx="3804">
                  <c:v>40.902280130293157</c:v>
                </c:pt>
                <c:pt idx="3805">
                  <c:v>46.829891255272763</c:v>
                </c:pt>
                <c:pt idx="3806">
                  <c:v>52.799379319055276</c:v>
                </c:pt>
                <c:pt idx="3807">
                  <c:v>57.928362513114784</c:v>
                </c:pt>
                <c:pt idx="3808">
                  <c:v>54.966756762088899</c:v>
                </c:pt>
                <c:pt idx="3809">
                  <c:v>54.837575748313093</c:v>
                </c:pt>
                <c:pt idx="3810">
                  <c:v>55.77193160264671</c:v>
                </c:pt>
                <c:pt idx="3811">
                  <c:v>55.108188432108228</c:v>
                </c:pt>
                <c:pt idx="3812">
                  <c:v>50.746473933584099</c:v>
                </c:pt>
                <c:pt idx="3813">
                  <c:v>55.717586589017522</c:v>
                </c:pt>
                <c:pt idx="3814">
                  <c:v>56.00854405349979</c:v>
                </c:pt>
                <c:pt idx="3815">
                  <c:v>49.239428692042502</c:v>
                </c:pt>
                <c:pt idx="3816">
                  <c:v>45.609371572013856</c:v>
                </c:pt>
                <c:pt idx="3817">
                  <c:v>41.570227639642837</c:v>
                </c:pt>
                <c:pt idx="3818">
                  <c:v>32.685710305274831</c:v>
                </c:pt>
                <c:pt idx="3819">
                  <c:v>23.672188455885276</c:v>
                </c:pt>
                <c:pt idx="3820">
                  <c:v>26.536680795565697</c:v>
                </c:pt>
                <c:pt idx="3821">
                  <c:v>30.873980567934208</c:v>
                </c:pt>
                <c:pt idx="3822">
                  <c:v>33.379189722713747</c:v>
                </c:pt>
                <c:pt idx="3823">
                  <c:v>34.779900332225914</c:v>
                </c:pt>
                <c:pt idx="3824">
                  <c:v>37.63446838082001</c:v>
                </c:pt>
                <c:pt idx="3825">
                  <c:v>40.257352941176471</c:v>
                </c:pt>
                <c:pt idx="3826">
                  <c:v>44.331395348837212</c:v>
                </c:pt>
                <c:pt idx="3827">
                  <c:v>51.332125657226179</c:v>
                </c:pt>
                <c:pt idx="3828">
                  <c:v>56.623647640365604</c:v>
                </c:pt>
                <c:pt idx="3829">
                  <c:v>59.230734035901108</c:v>
                </c:pt>
                <c:pt idx="3830">
                  <c:v>59.258786068087112</c:v>
                </c:pt>
                <c:pt idx="3831">
                  <c:v>56.390085625922048</c:v>
                </c:pt>
                <c:pt idx="3832">
                  <c:v>51.130668803831071</c:v>
                </c:pt>
                <c:pt idx="3833">
                  <c:v>51.417641305676675</c:v>
                </c:pt>
                <c:pt idx="3834">
                  <c:v>50.613481612199706</c:v>
                </c:pt>
                <c:pt idx="3835">
                  <c:v>45.008580460635251</c:v>
                </c:pt>
                <c:pt idx="3836">
                  <c:v>43.398389774756431</c:v>
                </c:pt>
                <c:pt idx="3837">
                  <c:v>43.039617729914774</c:v>
                </c:pt>
                <c:pt idx="3838">
                  <c:v>33.048029464831572</c:v>
                </c:pt>
                <c:pt idx="3839">
                  <c:v>27.951836188959582</c:v>
                </c:pt>
                <c:pt idx="3840">
                  <c:v>30.774649375532722</c:v>
                </c:pt>
                <c:pt idx="3841">
                  <c:v>29.401612716092355</c:v>
                </c:pt>
                <c:pt idx="3842">
                  <c:v>32.5982800982801</c:v>
                </c:pt>
                <c:pt idx="3843">
                  <c:v>35.309030206897503</c:v>
                </c:pt>
                <c:pt idx="3844">
                  <c:v>37.279955363370064</c:v>
                </c:pt>
                <c:pt idx="3845">
                  <c:v>38.099686145568675</c:v>
                </c:pt>
                <c:pt idx="3846">
                  <c:v>42.413059289389324</c:v>
                </c:pt>
                <c:pt idx="3847">
                  <c:v>45.692805614141754</c:v>
                </c:pt>
                <c:pt idx="3848">
                  <c:v>53.761796599007717</c:v>
                </c:pt>
                <c:pt idx="3849">
                  <c:v>60.449785780997509</c:v>
                </c:pt>
                <c:pt idx="3850">
                  <c:v>64.836748940130875</c:v>
                </c:pt>
                <c:pt idx="3851">
                  <c:v>61.346701340475619</c:v>
                </c:pt>
                <c:pt idx="3852">
                  <c:v>63.12631016482387</c:v>
                </c:pt>
                <c:pt idx="3853">
                  <c:v>60.700224017378325</c:v>
                </c:pt>
                <c:pt idx="3854">
                  <c:v>53.02048892412202</c:v>
                </c:pt>
                <c:pt idx="3855">
                  <c:v>36.997454626858243</c:v>
                </c:pt>
                <c:pt idx="3856">
                  <c:v>34.575407483719047</c:v>
                </c:pt>
                <c:pt idx="3857">
                  <c:v>26.450541072586791</c:v>
                </c:pt>
                <c:pt idx="3858">
                  <c:v>27.734217482862135</c:v>
                </c:pt>
                <c:pt idx="3859">
                  <c:v>31.632903211428314</c:v>
                </c:pt>
                <c:pt idx="3860">
                  <c:v>42.373928564423444</c:v>
                </c:pt>
                <c:pt idx="3861">
                  <c:v>48.988595042603841</c:v>
                </c:pt>
                <c:pt idx="3862">
                  <c:v>58.525007789161151</c:v>
                </c:pt>
                <c:pt idx="3863">
                  <c:v>60.874174477913058</c:v>
                </c:pt>
                <c:pt idx="3864">
                  <c:v>59.316674527620826</c:v>
                </c:pt>
                <c:pt idx="3865">
                  <c:v>55.242868894798256</c:v>
                </c:pt>
                <c:pt idx="3866">
                  <c:v>55.669448700973469</c:v>
                </c:pt>
                <c:pt idx="3867">
                  <c:v>48.334809372300761</c:v>
                </c:pt>
                <c:pt idx="3868">
                  <c:v>43.482152710507279</c:v>
                </c:pt>
                <c:pt idx="3869">
                  <c:v>41.358322151133905</c:v>
                </c:pt>
                <c:pt idx="3870">
                  <c:v>37.657143287561858</c:v>
                </c:pt>
                <c:pt idx="3871">
                  <c:v>32.33316585884856</c:v>
                </c:pt>
                <c:pt idx="3872">
                  <c:v>30.061184464946688</c:v>
                </c:pt>
                <c:pt idx="3873">
                  <c:v>32.7187085623058</c:v>
                </c:pt>
                <c:pt idx="3874">
                  <c:v>33.756108274309561</c:v>
                </c:pt>
                <c:pt idx="3875">
                  <c:v>34.006580210381379</c:v>
                </c:pt>
                <c:pt idx="3876">
                  <c:v>37.17534530617705</c:v>
                </c:pt>
                <c:pt idx="3877">
                  <c:v>36.661163726938341</c:v>
                </c:pt>
                <c:pt idx="3878">
                  <c:v>32.048988578505572</c:v>
                </c:pt>
                <c:pt idx="3879">
                  <c:v>31.234294550758257</c:v>
                </c:pt>
                <c:pt idx="3880">
                  <c:v>43.445588445588442</c:v>
                </c:pt>
                <c:pt idx="3881">
                  <c:v>42.352776612113587</c:v>
                </c:pt>
                <c:pt idx="3882">
                  <c:v>50.611167269631842</c:v>
                </c:pt>
                <c:pt idx="3883">
                  <c:v>56.810505680341997</c:v>
                </c:pt>
                <c:pt idx="3884">
                  <c:v>62.485486923651948</c:v>
                </c:pt>
                <c:pt idx="3885">
                  <c:v>59.714558012024796</c:v>
                </c:pt>
                <c:pt idx="3886">
                  <c:v>57.972799314628396</c:v>
                </c:pt>
                <c:pt idx="3887">
                  <c:v>56.205501168094344</c:v>
                </c:pt>
                <c:pt idx="3888">
                  <c:v>53.704071227664365</c:v>
                </c:pt>
                <c:pt idx="3889">
                  <c:v>46.042165071770334</c:v>
                </c:pt>
                <c:pt idx="3890">
                  <c:v>46.509292802016063</c:v>
                </c:pt>
                <c:pt idx="3891">
                  <c:v>49.479931864154146</c:v>
                </c:pt>
                <c:pt idx="3892">
                  <c:v>47.10790811784026</c:v>
                </c:pt>
                <c:pt idx="3893">
                  <c:v>45.313267157647566</c:v>
                </c:pt>
                <c:pt idx="3894">
                  <c:v>40.94480487725361</c:v>
                </c:pt>
                <c:pt idx="3895">
                  <c:v>36.490038655961939</c:v>
                </c:pt>
                <c:pt idx="3896">
                  <c:v>28.421134160352153</c:v>
                </c:pt>
                <c:pt idx="3897">
                  <c:v>28.551432291666668</c:v>
                </c:pt>
                <c:pt idx="3898">
                  <c:v>32.510038007410849</c:v>
                </c:pt>
                <c:pt idx="3899">
                  <c:v>37.067256942200395</c:v>
                </c:pt>
                <c:pt idx="3900">
                  <c:v>38.15049577864864</c:v>
                </c:pt>
                <c:pt idx="3901">
                  <c:v>41.896522087893203</c:v>
                </c:pt>
                <c:pt idx="3902">
                  <c:v>42.683384038597467</c:v>
                </c:pt>
                <c:pt idx="3903">
                  <c:v>44.534953552855185</c:v>
                </c:pt>
                <c:pt idx="3904">
                  <c:v>48.599163108817095</c:v>
                </c:pt>
                <c:pt idx="3905">
                  <c:v>54.751253704125837</c:v>
                </c:pt>
                <c:pt idx="3906">
                  <c:v>58.64953557630902</c:v>
                </c:pt>
                <c:pt idx="3907">
                  <c:v>59.500481328585018</c:v>
                </c:pt>
                <c:pt idx="3908">
                  <c:v>57.322273183316618</c:v>
                </c:pt>
                <c:pt idx="3909">
                  <c:v>51.586104485290676</c:v>
                </c:pt>
                <c:pt idx="3910">
                  <c:v>49.999433870401603</c:v>
                </c:pt>
                <c:pt idx="3911">
                  <c:v>46.44980050484488</c:v>
                </c:pt>
                <c:pt idx="3912">
                  <c:v>38.511139401654994</c:v>
                </c:pt>
                <c:pt idx="3913">
                  <c:v>36.20706324323578</c:v>
                </c:pt>
                <c:pt idx="3914">
                  <c:v>35.384554705371926</c:v>
                </c:pt>
                <c:pt idx="3915">
                  <c:v>28.10133239831697</c:v>
                </c:pt>
                <c:pt idx="3916">
                  <c:v>24.010769067271244</c:v>
                </c:pt>
                <c:pt idx="3917">
                  <c:v>26.017520547271022</c:v>
                </c:pt>
                <c:pt idx="3918">
                  <c:v>23.111287681006662</c:v>
                </c:pt>
                <c:pt idx="3919">
                  <c:v>21.683568243195918</c:v>
                </c:pt>
                <c:pt idx="3920">
                  <c:v>24.320820696663915</c:v>
                </c:pt>
                <c:pt idx="3921">
                  <c:v>27.517995992644934</c:v>
                </c:pt>
                <c:pt idx="3922">
                  <c:v>32.27422854702791</c:v>
                </c:pt>
                <c:pt idx="3923">
                  <c:v>42.105225214833617</c:v>
                </c:pt>
                <c:pt idx="3924">
                  <c:v>50.912735160917947</c:v>
                </c:pt>
                <c:pt idx="3925">
                  <c:v>58.536663515916622</c:v>
                </c:pt>
                <c:pt idx="3926">
                  <c:v>65.387888209092154</c:v>
                </c:pt>
                <c:pt idx="3927">
                  <c:v>63.242048956334671</c:v>
                </c:pt>
                <c:pt idx="3928">
                  <c:v>60.1919092353805</c:v>
                </c:pt>
                <c:pt idx="3929">
                  <c:v>65.17766554686267</c:v>
                </c:pt>
                <c:pt idx="3930">
                  <c:v>65.089913995308834</c:v>
                </c:pt>
                <c:pt idx="3931">
                  <c:v>57.443185612215373</c:v>
                </c:pt>
                <c:pt idx="3932">
                  <c:v>48.397743408680974</c:v>
                </c:pt>
                <c:pt idx="3933">
                  <c:v>47.837841464069122</c:v>
                </c:pt>
                <c:pt idx="3934">
                  <c:v>37.855433707333155</c:v>
                </c:pt>
                <c:pt idx="3935">
                  <c:v>33.345020705601414</c:v>
                </c:pt>
                <c:pt idx="3936">
                  <c:v>37.184626978146198</c:v>
                </c:pt>
                <c:pt idx="3937">
                  <c:v>38.526172025771203</c:v>
                </c:pt>
                <c:pt idx="3938">
                  <c:v>40.782628364623392</c:v>
                </c:pt>
                <c:pt idx="3939">
                  <c:v>49.783431455004205</c:v>
                </c:pt>
                <c:pt idx="3940">
                  <c:v>54.135877569315483</c:v>
                </c:pt>
                <c:pt idx="3941">
                  <c:v>53.95208647300317</c:v>
                </c:pt>
                <c:pt idx="3942">
                  <c:v>52.817906914879174</c:v>
                </c:pt>
                <c:pt idx="3943">
                  <c:v>54.120227711913095</c:v>
                </c:pt>
                <c:pt idx="3944">
                  <c:v>49.929680345383979</c:v>
                </c:pt>
                <c:pt idx="3945">
                  <c:v>45.429280510539016</c:v>
                </c:pt>
                <c:pt idx="3946">
                  <c:v>42.726462841501835</c:v>
                </c:pt>
                <c:pt idx="3947">
                  <c:v>38.890014575830271</c:v>
                </c:pt>
                <c:pt idx="3948">
                  <c:v>37.187677693414059</c:v>
                </c:pt>
                <c:pt idx="3949">
                  <c:v>34.960044328430953</c:v>
                </c:pt>
                <c:pt idx="3950">
                  <c:v>37.374289025348659</c:v>
                </c:pt>
                <c:pt idx="3951">
                  <c:v>37.988798109038591</c:v>
                </c:pt>
                <c:pt idx="3952">
                  <c:v>38.061349337928142</c:v>
                </c:pt>
                <c:pt idx="3953">
                  <c:v>36.299177665457201</c:v>
                </c:pt>
                <c:pt idx="3954">
                  <c:v>35.264047657382065</c:v>
                </c:pt>
                <c:pt idx="3955">
                  <c:v>32.448526361173705</c:v>
                </c:pt>
                <c:pt idx="3956">
                  <c:v>33.386004120543355</c:v>
                </c:pt>
                <c:pt idx="3957">
                  <c:v>43.520878854090803</c:v>
                </c:pt>
                <c:pt idx="3958">
                  <c:v>42.816709028310726</c:v>
                </c:pt>
                <c:pt idx="3959">
                  <c:v>51.646657482122947</c:v>
                </c:pt>
                <c:pt idx="3960">
                  <c:v>57.301362372185729</c:v>
                </c:pt>
                <c:pt idx="3961">
                  <c:v>61.86094948259214</c:v>
                </c:pt>
                <c:pt idx="3962">
                  <c:v>60.941797958034158</c:v>
                </c:pt>
                <c:pt idx="3963">
                  <c:v>61.137851247850136</c:v>
                </c:pt>
                <c:pt idx="3964">
                  <c:v>59.089121843615253</c:v>
                </c:pt>
                <c:pt idx="3965">
                  <c:v>55.227461221580199</c:v>
                </c:pt>
                <c:pt idx="3966">
                  <c:v>47.646630005863614</c:v>
                </c:pt>
                <c:pt idx="3967">
                  <c:v>43.559659130146535</c:v>
                </c:pt>
                <c:pt idx="3968">
                  <c:v>42.985037811899112</c:v>
                </c:pt>
                <c:pt idx="3969">
                  <c:v>39.825616898805762</c:v>
                </c:pt>
                <c:pt idx="3970">
                  <c:v>38.786207212259235</c:v>
                </c:pt>
                <c:pt idx="3971">
                  <c:v>35.21836226912783</c:v>
                </c:pt>
                <c:pt idx="3972">
                  <c:v>30.508897003419694</c:v>
                </c:pt>
                <c:pt idx="3973">
                  <c:v>25.31936297086343</c:v>
                </c:pt>
                <c:pt idx="3974">
                  <c:v>27.395931923887613</c:v>
                </c:pt>
                <c:pt idx="3975">
                  <c:v>32.22826261094319</c:v>
                </c:pt>
                <c:pt idx="3976">
                  <c:v>40.384200951230639</c:v>
                </c:pt>
                <c:pt idx="3977">
                  <c:v>46.427075358592496</c:v>
                </c:pt>
                <c:pt idx="3978">
                  <c:v>53.394225842543896</c:v>
                </c:pt>
                <c:pt idx="3979">
                  <c:v>51.912970423925785</c:v>
                </c:pt>
                <c:pt idx="3980">
                  <c:v>49.0062393251769</c:v>
                </c:pt>
                <c:pt idx="3981">
                  <c:v>45.230326826300946</c:v>
                </c:pt>
                <c:pt idx="3982">
                  <c:v>44.237444640139529</c:v>
                </c:pt>
                <c:pt idx="3983">
                  <c:v>41.659630435488587</c:v>
                </c:pt>
                <c:pt idx="3984">
                  <c:v>43.540379564204059</c:v>
                </c:pt>
                <c:pt idx="3985">
                  <c:v>41.920978698735006</c:v>
                </c:pt>
                <c:pt idx="3986">
                  <c:v>36.799321358757794</c:v>
                </c:pt>
                <c:pt idx="3987">
                  <c:v>38.806919185012987</c:v>
                </c:pt>
                <c:pt idx="3988">
                  <c:v>39.970663015841971</c:v>
                </c:pt>
                <c:pt idx="3989">
                  <c:v>34.381791147203479</c:v>
                </c:pt>
                <c:pt idx="3990">
                  <c:v>31.057757907418964</c:v>
                </c:pt>
                <c:pt idx="3991">
                  <c:v>29.04268654746982</c:v>
                </c:pt>
                <c:pt idx="3992">
                  <c:v>23.440936981437886</c:v>
                </c:pt>
                <c:pt idx="3993">
                  <c:v>23.722918285725118</c:v>
                </c:pt>
                <c:pt idx="3994">
                  <c:v>28.167244367417677</c:v>
                </c:pt>
                <c:pt idx="3995">
                  <c:v>31.277491956416998</c:v>
                </c:pt>
                <c:pt idx="3996">
                  <c:v>34.358277474229709</c:v>
                </c:pt>
                <c:pt idx="3997">
                  <c:v>35.526191663409833</c:v>
                </c:pt>
                <c:pt idx="3998">
                  <c:v>35.884010429809074</c:v>
                </c:pt>
                <c:pt idx="3999">
                  <c:v>40.055471838214416</c:v>
                </c:pt>
                <c:pt idx="4000">
                  <c:v>42.085017253185462</c:v>
                </c:pt>
                <c:pt idx="4001">
                  <c:v>41.355322299877884</c:v>
                </c:pt>
                <c:pt idx="4002">
                  <c:v>47.782133029870607</c:v>
                </c:pt>
                <c:pt idx="4003">
                  <c:v>57.047555717625855</c:v>
                </c:pt>
                <c:pt idx="4004">
                  <c:v>61.036428355043924</c:v>
                </c:pt>
                <c:pt idx="4005">
                  <c:v>60.28490474698863</c:v>
                </c:pt>
                <c:pt idx="4006">
                  <c:v>65.905037637521716</c:v>
                </c:pt>
                <c:pt idx="4007">
                  <c:v>67.78878424831683</c:v>
                </c:pt>
                <c:pt idx="4008">
                  <c:v>61.767001349983119</c:v>
                </c:pt>
                <c:pt idx="4009">
                  <c:v>54.449489886182704</c:v>
                </c:pt>
                <c:pt idx="4010">
                  <c:v>52.448432456092355</c:v>
                </c:pt>
                <c:pt idx="4011">
                  <c:v>44.396415702218533</c:v>
                </c:pt>
                <c:pt idx="4012">
                  <c:v>37.470125581193237</c:v>
                </c:pt>
                <c:pt idx="4013">
                  <c:v>42.082001213625212</c:v>
                </c:pt>
                <c:pt idx="4014">
                  <c:v>44.732827074447798</c:v>
                </c:pt>
                <c:pt idx="4015">
                  <c:v>43.494376494936304</c:v>
                </c:pt>
                <c:pt idx="4016">
                  <c:v>45.75444868773868</c:v>
                </c:pt>
                <c:pt idx="4017">
                  <c:v>44.051922224163185</c:v>
                </c:pt>
                <c:pt idx="4018">
                  <c:v>39.51159804157637</c:v>
                </c:pt>
                <c:pt idx="4019">
                  <c:v>35.519456145472738</c:v>
                </c:pt>
                <c:pt idx="4020">
                  <c:v>38.358933703299975</c:v>
                </c:pt>
                <c:pt idx="4021">
                  <c:v>38.917178661672843</c:v>
                </c:pt>
                <c:pt idx="4022">
                  <c:v>42.985368252797251</c:v>
                </c:pt>
                <c:pt idx="4023">
                  <c:v>42.939038205380378</c:v>
                </c:pt>
                <c:pt idx="4024">
                  <c:v>42.741847529719713</c:v>
                </c:pt>
                <c:pt idx="4025">
                  <c:v>43.082213926692333</c:v>
                </c:pt>
                <c:pt idx="4026">
                  <c:v>38.421257868642414</c:v>
                </c:pt>
                <c:pt idx="4027">
                  <c:v>35.654975565454308</c:v>
                </c:pt>
                <c:pt idx="4028">
                  <c:v>36.625644977298307</c:v>
                </c:pt>
                <c:pt idx="4029">
                  <c:v>34.574359058449275</c:v>
                </c:pt>
                <c:pt idx="4030">
                  <c:v>33.571838530705946</c:v>
                </c:pt>
                <c:pt idx="4031">
                  <c:v>37.312598938448637</c:v>
                </c:pt>
                <c:pt idx="4032">
                  <c:v>33.916448608391732</c:v>
                </c:pt>
                <c:pt idx="4033">
                  <c:v>32.404530041276644</c:v>
                </c:pt>
                <c:pt idx="4034">
                  <c:v>46.347739366763854</c:v>
                </c:pt>
                <c:pt idx="4035">
                  <c:v>46.680031915678235</c:v>
                </c:pt>
                <c:pt idx="4036">
                  <c:v>52.075270866048605</c:v>
                </c:pt>
                <c:pt idx="4037">
                  <c:v>56.968954248366011</c:v>
                </c:pt>
                <c:pt idx="4038">
                  <c:v>63.219680316146409</c:v>
                </c:pt>
                <c:pt idx="4039">
                  <c:v>62.187778959158969</c:v>
                </c:pt>
                <c:pt idx="4040">
                  <c:v>59.392603477834925</c:v>
                </c:pt>
                <c:pt idx="4041">
                  <c:v>58.236926879672588</c:v>
                </c:pt>
                <c:pt idx="4042">
                  <c:v>54.152331927882258</c:v>
                </c:pt>
                <c:pt idx="4043">
                  <c:v>46.41238186467141</c:v>
                </c:pt>
                <c:pt idx="4044">
                  <c:v>43.080232817199516</c:v>
                </c:pt>
                <c:pt idx="4045">
                  <c:v>44.631029715455853</c:v>
                </c:pt>
                <c:pt idx="4046">
                  <c:v>45.326802261863733</c:v>
                </c:pt>
                <c:pt idx="4047">
                  <c:v>47.389867540625424</c:v>
                </c:pt>
                <c:pt idx="4048">
                  <c:v>44.617231631171464</c:v>
                </c:pt>
                <c:pt idx="4049">
                  <c:v>39.058744620200102</c:v>
                </c:pt>
                <c:pt idx="4050">
                  <c:v>34.03960531653172</c:v>
                </c:pt>
                <c:pt idx="4051">
                  <c:v>33.151105585838295</c:v>
                </c:pt>
                <c:pt idx="4052">
                  <c:v>34.832956890944381</c:v>
                </c:pt>
                <c:pt idx="4053">
                  <c:v>42.383348697102043</c:v>
                </c:pt>
                <c:pt idx="4054">
                  <c:v>49.440061401366577</c:v>
                </c:pt>
                <c:pt idx="4055">
                  <c:v>55.349698444609032</c:v>
                </c:pt>
                <c:pt idx="4056">
                  <c:v>50.174113492569518</c:v>
                </c:pt>
                <c:pt idx="4057">
                  <c:v>42.043151209404982</c:v>
                </c:pt>
                <c:pt idx="4058">
                  <c:v>29.668450377889332</c:v>
                </c:pt>
                <c:pt idx="4059">
                  <c:v>24.191767695704705</c:v>
                </c:pt>
                <c:pt idx="4060">
                  <c:v>18.015397057124552</c:v>
                </c:pt>
                <c:pt idx="4061">
                  <c:v>16.547177326373603</c:v>
                </c:pt>
                <c:pt idx="4062">
                  <c:v>20.540692875978824</c:v>
                </c:pt>
                <c:pt idx="4063">
                  <c:v>22.855080243599946</c:v>
                </c:pt>
                <c:pt idx="4064">
                  <c:v>26.298628675648239</c:v>
                </c:pt>
                <c:pt idx="4065">
                  <c:v>32.266885637041106</c:v>
                </c:pt>
                <c:pt idx="4066">
                  <c:v>33.858932026124776</c:v>
                </c:pt>
                <c:pt idx="4067">
                  <c:v>31.132010709137091</c:v>
                </c:pt>
                <c:pt idx="4068">
                  <c:v>26.833700621649175</c:v>
                </c:pt>
                <c:pt idx="4069">
                  <c:v>23.623213970717941</c:v>
                </c:pt>
                <c:pt idx="4070">
                  <c:v>21.733532375443183</c:v>
                </c:pt>
                <c:pt idx="4071">
                  <c:v>27.241999280834232</c:v>
                </c:pt>
                <c:pt idx="4072">
                  <c:v>34.234106883417759</c:v>
                </c:pt>
                <c:pt idx="4073">
                  <c:v>39.784093596538817</c:v>
                </c:pt>
                <c:pt idx="4074">
                  <c:v>45.374383031564946</c:v>
                </c:pt>
                <c:pt idx="4075">
                  <c:v>46.131339201567044</c:v>
                </c:pt>
                <c:pt idx="4076">
                  <c:v>48.294370594838639</c:v>
                </c:pt>
                <c:pt idx="4077">
                  <c:v>45.829688128059018</c:v>
                </c:pt>
                <c:pt idx="4078">
                  <c:v>43.158210637203268</c:v>
                </c:pt>
                <c:pt idx="4079">
                  <c:v>47.490953245410502</c:v>
                </c:pt>
                <c:pt idx="4080">
                  <c:v>61.013304173501005</c:v>
                </c:pt>
                <c:pt idx="4081">
                  <c:v>60.612342753991086</c:v>
                </c:pt>
                <c:pt idx="4082">
                  <c:v>61.834189748088733</c:v>
                </c:pt>
                <c:pt idx="4083">
                  <c:v>66.611459672914805</c:v>
                </c:pt>
                <c:pt idx="4084">
                  <c:v>67.424050881835711</c:v>
                </c:pt>
                <c:pt idx="4085">
                  <c:v>63.274743590441908</c:v>
                </c:pt>
                <c:pt idx="4086">
                  <c:v>57.457042715071374</c:v>
                </c:pt>
                <c:pt idx="4087">
                  <c:v>53.106488653968832</c:v>
                </c:pt>
                <c:pt idx="4088">
                  <c:v>47.722405766157301</c:v>
                </c:pt>
                <c:pt idx="4089">
                  <c:v>43.433116393965513</c:v>
                </c:pt>
                <c:pt idx="4090">
                  <c:v>47.013815241606579</c:v>
                </c:pt>
                <c:pt idx="4091">
                  <c:v>47.542163644608884</c:v>
                </c:pt>
                <c:pt idx="4092">
                  <c:v>44.854506225034264</c:v>
                </c:pt>
                <c:pt idx="4093">
                  <c:v>40.455857235408445</c:v>
                </c:pt>
                <c:pt idx="4094">
                  <c:v>37.305608828774261</c:v>
                </c:pt>
                <c:pt idx="4095">
                  <c:v>32.516324341935572</c:v>
                </c:pt>
                <c:pt idx="4096">
                  <c:v>26.591705713890125</c:v>
                </c:pt>
                <c:pt idx="4097">
                  <c:v>29.372923702056397</c:v>
                </c:pt>
                <c:pt idx="4098">
                  <c:v>36.010403262593876</c:v>
                </c:pt>
                <c:pt idx="4099">
                  <c:v>43.445737670068027</c:v>
                </c:pt>
                <c:pt idx="4100">
                  <c:v>42.39712149793894</c:v>
                </c:pt>
                <c:pt idx="4101">
                  <c:v>43.381513639686546</c:v>
                </c:pt>
                <c:pt idx="4102">
                  <c:v>46.053270216017012</c:v>
                </c:pt>
                <c:pt idx="4103">
                  <c:v>42.555438225976765</c:v>
                </c:pt>
                <c:pt idx="4104">
                  <c:v>35.076645036243512</c:v>
                </c:pt>
                <c:pt idx="4105">
                  <c:v>36.626897899498452</c:v>
                </c:pt>
                <c:pt idx="4106">
                  <c:v>34.43499118620057</c:v>
                </c:pt>
                <c:pt idx="4107">
                  <c:v>31.007791833499741</c:v>
                </c:pt>
                <c:pt idx="4108">
                  <c:v>33.558550911621907</c:v>
                </c:pt>
                <c:pt idx="4109">
                  <c:v>35.108342307343925</c:v>
                </c:pt>
                <c:pt idx="4110">
                  <c:v>35.774983658245866</c:v>
                </c:pt>
                <c:pt idx="4111">
                  <c:v>48.115369971794649</c:v>
                </c:pt>
                <c:pt idx="4112">
                  <c:v>46.999918142377688</c:v>
                </c:pt>
                <c:pt idx="4113">
                  <c:v>47.393522626441886</c:v>
                </c:pt>
                <c:pt idx="4114">
                  <c:v>51.707120489409775</c:v>
                </c:pt>
                <c:pt idx="4115">
                  <c:v>59.261521906053659</c:v>
                </c:pt>
                <c:pt idx="4116">
                  <c:v>58.958989227038529</c:v>
                </c:pt>
                <c:pt idx="4117">
                  <c:v>58.173347735902823</c:v>
                </c:pt>
                <c:pt idx="4118">
                  <c:v>59.26543454730033</c:v>
                </c:pt>
                <c:pt idx="4119">
                  <c:v>56.89882702447229</c:v>
                </c:pt>
                <c:pt idx="4120">
                  <c:v>47.100653206650833</c:v>
                </c:pt>
                <c:pt idx="4121">
                  <c:v>38.248653851938755</c:v>
                </c:pt>
                <c:pt idx="4122">
                  <c:v>39.060805850938451</c:v>
                </c:pt>
                <c:pt idx="4123">
                  <c:v>43.865795759315013</c:v>
                </c:pt>
                <c:pt idx="4124">
                  <c:v>48.508158508158509</c:v>
                </c:pt>
                <c:pt idx="4125">
                  <c:v>48.226019902492673</c:v>
                </c:pt>
                <c:pt idx="4126">
                  <c:v>43.907763377672914</c:v>
                </c:pt>
                <c:pt idx="4127">
                  <c:v>39.149140379561068</c:v>
                </c:pt>
                <c:pt idx="4128">
                  <c:v>34.329941483381852</c:v>
                </c:pt>
                <c:pt idx="4129">
                  <c:v>33.157468471595507</c:v>
                </c:pt>
                <c:pt idx="4130">
                  <c:v>41.335664256280438</c:v>
                </c:pt>
                <c:pt idx="4131">
                  <c:v>49.314311803531865</c:v>
                </c:pt>
                <c:pt idx="4132">
                  <c:v>54.576120420269511</c:v>
                </c:pt>
                <c:pt idx="4133">
                  <c:v>48.670021567217823</c:v>
                </c:pt>
                <c:pt idx="4134">
                  <c:v>37.88668453976765</c:v>
                </c:pt>
                <c:pt idx="4135">
                  <c:v>21.983142199909331</c:v>
                </c:pt>
                <c:pt idx="4136">
                  <c:v>10.431615079007676</c:v>
                </c:pt>
                <c:pt idx="4137">
                  <c:v>3.2649001610828225</c:v>
                </c:pt>
                <c:pt idx="4138">
                  <c:v>6.2554935454150735</c:v>
                </c:pt>
                <c:pt idx="4139">
                  <c:v>15.258939898713811</c:v>
                </c:pt>
                <c:pt idx="4140">
                  <c:v>26.049910973142786</c:v>
                </c:pt>
                <c:pt idx="4141">
                  <c:v>31.605510620109158</c:v>
                </c:pt>
                <c:pt idx="4142">
                  <c:v>32.451687116564422</c:v>
                </c:pt>
                <c:pt idx="4143">
                  <c:v>34.756789321732867</c:v>
                </c:pt>
                <c:pt idx="4144">
                  <c:v>32.482719476258232</c:v>
                </c:pt>
                <c:pt idx="4145">
                  <c:v>24.473684210526315</c:v>
                </c:pt>
                <c:pt idx="4146">
                  <c:v>25.982442988077675</c:v>
                </c:pt>
                <c:pt idx="4147">
                  <c:v>29.257846135574102</c:v>
                </c:pt>
                <c:pt idx="4148">
                  <c:v>32.017971703822901</c:v>
                </c:pt>
                <c:pt idx="4149">
                  <c:v>36.072816057842765</c:v>
                </c:pt>
                <c:pt idx="4150">
                  <c:v>40.683023287292322</c:v>
                </c:pt>
                <c:pt idx="4151">
                  <c:v>47.591069330199765</c:v>
                </c:pt>
                <c:pt idx="4152">
                  <c:v>52.125666132316631</c:v>
                </c:pt>
                <c:pt idx="4153">
                  <c:v>54.405157048784915</c:v>
                </c:pt>
                <c:pt idx="4154">
                  <c:v>54.824356831033526</c:v>
                </c:pt>
                <c:pt idx="4155">
                  <c:v>54.223249380050262</c:v>
                </c:pt>
                <c:pt idx="4156">
                  <c:v>56.079273683494655</c:v>
                </c:pt>
                <c:pt idx="4157">
                  <c:v>64.409679784893669</c:v>
                </c:pt>
                <c:pt idx="4158">
                  <c:v>51.849756194977445</c:v>
                </c:pt>
                <c:pt idx="4159">
                  <c:v>55.674235740532943</c:v>
                </c:pt>
                <c:pt idx="4160">
                  <c:v>62.834682440846819</c:v>
                </c:pt>
                <c:pt idx="4161">
                  <c:v>65.375646229965341</c:v>
                </c:pt>
                <c:pt idx="4162">
                  <c:v>65.91623342484958</c:v>
                </c:pt>
                <c:pt idx="4163">
                  <c:v>65.138182694836502</c:v>
                </c:pt>
                <c:pt idx="4164">
                  <c:v>60.630564619431425</c:v>
                </c:pt>
                <c:pt idx="4165">
                  <c:v>54.990483723459469</c:v>
                </c:pt>
                <c:pt idx="4166">
                  <c:v>53.78680109870659</c:v>
                </c:pt>
                <c:pt idx="4167">
                  <c:v>53.978208664933412</c:v>
                </c:pt>
                <c:pt idx="4168">
                  <c:v>47.899292461300867</c:v>
                </c:pt>
                <c:pt idx="4169">
                  <c:v>45.615142441480074</c:v>
                </c:pt>
                <c:pt idx="4170">
                  <c:v>40.827805604440229</c:v>
                </c:pt>
                <c:pt idx="4171">
                  <c:v>34.123577900401934</c:v>
                </c:pt>
                <c:pt idx="4172">
                  <c:v>32.290669894360619</c:v>
                </c:pt>
                <c:pt idx="4173">
                  <c:v>28.069401461776522</c:v>
                </c:pt>
                <c:pt idx="4174">
                  <c:v>26.350654605735464</c:v>
                </c:pt>
                <c:pt idx="4175">
                  <c:v>29.028930592709244</c:v>
                </c:pt>
                <c:pt idx="4176">
                  <c:v>34.45699126352487</c:v>
                </c:pt>
                <c:pt idx="4177">
                  <c:v>29.892329217105662</c:v>
                </c:pt>
                <c:pt idx="4178">
                  <c:v>32.178178823360902</c:v>
                </c:pt>
                <c:pt idx="4179">
                  <c:v>40.215330910182864</c:v>
                </c:pt>
                <c:pt idx="4180">
                  <c:v>43.529583539242552</c:v>
                </c:pt>
                <c:pt idx="4181">
                  <c:v>38.36068805756814</c:v>
                </c:pt>
                <c:pt idx="4182">
                  <c:v>39.327575784946532</c:v>
                </c:pt>
                <c:pt idx="4183">
                  <c:v>36.605860384946851</c:v>
                </c:pt>
                <c:pt idx="4184">
                  <c:v>28.923784756951388</c:v>
                </c:pt>
                <c:pt idx="4185">
                  <c:v>22.053956019043298</c:v>
                </c:pt>
                <c:pt idx="4186">
                  <c:v>31.29593233916113</c:v>
                </c:pt>
                <c:pt idx="4187">
                  <c:v>34.778397515113049</c:v>
                </c:pt>
                <c:pt idx="4188">
                  <c:v>45.440110797123758</c:v>
                </c:pt>
                <c:pt idx="4189">
                  <c:v>46.358697997915911</c:v>
                </c:pt>
                <c:pt idx="4190">
                  <c:v>47.019220127642313</c:v>
                </c:pt>
                <c:pt idx="4191">
                  <c:v>49.885849344136915</c:v>
                </c:pt>
                <c:pt idx="4192">
                  <c:v>57.681539197321754</c:v>
                </c:pt>
                <c:pt idx="4193">
                  <c:v>58.589925785567651</c:v>
                </c:pt>
                <c:pt idx="4194">
                  <c:v>59.565712284388404</c:v>
                </c:pt>
                <c:pt idx="4195">
                  <c:v>60.947513198277456</c:v>
                </c:pt>
                <c:pt idx="4196">
                  <c:v>57.021462477066898</c:v>
                </c:pt>
                <c:pt idx="4197">
                  <c:v>46.010705722998473</c:v>
                </c:pt>
                <c:pt idx="4198">
                  <c:v>35.20408940624381</c:v>
                </c:pt>
                <c:pt idx="4199">
                  <c:v>33.244217994386474</c:v>
                </c:pt>
                <c:pt idx="4200">
                  <c:v>36.21141695360793</c:v>
                </c:pt>
                <c:pt idx="4201">
                  <c:v>37.889950678175097</c:v>
                </c:pt>
                <c:pt idx="4202">
                  <c:v>40.936468120686477</c:v>
                </c:pt>
                <c:pt idx="4203">
                  <c:v>39.270917369723648</c:v>
                </c:pt>
                <c:pt idx="4204">
                  <c:v>35.734584450402146</c:v>
                </c:pt>
                <c:pt idx="4205">
                  <c:v>29.984079249955776</c:v>
                </c:pt>
                <c:pt idx="4206">
                  <c:v>26.678968688658365</c:v>
                </c:pt>
                <c:pt idx="4207">
                  <c:v>29.652477442866239</c:v>
                </c:pt>
                <c:pt idx="4208">
                  <c:v>34.193465836390004</c:v>
                </c:pt>
                <c:pt idx="4209">
                  <c:v>39.570497269988479</c:v>
                </c:pt>
                <c:pt idx="4210">
                  <c:v>35.542619418173118</c:v>
                </c:pt>
                <c:pt idx="4211">
                  <c:v>28.002477067771025</c:v>
                </c:pt>
                <c:pt idx="4212">
                  <c:v>17.944744424804476</c:v>
                </c:pt>
                <c:pt idx="4213">
                  <c:v>12.097255746280581</c:v>
                </c:pt>
                <c:pt idx="4214">
                  <c:v>6.4114090292100769</c:v>
                </c:pt>
                <c:pt idx="4215">
                  <c:v>12.652142614825786</c:v>
                </c:pt>
                <c:pt idx="4216">
                  <c:v>24.821105198918257</c:v>
                </c:pt>
                <c:pt idx="4217">
                  <c:v>35.482383324109939</c:v>
                </c:pt>
                <c:pt idx="4218">
                  <c:v>41.824775748927983</c:v>
                </c:pt>
                <c:pt idx="4219">
                  <c:v>43.428102255806508</c:v>
                </c:pt>
                <c:pt idx="4220">
                  <c:v>41.740180671408289</c:v>
                </c:pt>
                <c:pt idx="4221">
                  <c:v>39.160404936824548</c:v>
                </c:pt>
                <c:pt idx="4222">
                  <c:v>33.631148965756999</c:v>
                </c:pt>
                <c:pt idx="4223">
                  <c:v>35.785562429373115</c:v>
                </c:pt>
                <c:pt idx="4224">
                  <c:v>36.231775052071278</c:v>
                </c:pt>
                <c:pt idx="4225">
                  <c:v>38.594394714888047</c:v>
                </c:pt>
                <c:pt idx="4226">
                  <c:v>38.941791919661128</c:v>
                </c:pt>
                <c:pt idx="4227">
                  <c:v>41.454336793783824</c:v>
                </c:pt>
                <c:pt idx="4228">
                  <c:v>48.978042634057665</c:v>
                </c:pt>
                <c:pt idx="4229">
                  <c:v>56.105034212322778</c:v>
                </c:pt>
                <c:pt idx="4230">
                  <c:v>59.566716681144541</c:v>
                </c:pt>
                <c:pt idx="4231">
                  <c:v>61.602971382352635</c:v>
                </c:pt>
                <c:pt idx="4232">
                  <c:v>60.914214151534132</c:v>
                </c:pt>
                <c:pt idx="4233">
                  <c:v>60.925913701674482</c:v>
                </c:pt>
                <c:pt idx="4234">
                  <c:v>63.931933421215291</c:v>
                </c:pt>
                <c:pt idx="4235">
                  <c:v>50.301229745609824</c:v>
                </c:pt>
                <c:pt idx="4236">
                  <c:v>58.360874978863386</c:v>
                </c:pt>
                <c:pt idx="4237">
                  <c:v>64.489993629897015</c:v>
                </c:pt>
                <c:pt idx="4238">
                  <c:v>67.77595281645452</c:v>
                </c:pt>
                <c:pt idx="4239">
                  <c:v>67.368675565254605</c:v>
                </c:pt>
                <c:pt idx="4240">
                  <c:v>67.298842236601573</c:v>
                </c:pt>
                <c:pt idx="4241">
                  <c:v>62.205747393328238</c:v>
                </c:pt>
                <c:pt idx="4242">
                  <c:v>55.813279398124294</c:v>
                </c:pt>
                <c:pt idx="4243">
                  <c:v>52.242472163531964</c:v>
                </c:pt>
                <c:pt idx="4244">
                  <c:v>50.235969427939544</c:v>
                </c:pt>
                <c:pt idx="4245">
                  <c:v>44.581397049535617</c:v>
                </c:pt>
                <c:pt idx="4246">
                  <c:v>42.070462463019176</c:v>
                </c:pt>
                <c:pt idx="4247">
                  <c:v>38.524428294956351</c:v>
                </c:pt>
                <c:pt idx="4248">
                  <c:v>32.172376184281418</c:v>
                </c:pt>
                <c:pt idx="4249">
                  <c:v>31.761064685855771</c:v>
                </c:pt>
                <c:pt idx="4250">
                  <c:v>25.795564127290259</c:v>
                </c:pt>
                <c:pt idx="4251">
                  <c:v>23.667452302936237</c:v>
                </c:pt>
                <c:pt idx="4252">
                  <c:v>24.328672359936185</c:v>
                </c:pt>
                <c:pt idx="4253">
                  <c:v>33.128180245289883</c:v>
                </c:pt>
                <c:pt idx="4254">
                  <c:v>28.623202601575048</c:v>
                </c:pt>
                <c:pt idx="4255">
                  <c:v>30.028079393581514</c:v>
                </c:pt>
                <c:pt idx="4256">
                  <c:v>33.885853996131218</c:v>
                </c:pt>
                <c:pt idx="4257">
                  <c:v>38.224475372706571</c:v>
                </c:pt>
                <c:pt idx="4258">
                  <c:v>32.07386868813267</c:v>
                </c:pt>
                <c:pt idx="4259">
                  <c:v>33.221421488635741</c:v>
                </c:pt>
                <c:pt idx="4260">
                  <c:v>30.95945860476883</c:v>
                </c:pt>
                <c:pt idx="4261">
                  <c:v>26.48960353709149</c:v>
                </c:pt>
                <c:pt idx="4262">
                  <c:v>21.466774122646346</c:v>
                </c:pt>
                <c:pt idx="4263">
                  <c:v>32.29410838972592</c:v>
                </c:pt>
                <c:pt idx="4264">
                  <c:v>38.296069356626035</c:v>
                </c:pt>
                <c:pt idx="4265">
                  <c:v>43.603186536356326</c:v>
                </c:pt>
                <c:pt idx="4266">
                  <c:v>45.874838967212824</c:v>
                </c:pt>
                <c:pt idx="4267">
                  <c:v>48.161595311376914</c:v>
                </c:pt>
                <c:pt idx="4268">
                  <c:v>50.268617894084336</c:v>
                </c:pt>
                <c:pt idx="4269">
                  <c:v>57.908555466533862</c:v>
                </c:pt>
                <c:pt idx="4270">
                  <c:v>61.752840573801279</c:v>
                </c:pt>
                <c:pt idx="4271">
                  <c:v>63.726837393295867</c:v>
                </c:pt>
                <c:pt idx="4272">
                  <c:v>64.71274316617864</c:v>
                </c:pt>
                <c:pt idx="4273">
                  <c:v>60.775871836124274</c:v>
                </c:pt>
                <c:pt idx="4274">
                  <c:v>49.809640915038692</c:v>
                </c:pt>
                <c:pt idx="4275">
                  <c:v>40.706728885405909</c:v>
                </c:pt>
                <c:pt idx="4276">
                  <c:v>38.436544473250379</c:v>
                </c:pt>
                <c:pt idx="4277">
                  <c:v>38.642750490646741</c:v>
                </c:pt>
                <c:pt idx="4278">
                  <c:v>37.652541521435026</c:v>
                </c:pt>
                <c:pt idx="4279">
                  <c:v>41.385350068332841</c:v>
                </c:pt>
                <c:pt idx="4280">
                  <c:v>37.872672625785555</c:v>
                </c:pt>
                <c:pt idx="4281">
                  <c:v>34.173913043478258</c:v>
                </c:pt>
                <c:pt idx="4282">
                  <c:v>29.37071098454787</c:v>
                </c:pt>
                <c:pt idx="4283">
                  <c:v>25.317876130849658</c:v>
                </c:pt>
                <c:pt idx="4284">
                  <c:v>23.825887743413517</c:v>
                </c:pt>
                <c:pt idx="4285">
                  <c:v>28.011785754667411</c:v>
                </c:pt>
                <c:pt idx="4286">
                  <c:v>32.55400037952402</c:v>
                </c:pt>
                <c:pt idx="4287">
                  <c:v>28.927796286824176</c:v>
                </c:pt>
                <c:pt idx="4288">
                  <c:v>25.810238738147689</c:v>
                </c:pt>
                <c:pt idx="4289">
                  <c:v>27.363299509359031</c:v>
                </c:pt>
                <c:pt idx="4290">
                  <c:v>22.821661506028065</c:v>
                </c:pt>
                <c:pt idx="4291">
                  <c:v>20.070116839307843</c:v>
                </c:pt>
                <c:pt idx="4292">
                  <c:v>25.393808057382554</c:v>
                </c:pt>
                <c:pt idx="4293">
                  <c:v>32.756903983400889</c:v>
                </c:pt>
                <c:pt idx="4294">
                  <c:v>36.290848026868176</c:v>
                </c:pt>
                <c:pt idx="4295">
                  <c:v>44.389146205934935</c:v>
                </c:pt>
                <c:pt idx="4296">
                  <c:v>49.158858242376205</c:v>
                </c:pt>
                <c:pt idx="4297">
                  <c:v>51.035213617065814</c:v>
                </c:pt>
                <c:pt idx="4298">
                  <c:v>47.179267695094197</c:v>
                </c:pt>
                <c:pt idx="4299">
                  <c:v>43.768502246806698</c:v>
                </c:pt>
                <c:pt idx="4300">
                  <c:v>46.078326581656107</c:v>
                </c:pt>
                <c:pt idx="4301">
                  <c:v>46.423031082691693</c:v>
                </c:pt>
                <c:pt idx="4302">
                  <c:v>46.127233068691417</c:v>
                </c:pt>
                <c:pt idx="4303">
                  <c:v>48.418726894639555</c:v>
                </c:pt>
                <c:pt idx="4304">
                  <c:v>50.685929742741088</c:v>
                </c:pt>
                <c:pt idx="4305">
                  <c:v>55.640498829375495</c:v>
                </c:pt>
                <c:pt idx="4306">
                  <c:v>60.135013176419619</c:v>
                </c:pt>
                <c:pt idx="4307">
                  <c:v>63.9919542602576</c:v>
                </c:pt>
                <c:pt idx="4308">
                  <c:v>65.084693444457301</c:v>
                </c:pt>
                <c:pt idx="4309">
                  <c:v>62.025894744240453</c:v>
                </c:pt>
                <c:pt idx="4310">
                  <c:v>61.362704379370157</c:v>
                </c:pt>
                <c:pt idx="4311">
                  <c:v>61.772776572668107</c:v>
                </c:pt>
                <c:pt idx="4312">
                  <c:v>58.417281910134612</c:v>
                </c:pt>
                <c:pt idx="4313">
                  <c:v>64.542636066262929</c:v>
                </c:pt>
                <c:pt idx="4314">
                  <c:v>65.995805064677043</c:v>
                </c:pt>
                <c:pt idx="4315">
                  <c:v>62.65450053270412</c:v>
                </c:pt>
                <c:pt idx="4316">
                  <c:v>60.761934140510533</c:v>
                </c:pt>
                <c:pt idx="4317">
                  <c:v>61.55348679968197</c:v>
                </c:pt>
                <c:pt idx="4318">
                  <c:v>56.194354991475656</c:v>
                </c:pt>
                <c:pt idx="4319">
                  <c:v>52.824274048092853</c:v>
                </c:pt>
                <c:pt idx="4320">
                  <c:v>51.746909680418639</c:v>
                </c:pt>
                <c:pt idx="4321">
                  <c:v>47.769222537020035</c:v>
                </c:pt>
                <c:pt idx="4322">
                  <c:v>41.377979290484653</c:v>
                </c:pt>
                <c:pt idx="4323">
                  <c:v>42.540339436501966</c:v>
                </c:pt>
                <c:pt idx="4324">
                  <c:v>38.265386233882062</c:v>
                </c:pt>
                <c:pt idx="4325">
                  <c:v>32.929079351397945</c:v>
                </c:pt>
                <c:pt idx="4326">
                  <c:v>33.382711803879303</c:v>
                </c:pt>
                <c:pt idx="4327">
                  <c:v>26.5853640520317</c:v>
                </c:pt>
                <c:pt idx="4328">
                  <c:v>21.260755204850433</c:v>
                </c:pt>
                <c:pt idx="4329">
                  <c:v>21.847988760269999</c:v>
                </c:pt>
                <c:pt idx="4330">
                  <c:v>31.299325998041361</c:v>
                </c:pt>
                <c:pt idx="4331">
                  <c:v>28.907842206650102</c:v>
                </c:pt>
                <c:pt idx="4332">
                  <c:v>30.922772782348062</c:v>
                </c:pt>
                <c:pt idx="4333">
                  <c:v>32.585133276888065</c:v>
                </c:pt>
                <c:pt idx="4334">
                  <c:v>38.452031875761477</c:v>
                </c:pt>
                <c:pt idx="4335">
                  <c:v>31.219956003367642</c:v>
                </c:pt>
                <c:pt idx="4336">
                  <c:v>30.184468908063078</c:v>
                </c:pt>
                <c:pt idx="4337">
                  <c:v>27.198051796000559</c:v>
                </c:pt>
                <c:pt idx="4338">
                  <c:v>25.389265242313709</c:v>
                </c:pt>
                <c:pt idx="4339">
                  <c:v>16.19307564243406</c:v>
                </c:pt>
                <c:pt idx="4340">
                  <c:v>25.234928085226553</c:v>
                </c:pt>
                <c:pt idx="4341">
                  <c:v>36.049688448633965</c:v>
                </c:pt>
                <c:pt idx="4342">
                  <c:v>45.102676550284144</c:v>
                </c:pt>
                <c:pt idx="4343">
                  <c:v>47.747025902932819</c:v>
                </c:pt>
                <c:pt idx="4344">
                  <c:v>49.58790785410028</c:v>
                </c:pt>
                <c:pt idx="4345">
                  <c:v>52.981075974850569</c:v>
                </c:pt>
                <c:pt idx="4346">
                  <c:v>59.425668161224998</c:v>
                </c:pt>
                <c:pt idx="4347">
                  <c:v>63.964600736024302</c:v>
                </c:pt>
                <c:pt idx="4348">
                  <c:v>66.814400021231151</c:v>
                </c:pt>
                <c:pt idx="4349">
                  <c:v>67.923082095071592</c:v>
                </c:pt>
                <c:pt idx="4350">
                  <c:v>64.162879854978385</c:v>
                </c:pt>
                <c:pt idx="4351">
                  <c:v>51.720680920459031</c:v>
                </c:pt>
                <c:pt idx="4352">
                  <c:v>39.898204330551025</c:v>
                </c:pt>
                <c:pt idx="4353">
                  <c:v>38.733470713031046</c:v>
                </c:pt>
                <c:pt idx="4354">
                  <c:v>39.546539211476599</c:v>
                </c:pt>
                <c:pt idx="4355">
                  <c:v>36.03460329899125</c:v>
                </c:pt>
                <c:pt idx="4356">
                  <c:v>37.107203911237377</c:v>
                </c:pt>
                <c:pt idx="4357">
                  <c:v>34.583502713020735</c:v>
                </c:pt>
                <c:pt idx="4358">
                  <c:v>31.468966906580221</c:v>
                </c:pt>
                <c:pt idx="4359">
                  <c:v>25.485824413562462</c:v>
                </c:pt>
                <c:pt idx="4360">
                  <c:v>21.16524852731683</c:v>
                </c:pt>
                <c:pt idx="4361">
                  <c:v>15.693589504445688</c:v>
                </c:pt>
                <c:pt idx="4362">
                  <c:v>16.615659870992044</c:v>
                </c:pt>
                <c:pt idx="4363">
                  <c:v>21.723912669761042</c:v>
                </c:pt>
                <c:pt idx="4364">
                  <c:v>19.861048389898215</c:v>
                </c:pt>
                <c:pt idx="4365">
                  <c:v>19.724872420678945</c:v>
                </c:pt>
                <c:pt idx="4366">
                  <c:v>33.718419802385093</c:v>
                </c:pt>
                <c:pt idx="4367">
                  <c:v>35.475736890922924</c:v>
                </c:pt>
                <c:pt idx="4368">
                  <c:v>33.113398690902294</c:v>
                </c:pt>
                <c:pt idx="4369">
                  <c:v>37.4744194453028</c:v>
                </c:pt>
                <c:pt idx="4370">
                  <c:v>44.151830620629475</c:v>
                </c:pt>
                <c:pt idx="4371">
                  <c:v>42.270123287309588</c:v>
                </c:pt>
                <c:pt idx="4372">
                  <c:v>47.852144438673704</c:v>
                </c:pt>
                <c:pt idx="4373">
                  <c:v>51.872404031852696</c:v>
                </c:pt>
                <c:pt idx="4374">
                  <c:v>54.260901144588878</c:v>
                </c:pt>
                <c:pt idx="4375">
                  <c:v>52.33673925213035</c:v>
                </c:pt>
                <c:pt idx="4376">
                  <c:v>48.637879961969446</c:v>
                </c:pt>
                <c:pt idx="4377">
                  <c:v>47.297234391405766</c:v>
                </c:pt>
                <c:pt idx="4378">
                  <c:v>45.935846112883567</c:v>
                </c:pt>
                <c:pt idx="4379">
                  <c:v>43.454442478585783</c:v>
                </c:pt>
                <c:pt idx="4380">
                  <c:v>43.744577204921548</c:v>
                </c:pt>
                <c:pt idx="4381">
                  <c:v>47.797686944690255</c:v>
                </c:pt>
                <c:pt idx="4382">
                  <c:v>58.443767415567329</c:v>
                </c:pt>
                <c:pt idx="4383">
                  <c:v>64.932836050288429</c:v>
                </c:pt>
                <c:pt idx="4384">
                  <c:v>68.5123116669334</c:v>
                </c:pt>
                <c:pt idx="4385">
                  <c:v>70.024505946626505</c:v>
                </c:pt>
                <c:pt idx="4386">
                  <c:v>66.959793042670739</c:v>
                </c:pt>
                <c:pt idx="4387">
                  <c:v>63.971599277748695</c:v>
                </c:pt>
                <c:pt idx="4388">
                  <c:v>66.172441498944508</c:v>
                </c:pt>
                <c:pt idx="4389">
                  <c:v>62.36174010871374</c:v>
                </c:pt>
                <c:pt idx="4390">
                  <c:v>62.740430056710785</c:v>
                </c:pt>
                <c:pt idx="4391">
                  <c:v>61.645090737128328</c:v>
                </c:pt>
                <c:pt idx="4392">
                  <c:v>51.319394481144755</c:v>
                </c:pt>
                <c:pt idx="4393">
                  <c:v>44.641106180718289</c:v>
                </c:pt>
                <c:pt idx="4394">
                  <c:v>52.606552662729811</c:v>
                </c:pt>
                <c:pt idx="4395">
                  <c:v>49.041475281128108</c:v>
                </c:pt>
                <c:pt idx="4396">
                  <c:v>49.492258334495745</c:v>
                </c:pt>
                <c:pt idx="4397">
                  <c:v>52.431248218865768</c:v>
                </c:pt>
                <c:pt idx="4398">
                  <c:v>48.73813035862451</c:v>
                </c:pt>
                <c:pt idx="4399">
                  <c:v>37.394250499348978</c:v>
                </c:pt>
                <c:pt idx="4400">
                  <c:v>37.302277214048374</c:v>
                </c:pt>
                <c:pt idx="4401">
                  <c:v>32.602993697856405</c:v>
                </c:pt>
                <c:pt idx="4402">
                  <c:v>25.624715669071296</c:v>
                </c:pt>
                <c:pt idx="4403">
                  <c:v>29.695852804165479</c:v>
                </c:pt>
                <c:pt idx="4404">
                  <c:v>25.311139225609036</c:v>
                </c:pt>
                <c:pt idx="4405">
                  <c:v>18.772724057437927</c:v>
                </c:pt>
                <c:pt idx="4406">
                  <c:v>18.513387409374772</c:v>
                </c:pt>
                <c:pt idx="4407">
                  <c:v>21.967771704408317</c:v>
                </c:pt>
                <c:pt idx="4408">
                  <c:v>18.364777045715183</c:v>
                </c:pt>
                <c:pt idx="4409">
                  <c:v>21.31217231118039</c:v>
                </c:pt>
                <c:pt idx="4410">
                  <c:v>25.806516411554377</c:v>
                </c:pt>
                <c:pt idx="4411">
                  <c:v>34.942534429802826</c:v>
                </c:pt>
                <c:pt idx="4412">
                  <c:v>30.661283881595363</c:v>
                </c:pt>
                <c:pt idx="4413">
                  <c:v>30.563522153359727</c:v>
                </c:pt>
                <c:pt idx="4414">
                  <c:v>30.342092987093768</c:v>
                </c:pt>
                <c:pt idx="4415">
                  <c:v>28.636197688931148</c:v>
                </c:pt>
                <c:pt idx="4416">
                  <c:v>18.030019127922863</c:v>
                </c:pt>
                <c:pt idx="4417">
                  <c:v>27.523861621458479</c:v>
                </c:pt>
                <c:pt idx="4418">
                  <c:v>38.98875863949069</c:v>
                </c:pt>
                <c:pt idx="4419">
                  <c:v>44.698752977441494</c:v>
                </c:pt>
                <c:pt idx="4420">
                  <c:v>45.939432315256937</c:v>
                </c:pt>
                <c:pt idx="4421">
                  <c:v>48.878921022678597</c:v>
                </c:pt>
                <c:pt idx="4422">
                  <c:v>50.431000916513412</c:v>
                </c:pt>
                <c:pt idx="4423">
                  <c:v>53.017795324819673</c:v>
                </c:pt>
                <c:pt idx="4424">
                  <c:v>57.873072719239083</c:v>
                </c:pt>
                <c:pt idx="4425">
                  <c:v>62.835181519941443</c:v>
                </c:pt>
                <c:pt idx="4426">
                  <c:v>62.443055565877195</c:v>
                </c:pt>
                <c:pt idx="4427">
                  <c:v>61.185279522199288</c:v>
                </c:pt>
                <c:pt idx="4428">
                  <c:v>49.901863814793067</c:v>
                </c:pt>
                <c:pt idx="4429">
                  <c:v>37.776557490301663</c:v>
                </c:pt>
                <c:pt idx="4430">
                  <c:v>34.615285007639919</c:v>
                </c:pt>
                <c:pt idx="4431">
                  <c:v>33.266539843584866</c:v>
                </c:pt>
                <c:pt idx="4432">
                  <c:v>25.306969610697326</c:v>
                </c:pt>
                <c:pt idx="4433">
                  <c:v>21.826998342973905</c:v>
                </c:pt>
                <c:pt idx="4434">
                  <c:v>19.98273405240111</c:v>
                </c:pt>
                <c:pt idx="4435">
                  <c:v>23.121744240480485</c:v>
                </c:pt>
                <c:pt idx="4436">
                  <c:v>24.224268361215579</c:v>
                </c:pt>
                <c:pt idx="4437">
                  <c:v>28.672067355862957</c:v>
                </c:pt>
                <c:pt idx="4438">
                  <c:v>28.360164109929713</c:v>
                </c:pt>
                <c:pt idx="4439">
                  <c:v>28.602522670268186</c:v>
                </c:pt>
                <c:pt idx="4440">
                  <c:v>29.656479533873998</c:v>
                </c:pt>
                <c:pt idx="4441">
                  <c:v>31.670963446073998</c:v>
                </c:pt>
                <c:pt idx="4442">
                  <c:v>29.42056742736851</c:v>
                </c:pt>
                <c:pt idx="4443">
                  <c:v>40.51141222651291</c:v>
                </c:pt>
                <c:pt idx="4444">
                  <c:v>40.6134882042996</c:v>
                </c:pt>
                <c:pt idx="4445">
                  <c:v>38.030627756202627</c:v>
                </c:pt>
                <c:pt idx="4446">
                  <c:v>39.513121905146662</c:v>
                </c:pt>
                <c:pt idx="4447">
                  <c:v>46.427365625281354</c:v>
                </c:pt>
                <c:pt idx="4448">
                  <c:v>44.682860747065362</c:v>
                </c:pt>
                <c:pt idx="4449">
                  <c:v>50.678059941432693</c:v>
                </c:pt>
                <c:pt idx="4450">
                  <c:v>54.840915930293001</c:v>
                </c:pt>
                <c:pt idx="4451">
                  <c:v>56.147549280946954</c:v>
                </c:pt>
                <c:pt idx="4452">
                  <c:v>53.966094863850465</c:v>
                </c:pt>
                <c:pt idx="4453">
                  <c:v>49.810205370666772</c:v>
                </c:pt>
                <c:pt idx="4454">
                  <c:v>48.037571476815465</c:v>
                </c:pt>
                <c:pt idx="4455">
                  <c:v>45.434352309355397</c:v>
                </c:pt>
                <c:pt idx="4456">
                  <c:v>41.564765717995897</c:v>
                </c:pt>
                <c:pt idx="4457">
                  <c:v>41.690589356425384</c:v>
                </c:pt>
                <c:pt idx="4458">
                  <c:v>47.538220305762444</c:v>
                </c:pt>
                <c:pt idx="4459">
                  <c:v>58.609667107939686</c:v>
                </c:pt>
                <c:pt idx="4460">
                  <c:v>69.634317104696251</c:v>
                </c:pt>
                <c:pt idx="4461">
                  <c:v>74.091849556435236</c:v>
                </c:pt>
                <c:pt idx="4462">
                  <c:v>74.873207103961278</c:v>
                </c:pt>
                <c:pt idx="4463">
                  <c:v>69.175893791659774</c:v>
                </c:pt>
                <c:pt idx="4464">
                  <c:v>66.485145947373141</c:v>
                </c:pt>
                <c:pt idx="4465">
                  <c:v>64.975163527270936</c:v>
                </c:pt>
                <c:pt idx="4466">
                  <c:v>58.64186057318107</c:v>
                </c:pt>
                <c:pt idx="4467">
                  <c:v>55.746887322631721</c:v>
                </c:pt>
                <c:pt idx="4468">
                  <c:v>54.542874799783071</c:v>
                </c:pt>
                <c:pt idx="4469">
                  <c:v>41.313028656482317</c:v>
                </c:pt>
                <c:pt idx="4470">
                  <c:v>32.206405693950181</c:v>
                </c:pt>
                <c:pt idx="4471">
                  <c:v>47.028201795927963</c:v>
                </c:pt>
                <c:pt idx="4472">
                  <c:v>45.007478312892616</c:v>
                </c:pt>
                <c:pt idx="4473">
                  <c:v>44.567024790250933</c:v>
                </c:pt>
                <c:pt idx="4474">
                  <c:v>46.874289315858896</c:v>
                </c:pt>
                <c:pt idx="4475">
                  <c:v>43.867528780949378</c:v>
                </c:pt>
                <c:pt idx="4476">
                  <c:v>32.553976954916656</c:v>
                </c:pt>
                <c:pt idx="4477">
                  <c:v>33.6509670251031</c:v>
                </c:pt>
                <c:pt idx="4478">
                  <c:v>32.390902973098889</c:v>
                </c:pt>
                <c:pt idx="4479">
                  <c:v>29.619055538616479</c:v>
                </c:pt>
                <c:pt idx="4480">
                  <c:v>34.298154066923232</c:v>
                </c:pt>
                <c:pt idx="4481">
                  <c:v>30.327192313083017</c:v>
                </c:pt>
                <c:pt idx="4482">
                  <c:v>24.433545784118817</c:v>
                </c:pt>
                <c:pt idx="4483">
                  <c:v>21.859054788791298</c:v>
                </c:pt>
                <c:pt idx="4484">
                  <c:v>22.100168321717558</c:v>
                </c:pt>
                <c:pt idx="4485">
                  <c:v>18.473131321580681</c:v>
                </c:pt>
                <c:pt idx="4486">
                  <c:v>19.278636937077408</c:v>
                </c:pt>
                <c:pt idx="4487">
                  <c:v>21.278894543800288</c:v>
                </c:pt>
                <c:pt idx="4488">
                  <c:v>30.054614852224688</c:v>
                </c:pt>
                <c:pt idx="4489">
                  <c:v>26.481497836262474</c:v>
                </c:pt>
                <c:pt idx="4490">
                  <c:v>25.784466236366921</c:v>
                </c:pt>
                <c:pt idx="4491">
                  <c:v>27.895146638982609</c:v>
                </c:pt>
                <c:pt idx="4492">
                  <c:v>30.696105981533524</c:v>
                </c:pt>
                <c:pt idx="4493">
                  <c:v>26.895539280412688</c:v>
                </c:pt>
                <c:pt idx="4494">
                  <c:v>34.322994108152386</c:v>
                </c:pt>
                <c:pt idx="4495">
                  <c:v>42.359072582044291</c:v>
                </c:pt>
                <c:pt idx="4496">
                  <c:v>44.611996616132458</c:v>
                </c:pt>
                <c:pt idx="4497">
                  <c:v>44.895788590947205</c:v>
                </c:pt>
                <c:pt idx="4498">
                  <c:v>46.964673678335799</c:v>
                </c:pt>
                <c:pt idx="4499">
                  <c:v>49.487398290927011</c:v>
                </c:pt>
                <c:pt idx="4500">
                  <c:v>54.741952866396147</c:v>
                </c:pt>
                <c:pt idx="4501">
                  <c:v>60.684089162182943</c:v>
                </c:pt>
                <c:pt idx="4502">
                  <c:v>64.794377708530476</c:v>
                </c:pt>
                <c:pt idx="4503">
                  <c:v>64.908485856905145</c:v>
                </c:pt>
                <c:pt idx="4504">
                  <c:v>64.123857818279802</c:v>
                </c:pt>
                <c:pt idx="4505">
                  <c:v>48.689272970117422</c:v>
                </c:pt>
                <c:pt idx="4506">
                  <c:v>32.500707796051785</c:v>
                </c:pt>
                <c:pt idx="4507">
                  <c:v>28.90146104443869</c:v>
                </c:pt>
                <c:pt idx="4508">
                  <c:v>25.748035648367875</c:v>
                </c:pt>
                <c:pt idx="4509">
                  <c:v>16.985150564988462</c:v>
                </c:pt>
                <c:pt idx="4510">
                  <c:v>14.590202086808112</c:v>
                </c:pt>
                <c:pt idx="4511">
                  <c:v>19.669562372469848</c:v>
                </c:pt>
                <c:pt idx="4512">
                  <c:v>25.276106237463448</c:v>
                </c:pt>
                <c:pt idx="4513">
                  <c:v>33.368563168230416</c:v>
                </c:pt>
                <c:pt idx="4514">
                  <c:v>44.363329452134963</c:v>
                </c:pt>
                <c:pt idx="4515">
                  <c:v>44.286737278625097</c:v>
                </c:pt>
                <c:pt idx="4516">
                  <c:v>40.263336459975655</c:v>
                </c:pt>
                <c:pt idx="4517">
                  <c:v>39.791735537190078</c:v>
                </c:pt>
                <c:pt idx="4518">
                  <c:v>40.898199824774558</c:v>
                </c:pt>
                <c:pt idx="4519">
                  <c:v>36.487265300344781</c:v>
                </c:pt>
                <c:pt idx="4520">
                  <c:v>45.108437148958139</c:v>
                </c:pt>
                <c:pt idx="4521">
                  <c:v>45.641141253976599</c:v>
                </c:pt>
                <c:pt idx="4522">
                  <c:v>42.963627616849458</c:v>
                </c:pt>
                <c:pt idx="4523">
                  <c:v>43.244126229989313</c:v>
                </c:pt>
                <c:pt idx="4524">
                  <c:v>46.319419737642448</c:v>
                </c:pt>
                <c:pt idx="4525">
                  <c:v>39.612256908220317</c:v>
                </c:pt>
                <c:pt idx="4526">
                  <c:v>42.288289132539909</c:v>
                </c:pt>
                <c:pt idx="4527">
                  <c:v>47.320343022030578</c:v>
                </c:pt>
                <c:pt idx="4528">
                  <c:v>46.121001265136456</c:v>
                </c:pt>
                <c:pt idx="4529">
                  <c:v>45.085747129509578</c:v>
                </c:pt>
                <c:pt idx="4530">
                  <c:v>45.158998364042368</c:v>
                </c:pt>
                <c:pt idx="4531">
                  <c:v>45.083992495553019</c:v>
                </c:pt>
                <c:pt idx="4532">
                  <c:v>43.877071597782383</c:v>
                </c:pt>
                <c:pt idx="4533">
                  <c:v>41.641092693047483</c:v>
                </c:pt>
                <c:pt idx="4534">
                  <c:v>42.529227845205341</c:v>
                </c:pt>
                <c:pt idx="4535">
                  <c:v>50.324320384811607</c:v>
                </c:pt>
                <c:pt idx="4536">
                  <c:v>61.147713938141223</c:v>
                </c:pt>
                <c:pt idx="4537">
                  <c:v>68.70802970889811</c:v>
                </c:pt>
                <c:pt idx="4538">
                  <c:v>73.878565338707176</c:v>
                </c:pt>
                <c:pt idx="4539">
                  <c:v>76.841118617666766</c:v>
                </c:pt>
                <c:pt idx="4540">
                  <c:v>71.807875338247655</c:v>
                </c:pt>
                <c:pt idx="4541">
                  <c:v>67.806929175244193</c:v>
                </c:pt>
                <c:pt idx="4542">
                  <c:v>66.807435825332419</c:v>
                </c:pt>
                <c:pt idx="4543">
                  <c:v>57.267140010664278</c:v>
                </c:pt>
                <c:pt idx="4544">
                  <c:v>54.565922243003797</c:v>
                </c:pt>
                <c:pt idx="4545">
                  <c:v>52.83750109935211</c:v>
                </c:pt>
                <c:pt idx="4546">
                  <c:v>46.147929839845901</c:v>
                </c:pt>
                <c:pt idx="4547">
                  <c:v>42.429239625809551</c:v>
                </c:pt>
                <c:pt idx="4548">
                  <c:v>48.31079936294941</c:v>
                </c:pt>
                <c:pt idx="4549">
                  <c:v>47.971752765497463</c:v>
                </c:pt>
                <c:pt idx="4550">
                  <c:v>49.605710210986977</c:v>
                </c:pt>
                <c:pt idx="4551">
                  <c:v>45.640484976278337</c:v>
                </c:pt>
                <c:pt idx="4552">
                  <c:v>40.811567164179102</c:v>
                </c:pt>
                <c:pt idx="4553">
                  <c:v>32.072106352113011</c:v>
                </c:pt>
                <c:pt idx="4554">
                  <c:v>27.18142957632163</c:v>
                </c:pt>
                <c:pt idx="4555">
                  <c:v>27.968054221037519</c:v>
                </c:pt>
                <c:pt idx="4556">
                  <c:v>31.04516945132557</c:v>
                </c:pt>
                <c:pt idx="4557">
                  <c:v>35.421848672069324</c:v>
                </c:pt>
                <c:pt idx="4558">
                  <c:v>30.877690802348333</c:v>
                </c:pt>
                <c:pt idx="4559">
                  <c:v>23.502519798416124</c:v>
                </c:pt>
                <c:pt idx="4560">
                  <c:v>20.842313070658879</c:v>
                </c:pt>
                <c:pt idx="4561">
                  <c:v>24.027865147596746</c:v>
                </c:pt>
                <c:pt idx="4562">
                  <c:v>23.140103892193029</c:v>
                </c:pt>
                <c:pt idx="4563">
                  <c:v>24.485855912936529</c:v>
                </c:pt>
                <c:pt idx="4564">
                  <c:v>25.201199422500274</c:v>
                </c:pt>
                <c:pt idx="4565">
                  <c:v>28.657704610016328</c:v>
                </c:pt>
                <c:pt idx="4566">
                  <c:v>20.660811705717258</c:v>
                </c:pt>
                <c:pt idx="4567">
                  <c:v>22.141337123795282</c:v>
                </c:pt>
                <c:pt idx="4568">
                  <c:v>24.022536999563545</c:v>
                </c:pt>
                <c:pt idx="4569">
                  <c:v>29.678299690016757</c:v>
                </c:pt>
                <c:pt idx="4570">
                  <c:v>34.836280311022001</c:v>
                </c:pt>
                <c:pt idx="4571">
                  <c:v>39.685297808668793</c:v>
                </c:pt>
                <c:pt idx="4572">
                  <c:v>46.925433592698461</c:v>
                </c:pt>
                <c:pt idx="4573">
                  <c:v>49.893164462175058</c:v>
                </c:pt>
                <c:pt idx="4574">
                  <c:v>50.374466869375347</c:v>
                </c:pt>
                <c:pt idx="4575">
                  <c:v>49.593466737534655</c:v>
                </c:pt>
                <c:pt idx="4576">
                  <c:v>54.18682545589877</c:v>
                </c:pt>
                <c:pt idx="4577">
                  <c:v>57.005989628696618</c:v>
                </c:pt>
                <c:pt idx="4578">
                  <c:v>62.776962720535693</c:v>
                </c:pt>
                <c:pt idx="4579">
                  <c:v>64.095945695420909</c:v>
                </c:pt>
                <c:pt idx="4580">
                  <c:v>63.188172305489111</c:v>
                </c:pt>
                <c:pt idx="4581">
                  <c:v>59.640380461555949</c:v>
                </c:pt>
                <c:pt idx="4582">
                  <c:v>45.03912550026881</c:v>
                </c:pt>
                <c:pt idx="4583">
                  <c:v>28.553465383514066</c:v>
                </c:pt>
                <c:pt idx="4584">
                  <c:v>27.483109174717434</c:v>
                </c:pt>
                <c:pt idx="4585">
                  <c:v>25.199128962013067</c:v>
                </c:pt>
                <c:pt idx="4586">
                  <c:v>21.55177770873097</c:v>
                </c:pt>
                <c:pt idx="4587">
                  <c:v>16.183884865707217</c:v>
                </c:pt>
                <c:pt idx="4588">
                  <c:v>23.239825479658734</c:v>
                </c:pt>
                <c:pt idx="4589">
                  <c:v>33.634857680966164</c:v>
                </c:pt>
                <c:pt idx="4590">
                  <c:v>40.527899010624054</c:v>
                </c:pt>
                <c:pt idx="4591">
                  <c:v>52.712211188183048</c:v>
                </c:pt>
                <c:pt idx="4592">
                  <c:v>55.091649252077801</c:v>
                </c:pt>
                <c:pt idx="4593">
                  <c:v>53.651489447767176</c:v>
                </c:pt>
                <c:pt idx="4594">
                  <c:v>51.754172051926098</c:v>
                </c:pt>
                <c:pt idx="4595">
                  <c:v>52.359883250101227</c:v>
                </c:pt>
                <c:pt idx="4596">
                  <c:v>45.255467676655151</c:v>
                </c:pt>
                <c:pt idx="4597">
                  <c:v>50.722118414395275</c:v>
                </c:pt>
                <c:pt idx="4598">
                  <c:v>49.871812101351139</c:v>
                </c:pt>
                <c:pt idx="4599">
                  <c:v>45.968918888103431</c:v>
                </c:pt>
                <c:pt idx="4600">
                  <c:v>45.372206796244875</c:v>
                </c:pt>
                <c:pt idx="4601">
                  <c:v>45.066946573947384</c:v>
                </c:pt>
                <c:pt idx="4602">
                  <c:v>34.169853293979095</c:v>
                </c:pt>
                <c:pt idx="4603">
                  <c:v>32.616025729699821</c:v>
                </c:pt>
                <c:pt idx="4604">
                  <c:v>36.240463158286019</c:v>
                </c:pt>
                <c:pt idx="4605">
                  <c:v>40.646639887626598</c:v>
                </c:pt>
                <c:pt idx="4606">
                  <c:v>47.066196300442911</c:v>
                </c:pt>
                <c:pt idx="4607">
                  <c:v>49.59096365147272</c:v>
                </c:pt>
                <c:pt idx="4608">
                  <c:v>48.687569205664673</c:v>
                </c:pt>
                <c:pt idx="4609">
                  <c:v>47.006644934804406</c:v>
                </c:pt>
                <c:pt idx="4610">
                  <c:v>44.262404077901216</c:v>
                </c:pt>
                <c:pt idx="4611">
                  <c:v>41.867410508962543</c:v>
                </c:pt>
                <c:pt idx="4612">
                  <c:v>49.196796084102786</c:v>
                </c:pt>
                <c:pt idx="4613">
                  <c:v>57.361095277083962</c:v>
                </c:pt>
                <c:pt idx="4614">
                  <c:v>63.604880051368959</c:v>
                </c:pt>
                <c:pt idx="4615">
                  <c:v>69.782655603287623</c:v>
                </c:pt>
                <c:pt idx="4616">
                  <c:v>75.297591283094206</c:v>
                </c:pt>
                <c:pt idx="4617">
                  <c:v>72.324547001403033</c:v>
                </c:pt>
                <c:pt idx="4618">
                  <c:v>68.790075636630107</c:v>
                </c:pt>
                <c:pt idx="4619">
                  <c:v>69.3960301454198</c:v>
                </c:pt>
                <c:pt idx="4620">
                  <c:v>64.406981623761155</c:v>
                </c:pt>
                <c:pt idx="4621">
                  <c:v>60.742397381699178</c:v>
                </c:pt>
                <c:pt idx="4622">
                  <c:v>59.314376525341963</c:v>
                </c:pt>
                <c:pt idx="4623">
                  <c:v>56.362050163576882</c:v>
                </c:pt>
                <c:pt idx="4624">
                  <c:v>55.752688512345948</c:v>
                </c:pt>
                <c:pt idx="4625">
                  <c:v>56.06140031699239</c:v>
                </c:pt>
                <c:pt idx="4626">
                  <c:v>53.526230110801876</c:v>
                </c:pt>
                <c:pt idx="4627">
                  <c:v>55.103469029273647</c:v>
                </c:pt>
                <c:pt idx="4628">
                  <c:v>48.358198598292965</c:v>
                </c:pt>
                <c:pt idx="4629">
                  <c:v>43.000420488701316</c:v>
                </c:pt>
                <c:pt idx="4630">
                  <c:v>30.247475824111937</c:v>
                </c:pt>
                <c:pt idx="4631">
                  <c:v>24.577578652448132</c:v>
                </c:pt>
                <c:pt idx="4632">
                  <c:v>25.014157331035332</c:v>
                </c:pt>
                <c:pt idx="4633">
                  <c:v>26.810625131109717</c:v>
                </c:pt>
                <c:pt idx="4634">
                  <c:v>29.920954836522984</c:v>
                </c:pt>
                <c:pt idx="4635">
                  <c:v>29.682870140885409</c:v>
                </c:pt>
                <c:pt idx="4636">
                  <c:v>22.038321981029981</c:v>
                </c:pt>
                <c:pt idx="4637">
                  <c:v>21.1826531578449</c:v>
                </c:pt>
                <c:pt idx="4638">
                  <c:v>24.911236237133739</c:v>
                </c:pt>
                <c:pt idx="4639">
                  <c:v>25.965163972116461</c:v>
                </c:pt>
                <c:pt idx="4640">
                  <c:v>30.050769143009258</c:v>
                </c:pt>
                <c:pt idx="4641">
                  <c:v>32.969283276450511</c:v>
                </c:pt>
                <c:pt idx="4642">
                  <c:v>36.168235248174327</c:v>
                </c:pt>
                <c:pt idx="4643">
                  <c:v>30.336391437308869</c:v>
                </c:pt>
                <c:pt idx="4644">
                  <c:v>33.008311372390025</c:v>
                </c:pt>
                <c:pt idx="4645">
                  <c:v>31.896919152401125</c:v>
                </c:pt>
                <c:pt idx="4646">
                  <c:v>33.794040866621359</c:v>
                </c:pt>
                <c:pt idx="4647">
                  <c:v>38.221437775153014</c:v>
                </c:pt>
                <c:pt idx="4648">
                  <c:v>41.606655078221998</c:v>
                </c:pt>
                <c:pt idx="4649">
                  <c:v>45.945966245803262</c:v>
                </c:pt>
                <c:pt idx="4650">
                  <c:v>50.194668358753802</c:v>
                </c:pt>
                <c:pt idx="4651">
                  <c:v>50.919143819904768</c:v>
                </c:pt>
                <c:pt idx="4652">
                  <c:v>48.435386767444918</c:v>
                </c:pt>
                <c:pt idx="4653">
                  <c:v>51.774883304916564</c:v>
                </c:pt>
                <c:pt idx="4654">
                  <c:v>52.254611475199617</c:v>
                </c:pt>
                <c:pt idx="4655">
                  <c:v>55.286559987591453</c:v>
                </c:pt>
                <c:pt idx="4656">
                  <c:v>53.625988594663575</c:v>
                </c:pt>
                <c:pt idx="4657">
                  <c:v>51.194089832493951</c:v>
                </c:pt>
                <c:pt idx="4658">
                  <c:v>46.267581812031466</c:v>
                </c:pt>
                <c:pt idx="4659">
                  <c:v>35.363699558979391</c:v>
                </c:pt>
                <c:pt idx="4660">
                  <c:v>18.241322506815166</c:v>
                </c:pt>
                <c:pt idx="4661">
                  <c:v>17.436354902902625</c:v>
                </c:pt>
                <c:pt idx="4662">
                  <c:v>15.705703459966101</c:v>
                </c:pt>
                <c:pt idx="4663">
                  <c:v>15.638081569190287</c:v>
                </c:pt>
                <c:pt idx="4664">
                  <c:v>12.045690550363448</c:v>
                </c:pt>
                <c:pt idx="4665">
                  <c:v>21.450472482249594</c:v>
                </c:pt>
                <c:pt idx="4666">
                  <c:v>32.553629042189002</c:v>
                </c:pt>
                <c:pt idx="4667">
                  <c:v>39.463583598577053</c:v>
                </c:pt>
                <c:pt idx="4668">
                  <c:v>52.655991368777286</c:v>
                </c:pt>
                <c:pt idx="4669">
                  <c:v>60.133050722964896</c:v>
                </c:pt>
                <c:pt idx="4670">
                  <c:v>59.888916115331213</c:v>
                </c:pt>
                <c:pt idx="4671">
                  <c:v>57.992032585828746</c:v>
                </c:pt>
                <c:pt idx="4672">
                  <c:v>57.930400778732547</c:v>
                </c:pt>
                <c:pt idx="4673">
                  <c:v>48.544300822561695</c:v>
                </c:pt>
                <c:pt idx="4674">
                  <c:v>44.950818807520896</c:v>
                </c:pt>
                <c:pt idx="4675">
                  <c:v>44.795137095538365</c:v>
                </c:pt>
                <c:pt idx="4676">
                  <c:v>38.60365881338236</c:v>
                </c:pt>
                <c:pt idx="4677">
                  <c:v>37.454043141005208</c:v>
                </c:pt>
                <c:pt idx="4678">
                  <c:v>38.925848033535054</c:v>
                </c:pt>
                <c:pt idx="4679">
                  <c:v>33.049610114558931</c:v>
                </c:pt>
                <c:pt idx="4680">
                  <c:v>28.43473758892447</c:v>
                </c:pt>
                <c:pt idx="4681">
                  <c:v>30.28547394984491</c:v>
                </c:pt>
                <c:pt idx="4682">
                  <c:v>31.147006369426748</c:v>
                </c:pt>
                <c:pt idx="4683">
                  <c:v>43.986659509499368</c:v>
                </c:pt>
                <c:pt idx="4684">
                  <c:v>47.175639565608982</c:v>
                </c:pt>
                <c:pt idx="4685">
                  <c:v>44.831977732700501</c:v>
                </c:pt>
                <c:pt idx="4686">
                  <c:v>44.543679593799986</c:v>
                </c:pt>
                <c:pt idx="4687">
                  <c:v>43.863652649391739</c:v>
                </c:pt>
                <c:pt idx="4688">
                  <c:v>37.793368514168925</c:v>
                </c:pt>
                <c:pt idx="4689">
                  <c:v>46.51023509935645</c:v>
                </c:pt>
                <c:pt idx="4690">
                  <c:v>54.809622364821998</c:v>
                </c:pt>
                <c:pt idx="4691">
                  <c:v>61.207169548419785</c:v>
                </c:pt>
                <c:pt idx="4692">
                  <c:v>67.508862257423274</c:v>
                </c:pt>
                <c:pt idx="4693">
                  <c:v>74.004299020778603</c:v>
                </c:pt>
                <c:pt idx="4694">
                  <c:v>71.832025562206766</c:v>
                </c:pt>
                <c:pt idx="4695">
                  <c:v>69.01497332338937</c:v>
                </c:pt>
                <c:pt idx="4696">
                  <c:v>69.789805570152382</c:v>
                </c:pt>
                <c:pt idx="4697">
                  <c:v>65.094028742019987</c:v>
                </c:pt>
                <c:pt idx="4698">
                  <c:v>61.340056126785981</c:v>
                </c:pt>
                <c:pt idx="4699">
                  <c:v>60.327943661276997</c:v>
                </c:pt>
                <c:pt idx="4700">
                  <c:v>60.553070090125139</c:v>
                </c:pt>
                <c:pt idx="4701">
                  <c:v>60.808174700845754</c:v>
                </c:pt>
                <c:pt idx="4702">
                  <c:v>56.753133491419383</c:v>
                </c:pt>
                <c:pt idx="4703">
                  <c:v>51.139655862344938</c:v>
                </c:pt>
                <c:pt idx="4704">
                  <c:v>51.449719369623296</c:v>
                </c:pt>
                <c:pt idx="4705">
                  <c:v>41.906800862924591</c:v>
                </c:pt>
                <c:pt idx="4706">
                  <c:v>34.512429971988794</c:v>
                </c:pt>
                <c:pt idx="4707">
                  <c:v>23.242313480971831</c:v>
                </c:pt>
                <c:pt idx="4708">
                  <c:v>12.341748904180031</c:v>
                </c:pt>
                <c:pt idx="4709">
                  <c:v>12.354087915745426</c:v>
                </c:pt>
                <c:pt idx="4710">
                  <c:v>17.417920656634749</c:v>
                </c:pt>
                <c:pt idx="4711">
                  <c:v>20.301571345431459</c:v>
                </c:pt>
                <c:pt idx="4712">
                  <c:v>21.264976000604708</c:v>
                </c:pt>
                <c:pt idx="4713">
                  <c:v>18.688102151881694</c:v>
                </c:pt>
                <c:pt idx="4714">
                  <c:v>19.398917099582938</c:v>
                </c:pt>
                <c:pt idx="4715">
                  <c:v>22.106550588416571</c:v>
                </c:pt>
                <c:pt idx="4716">
                  <c:v>22.148552799682808</c:v>
                </c:pt>
                <c:pt idx="4717">
                  <c:v>29.516405020843621</c:v>
                </c:pt>
                <c:pt idx="4718">
                  <c:v>38.861776883733093</c:v>
                </c:pt>
                <c:pt idx="4719">
                  <c:v>40.052811041501784</c:v>
                </c:pt>
                <c:pt idx="4720">
                  <c:v>35.260291962088701</c:v>
                </c:pt>
                <c:pt idx="4721">
                  <c:v>37.734816706182748</c:v>
                </c:pt>
                <c:pt idx="4722">
                  <c:v>35.497030146811618</c:v>
                </c:pt>
                <c:pt idx="4723">
                  <c:v>33.63660202255133</c:v>
                </c:pt>
                <c:pt idx="4724">
                  <c:v>39.386524252653892</c:v>
                </c:pt>
                <c:pt idx="4725">
                  <c:v>41.719238921974359</c:v>
                </c:pt>
                <c:pt idx="4726">
                  <c:v>40.258807561292194</c:v>
                </c:pt>
                <c:pt idx="4727">
                  <c:v>38.94646849005963</c:v>
                </c:pt>
                <c:pt idx="4728">
                  <c:v>41.884563720229423</c:v>
                </c:pt>
                <c:pt idx="4729">
                  <c:v>43.843852125591212</c:v>
                </c:pt>
                <c:pt idx="4730">
                  <c:v>47.27556700780319</c:v>
                </c:pt>
                <c:pt idx="4731">
                  <c:v>50.711188951735629</c:v>
                </c:pt>
                <c:pt idx="4732">
                  <c:v>56.921467697982322</c:v>
                </c:pt>
                <c:pt idx="4733">
                  <c:v>55.772351837438983</c:v>
                </c:pt>
                <c:pt idx="4734">
                  <c:v>50.012516024303842</c:v>
                </c:pt>
                <c:pt idx="4735">
                  <c:v>45.555040360823654</c:v>
                </c:pt>
                <c:pt idx="4736">
                  <c:v>41.060588304230635</c:v>
                </c:pt>
                <c:pt idx="4737">
                  <c:v>26.211507623732778</c:v>
                </c:pt>
                <c:pt idx="4738">
                  <c:v>19.102893624077609</c:v>
                </c:pt>
                <c:pt idx="4739">
                  <c:v>17.920711974110031</c:v>
                </c:pt>
                <c:pt idx="4740">
                  <c:v>18.996821765954405</c:v>
                </c:pt>
                <c:pt idx="4741">
                  <c:v>13.441824576874129</c:v>
                </c:pt>
                <c:pt idx="4742">
                  <c:v>23.137983852953383</c:v>
                </c:pt>
                <c:pt idx="4743">
                  <c:v>34.574871126017023</c:v>
                </c:pt>
                <c:pt idx="4744">
                  <c:v>41.166999159485158</c:v>
                </c:pt>
                <c:pt idx="4745">
                  <c:v>51.837985177175547</c:v>
                </c:pt>
                <c:pt idx="4746">
                  <c:v>59.663293514083406</c:v>
                </c:pt>
                <c:pt idx="4747">
                  <c:v>61.066802626946838</c:v>
                </c:pt>
                <c:pt idx="4748">
                  <c:v>60.147805925875417</c:v>
                </c:pt>
                <c:pt idx="4749">
                  <c:v>58.401106859502342</c:v>
                </c:pt>
                <c:pt idx="4750">
                  <c:v>48.959192425691953</c:v>
                </c:pt>
                <c:pt idx="4751">
                  <c:v>41.001684219502835</c:v>
                </c:pt>
                <c:pt idx="4752">
                  <c:v>36.534112325669057</c:v>
                </c:pt>
                <c:pt idx="4753">
                  <c:v>29.90419649909547</c:v>
                </c:pt>
                <c:pt idx="4754">
                  <c:v>27.955037302807678</c:v>
                </c:pt>
                <c:pt idx="4755">
                  <c:v>30.350138021211688</c:v>
                </c:pt>
                <c:pt idx="4756">
                  <c:v>29.170136677607406</c:v>
                </c:pt>
                <c:pt idx="4757">
                  <c:v>25.401370176790287</c:v>
                </c:pt>
                <c:pt idx="4758">
                  <c:v>27.755852172991059</c:v>
                </c:pt>
                <c:pt idx="4759">
                  <c:v>27.905868902439025</c:v>
                </c:pt>
                <c:pt idx="4760">
                  <c:v>39.663496861683143</c:v>
                </c:pt>
                <c:pt idx="4761">
                  <c:v>44.398286903489677</c:v>
                </c:pt>
                <c:pt idx="4762">
                  <c:v>48.159170301493745</c:v>
                </c:pt>
                <c:pt idx="4763">
                  <c:v>50.346241913611799</c:v>
                </c:pt>
                <c:pt idx="4764">
                  <c:v>50.398115177639156</c:v>
                </c:pt>
                <c:pt idx="4765">
                  <c:v>44.287764579589748</c:v>
                </c:pt>
                <c:pt idx="4766">
                  <c:v>51.593424470191188</c:v>
                </c:pt>
                <c:pt idx="4767">
                  <c:v>53.112539238143718</c:v>
                </c:pt>
                <c:pt idx="4768">
                  <c:v>56.152428264754469</c:v>
                </c:pt>
                <c:pt idx="4769">
                  <c:v>62.450114688316027</c:v>
                </c:pt>
                <c:pt idx="4770">
                  <c:v>70.272216410830282</c:v>
                </c:pt>
                <c:pt idx="4771">
                  <c:v>70.062577362123506</c:v>
                </c:pt>
                <c:pt idx="4772">
                  <c:v>71.097018213502452</c:v>
                </c:pt>
                <c:pt idx="4773">
                  <c:v>71.022532808197838</c:v>
                </c:pt>
                <c:pt idx="4774">
                  <c:v>61.871638197693024</c:v>
                </c:pt>
                <c:pt idx="4775">
                  <c:v>61.271241627387738</c:v>
                </c:pt>
                <c:pt idx="4776">
                  <c:v>60.131070047271166</c:v>
                </c:pt>
                <c:pt idx="4777">
                  <c:v>63.862441953111791</c:v>
                </c:pt>
                <c:pt idx="4778">
                  <c:v>64.623632101046965</c:v>
                </c:pt>
                <c:pt idx="4779">
                  <c:v>55.945907804185588</c:v>
                </c:pt>
                <c:pt idx="4780">
                  <c:v>48.00390902934344</c:v>
                </c:pt>
                <c:pt idx="4781">
                  <c:v>46.392700753691138</c:v>
                </c:pt>
                <c:pt idx="4782">
                  <c:v>40.262002287907301</c:v>
                </c:pt>
                <c:pt idx="4783">
                  <c:v>35.812033476589008</c:v>
                </c:pt>
                <c:pt idx="4784">
                  <c:v>33.289330935961338</c:v>
                </c:pt>
                <c:pt idx="4785">
                  <c:v>33.990606559351292</c:v>
                </c:pt>
                <c:pt idx="4786">
                  <c:v>34.524290615763739</c:v>
                </c:pt>
                <c:pt idx="4787">
                  <c:v>33.990025365051075</c:v>
                </c:pt>
                <c:pt idx="4788">
                  <c:v>35.01645568497343</c:v>
                </c:pt>
                <c:pt idx="4789">
                  <c:v>33.394439880669289</c:v>
                </c:pt>
                <c:pt idx="4790">
                  <c:v>26.222921927232949</c:v>
                </c:pt>
                <c:pt idx="4791">
                  <c:v>26.520994001713795</c:v>
                </c:pt>
                <c:pt idx="4792">
                  <c:v>28.670698494072411</c:v>
                </c:pt>
                <c:pt idx="4793">
                  <c:v>25.481962861686668</c:v>
                </c:pt>
                <c:pt idx="4794">
                  <c:v>32.249937610666798</c:v>
                </c:pt>
                <c:pt idx="4795">
                  <c:v>39.249553305539017</c:v>
                </c:pt>
                <c:pt idx="4796">
                  <c:v>39.099624192326026</c:v>
                </c:pt>
                <c:pt idx="4797">
                  <c:v>35.590469535423658</c:v>
                </c:pt>
                <c:pt idx="4798">
                  <c:v>39.110457516339871</c:v>
                </c:pt>
                <c:pt idx="4799">
                  <c:v>36.464824470565432</c:v>
                </c:pt>
                <c:pt idx="4800">
                  <c:v>34.245258919556726</c:v>
                </c:pt>
                <c:pt idx="4801">
                  <c:v>41.377234695720219</c:v>
                </c:pt>
                <c:pt idx="4802">
                  <c:v>42.760771450120316</c:v>
                </c:pt>
                <c:pt idx="4803">
                  <c:v>39.433612937353587</c:v>
                </c:pt>
                <c:pt idx="4804">
                  <c:v>37.489344549365306</c:v>
                </c:pt>
                <c:pt idx="4805">
                  <c:v>40.332367759915435</c:v>
                </c:pt>
                <c:pt idx="4806">
                  <c:v>41.875354342685675</c:v>
                </c:pt>
                <c:pt idx="4807">
                  <c:v>44.895555500162033</c:v>
                </c:pt>
                <c:pt idx="4808">
                  <c:v>49.568460920463671</c:v>
                </c:pt>
                <c:pt idx="4809">
                  <c:v>56.889307447116778</c:v>
                </c:pt>
                <c:pt idx="4810">
                  <c:v>55.423855796218234</c:v>
                </c:pt>
                <c:pt idx="4811">
                  <c:v>50.025235646373567</c:v>
                </c:pt>
                <c:pt idx="4812">
                  <c:v>48.296579892535277</c:v>
                </c:pt>
                <c:pt idx="4813">
                  <c:v>45.739408118686733</c:v>
                </c:pt>
                <c:pt idx="4814">
                  <c:v>29.717296134154488</c:v>
                </c:pt>
                <c:pt idx="4815">
                  <c:v>19.813279493678134</c:v>
                </c:pt>
                <c:pt idx="4816">
                  <c:v>16.762483674490706</c:v>
                </c:pt>
                <c:pt idx="4817">
                  <c:v>17.791006653346241</c:v>
                </c:pt>
                <c:pt idx="4818">
                  <c:v>12.990814873029127</c:v>
                </c:pt>
                <c:pt idx="4819">
                  <c:v>20.87337659569025</c:v>
                </c:pt>
                <c:pt idx="4820">
                  <c:v>28.989574445392496</c:v>
                </c:pt>
                <c:pt idx="4821">
                  <c:v>37.734302260896044</c:v>
                </c:pt>
                <c:pt idx="4822">
                  <c:v>48.550787532228831</c:v>
                </c:pt>
                <c:pt idx="4823">
                  <c:v>55.64643353491342</c:v>
                </c:pt>
                <c:pt idx="4824">
                  <c:v>57.767518757594516</c:v>
                </c:pt>
                <c:pt idx="4825">
                  <c:v>58.261209447763697</c:v>
                </c:pt>
                <c:pt idx="4826">
                  <c:v>55.865277176019887</c:v>
                </c:pt>
                <c:pt idx="4827">
                  <c:v>46.796095052527967</c:v>
                </c:pt>
                <c:pt idx="4828">
                  <c:v>41.9494484755106</c:v>
                </c:pt>
                <c:pt idx="4829">
                  <c:v>41.564460307159855</c:v>
                </c:pt>
                <c:pt idx="4830">
                  <c:v>40.43441892204234</c:v>
                </c:pt>
                <c:pt idx="4831">
                  <c:v>40.741827227711156</c:v>
                </c:pt>
                <c:pt idx="4832">
                  <c:v>43.022722483233956</c:v>
                </c:pt>
                <c:pt idx="4833">
                  <c:v>40.539719245193517</c:v>
                </c:pt>
                <c:pt idx="4834">
                  <c:v>33.256246595335739</c:v>
                </c:pt>
                <c:pt idx="4835">
                  <c:v>27.525769006758864</c:v>
                </c:pt>
                <c:pt idx="4836">
                  <c:v>24.455703891872492</c:v>
                </c:pt>
                <c:pt idx="4837">
                  <c:v>40.316119480971871</c:v>
                </c:pt>
                <c:pt idx="4838">
                  <c:v>44.879888947273486</c:v>
                </c:pt>
                <c:pt idx="4839">
                  <c:v>48.44917125353733</c:v>
                </c:pt>
                <c:pt idx="4840">
                  <c:v>50.452325242875474</c:v>
                </c:pt>
                <c:pt idx="4841">
                  <c:v>52.997469355877534</c:v>
                </c:pt>
                <c:pt idx="4842">
                  <c:v>46.728114970514305</c:v>
                </c:pt>
                <c:pt idx="4843">
                  <c:v>52.163470305360619</c:v>
                </c:pt>
                <c:pt idx="4844">
                  <c:v>51.242404706670662</c:v>
                </c:pt>
                <c:pt idx="4845">
                  <c:v>50.998539793375272</c:v>
                </c:pt>
                <c:pt idx="4846">
                  <c:v>58.346575981015349</c:v>
                </c:pt>
                <c:pt idx="4847">
                  <c:v>68.67148085864082</c:v>
                </c:pt>
                <c:pt idx="4848">
                  <c:v>69.642155298774199</c:v>
                </c:pt>
                <c:pt idx="4849">
                  <c:v>71.752063483140802</c:v>
                </c:pt>
                <c:pt idx="4850">
                  <c:v>73.111666346338652</c:v>
                </c:pt>
                <c:pt idx="4851">
                  <c:v>58.695219994751611</c:v>
                </c:pt>
                <c:pt idx="4852">
                  <c:v>61.00711177842895</c:v>
                </c:pt>
                <c:pt idx="4853">
                  <c:v>59.87795770105577</c:v>
                </c:pt>
                <c:pt idx="4854">
                  <c:v>65.525259092125893</c:v>
                </c:pt>
                <c:pt idx="4855">
                  <c:v>65.103050113556776</c:v>
                </c:pt>
                <c:pt idx="4856">
                  <c:v>56.043856606391486</c:v>
                </c:pt>
                <c:pt idx="4857">
                  <c:v>49.968610710025736</c:v>
                </c:pt>
                <c:pt idx="4858">
                  <c:v>49.933930292572214</c:v>
                </c:pt>
                <c:pt idx="4859">
                  <c:v>46.674357161463185</c:v>
                </c:pt>
                <c:pt idx="4860">
                  <c:v>43.343933270642957</c:v>
                </c:pt>
                <c:pt idx="4861">
                  <c:v>41.578504714266742</c:v>
                </c:pt>
                <c:pt idx="4862">
                  <c:v>42.366272784880913</c:v>
                </c:pt>
                <c:pt idx="4863">
                  <c:v>42.569132169054484</c:v>
                </c:pt>
                <c:pt idx="4864">
                  <c:v>36.735003284874416</c:v>
                </c:pt>
                <c:pt idx="4865">
                  <c:v>35.359630078664672</c:v>
                </c:pt>
                <c:pt idx="4866">
                  <c:v>32.92615651351565</c:v>
                </c:pt>
                <c:pt idx="4867">
                  <c:v>23.589003279768011</c:v>
                </c:pt>
                <c:pt idx="4868">
                  <c:v>29.136442990975929</c:v>
                </c:pt>
                <c:pt idx="4869">
                  <c:v>36.340722983342481</c:v>
                </c:pt>
                <c:pt idx="4870">
                  <c:v>31.632628913552786</c:v>
                </c:pt>
                <c:pt idx="4871">
                  <c:v>39.054155345263752</c:v>
                </c:pt>
                <c:pt idx="4872">
                  <c:v>42.327985929755371</c:v>
                </c:pt>
                <c:pt idx="4873">
                  <c:v>39.459524725875958</c:v>
                </c:pt>
                <c:pt idx="4874">
                  <c:v>37.152883425627294</c:v>
                </c:pt>
                <c:pt idx="4875">
                  <c:v>40.737639241154532</c:v>
                </c:pt>
                <c:pt idx="4876">
                  <c:v>37.274082462790048</c:v>
                </c:pt>
                <c:pt idx="4877">
                  <c:v>33.947759399794094</c:v>
                </c:pt>
                <c:pt idx="4878">
                  <c:v>39.31537540398903</c:v>
                </c:pt>
                <c:pt idx="4879">
                  <c:v>39.643829322120041</c:v>
                </c:pt>
                <c:pt idx="4880">
                  <c:v>34.748447137125247</c:v>
                </c:pt>
                <c:pt idx="4881">
                  <c:v>37.682672960572575</c:v>
                </c:pt>
                <c:pt idx="4882">
                  <c:v>42.266891869337947</c:v>
                </c:pt>
                <c:pt idx="4883">
                  <c:v>46.726056762897443</c:v>
                </c:pt>
                <c:pt idx="4884">
                  <c:v>50.346755704460087</c:v>
                </c:pt>
                <c:pt idx="4885">
                  <c:v>54.0394470522372</c:v>
                </c:pt>
                <c:pt idx="4886">
                  <c:v>57.106696811234038</c:v>
                </c:pt>
                <c:pt idx="4887">
                  <c:v>54.699241670383969</c:v>
                </c:pt>
                <c:pt idx="4888">
                  <c:v>46.97054707938161</c:v>
                </c:pt>
                <c:pt idx="4889">
                  <c:v>40.303007673207247</c:v>
                </c:pt>
                <c:pt idx="4890">
                  <c:v>39.729032115122578</c:v>
                </c:pt>
                <c:pt idx="4891">
                  <c:v>28.415118293220871</c:v>
                </c:pt>
                <c:pt idx="4892">
                  <c:v>20.640987944722141</c:v>
                </c:pt>
                <c:pt idx="4893">
                  <c:v>17.965811965811966</c:v>
                </c:pt>
                <c:pt idx="4894">
                  <c:v>18.4443293853688</c:v>
                </c:pt>
                <c:pt idx="4895">
                  <c:v>11.022030810004971</c:v>
                </c:pt>
                <c:pt idx="4896">
                  <c:v>12.789657332021115</c:v>
                </c:pt>
                <c:pt idx="4897">
                  <c:v>22.569727358194925</c:v>
                </c:pt>
                <c:pt idx="4898">
                  <c:v>28.769260308164927</c:v>
                </c:pt>
                <c:pt idx="4899">
                  <c:v>38.155520152307417</c:v>
                </c:pt>
                <c:pt idx="4900">
                  <c:v>46.078352087617553</c:v>
                </c:pt>
                <c:pt idx="4901">
                  <c:v>53.243599783462194</c:v>
                </c:pt>
                <c:pt idx="4902">
                  <c:v>53.4065877772655</c:v>
                </c:pt>
                <c:pt idx="4903">
                  <c:v>51.597536258327949</c:v>
                </c:pt>
                <c:pt idx="4904">
                  <c:v>44.126092287634457</c:v>
                </c:pt>
                <c:pt idx="4905">
                  <c:v>42.247915700464858</c:v>
                </c:pt>
                <c:pt idx="4906">
                  <c:v>42.976696542893727</c:v>
                </c:pt>
                <c:pt idx="4907">
                  <c:v>43.979887896340514</c:v>
                </c:pt>
                <c:pt idx="4908">
                  <c:v>46.253153864108739</c:v>
                </c:pt>
                <c:pt idx="4909">
                  <c:v>48.370262945176165</c:v>
                </c:pt>
                <c:pt idx="4910">
                  <c:v>45.508258069159083</c:v>
                </c:pt>
                <c:pt idx="4911">
                  <c:v>33.735248274326437</c:v>
                </c:pt>
                <c:pt idx="4912">
                  <c:v>20.879388420898866</c:v>
                </c:pt>
                <c:pt idx="4913">
                  <c:v>21.39578655395588</c:v>
                </c:pt>
                <c:pt idx="4914">
                  <c:v>44.464029676010576</c:v>
                </c:pt>
                <c:pt idx="4915">
                  <c:v>49.779213266486693</c:v>
                </c:pt>
                <c:pt idx="4916">
                  <c:v>54.041837185757672</c:v>
                </c:pt>
                <c:pt idx="4917">
                  <c:v>54.44414195768146</c:v>
                </c:pt>
                <c:pt idx="4918">
                  <c:v>57.348225088098395</c:v>
                </c:pt>
                <c:pt idx="4919">
                  <c:v>53.264702243483995</c:v>
                </c:pt>
                <c:pt idx="4920">
                  <c:v>55.626824803715415</c:v>
                </c:pt>
                <c:pt idx="4921">
                  <c:v>51.629792525150798</c:v>
                </c:pt>
                <c:pt idx="4922">
                  <c:v>51.491948124325134</c:v>
                </c:pt>
                <c:pt idx="4923">
                  <c:v>57.128359815651663</c:v>
                </c:pt>
                <c:pt idx="4924">
                  <c:v>64.815714654949602</c:v>
                </c:pt>
                <c:pt idx="4925">
                  <c:v>62.98819255222525</c:v>
                </c:pt>
                <c:pt idx="4926">
                  <c:v>66.896487967224914</c:v>
                </c:pt>
                <c:pt idx="4927">
                  <c:v>67.329323789261466</c:v>
                </c:pt>
                <c:pt idx="4928">
                  <c:v>55.409717047821019</c:v>
                </c:pt>
                <c:pt idx="4929">
                  <c:v>59.009890735850036</c:v>
                </c:pt>
                <c:pt idx="4930">
                  <c:v>60.618637072365402</c:v>
                </c:pt>
                <c:pt idx="4931">
                  <c:v>62.863128061365948</c:v>
                </c:pt>
                <c:pt idx="4932">
                  <c:v>58.760189388392639</c:v>
                </c:pt>
                <c:pt idx="4933">
                  <c:v>46.164322302626232</c:v>
                </c:pt>
                <c:pt idx="4934">
                  <c:v>35.01745398963088</c:v>
                </c:pt>
                <c:pt idx="4935">
                  <c:v>35.069170370985837</c:v>
                </c:pt>
                <c:pt idx="4936">
                  <c:v>35.535222657350282</c:v>
                </c:pt>
                <c:pt idx="4937">
                  <c:v>35.914621235565257</c:v>
                </c:pt>
                <c:pt idx="4938">
                  <c:v>35.749452954048131</c:v>
                </c:pt>
                <c:pt idx="4939">
                  <c:v>39.14574494138828</c:v>
                </c:pt>
                <c:pt idx="4940">
                  <c:v>37.842702169625241</c:v>
                </c:pt>
                <c:pt idx="4941">
                  <c:v>33.145695820529426</c:v>
                </c:pt>
                <c:pt idx="4942">
                  <c:v>31.793047475291452</c:v>
                </c:pt>
                <c:pt idx="4943">
                  <c:v>30.24224838894699</c:v>
                </c:pt>
                <c:pt idx="4944">
                  <c:v>24.101335508206752</c:v>
                </c:pt>
                <c:pt idx="4945">
                  <c:v>35.579101494870351</c:v>
                </c:pt>
                <c:pt idx="4946">
                  <c:v>43.604814372938449</c:v>
                </c:pt>
                <c:pt idx="4947">
                  <c:v>39.411411106313452</c:v>
                </c:pt>
                <c:pt idx="4948">
                  <c:v>46.449184851379265</c:v>
                </c:pt>
                <c:pt idx="4949">
                  <c:v>51.183063511830639</c:v>
                </c:pt>
                <c:pt idx="4950">
                  <c:v>48.34590059473237</c:v>
                </c:pt>
                <c:pt idx="4951">
                  <c:v>45.821991149871636</c:v>
                </c:pt>
                <c:pt idx="4952">
                  <c:v>48.977752447098268</c:v>
                </c:pt>
                <c:pt idx="4953">
                  <c:v>44.133052902326945</c:v>
                </c:pt>
                <c:pt idx="4954">
                  <c:v>38.494644083648744</c:v>
                </c:pt>
                <c:pt idx="4955">
                  <c:v>37.602556805744058</c:v>
                </c:pt>
                <c:pt idx="4956">
                  <c:v>34.678451943331545</c:v>
                </c:pt>
                <c:pt idx="4957">
                  <c:v>27.423836812800911</c:v>
                </c:pt>
                <c:pt idx="4958">
                  <c:v>36.278719205982235</c:v>
                </c:pt>
                <c:pt idx="4959">
                  <c:v>45.449910039844696</c:v>
                </c:pt>
                <c:pt idx="4960">
                  <c:v>52.124060027356556</c:v>
                </c:pt>
                <c:pt idx="4961">
                  <c:v>56.083244118338257</c:v>
                </c:pt>
                <c:pt idx="4962">
                  <c:v>58.757266443905344</c:v>
                </c:pt>
                <c:pt idx="4963">
                  <c:v>60.014167081129145</c:v>
                </c:pt>
                <c:pt idx="4964">
                  <c:v>56.50479005299632</c:v>
                </c:pt>
                <c:pt idx="4965">
                  <c:v>50.100497506607041</c:v>
                </c:pt>
                <c:pt idx="4966">
                  <c:v>43.972506168487833</c:v>
                </c:pt>
                <c:pt idx="4967">
                  <c:v>40.914085855064926</c:v>
                </c:pt>
                <c:pt idx="4968">
                  <c:v>28.050146279027246</c:v>
                </c:pt>
                <c:pt idx="4969">
                  <c:v>18.562866381009965</c:v>
                </c:pt>
                <c:pt idx="4970">
                  <c:v>19.001142035360797</c:v>
                </c:pt>
                <c:pt idx="4971">
                  <c:v>17.13530120950492</c:v>
                </c:pt>
                <c:pt idx="4972">
                  <c:v>14.708199619516133</c:v>
                </c:pt>
                <c:pt idx="4973">
                  <c:v>12.549413249994826</c:v>
                </c:pt>
                <c:pt idx="4974">
                  <c:v>12.520926688921636</c:v>
                </c:pt>
                <c:pt idx="4975">
                  <c:v>15.459140258968024</c:v>
                </c:pt>
                <c:pt idx="4976">
                  <c:v>21.178790534618756</c:v>
                </c:pt>
                <c:pt idx="4977">
                  <c:v>29.664083868559192</c:v>
                </c:pt>
                <c:pt idx="4978">
                  <c:v>39.711280168966724</c:v>
                </c:pt>
                <c:pt idx="4979">
                  <c:v>42.806694401219474</c:v>
                </c:pt>
                <c:pt idx="4980">
                  <c:v>43.789491420708252</c:v>
                </c:pt>
                <c:pt idx="4981">
                  <c:v>44.641642279407783</c:v>
                </c:pt>
                <c:pt idx="4982">
                  <c:v>45.557035436745572</c:v>
                </c:pt>
                <c:pt idx="4983">
                  <c:v>47.696550205446208</c:v>
                </c:pt>
                <c:pt idx="4984">
                  <c:v>49.962195372312991</c:v>
                </c:pt>
                <c:pt idx="4985">
                  <c:v>51.732231564394006</c:v>
                </c:pt>
                <c:pt idx="4986">
                  <c:v>53.276311805668776</c:v>
                </c:pt>
                <c:pt idx="4987">
                  <c:v>49.032985814390706</c:v>
                </c:pt>
                <c:pt idx="4988">
                  <c:v>38.947424911897819</c:v>
                </c:pt>
                <c:pt idx="4989">
                  <c:v>30.091195910001616</c:v>
                </c:pt>
                <c:pt idx="4990">
                  <c:v>21.746993643124181</c:v>
                </c:pt>
                <c:pt idx="4991">
                  <c:v>22.883607081762928</c:v>
                </c:pt>
                <c:pt idx="4992">
                  <c:v>34.362200782743244</c:v>
                </c:pt>
                <c:pt idx="4993">
                  <c:v>48.064658955855741</c:v>
                </c:pt>
                <c:pt idx="4994">
                  <c:v>51.132238878204731</c:v>
                </c:pt>
                <c:pt idx="4995">
                  <c:v>55.148365768886777</c:v>
                </c:pt>
                <c:pt idx="4996">
                  <c:v>57.535804166119199</c:v>
                </c:pt>
                <c:pt idx="4997">
                  <c:v>60.749288875971395</c:v>
                </c:pt>
                <c:pt idx="4998">
                  <c:v>58.235256286577922</c:v>
                </c:pt>
                <c:pt idx="4999">
                  <c:v>56.730774633247371</c:v>
                </c:pt>
                <c:pt idx="5000">
                  <c:v>60.461638845087286</c:v>
                </c:pt>
                <c:pt idx="5001">
                  <c:v>65.575636044617127</c:v>
                </c:pt>
                <c:pt idx="5002">
                  <c:v>64.187764705882358</c:v>
                </c:pt>
                <c:pt idx="5003">
                  <c:v>66.000785121939259</c:v>
                </c:pt>
                <c:pt idx="5004">
                  <c:v>68.136629319623765</c:v>
                </c:pt>
                <c:pt idx="5005">
                  <c:v>39.490802744144098</c:v>
                </c:pt>
                <c:pt idx="5006">
                  <c:v>42.840106273775739</c:v>
                </c:pt>
                <c:pt idx="5007">
                  <c:v>50.274190165113417</c:v>
                </c:pt>
                <c:pt idx="5008">
                  <c:v>50.178451130190496</c:v>
                </c:pt>
                <c:pt idx="5009">
                  <c:v>43.576915153477145</c:v>
                </c:pt>
                <c:pt idx="5010">
                  <c:v>31.038296303648146</c:v>
                </c:pt>
                <c:pt idx="5011">
                  <c:v>27.307890062634382</c:v>
                </c:pt>
                <c:pt idx="5012">
                  <c:v>22.747391522909233</c:v>
                </c:pt>
                <c:pt idx="5013">
                  <c:v>31.095984329089127</c:v>
                </c:pt>
                <c:pt idx="5014">
                  <c:v>32.19807115400846</c:v>
                </c:pt>
                <c:pt idx="5015">
                  <c:v>36.093208693800918</c:v>
                </c:pt>
                <c:pt idx="5016">
                  <c:v>39.633001341285926</c:v>
                </c:pt>
                <c:pt idx="5017">
                  <c:v>39.346719897693262</c:v>
                </c:pt>
                <c:pt idx="5018">
                  <c:v>35.029524779945248</c:v>
                </c:pt>
                <c:pt idx="5019">
                  <c:v>35.05991893320801</c:v>
                </c:pt>
                <c:pt idx="5020">
                  <c:v>32.441526602002448</c:v>
                </c:pt>
                <c:pt idx="5021">
                  <c:v>29.701058026587273</c:v>
                </c:pt>
                <c:pt idx="5022">
                  <c:v>39.664968736757444</c:v>
                </c:pt>
                <c:pt idx="5023">
                  <c:v>46.875893772714903</c:v>
                </c:pt>
                <c:pt idx="5024">
                  <c:v>44.512119559829486</c:v>
                </c:pt>
                <c:pt idx="5025">
                  <c:v>47.360703812316714</c:v>
                </c:pt>
                <c:pt idx="5026">
                  <c:v>50.884211826547634</c:v>
                </c:pt>
                <c:pt idx="5027">
                  <c:v>48.556399193096489</c:v>
                </c:pt>
                <c:pt idx="5028">
                  <c:v>42.629570261812077</c:v>
                </c:pt>
                <c:pt idx="5029">
                  <c:v>43.959317108608786</c:v>
                </c:pt>
                <c:pt idx="5030">
                  <c:v>40.528214616096214</c:v>
                </c:pt>
                <c:pt idx="5031">
                  <c:v>36.592534183975204</c:v>
                </c:pt>
                <c:pt idx="5032">
                  <c:v>35.386945966010551</c:v>
                </c:pt>
                <c:pt idx="5033">
                  <c:v>32.7268857197271</c:v>
                </c:pt>
                <c:pt idx="5034">
                  <c:v>28.582590871268245</c:v>
                </c:pt>
                <c:pt idx="5035">
                  <c:v>37.917361071202805</c:v>
                </c:pt>
                <c:pt idx="5036">
                  <c:v>42.909058413511659</c:v>
                </c:pt>
                <c:pt idx="5037">
                  <c:v>49.122288510708493</c:v>
                </c:pt>
                <c:pt idx="5038">
                  <c:v>57.006927543716031</c:v>
                </c:pt>
                <c:pt idx="5039">
                  <c:v>61.734379590405517</c:v>
                </c:pt>
                <c:pt idx="5040">
                  <c:v>63.582038762367809</c:v>
                </c:pt>
                <c:pt idx="5041">
                  <c:v>63.080266016988205</c:v>
                </c:pt>
                <c:pt idx="5042">
                  <c:v>58.285598189544729</c:v>
                </c:pt>
                <c:pt idx="5043">
                  <c:v>53.724970783015195</c:v>
                </c:pt>
                <c:pt idx="5044">
                  <c:v>50.799498265399521</c:v>
                </c:pt>
                <c:pt idx="5045">
                  <c:v>36.592063862668581</c:v>
                </c:pt>
                <c:pt idx="5046">
                  <c:v>27.478808663820885</c:v>
                </c:pt>
                <c:pt idx="5047">
                  <c:v>32.713259733555525</c:v>
                </c:pt>
                <c:pt idx="5048">
                  <c:v>29.537711620105878</c:v>
                </c:pt>
                <c:pt idx="5049">
                  <c:v>27.197579935980865</c:v>
                </c:pt>
                <c:pt idx="5050">
                  <c:v>26.53486246313032</c:v>
                </c:pt>
                <c:pt idx="5051">
                  <c:v>20.689158708067378</c:v>
                </c:pt>
                <c:pt idx="5052">
                  <c:v>13.442157717145989</c:v>
                </c:pt>
                <c:pt idx="5053">
                  <c:v>13.94668494684908</c:v>
                </c:pt>
                <c:pt idx="5054">
                  <c:v>17.815431824469911</c:v>
                </c:pt>
                <c:pt idx="5055">
                  <c:v>29.160291327498623</c:v>
                </c:pt>
                <c:pt idx="5056">
                  <c:v>32.948111378267278</c:v>
                </c:pt>
                <c:pt idx="5057">
                  <c:v>39.564351456683276</c:v>
                </c:pt>
                <c:pt idx="5058">
                  <c:v>46.735094609068192</c:v>
                </c:pt>
                <c:pt idx="5059">
                  <c:v>51.048091392721652</c:v>
                </c:pt>
                <c:pt idx="5060">
                  <c:v>50.834508185205109</c:v>
                </c:pt>
                <c:pt idx="5061">
                  <c:v>54.186677030415765</c:v>
                </c:pt>
                <c:pt idx="5062">
                  <c:v>54.149484917010305</c:v>
                </c:pt>
                <c:pt idx="5063">
                  <c:v>53.580470644671273</c:v>
                </c:pt>
                <c:pt idx="5064">
                  <c:v>47.694214018446289</c:v>
                </c:pt>
                <c:pt idx="5065">
                  <c:v>41.423388675843626</c:v>
                </c:pt>
                <c:pt idx="5066">
                  <c:v>33.15534289690806</c:v>
                </c:pt>
                <c:pt idx="5067">
                  <c:v>25.98582274558413</c:v>
                </c:pt>
                <c:pt idx="5068">
                  <c:v>21.529639031889392</c:v>
                </c:pt>
                <c:pt idx="5069">
                  <c:v>28.066476125756999</c:v>
                </c:pt>
                <c:pt idx="5070">
                  <c:v>40.344531775289241</c:v>
                </c:pt>
                <c:pt idx="5071">
                  <c:v>40.077433908701494</c:v>
                </c:pt>
                <c:pt idx="5072">
                  <c:v>45.585184316943092</c:v>
                </c:pt>
                <c:pt idx="5073">
                  <c:v>51.573297586016977</c:v>
                </c:pt>
                <c:pt idx="5074">
                  <c:v>56.175365866561499</c:v>
                </c:pt>
                <c:pt idx="5075">
                  <c:v>57.188650638943038</c:v>
                </c:pt>
                <c:pt idx="5076">
                  <c:v>60.356185191499911</c:v>
                </c:pt>
                <c:pt idx="5077">
                  <c:v>62.126970157612618</c:v>
                </c:pt>
                <c:pt idx="5078">
                  <c:v>66.217731271201046</c:v>
                </c:pt>
                <c:pt idx="5079">
                  <c:v>65.790945412082635</c:v>
                </c:pt>
                <c:pt idx="5080">
                  <c:v>66.47769240361832</c:v>
                </c:pt>
                <c:pt idx="5081">
                  <c:v>70.361930414462947</c:v>
                </c:pt>
                <c:pt idx="5082">
                  <c:v>37.771390051257271</c:v>
                </c:pt>
                <c:pt idx="5083">
                  <c:v>36.705215453870288</c:v>
                </c:pt>
                <c:pt idx="5084">
                  <c:v>45.345526311824877</c:v>
                </c:pt>
                <c:pt idx="5085">
                  <c:v>42.193508003219179</c:v>
                </c:pt>
                <c:pt idx="5086">
                  <c:v>34.927987484086692</c:v>
                </c:pt>
                <c:pt idx="5087">
                  <c:v>31.907337054041008</c:v>
                </c:pt>
                <c:pt idx="5088">
                  <c:v>29.402978150948645</c:v>
                </c:pt>
                <c:pt idx="5089">
                  <c:v>25.946843533080393</c:v>
                </c:pt>
                <c:pt idx="5090">
                  <c:v>30.522796992237765</c:v>
                </c:pt>
                <c:pt idx="5091">
                  <c:v>30.480422593321567</c:v>
                </c:pt>
                <c:pt idx="5092">
                  <c:v>35.429184174179596</c:v>
                </c:pt>
                <c:pt idx="5093">
                  <c:v>41.513646383609682</c:v>
                </c:pt>
                <c:pt idx="5094">
                  <c:v>42.264627288971944</c:v>
                </c:pt>
                <c:pt idx="5095">
                  <c:v>38.769411780435462</c:v>
                </c:pt>
                <c:pt idx="5096">
                  <c:v>40.501520383021152</c:v>
                </c:pt>
                <c:pt idx="5097">
                  <c:v>39.957304173951677</c:v>
                </c:pt>
                <c:pt idx="5098">
                  <c:v>36.00080416634755</c:v>
                </c:pt>
                <c:pt idx="5099">
                  <c:v>43.456686842839105</c:v>
                </c:pt>
                <c:pt idx="5100">
                  <c:v>49.581524549357262</c:v>
                </c:pt>
                <c:pt idx="5101">
                  <c:v>47.922055345130033</c:v>
                </c:pt>
                <c:pt idx="5102">
                  <c:v>47.777950172887671</c:v>
                </c:pt>
                <c:pt idx="5103">
                  <c:v>48.257898164166043</c:v>
                </c:pt>
                <c:pt idx="5104">
                  <c:v>46.148525124759125</c:v>
                </c:pt>
                <c:pt idx="5105">
                  <c:v>38.701244040825905</c:v>
                </c:pt>
                <c:pt idx="5106">
                  <c:v>37.728775720814646</c:v>
                </c:pt>
                <c:pt idx="5107">
                  <c:v>41.088931678100415</c:v>
                </c:pt>
                <c:pt idx="5108">
                  <c:v>42.893623607098633</c:v>
                </c:pt>
                <c:pt idx="5109">
                  <c:v>40.552967511646195</c:v>
                </c:pt>
                <c:pt idx="5110">
                  <c:v>37.779371616306513</c:v>
                </c:pt>
                <c:pt idx="5111">
                  <c:v>35.105952220272641</c:v>
                </c:pt>
                <c:pt idx="5112">
                  <c:v>40.814390381363893</c:v>
                </c:pt>
                <c:pt idx="5113">
                  <c:v>42.549073329385664</c:v>
                </c:pt>
                <c:pt idx="5114">
                  <c:v>44.648890439858512</c:v>
                </c:pt>
                <c:pt idx="5115">
                  <c:v>55.839989524682466</c:v>
                </c:pt>
                <c:pt idx="5116">
                  <c:v>61.07046763469792</c:v>
                </c:pt>
                <c:pt idx="5117">
                  <c:v>58.320134657548714</c:v>
                </c:pt>
                <c:pt idx="5118">
                  <c:v>57.567712683450658</c:v>
                </c:pt>
                <c:pt idx="5119">
                  <c:v>55.574951739604103</c:v>
                </c:pt>
                <c:pt idx="5120">
                  <c:v>47.82873737416498</c:v>
                </c:pt>
                <c:pt idx="5121">
                  <c:v>38.115895935373075</c:v>
                </c:pt>
                <c:pt idx="5122">
                  <c:v>29.589958775029451</c:v>
                </c:pt>
                <c:pt idx="5123">
                  <c:v>27.527010504778303</c:v>
                </c:pt>
                <c:pt idx="5124">
                  <c:v>36.126410352387573</c:v>
                </c:pt>
                <c:pt idx="5125">
                  <c:v>33.176986700421359</c:v>
                </c:pt>
                <c:pt idx="5126">
                  <c:v>33.265755995644355</c:v>
                </c:pt>
                <c:pt idx="5127">
                  <c:v>34.154380526428824</c:v>
                </c:pt>
                <c:pt idx="5128">
                  <c:v>28.588874342992241</c:v>
                </c:pt>
                <c:pt idx="5129">
                  <c:v>18.608742725673295</c:v>
                </c:pt>
                <c:pt idx="5130">
                  <c:v>22.281868598156663</c:v>
                </c:pt>
                <c:pt idx="5131">
                  <c:v>28.364756322172884</c:v>
                </c:pt>
                <c:pt idx="5132">
                  <c:v>34.02168873140991</c:v>
                </c:pt>
                <c:pt idx="5133">
                  <c:v>33.968665801816186</c:v>
                </c:pt>
                <c:pt idx="5134">
                  <c:v>39.572255010810494</c:v>
                </c:pt>
                <c:pt idx="5135">
                  <c:v>46.480573644545252</c:v>
                </c:pt>
                <c:pt idx="5136">
                  <c:v>51.12535529903127</c:v>
                </c:pt>
                <c:pt idx="5137">
                  <c:v>54.066993222557691</c:v>
                </c:pt>
                <c:pt idx="5138">
                  <c:v>59.889388453427763</c:v>
                </c:pt>
                <c:pt idx="5139">
                  <c:v>58.17830453521016</c:v>
                </c:pt>
                <c:pt idx="5140">
                  <c:v>56.330510622122731</c:v>
                </c:pt>
                <c:pt idx="5141">
                  <c:v>48.834259554234059</c:v>
                </c:pt>
                <c:pt idx="5142">
                  <c:v>41.764953805602197</c:v>
                </c:pt>
                <c:pt idx="5143">
                  <c:v>38.28932649644517</c:v>
                </c:pt>
                <c:pt idx="5144">
                  <c:v>35.731827484271967</c:v>
                </c:pt>
                <c:pt idx="5145">
                  <c:v>31.786291177862264</c:v>
                </c:pt>
                <c:pt idx="5146">
                  <c:v>36.291557350592171</c:v>
                </c:pt>
                <c:pt idx="5147">
                  <c:v>43.599752988399281</c:v>
                </c:pt>
                <c:pt idx="5148">
                  <c:v>36.821342823684887</c:v>
                </c:pt>
                <c:pt idx="5149">
                  <c:v>40.478753720473684</c:v>
                </c:pt>
                <c:pt idx="5150">
                  <c:v>47.899346150515285</c:v>
                </c:pt>
                <c:pt idx="5151">
                  <c:v>51.441385725941821</c:v>
                </c:pt>
                <c:pt idx="5152">
                  <c:v>55.584742461621438</c:v>
                </c:pt>
                <c:pt idx="5153">
                  <c:v>62.31715493072204</c:v>
                </c:pt>
                <c:pt idx="5154">
                  <c:v>64.493784523610969</c:v>
                </c:pt>
                <c:pt idx="5155">
                  <c:v>70.515455366523511</c:v>
                </c:pt>
                <c:pt idx="5156">
                  <c:v>69.321966164912737</c:v>
                </c:pt>
                <c:pt idx="5157">
                  <c:v>66.840378488897343</c:v>
                </c:pt>
                <c:pt idx="5158">
                  <c:v>69.620196763384897</c:v>
                </c:pt>
                <c:pt idx="5159">
                  <c:v>46.363945083199923</c:v>
                </c:pt>
                <c:pt idx="5160">
                  <c:v>39.617632649340884</c:v>
                </c:pt>
                <c:pt idx="5161">
                  <c:v>48.018902217375505</c:v>
                </c:pt>
                <c:pt idx="5162">
                  <c:v>43.62887646161667</c:v>
                </c:pt>
                <c:pt idx="5163">
                  <c:v>37.701330622997069</c:v>
                </c:pt>
                <c:pt idx="5164">
                  <c:v>41.875128015602321</c:v>
                </c:pt>
                <c:pt idx="5165">
                  <c:v>38.001347762318154</c:v>
                </c:pt>
                <c:pt idx="5166">
                  <c:v>33.725764923166508</c:v>
                </c:pt>
                <c:pt idx="5167">
                  <c:v>39.176576097787816</c:v>
                </c:pt>
                <c:pt idx="5168">
                  <c:v>38.201011976265875</c:v>
                </c:pt>
                <c:pt idx="5169">
                  <c:v>36.827184287208361</c:v>
                </c:pt>
                <c:pt idx="5170">
                  <c:v>39.334059436751204</c:v>
                </c:pt>
                <c:pt idx="5171">
                  <c:v>39.553182608262254</c:v>
                </c:pt>
                <c:pt idx="5172">
                  <c:v>32.929122722554048</c:v>
                </c:pt>
                <c:pt idx="5173">
                  <c:v>28.115573746641708</c:v>
                </c:pt>
                <c:pt idx="5174">
                  <c:v>28.305961477154696</c:v>
                </c:pt>
                <c:pt idx="5175">
                  <c:v>33.256438856215773</c:v>
                </c:pt>
                <c:pt idx="5176">
                  <c:v>42.902896175238148</c:v>
                </c:pt>
                <c:pt idx="5177">
                  <c:v>50.248327088529706</c:v>
                </c:pt>
                <c:pt idx="5178">
                  <c:v>50.507696240877152</c:v>
                </c:pt>
                <c:pt idx="5179">
                  <c:v>52.26913902073138</c:v>
                </c:pt>
                <c:pt idx="5180">
                  <c:v>52.691021967526261</c:v>
                </c:pt>
                <c:pt idx="5181">
                  <c:v>49.288653183360495</c:v>
                </c:pt>
                <c:pt idx="5182">
                  <c:v>43.480246631651056</c:v>
                </c:pt>
                <c:pt idx="5183">
                  <c:v>43.082284150531066</c:v>
                </c:pt>
                <c:pt idx="5184">
                  <c:v>46.762812757102061</c:v>
                </c:pt>
                <c:pt idx="5185">
                  <c:v>51.823594628998471</c:v>
                </c:pt>
                <c:pt idx="5186">
                  <c:v>49.602663130662172</c:v>
                </c:pt>
                <c:pt idx="5187">
                  <c:v>46.587682161914771</c:v>
                </c:pt>
                <c:pt idx="5188">
                  <c:v>45.122636382894463</c:v>
                </c:pt>
                <c:pt idx="5189">
                  <c:v>47.525678601017347</c:v>
                </c:pt>
                <c:pt idx="5190">
                  <c:v>44.25891734232426</c:v>
                </c:pt>
                <c:pt idx="5191">
                  <c:v>44.43086724589805</c:v>
                </c:pt>
                <c:pt idx="5192">
                  <c:v>56.761804112890971</c:v>
                </c:pt>
                <c:pt idx="5193">
                  <c:v>63.971085151573661</c:v>
                </c:pt>
                <c:pt idx="5194">
                  <c:v>60.80088076401158</c:v>
                </c:pt>
                <c:pt idx="5195">
                  <c:v>62.935179019774331</c:v>
                </c:pt>
                <c:pt idx="5196">
                  <c:v>64.367224739507463</c:v>
                </c:pt>
                <c:pt idx="5197">
                  <c:v>58.196205848443562</c:v>
                </c:pt>
                <c:pt idx="5198">
                  <c:v>49.203240835386644</c:v>
                </c:pt>
                <c:pt idx="5199">
                  <c:v>38.680760719380821</c:v>
                </c:pt>
                <c:pt idx="5200">
                  <c:v>33.152243015500567</c:v>
                </c:pt>
                <c:pt idx="5201">
                  <c:v>40.263645214867985</c:v>
                </c:pt>
                <c:pt idx="5202">
                  <c:v>36.542757736678261</c:v>
                </c:pt>
                <c:pt idx="5203">
                  <c:v>38.751509379411218</c:v>
                </c:pt>
                <c:pt idx="5204">
                  <c:v>41.694156869626255</c:v>
                </c:pt>
                <c:pt idx="5205">
                  <c:v>37.738035032872055</c:v>
                </c:pt>
                <c:pt idx="5206">
                  <c:v>26.733131249507913</c:v>
                </c:pt>
                <c:pt idx="5207">
                  <c:v>27.757043666891569</c:v>
                </c:pt>
                <c:pt idx="5208">
                  <c:v>30.951261557749572</c:v>
                </c:pt>
                <c:pt idx="5209">
                  <c:v>34.315540191088004</c:v>
                </c:pt>
                <c:pt idx="5210">
                  <c:v>37.17715306284915</c:v>
                </c:pt>
                <c:pt idx="5211">
                  <c:v>41.425829264185886</c:v>
                </c:pt>
                <c:pt idx="5212">
                  <c:v>49.59594680177328</c:v>
                </c:pt>
                <c:pt idx="5213">
                  <c:v>48.446748705370972</c:v>
                </c:pt>
                <c:pt idx="5214">
                  <c:v>48.262005459423371</c:v>
                </c:pt>
                <c:pt idx="5215">
                  <c:v>48.690777127228166</c:v>
                </c:pt>
                <c:pt idx="5216">
                  <c:v>48.653668722381397</c:v>
                </c:pt>
                <c:pt idx="5217">
                  <c:v>44.572661060123139</c:v>
                </c:pt>
                <c:pt idx="5218">
                  <c:v>38.850412611530786</c:v>
                </c:pt>
                <c:pt idx="5219">
                  <c:v>35.239584414044558</c:v>
                </c:pt>
                <c:pt idx="5220">
                  <c:v>37.754492359627761</c:v>
                </c:pt>
                <c:pt idx="5221">
                  <c:v>41.1134048078844</c:v>
                </c:pt>
                <c:pt idx="5222">
                  <c:v>37.5252199313882</c:v>
                </c:pt>
                <c:pt idx="5223">
                  <c:v>42.000614211131506</c:v>
                </c:pt>
                <c:pt idx="5224">
                  <c:v>47.643750514016034</c:v>
                </c:pt>
                <c:pt idx="5225">
                  <c:v>41.078129734517397</c:v>
                </c:pt>
                <c:pt idx="5226">
                  <c:v>36.847102935716151</c:v>
                </c:pt>
                <c:pt idx="5227">
                  <c:v>45.789912689299562</c:v>
                </c:pt>
                <c:pt idx="5228">
                  <c:v>47.734924377361601</c:v>
                </c:pt>
                <c:pt idx="5229">
                  <c:v>51.981978651145347</c:v>
                </c:pt>
                <c:pt idx="5230">
                  <c:v>60.688926481295944</c:v>
                </c:pt>
                <c:pt idx="5231">
                  <c:v>63.592962555826382</c:v>
                </c:pt>
                <c:pt idx="5232">
                  <c:v>68.840988829293863</c:v>
                </c:pt>
                <c:pt idx="5233">
                  <c:v>69.669136588884413</c:v>
                </c:pt>
                <c:pt idx="5234">
                  <c:v>65.031439108576933</c:v>
                </c:pt>
                <c:pt idx="5235">
                  <c:v>64.539338908294752</c:v>
                </c:pt>
                <c:pt idx="5236">
                  <c:v>51.917906434844951</c:v>
                </c:pt>
                <c:pt idx="5237">
                  <c:v>44.715991518803712</c:v>
                </c:pt>
                <c:pt idx="5238">
                  <c:v>53.751352368408668</c:v>
                </c:pt>
                <c:pt idx="5239">
                  <c:v>46.991440080563947</c:v>
                </c:pt>
                <c:pt idx="5240">
                  <c:v>42.893856500679519</c:v>
                </c:pt>
                <c:pt idx="5241">
                  <c:v>45.54850660634078</c:v>
                </c:pt>
                <c:pt idx="5242">
                  <c:v>37.000837086937452</c:v>
                </c:pt>
                <c:pt idx="5243">
                  <c:v>30.026792372920369</c:v>
                </c:pt>
                <c:pt idx="5244">
                  <c:v>34.408004446914951</c:v>
                </c:pt>
                <c:pt idx="5245">
                  <c:v>32.383127930288104</c:v>
                </c:pt>
                <c:pt idx="5246">
                  <c:v>30.51420740330364</c:v>
                </c:pt>
                <c:pt idx="5247">
                  <c:v>34.078164705214292</c:v>
                </c:pt>
                <c:pt idx="5248">
                  <c:v>36.687180151583853</c:v>
                </c:pt>
                <c:pt idx="5249">
                  <c:v>35.893258148381655</c:v>
                </c:pt>
                <c:pt idx="5250">
                  <c:v>34.63982234011381</c:v>
                </c:pt>
                <c:pt idx="5251">
                  <c:v>39.694684247656312</c:v>
                </c:pt>
                <c:pt idx="5252">
                  <c:v>42.05345368771011</c:v>
                </c:pt>
                <c:pt idx="5253">
                  <c:v>45.256793269336384</c:v>
                </c:pt>
                <c:pt idx="5254">
                  <c:v>49.81588742262295</c:v>
                </c:pt>
                <c:pt idx="5255">
                  <c:v>51.916491410917345</c:v>
                </c:pt>
                <c:pt idx="5256">
                  <c:v>54.647696922188693</c:v>
                </c:pt>
                <c:pt idx="5257">
                  <c:v>56.469578649274851</c:v>
                </c:pt>
                <c:pt idx="5258">
                  <c:v>56.387537268162987</c:v>
                </c:pt>
                <c:pt idx="5259">
                  <c:v>51.193622365403513</c:v>
                </c:pt>
                <c:pt idx="5260">
                  <c:v>53.26976817412524</c:v>
                </c:pt>
                <c:pt idx="5261">
                  <c:v>51.874234625302421</c:v>
                </c:pt>
                <c:pt idx="5262">
                  <c:v>58.475177304964546</c:v>
                </c:pt>
                <c:pt idx="5263">
                  <c:v>55.760643960571969</c:v>
                </c:pt>
                <c:pt idx="5264">
                  <c:v>53.191590979646094</c:v>
                </c:pt>
                <c:pt idx="5265">
                  <c:v>51.746340322592431</c:v>
                </c:pt>
                <c:pt idx="5266">
                  <c:v>52.34563136770609</c:v>
                </c:pt>
                <c:pt idx="5267">
                  <c:v>45.09049546686294</c:v>
                </c:pt>
                <c:pt idx="5268">
                  <c:v>42.403696311889988</c:v>
                </c:pt>
                <c:pt idx="5269">
                  <c:v>52.950621206006851</c:v>
                </c:pt>
                <c:pt idx="5270">
                  <c:v>58.816198928139229</c:v>
                </c:pt>
                <c:pt idx="5271">
                  <c:v>54.696822848835446</c:v>
                </c:pt>
                <c:pt idx="5272">
                  <c:v>58.511497304807705</c:v>
                </c:pt>
                <c:pt idx="5273">
                  <c:v>59.63164417515835</c:v>
                </c:pt>
                <c:pt idx="5274">
                  <c:v>54.482043619786701</c:v>
                </c:pt>
                <c:pt idx="5275">
                  <c:v>45.929913427000372</c:v>
                </c:pt>
                <c:pt idx="5276">
                  <c:v>39.521423025340582</c:v>
                </c:pt>
                <c:pt idx="5277">
                  <c:v>34.232626952700059</c:v>
                </c:pt>
                <c:pt idx="5278">
                  <c:v>42.138413460142999</c:v>
                </c:pt>
                <c:pt idx="5279">
                  <c:v>38.090840834361764</c:v>
                </c:pt>
                <c:pt idx="5280">
                  <c:v>45.28649677424189</c:v>
                </c:pt>
                <c:pt idx="5281">
                  <c:v>49.295724826849472</c:v>
                </c:pt>
                <c:pt idx="5282">
                  <c:v>44.796805423096188</c:v>
                </c:pt>
                <c:pt idx="5283">
                  <c:v>41.380441692127874</c:v>
                </c:pt>
                <c:pt idx="5284">
                  <c:v>45.178610631958598</c:v>
                </c:pt>
                <c:pt idx="5285">
                  <c:v>43.343948852134076</c:v>
                </c:pt>
                <c:pt idx="5286">
                  <c:v>42.885594026443449</c:v>
                </c:pt>
                <c:pt idx="5287">
                  <c:v>46.016863102965175</c:v>
                </c:pt>
                <c:pt idx="5288">
                  <c:v>46.419213407357439</c:v>
                </c:pt>
                <c:pt idx="5289">
                  <c:v>51.387489123562588</c:v>
                </c:pt>
                <c:pt idx="5290">
                  <c:v>47.762551576664755</c:v>
                </c:pt>
                <c:pt idx="5291">
                  <c:v>43.68221438552132</c:v>
                </c:pt>
                <c:pt idx="5292">
                  <c:v>42.191990330179948</c:v>
                </c:pt>
                <c:pt idx="5293">
                  <c:v>39.614828956194209</c:v>
                </c:pt>
                <c:pt idx="5294">
                  <c:v>37.037929603298927</c:v>
                </c:pt>
                <c:pt idx="5295">
                  <c:v>34.255778890980963</c:v>
                </c:pt>
                <c:pt idx="5296">
                  <c:v>36.835590553254804</c:v>
                </c:pt>
                <c:pt idx="5297">
                  <c:v>40.048866898784432</c:v>
                </c:pt>
                <c:pt idx="5298">
                  <c:v>43.37253574752517</c:v>
                </c:pt>
                <c:pt idx="5299">
                  <c:v>37.618263347078127</c:v>
                </c:pt>
                <c:pt idx="5300">
                  <c:v>39.112599413980739</c:v>
                </c:pt>
                <c:pt idx="5301">
                  <c:v>42.401098374788468</c:v>
                </c:pt>
                <c:pt idx="5302">
                  <c:v>35.85305737794048</c:v>
                </c:pt>
                <c:pt idx="5303">
                  <c:v>28.333927471886444</c:v>
                </c:pt>
                <c:pt idx="5304">
                  <c:v>37.66306448728082</c:v>
                </c:pt>
                <c:pt idx="5305">
                  <c:v>41.761414303549138</c:v>
                </c:pt>
                <c:pt idx="5306">
                  <c:v>46.549331112605834</c:v>
                </c:pt>
                <c:pt idx="5307">
                  <c:v>56.621014755515887</c:v>
                </c:pt>
                <c:pt idx="5308">
                  <c:v>60.593854481770414</c:v>
                </c:pt>
                <c:pt idx="5309">
                  <c:v>65.081932992380757</c:v>
                </c:pt>
                <c:pt idx="5310">
                  <c:v>68.310510592481393</c:v>
                </c:pt>
                <c:pt idx="5311">
                  <c:v>65.072484008826564</c:v>
                </c:pt>
                <c:pt idx="5312">
                  <c:v>66.128378652186242</c:v>
                </c:pt>
                <c:pt idx="5313">
                  <c:v>47.46317512274959</c:v>
                </c:pt>
                <c:pt idx="5314">
                  <c:v>38.523718357796213</c:v>
                </c:pt>
                <c:pt idx="5315">
                  <c:v>45.148791439461498</c:v>
                </c:pt>
                <c:pt idx="5316">
                  <c:v>44.374325656490392</c:v>
                </c:pt>
                <c:pt idx="5317">
                  <c:v>42.289880357155518</c:v>
                </c:pt>
                <c:pt idx="5318">
                  <c:v>44.668345357920956</c:v>
                </c:pt>
                <c:pt idx="5319">
                  <c:v>36.388268101180707</c:v>
                </c:pt>
                <c:pt idx="5320">
                  <c:v>31.757451181911613</c:v>
                </c:pt>
                <c:pt idx="5321">
                  <c:v>34.137309125886738</c:v>
                </c:pt>
                <c:pt idx="5322">
                  <c:v>30.664180288843042</c:v>
                </c:pt>
                <c:pt idx="5323">
                  <c:v>29.296820929266833</c:v>
                </c:pt>
                <c:pt idx="5324">
                  <c:v>35.902813340811733</c:v>
                </c:pt>
                <c:pt idx="5325">
                  <c:v>40.002662511061168</c:v>
                </c:pt>
                <c:pt idx="5326">
                  <c:v>40.050388271466815</c:v>
                </c:pt>
                <c:pt idx="5327">
                  <c:v>39.573594801048905</c:v>
                </c:pt>
                <c:pt idx="5328">
                  <c:v>44.654656306224908</c:v>
                </c:pt>
                <c:pt idx="5329">
                  <c:v>45.201867158386094</c:v>
                </c:pt>
                <c:pt idx="5330">
                  <c:v>45.847866661587936</c:v>
                </c:pt>
                <c:pt idx="5331">
                  <c:v>46.568154937136249</c:v>
                </c:pt>
                <c:pt idx="5332">
                  <c:v>50.951764002391876</c:v>
                </c:pt>
                <c:pt idx="5333">
                  <c:v>55.648451543069285</c:v>
                </c:pt>
                <c:pt idx="5334">
                  <c:v>57.936301159687119</c:v>
                </c:pt>
                <c:pt idx="5335">
                  <c:v>57.105617734083538</c:v>
                </c:pt>
                <c:pt idx="5336">
                  <c:v>55.691120570606913</c:v>
                </c:pt>
                <c:pt idx="5337">
                  <c:v>54.475603282078033</c:v>
                </c:pt>
                <c:pt idx="5338">
                  <c:v>48.589146684033011</c:v>
                </c:pt>
                <c:pt idx="5339">
                  <c:v>56.975224221176148</c:v>
                </c:pt>
                <c:pt idx="5340">
                  <c:v>58.658230696430827</c:v>
                </c:pt>
                <c:pt idx="5341">
                  <c:v>56.45808502185141</c:v>
                </c:pt>
                <c:pt idx="5342">
                  <c:v>55.576237203230491</c:v>
                </c:pt>
                <c:pt idx="5343">
                  <c:v>53.835027745712971</c:v>
                </c:pt>
                <c:pt idx="5344">
                  <c:v>41.435283356201403</c:v>
                </c:pt>
                <c:pt idx="5345">
                  <c:v>32.276162702697249</c:v>
                </c:pt>
                <c:pt idx="5346">
                  <c:v>36.449060857290341</c:v>
                </c:pt>
                <c:pt idx="5347">
                  <c:v>46.04529135597901</c:v>
                </c:pt>
                <c:pt idx="5348">
                  <c:v>44.206615794662085</c:v>
                </c:pt>
                <c:pt idx="5349">
                  <c:v>53.919706541675161</c:v>
                </c:pt>
                <c:pt idx="5350">
                  <c:v>58.204752546006787</c:v>
                </c:pt>
                <c:pt idx="5351">
                  <c:v>57.089746001881473</c:v>
                </c:pt>
                <c:pt idx="5352">
                  <c:v>49.485745061588972</c:v>
                </c:pt>
                <c:pt idx="5353">
                  <c:v>45.98113375456083</c:v>
                </c:pt>
                <c:pt idx="5354">
                  <c:v>39.517648415872046</c:v>
                </c:pt>
                <c:pt idx="5355">
                  <c:v>40.71562118437118</c:v>
                </c:pt>
                <c:pt idx="5356">
                  <c:v>37.925141603756131</c:v>
                </c:pt>
                <c:pt idx="5357">
                  <c:v>46.100870974275878</c:v>
                </c:pt>
                <c:pt idx="5358">
                  <c:v>52.314213971335064</c:v>
                </c:pt>
                <c:pt idx="5359">
                  <c:v>48.394913336189092</c:v>
                </c:pt>
                <c:pt idx="5360">
                  <c:v>45.905175077558184</c:v>
                </c:pt>
                <c:pt idx="5361">
                  <c:v>50.017868053073876</c:v>
                </c:pt>
                <c:pt idx="5362">
                  <c:v>46.815198618307427</c:v>
                </c:pt>
                <c:pt idx="5363">
                  <c:v>41.86162727246618</c:v>
                </c:pt>
                <c:pt idx="5364">
                  <c:v>43.043295502311899</c:v>
                </c:pt>
                <c:pt idx="5365">
                  <c:v>46.246122285599924</c:v>
                </c:pt>
                <c:pt idx="5366">
                  <c:v>49.760691952268552</c:v>
                </c:pt>
                <c:pt idx="5367">
                  <c:v>48.239551558402091</c:v>
                </c:pt>
                <c:pt idx="5368">
                  <c:v>45.997028630153821</c:v>
                </c:pt>
                <c:pt idx="5369">
                  <c:v>45.133098599626102</c:v>
                </c:pt>
                <c:pt idx="5370">
                  <c:v>37.422717905200628</c:v>
                </c:pt>
                <c:pt idx="5371">
                  <c:v>32.252660145243581</c:v>
                </c:pt>
                <c:pt idx="5372">
                  <c:v>34.306214107929975</c:v>
                </c:pt>
                <c:pt idx="5373">
                  <c:v>40.852298226329928</c:v>
                </c:pt>
                <c:pt idx="5374">
                  <c:v>45.986652289219826</c:v>
                </c:pt>
                <c:pt idx="5375">
                  <c:v>51.611204926989174</c:v>
                </c:pt>
                <c:pt idx="5376">
                  <c:v>49.185531661496206</c:v>
                </c:pt>
                <c:pt idx="5377">
                  <c:v>45.992716446476514</c:v>
                </c:pt>
                <c:pt idx="5378">
                  <c:v>44.022463738838837</c:v>
                </c:pt>
                <c:pt idx="5379">
                  <c:v>36.900919680451025</c:v>
                </c:pt>
                <c:pt idx="5380">
                  <c:v>25.118031346929815</c:v>
                </c:pt>
                <c:pt idx="5381">
                  <c:v>28.882873809224058</c:v>
                </c:pt>
                <c:pt idx="5382">
                  <c:v>33.829123450370822</c:v>
                </c:pt>
                <c:pt idx="5383">
                  <c:v>39.473347411531321</c:v>
                </c:pt>
                <c:pt idx="5384">
                  <c:v>50.258408258408252</c:v>
                </c:pt>
                <c:pt idx="5385">
                  <c:v>56.2030368425158</c:v>
                </c:pt>
                <c:pt idx="5386">
                  <c:v>59.667205648356322</c:v>
                </c:pt>
                <c:pt idx="5387">
                  <c:v>61.986284351239881</c:v>
                </c:pt>
                <c:pt idx="5388">
                  <c:v>59.740154557419089</c:v>
                </c:pt>
                <c:pt idx="5389">
                  <c:v>60.237047633035957</c:v>
                </c:pt>
                <c:pt idx="5390">
                  <c:v>45.240412813697233</c:v>
                </c:pt>
                <c:pt idx="5391">
                  <c:v>39.824811438016958</c:v>
                </c:pt>
                <c:pt idx="5392">
                  <c:v>43.49010810742304</c:v>
                </c:pt>
                <c:pt idx="5393">
                  <c:v>43.379631976478933</c:v>
                </c:pt>
                <c:pt idx="5394">
                  <c:v>45.202776589169403</c:v>
                </c:pt>
                <c:pt idx="5395">
                  <c:v>46.759004988786671</c:v>
                </c:pt>
                <c:pt idx="5396">
                  <c:v>39.081196338849253</c:v>
                </c:pt>
                <c:pt idx="5397">
                  <c:v>35.544374193121257</c:v>
                </c:pt>
                <c:pt idx="5398">
                  <c:v>35.43829318482593</c:v>
                </c:pt>
                <c:pt idx="5399">
                  <c:v>34.55477768151912</c:v>
                </c:pt>
                <c:pt idx="5400">
                  <c:v>34.702840382834211</c:v>
                </c:pt>
                <c:pt idx="5401">
                  <c:v>41.415069340164301</c:v>
                </c:pt>
                <c:pt idx="5402">
                  <c:v>44.70545748458715</c:v>
                </c:pt>
                <c:pt idx="5403">
                  <c:v>45.15538194444445</c:v>
                </c:pt>
                <c:pt idx="5404">
                  <c:v>37.716426564381614</c:v>
                </c:pt>
                <c:pt idx="5405">
                  <c:v>41.110568256481969</c:v>
                </c:pt>
                <c:pt idx="5406">
                  <c:v>41.276438006572526</c:v>
                </c:pt>
                <c:pt idx="5407">
                  <c:v>42.913434458224216</c:v>
                </c:pt>
                <c:pt idx="5408">
                  <c:v>40.599167682329984</c:v>
                </c:pt>
                <c:pt idx="5409">
                  <c:v>46.904053852682594</c:v>
                </c:pt>
                <c:pt idx="5410">
                  <c:v>54.282517871477069</c:v>
                </c:pt>
                <c:pt idx="5411">
                  <c:v>55.947268411857642</c:v>
                </c:pt>
                <c:pt idx="5412">
                  <c:v>54.521879288883227</c:v>
                </c:pt>
                <c:pt idx="5413">
                  <c:v>57.58117011986981</c:v>
                </c:pt>
                <c:pt idx="5414">
                  <c:v>56.339136421756663</c:v>
                </c:pt>
                <c:pt idx="5415">
                  <c:v>48.51894396826799</c:v>
                </c:pt>
                <c:pt idx="5416">
                  <c:v>57.055891949806018</c:v>
                </c:pt>
                <c:pt idx="5417">
                  <c:v>57.350785903486482</c:v>
                </c:pt>
                <c:pt idx="5418">
                  <c:v>53.220381058772425</c:v>
                </c:pt>
                <c:pt idx="5419">
                  <c:v>52.970850081195941</c:v>
                </c:pt>
                <c:pt idx="5420">
                  <c:v>54.309964272470964</c:v>
                </c:pt>
                <c:pt idx="5421">
                  <c:v>47.938889836235369</c:v>
                </c:pt>
                <c:pt idx="5422">
                  <c:v>44.799116184864666</c:v>
                </c:pt>
                <c:pt idx="5423">
                  <c:v>50.139993813304564</c:v>
                </c:pt>
                <c:pt idx="5424">
                  <c:v>53.126583787973637</c:v>
                </c:pt>
                <c:pt idx="5425">
                  <c:v>47.136695918605234</c:v>
                </c:pt>
                <c:pt idx="5426">
                  <c:v>49.327276908923643</c:v>
                </c:pt>
                <c:pt idx="5427">
                  <c:v>54.147077727466396</c:v>
                </c:pt>
                <c:pt idx="5428">
                  <c:v>50.587873900856273</c:v>
                </c:pt>
                <c:pt idx="5429">
                  <c:v>44.919961643788284</c:v>
                </c:pt>
                <c:pt idx="5430">
                  <c:v>45.41957566597091</c:v>
                </c:pt>
                <c:pt idx="5431">
                  <c:v>41.923321330226649</c:v>
                </c:pt>
                <c:pt idx="5432">
                  <c:v>36.185296862660635</c:v>
                </c:pt>
                <c:pt idx="5433">
                  <c:v>34.076239816025918</c:v>
                </c:pt>
                <c:pt idx="5434">
                  <c:v>41.678489030279586</c:v>
                </c:pt>
                <c:pt idx="5435">
                  <c:v>44.240706313133103</c:v>
                </c:pt>
                <c:pt idx="5436">
                  <c:v>43.656847476722227</c:v>
                </c:pt>
                <c:pt idx="5437">
                  <c:v>45.891268745383897</c:v>
                </c:pt>
                <c:pt idx="5438">
                  <c:v>51.659308225192703</c:v>
                </c:pt>
                <c:pt idx="5439">
                  <c:v>50.052780070245475</c:v>
                </c:pt>
                <c:pt idx="5440">
                  <c:v>44.74285274341733</c:v>
                </c:pt>
                <c:pt idx="5441">
                  <c:v>46.227471174297548</c:v>
                </c:pt>
                <c:pt idx="5442">
                  <c:v>50.832517707289668</c:v>
                </c:pt>
                <c:pt idx="5443">
                  <c:v>52.443814762341304</c:v>
                </c:pt>
                <c:pt idx="5444">
                  <c:v>50.049124928471947</c:v>
                </c:pt>
                <c:pt idx="5445">
                  <c:v>49.824866331413311</c:v>
                </c:pt>
                <c:pt idx="5446">
                  <c:v>47.295057008492059</c:v>
                </c:pt>
                <c:pt idx="5447">
                  <c:v>36.031842756939675</c:v>
                </c:pt>
                <c:pt idx="5448">
                  <c:v>30.607998552550082</c:v>
                </c:pt>
                <c:pt idx="5449">
                  <c:v>36.773762951998307</c:v>
                </c:pt>
                <c:pt idx="5450">
                  <c:v>39.800012778736182</c:v>
                </c:pt>
                <c:pt idx="5451">
                  <c:v>46.778805719091679</c:v>
                </c:pt>
                <c:pt idx="5452">
                  <c:v>54.031140050148394</c:v>
                </c:pt>
                <c:pt idx="5453">
                  <c:v>54.524799470159692</c:v>
                </c:pt>
                <c:pt idx="5454">
                  <c:v>50.338813706869267</c:v>
                </c:pt>
                <c:pt idx="5455">
                  <c:v>50.409963214111599</c:v>
                </c:pt>
                <c:pt idx="5456">
                  <c:v>44.698748164987023</c:v>
                </c:pt>
                <c:pt idx="5457">
                  <c:v>31.995649730297878</c:v>
                </c:pt>
                <c:pt idx="5458">
                  <c:v>29.095630058859811</c:v>
                </c:pt>
                <c:pt idx="5459">
                  <c:v>31.324994834792836</c:v>
                </c:pt>
                <c:pt idx="5460">
                  <c:v>33.894718082380983</c:v>
                </c:pt>
                <c:pt idx="5461">
                  <c:v>39.905813841205706</c:v>
                </c:pt>
                <c:pt idx="5462">
                  <c:v>46.151367214283759</c:v>
                </c:pt>
                <c:pt idx="5463">
                  <c:v>50.113077502961559</c:v>
                </c:pt>
                <c:pt idx="5464">
                  <c:v>53.733980844462423</c:v>
                </c:pt>
                <c:pt idx="5465">
                  <c:v>55.79135357347441</c:v>
                </c:pt>
                <c:pt idx="5466">
                  <c:v>58.09219579931878</c:v>
                </c:pt>
                <c:pt idx="5467">
                  <c:v>36.984392098139722</c:v>
                </c:pt>
                <c:pt idx="5468">
                  <c:v>34.982275484866413</c:v>
                </c:pt>
                <c:pt idx="5469">
                  <c:v>39.396609033569163</c:v>
                </c:pt>
                <c:pt idx="5470">
                  <c:v>40.639548862319948</c:v>
                </c:pt>
                <c:pt idx="5471">
                  <c:v>44.849378554876765</c:v>
                </c:pt>
                <c:pt idx="5472">
                  <c:v>49.312360147541156</c:v>
                </c:pt>
                <c:pt idx="5473">
                  <c:v>46.232008999442783</c:v>
                </c:pt>
                <c:pt idx="5474">
                  <c:v>42.433178769829716</c:v>
                </c:pt>
                <c:pt idx="5475">
                  <c:v>46.685038342557554</c:v>
                </c:pt>
                <c:pt idx="5476">
                  <c:v>51.56123050453234</c:v>
                </c:pt>
                <c:pt idx="5477">
                  <c:v>47.838105626004342</c:v>
                </c:pt>
                <c:pt idx="5478">
                  <c:v>45.101298994054503</c:v>
                </c:pt>
                <c:pt idx="5479">
                  <c:v>46.551517640214897</c:v>
                </c:pt>
                <c:pt idx="5480">
                  <c:v>44.747986585395708</c:v>
                </c:pt>
                <c:pt idx="5481">
                  <c:v>34.969714496875056</c:v>
                </c:pt>
                <c:pt idx="5482">
                  <c:v>38.171885669690766</c:v>
                </c:pt>
                <c:pt idx="5483">
                  <c:v>42.005724036193307</c:v>
                </c:pt>
                <c:pt idx="5484">
                  <c:v>43.688324923566405</c:v>
                </c:pt>
                <c:pt idx="5485">
                  <c:v>40.29568007766153</c:v>
                </c:pt>
                <c:pt idx="5486">
                  <c:v>44.537354051444126</c:v>
                </c:pt>
                <c:pt idx="5487">
                  <c:v>52.820462673223069</c:v>
                </c:pt>
                <c:pt idx="5488">
                  <c:v>51.32859349944718</c:v>
                </c:pt>
                <c:pt idx="5489">
                  <c:v>50.526594744310891</c:v>
                </c:pt>
                <c:pt idx="5490">
                  <c:v>54.775523375418501</c:v>
                </c:pt>
                <c:pt idx="5491">
                  <c:v>52.329116228269775</c:v>
                </c:pt>
                <c:pt idx="5492">
                  <c:v>40.778366851286911</c:v>
                </c:pt>
                <c:pt idx="5493">
                  <c:v>51.080178270842602</c:v>
                </c:pt>
                <c:pt idx="5494">
                  <c:v>50.766421338055444</c:v>
                </c:pt>
                <c:pt idx="5495">
                  <c:v>48.147043708323551</c:v>
                </c:pt>
                <c:pt idx="5496">
                  <c:v>49.428242067821905</c:v>
                </c:pt>
                <c:pt idx="5497">
                  <c:v>54.989800721795078</c:v>
                </c:pt>
                <c:pt idx="5498">
                  <c:v>50.434963238996879</c:v>
                </c:pt>
                <c:pt idx="5499">
                  <c:v>49.189445838703115</c:v>
                </c:pt>
                <c:pt idx="5500">
                  <c:v>51.755762902287628</c:v>
                </c:pt>
                <c:pt idx="5501">
                  <c:v>52.740538142035163</c:v>
                </c:pt>
                <c:pt idx="5502">
                  <c:v>45.617988658032246</c:v>
                </c:pt>
                <c:pt idx="5503">
                  <c:v>47.461865894706193</c:v>
                </c:pt>
                <c:pt idx="5504">
                  <c:v>51.487929365521687</c:v>
                </c:pt>
                <c:pt idx="5505">
                  <c:v>48.641602527685471</c:v>
                </c:pt>
                <c:pt idx="5506">
                  <c:v>44.4407445055908</c:v>
                </c:pt>
                <c:pt idx="5507">
                  <c:v>48.907952173087878</c:v>
                </c:pt>
                <c:pt idx="5508">
                  <c:v>44.392337233858662</c:v>
                </c:pt>
                <c:pt idx="5509">
                  <c:v>36.782173358201639</c:v>
                </c:pt>
                <c:pt idx="5510">
                  <c:v>34.351514965039271</c:v>
                </c:pt>
                <c:pt idx="5511">
                  <c:v>41.335488184019056</c:v>
                </c:pt>
                <c:pt idx="5512">
                  <c:v>42.537454243556361</c:v>
                </c:pt>
                <c:pt idx="5513">
                  <c:v>43.547271447372445</c:v>
                </c:pt>
                <c:pt idx="5514">
                  <c:v>46.743407701945181</c:v>
                </c:pt>
                <c:pt idx="5515">
                  <c:v>51.860208286328401</c:v>
                </c:pt>
                <c:pt idx="5516">
                  <c:v>49.022968803565306</c:v>
                </c:pt>
                <c:pt idx="5517">
                  <c:v>41.612356621480714</c:v>
                </c:pt>
                <c:pt idx="5518">
                  <c:v>43.896022463945911</c:v>
                </c:pt>
                <c:pt idx="5519">
                  <c:v>49.884380014521135</c:v>
                </c:pt>
                <c:pt idx="5520">
                  <c:v>52.33096311170199</c:v>
                </c:pt>
                <c:pt idx="5521">
                  <c:v>51.292844558340676</c:v>
                </c:pt>
                <c:pt idx="5522">
                  <c:v>49.481616942203601</c:v>
                </c:pt>
                <c:pt idx="5523">
                  <c:v>47.444475277238205</c:v>
                </c:pt>
                <c:pt idx="5524">
                  <c:v>38.215322656176824</c:v>
                </c:pt>
                <c:pt idx="5525">
                  <c:v>33.47337088600441</c:v>
                </c:pt>
                <c:pt idx="5526">
                  <c:v>38.312213039485762</c:v>
                </c:pt>
                <c:pt idx="5527">
                  <c:v>44.100100191274251</c:v>
                </c:pt>
                <c:pt idx="5528">
                  <c:v>45.100243896981496</c:v>
                </c:pt>
                <c:pt idx="5529">
                  <c:v>51.831184056271987</c:v>
                </c:pt>
                <c:pt idx="5530">
                  <c:v>54.833893589892199</c:v>
                </c:pt>
                <c:pt idx="5531">
                  <c:v>51.371750329459687</c:v>
                </c:pt>
                <c:pt idx="5532">
                  <c:v>47.599294660024007</c:v>
                </c:pt>
                <c:pt idx="5533">
                  <c:v>45.288243968884743</c:v>
                </c:pt>
                <c:pt idx="5534">
                  <c:v>36.032105116365557</c:v>
                </c:pt>
                <c:pt idx="5535">
                  <c:v>29.91701012140074</c:v>
                </c:pt>
                <c:pt idx="5536">
                  <c:v>27.916752426339038</c:v>
                </c:pt>
                <c:pt idx="5537">
                  <c:v>27.221523209565873</c:v>
                </c:pt>
                <c:pt idx="5538">
                  <c:v>27.054346085367342</c:v>
                </c:pt>
                <c:pt idx="5539">
                  <c:v>35.255176997341543</c:v>
                </c:pt>
                <c:pt idx="5540">
                  <c:v>31.863870356441641</c:v>
                </c:pt>
                <c:pt idx="5541">
                  <c:v>41.222942291584005</c:v>
                </c:pt>
                <c:pt idx="5542">
                  <c:v>54.258961533881148</c:v>
                </c:pt>
                <c:pt idx="5543">
                  <c:v>61.881339736364971</c:v>
                </c:pt>
              </c:numCache>
            </c:numRef>
          </c:xVal>
          <c:yVal>
            <c:numRef>
              <c:f>'roi_scan_means_step1 (2)'!$H$2:$H$22178</c:f>
              <c:numCache>
                <c:formatCode>General</c:formatCode>
                <c:ptCount val="22177"/>
                <c:pt idx="0">
                  <c:v>1.9124183006535949</c:v>
                </c:pt>
                <c:pt idx="1">
                  <c:v>7.0577777777777797</c:v>
                </c:pt>
                <c:pt idx="2">
                  <c:v>9.3406535947712417</c:v>
                </c:pt>
                <c:pt idx="3">
                  <c:v>14.934117647058825</c:v>
                </c:pt>
                <c:pt idx="4">
                  <c:v>15.327581699346407</c:v>
                </c:pt>
                <c:pt idx="5">
                  <c:v>13.907450980392158</c:v>
                </c:pt>
                <c:pt idx="6">
                  <c:v>9.1592156862745107</c:v>
                </c:pt>
                <c:pt idx="7">
                  <c:v>8.3934640522875839</c:v>
                </c:pt>
                <c:pt idx="8">
                  <c:v>7.1369934640522894</c:v>
                </c:pt>
                <c:pt idx="9">
                  <c:v>9.9278431372549019</c:v>
                </c:pt>
                <c:pt idx="10">
                  <c:v>12.852549019607844</c:v>
                </c:pt>
                <c:pt idx="11">
                  <c:v>13.038692810457519</c:v>
                </c:pt>
                <c:pt idx="12">
                  <c:v>11.892810457516342</c:v>
                </c:pt>
                <c:pt idx="13">
                  <c:v>8.888627450980394</c:v>
                </c:pt>
                <c:pt idx="14">
                  <c:v>7.1461437908496741</c:v>
                </c:pt>
                <c:pt idx="15">
                  <c:v>6.2930718954248359</c:v>
                </c:pt>
                <c:pt idx="16">
                  <c:v>6.5335947712418303</c:v>
                </c:pt>
                <c:pt idx="17">
                  <c:v>6.7730718954248372</c:v>
                </c:pt>
                <c:pt idx="18">
                  <c:v>5.4405228758169946</c:v>
                </c:pt>
                <c:pt idx="19">
                  <c:v>3.6732026143790852</c:v>
                </c:pt>
                <c:pt idx="20">
                  <c:v>1.6015686274509808</c:v>
                </c:pt>
                <c:pt idx="21">
                  <c:v>0.74169934640522883</c:v>
                </c:pt>
                <c:pt idx="22">
                  <c:v>0.13098039215686275</c:v>
                </c:pt>
                <c:pt idx="23">
                  <c:v>7.2941176470588245E-2</c:v>
                </c:pt>
                <c:pt idx="24">
                  <c:v>0.14928104575163398</c:v>
                </c:pt>
                <c:pt idx="25">
                  <c:v>0.64130718954248367</c:v>
                </c:pt>
                <c:pt idx="26">
                  <c:v>1.0196078431372551</c:v>
                </c:pt>
                <c:pt idx="27">
                  <c:v>3.0266666666666664</c:v>
                </c:pt>
                <c:pt idx="28">
                  <c:v>3.1058823529411765</c:v>
                </c:pt>
                <c:pt idx="29">
                  <c:v>3.6624836601307194</c:v>
                </c:pt>
                <c:pt idx="30">
                  <c:v>4.650718954248366</c:v>
                </c:pt>
                <c:pt idx="31">
                  <c:v>6.1589542483660136</c:v>
                </c:pt>
                <c:pt idx="32">
                  <c:v>5.7830065359477123</c:v>
                </c:pt>
                <c:pt idx="33">
                  <c:v>7.3628758169934638</c:v>
                </c:pt>
                <c:pt idx="34">
                  <c:v>7.3325490196078427</c:v>
                </c:pt>
                <c:pt idx="35">
                  <c:v>6.067973856209151</c:v>
                </c:pt>
                <c:pt idx="36">
                  <c:v>4.2222222222222223</c:v>
                </c:pt>
                <c:pt idx="37">
                  <c:v>2.5942483660130717</c:v>
                </c:pt>
                <c:pt idx="38">
                  <c:v>1.8318954248366015</c:v>
                </c:pt>
                <c:pt idx="39">
                  <c:v>1.9416993464052288</c:v>
                </c:pt>
                <c:pt idx="40">
                  <c:v>2.1636601307189545</c:v>
                </c:pt>
                <c:pt idx="41">
                  <c:v>2.1228758169934645</c:v>
                </c:pt>
                <c:pt idx="42">
                  <c:v>2.119738562091503</c:v>
                </c:pt>
                <c:pt idx="43">
                  <c:v>1.1500653594771242</c:v>
                </c:pt>
                <c:pt idx="44">
                  <c:v>0.45960784313725495</c:v>
                </c:pt>
                <c:pt idx="45">
                  <c:v>6.0392156862745093E-2</c:v>
                </c:pt>
                <c:pt idx="46">
                  <c:v>0.63895424836601311</c:v>
                </c:pt>
                <c:pt idx="47">
                  <c:v>1.3686274509803922</c:v>
                </c:pt>
                <c:pt idx="48">
                  <c:v>1.8857516339869285</c:v>
                </c:pt>
                <c:pt idx="49">
                  <c:v>2.7362091503267973</c:v>
                </c:pt>
                <c:pt idx="50">
                  <c:v>3.0614379084967327</c:v>
                </c:pt>
                <c:pt idx="51">
                  <c:v>2.4891503267973856</c:v>
                </c:pt>
                <c:pt idx="52">
                  <c:v>2.091764705882353</c:v>
                </c:pt>
                <c:pt idx="53">
                  <c:v>1.7359477124183007</c:v>
                </c:pt>
                <c:pt idx="54">
                  <c:v>0.86352941176470577</c:v>
                </c:pt>
                <c:pt idx="55">
                  <c:v>0.49986928104575168</c:v>
                </c:pt>
                <c:pt idx="56">
                  <c:v>0.4935947712418301</c:v>
                </c:pt>
                <c:pt idx="57">
                  <c:v>0.71450980392156849</c:v>
                </c:pt>
                <c:pt idx="58">
                  <c:v>2.7367320261437906</c:v>
                </c:pt>
                <c:pt idx="59">
                  <c:v>3.0873202614379087</c:v>
                </c:pt>
                <c:pt idx="60">
                  <c:v>3.0873202614379087</c:v>
                </c:pt>
                <c:pt idx="61">
                  <c:v>3.1343790849673203</c:v>
                </c:pt>
                <c:pt idx="62">
                  <c:v>2.6379084967320261</c:v>
                </c:pt>
                <c:pt idx="63">
                  <c:v>0.48000000000000009</c:v>
                </c:pt>
                <c:pt idx="64">
                  <c:v>0.45307189542483661</c:v>
                </c:pt>
                <c:pt idx="65">
                  <c:v>2.0886274509803924</c:v>
                </c:pt>
                <c:pt idx="66">
                  <c:v>3.7848366013071897</c:v>
                </c:pt>
                <c:pt idx="67">
                  <c:v>4.3945098039215695</c:v>
                </c:pt>
                <c:pt idx="68">
                  <c:v>4.3848366013071898</c:v>
                </c:pt>
                <c:pt idx="69">
                  <c:v>4.0831372549019616</c:v>
                </c:pt>
                <c:pt idx="70">
                  <c:v>2.4538562091503269</c:v>
                </c:pt>
                <c:pt idx="71">
                  <c:v>0.86745098039215696</c:v>
                </c:pt>
                <c:pt idx="72">
                  <c:v>0.30352941176470588</c:v>
                </c:pt>
                <c:pt idx="73">
                  <c:v>0.28758169934640526</c:v>
                </c:pt>
                <c:pt idx="74">
                  <c:v>0.26562091503267976</c:v>
                </c:pt>
                <c:pt idx="75">
                  <c:v>0.25934640522875818</c:v>
                </c:pt>
                <c:pt idx="76">
                  <c:v>0.10248366013071895</c:v>
                </c:pt>
                <c:pt idx="77">
                  <c:v>1.7597385620915034</c:v>
                </c:pt>
                <c:pt idx="78">
                  <c:v>5.3241830065359492</c:v>
                </c:pt>
                <c:pt idx="79">
                  <c:v>7.5579084967320256</c:v>
                </c:pt>
                <c:pt idx="80">
                  <c:v>13.126274509803922</c:v>
                </c:pt>
                <c:pt idx="81">
                  <c:v>13.57516339869281</c:v>
                </c:pt>
                <c:pt idx="82">
                  <c:v>12.241307189542484</c:v>
                </c:pt>
                <c:pt idx="83">
                  <c:v>9.1132026143790839</c:v>
                </c:pt>
                <c:pt idx="84">
                  <c:v>7.9827450980392145</c:v>
                </c:pt>
                <c:pt idx="85">
                  <c:v>6.1213071895424847</c:v>
                </c:pt>
                <c:pt idx="86">
                  <c:v>10.344313725490196</c:v>
                </c:pt>
                <c:pt idx="87">
                  <c:v>12.748758169934643</c:v>
                </c:pt>
                <c:pt idx="88">
                  <c:v>12.727058823529413</c:v>
                </c:pt>
                <c:pt idx="89">
                  <c:v>12.127058823529413</c:v>
                </c:pt>
                <c:pt idx="90">
                  <c:v>9.0130718954248366</c:v>
                </c:pt>
                <c:pt idx="91">
                  <c:v>5.3471895424836609</c:v>
                </c:pt>
                <c:pt idx="92">
                  <c:v>4.7772549019607844</c:v>
                </c:pt>
                <c:pt idx="93">
                  <c:v>5.7926797385620921</c:v>
                </c:pt>
                <c:pt idx="94">
                  <c:v>6.5916339869281053</c:v>
                </c:pt>
                <c:pt idx="95">
                  <c:v>5.9738562091503278</c:v>
                </c:pt>
                <c:pt idx="96">
                  <c:v>4.6977777777777776</c:v>
                </c:pt>
                <c:pt idx="97">
                  <c:v>2.863267973856209</c:v>
                </c:pt>
                <c:pt idx="98">
                  <c:v>1.433202614379085</c:v>
                </c:pt>
                <c:pt idx="99">
                  <c:v>0.13098039215686275</c:v>
                </c:pt>
                <c:pt idx="100">
                  <c:v>7.2941176470588245E-2</c:v>
                </c:pt>
                <c:pt idx="101">
                  <c:v>0.14928104575163398</c:v>
                </c:pt>
                <c:pt idx="102">
                  <c:v>0.64130718954248367</c:v>
                </c:pt>
                <c:pt idx="103">
                  <c:v>1.0196078431372551</c:v>
                </c:pt>
                <c:pt idx="104">
                  <c:v>3.0266666666666664</c:v>
                </c:pt>
                <c:pt idx="105">
                  <c:v>3.1058823529411765</c:v>
                </c:pt>
                <c:pt idx="106">
                  <c:v>3.1819607843137256</c:v>
                </c:pt>
                <c:pt idx="107">
                  <c:v>2.8750326797385624</c:v>
                </c:pt>
                <c:pt idx="108">
                  <c:v>3.5960784313725491</c:v>
                </c:pt>
                <c:pt idx="109">
                  <c:v>3.12</c:v>
                </c:pt>
                <c:pt idx="110">
                  <c:v>4.5197385620915034</c:v>
                </c:pt>
                <c:pt idx="111">
                  <c:v>5.9568627450980403</c:v>
                </c:pt>
                <c:pt idx="112">
                  <c:v>6.4402614379084966</c:v>
                </c:pt>
                <c:pt idx="113">
                  <c:v>5.3409150326797379</c:v>
                </c:pt>
                <c:pt idx="114">
                  <c:v>3.8130718954248364</c:v>
                </c:pt>
                <c:pt idx="115">
                  <c:v>3.2214379084967324</c:v>
                </c:pt>
                <c:pt idx="116">
                  <c:v>2.1652287581699348</c:v>
                </c:pt>
                <c:pt idx="117">
                  <c:v>1.8881045751633985</c:v>
                </c:pt>
                <c:pt idx="118">
                  <c:v>1.8881045751633985</c:v>
                </c:pt>
                <c:pt idx="119">
                  <c:v>1.8849673202614379</c:v>
                </c:pt>
                <c:pt idx="120">
                  <c:v>0.92470588235294127</c:v>
                </c:pt>
                <c:pt idx="121">
                  <c:v>0.41333333333333333</c:v>
                </c:pt>
                <c:pt idx="122">
                  <c:v>0.49254901960784314</c:v>
                </c:pt>
                <c:pt idx="123">
                  <c:v>2.0345098039215688</c:v>
                </c:pt>
                <c:pt idx="124">
                  <c:v>2.7971241830065363</c:v>
                </c:pt>
                <c:pt idx="125">
                  <c:v>3.3113725490196075</c:v>
                </c:pt>
                <c:pt idx="126">
                  <c:v>5.5202614379084967</c:v>
                </c:pt>
                <c:pt idx="127">
                  <c:v>5.6708496732026141</c:v>
                </c:pt>
                <c:pt idx="128">
                  <c:v>4.6836601307189554</c:v>
                </c:pt>
                <c:pt idx="129">
                  <c:v>5.3777777777777782</c:v>
                </c:pt>
                <c:pt idx="130">
                  <c:v>5.3385620915032677</c:v>
                </c:pt>
                <c:pt idx="131">
                  <c:v>3.1077124183006539</c:v>
                </c:pt>
                <c:pt idx="132">
                  <c:v>2.4865359477124183</c:v>
                </c:pt>
                <c:pt idx="133">
                  <c:v>1.9317647058823533</c:v>
                </c:pt>
                <c:pt idx="134">
                  <c:v>1.0282352941176471</c:v>
                </c:pt>
                <c:pt idx="135">
                  <c:v>2.7367320261437906</c:v>
                </c:pt>
                <c:pt idx="136">
                  <c:v>3.0873202614379087</c:v>
                </c:pt>
                <c:pt idx="137">
                  <c:v>3.0873202614379087</c:v>
                </c:pt>
                <c:pt idx="138">
                  <c:v>3.1343790849673203</c:v>
                </c:pt>
                <c:pt idx="139">
                  <c:v>2.6379084967320261</c:v>
                </c:pt>
                <c:pt idx="140">
                  <c:v>0.48000000000000009</c:v>
                </c:pt>
                <c:pt idx="141">
                  <c:v>0.45307189542483661</c:v>
                </c:pt>
                <c:pt idx="142">
                  <c:v>2.0886274509803924</c:v>
                </c:pt>
                <c:pt idx="143">
                  <c:v>3.7848366013071897</c:v>
                </c:pt>
                <c:pt idx="144">
                  <c:v>4.3945098039215695</c:v>
                </c:pt>
                <c:pt idx="145">
                  <c:v>4.3848366013071898</c:v>
                </c:pt>
                <c:pt idx="146">
                  <c:v>4.0611764705882356</c:v>
                </c:pt>
                <c:pt idx="147">
                  <c:v>2.4256209150326797</c:v>
                </c:pt>
                <c:pt idx="148">
                  <c:v>0.87424836601307176</c:v>
                </c:pt>
                <c:pt idx="149">
                  <c:v>0.39424836601307189</c:v>
                </c:pt>
                <c:pt idx="150">
                  <c:v>0.47084967320261445</c:v>
                </c:pt>
                <c:pt idx="151">
                  <c:v>0.47084967320261445</c:v>
                </c:pt>
                <c:pt idx="152">
                  <c:v>0.47084967320261445</c:v>
                </c:pt>
                <c:pt idx="153">
                  <c:v>0.27895424836601312</c:v>
                </c:pt>
                <c:pt idx="154">
                  <c:v>1.6334640522875818</c:v>
                </c:pt>
                <c:pt idx="155">
                  <c:v>4.0222222222222221</c:v>
                </c:pt>
                <c:pt idx="156">
                  <c:v>5.2996078431372542</c:v>
                </c:pt>
                <c:pt idx="157">
                  <c:v>10.349019607843138</c:v>
                </c:pt>
                <c:pt idx="158">
                  <c:v>10.770457516339869</c:v>
                </c:pt>
                <c:pt idx="159">
                  <c:v>9.5406535947712428</c:v>
                </c:pt>
                <c:pt idx="160">
                  <c:v>8.4067973856209139</c:v>
                </c:pt>
                <c:pt idx="161">
                  <c:v>8.3288888888888906</c:v>
                </c:pt>
                <c:pt idx="162">
                  <c:v>5.9396078431372548</c:v>
                </c:pt>
                <c:pt idx="163">
                  <c:v>9.3848366013071907</c:v>
                </c:pt>
                <c:pt idx="164">
                  <c:v>11.811503267973858</c:v>
                </c:pt>
                <c:pt idx="165">
                  <c:v>10.651764705882353</c:v>
                </c:pt>
                <c:pt idx="166">
                  <c:v>9.946143790849673</c:v>
                </c:pt>
                <c:pt idx="167">
                  <c:v>7.9877124183006538</c:v>
                </c:pt>
                <c:pt idx="168">
                  <c:v>5.1288888888888886</c:v>
                </c:pt>
                <c:pt idx="169">
                  <c:v>4.6258823529411766</c:v>
                </c:pt>
                <c:pt idx="170">
                  <c:v>7.253333333333333</c:v>
                </c:pt>
                <c:pt idx="171">
                  <c:v>8.0491503267973865</c:v>
                </c:pt>
                <c:pt idx="172">
                  <c:v>7.3226143790849676</c:v>
                </c:pt>
                <c:pt idx="173">
                  <c:v>6.1158169934640529</c:v>
                </c:pt>
                <c:pt idx="174">
                  <c:v>4.1432679738562097</c:v>
                </c:pt>
                <c:pt idx="175">
                  <c:v>1.4206535947712418</c:v>
                </c:pt>
                <c:pt idx="176">
                  <c:v>0.13098039215686275</c:v>
                </c:pt>
                <c:pt idx="177">
                  <c:v>7.2941176470588245E-2</c:v>
                </c:pt>
                <c:pt idx="178">
                  <c:v>0.14928104575163398</c:v>
                </c:pt>
                <c:pt idx="179">
                  <c:v>0.64130718954248367</c:v>
                </c:pt>
                <c:pt idx="180">
                  <c:v>1.0196078431372551</c:v>
                </c:pt>
                <c:pt idx="181">
                  <c:v>3.0266666666666664</c:v>
                </c:pt>
                <c:pt idx="182">
                  <c:v>3.0637908496732025</c:v>
                </c:pt>
                <c:pt idx="183">
                  <c:v>3.0985620915032683</c:v>
                </c:pt>
                <c:pt idx="184">
                  <c:v>2.609673202614379</c:v>
                </c:pt>
                <c:pt idx="185">
                  <c:v>2.3369934640522878</c:v>
                </c:pt>
                <c:pt idx="186">
                  <c:v>1.8162091503267974</c:v>
                </c:pt>
                <c:pt idx="187">
                  <c:v>3.4002614379084961</c:v>
                </c:pt>
                <c:pt idx="188">
                  <c:v>6.227712418300654</c:v>
                </c:pt>
                <c:pt idx="189">
                  <c:v>7.1450980392156866</c:v>
                </c:pt>
                <c:pt idx="190">
                  <c:v>7.0394771241830068</c:v>
                </c:pt>
                <c:pt idx="191">
                  <c:v>5.5563398692810457</c:v>
                </c:pt>
                <c:pt idx="192">
                  <c:v>4.2750326797385618</c:v>
                </c:pt>
                <c:pt idx="193">
                  <c:v>1.4214379084967321</c:v>
                </c:pt>
                <c:pt idx="194">
                  <c:v>0.50405228758169929</c:v>
                </c:pt>
                <c:pt idx="195">
                  <c:v>0.6363398692810458</c:v>
                </c:pt>
                <c:pt idx="196">
                  <c:v>0.65202614379084978</c:v>
                </c:pt>
                <c:pt idx="197">
                  <c:v>0.23921568627450981</c:v>
                </c:pt>
                <c:pt idx="198">
                  <c:v>0.1762091503267974</c:v>
                </c:pt>
                <c:pt idx="199">
                  <c:v>0.67869281045751628</c:v>
                </c:pt>
                <c:pt idx="200">
                  <c:v>3.4899346405228755</c:v>
                </c:pt>
                <c:pt idx="201">
                  <c:v>4.2930718954248359</c:v>
                </c:pt>
                <c:pt idx="202">
                  <c:v>5.3498039215686273</c:v>
                </c:pt>
                <c:pt idx="203">
                  <c:v>8.738823529411766</c:v>
                </c:pt>
                <c:pt idx="204">
                  <c:v>9.5262745098039208</c:v>
                </c:pt>
                <c:pt idx="205">
                  <c:v>7.7322875816993459</c:v>
                </c:pt>
                <c:pt idx="206">
                  <c:v>8.6410457516339871</c:v>
                </c:pt>
                <c:pt idx="207">
                  <c:v>8.0593464052287587</c:v>
                </c:pt>
                <c:pt idx="208">
                  <c:v>4.6483660130718958</c:v>
                </c:pt>
                <c:pt idx="209">
                  <c:v>3.3552941176470594</c:v>
                </c:pt>
                <c:pt idx="210">
                  <c:v>2.2057516339869281</c:v>
                </c:pt>
                <c:pt idx="211">
                  <c:v>1.0282352941176471</c:v>
                </c:pt>
                <c:pt idx="212">
                  <c:v>2.7367320261437906</c:v>
                </c:pt>
                <c:pt idx="213">
                  <c:v>3.0873202614379087</c:v>
                </c:pt>
                <c:pt idx="214">
                  <c:v>3.0873202614379087</c:v>
                </c:pt>
                <c:pt idx="215">
                  <c:v>3.1030065359477121</c:v>
                </c:pt>
                <c:pt idx="216">
                  <c:v>2.6065359477124184</c:v>
                </c:pt>
                <c:pt idx="217">
                  <c:v>0.4486274509803922</c:v>
                </c:pt>
                <c:pt idx="218">
                  <c:v>0.24339869281045753</c:v>
                </c:pt>
                <c:pt idx="219">
                  <c:v>1.1511111111111112</c:v>
                </c:pt>
                <c:pt idx="220">
                  <c:v>2.5343790849673202</c:v>
                </c:pt>
                <c:pt idx="221">
                  <c:v>3.1152941176470588</c:v>
                </c:pt>
                <c:pt idx="222">
                  <c:v>3.1150326797385621</c:v>
                </c:pt>
                <c:pt idx="223">
                  <c:v>3.1270588235294117</c:v>
                </c:pt>
                <c:pt idx="224">
                  <c:v>2.2384313725490199</c:v>
                </c:pt>
                <c:pt idx="225">
                  <c:v>1.3286274509803924</c:v>
                </c:pt>
                <c:pt idx="226">
                  <c:v>1.0277124183006536</c:v>
                </c:pt>
                <c:pt idx="227">
                  <c:v>1.1427450980392158</c:v>
                </c:pt>
                <c:pt idx="228">
                  <c:v>0.98535947712418304</c:v>
                </c:pt>
                <c:pt idx="229">
                  <c:v>0.96627450980392149</c:v>
                </c:pt>
                <c:pt idx="230">
                  <c:v>0.47712418300653592</c:v>
                </c:pt>
                <c:pt idx="231">
                  <c:v>1.6376470588235292</c:v>
                </c:pt>
                <c:pt idx="232">
                  <c:v>3.5372549019607846</c:v>
                </c:pt>
                <c:pt idx="233">
                  <c:v>4.335424836601308</c:v>
                </c:pt>
                <c:pt idx="234">
                  <c:v>6.6125490196078429</c:v>
                </c:pt>
                <c:pt idx="235">
                  <c:v>6.5780392156862746</c:v>
                </c:pt>
                <c:pt idx="236">
                  <c:v>5.3605228758169927</c:v>
                </c:pt>
                <c:pt idx="237">
                  <c:v>5.145882352941177</c:v>
                </c:pt>
                <c:pt idx="238">
                  <c:v>6.0481045751633991</c:v>
                </c:pt>
                <c:pt idx="239">
                  <c:v>8.0321568627450972</c:v>
                </c:pt>
                <c:pt idx="240">
                  <c:v>12.466143790849674</c:v>
                </c:pt>
                <c:pt idx="241">
                  <c:v>14.363921568627454</c:v>
                </c:pt>
                <c:pt idx="242">
                  <c:v>12.901176470588236</c:v>
                </c:pt>
                <c:pt idx="243">
                  <c:v>11.704313725490195</c:v>
                </c:pt>
                <c:pt idx="244">
                  <c:v>9.9994771241830076</c:v>
                </c:pt>
                <c:pt idx="245">
                  <c:v>8.1035294117647076</c:v>
                </c:pt>
                <c:pt idx="246">
                  <c:v>7.9775163398692817</c:v>
                </c:pt>
                <c:pt idx="247">
                  <c:v>10.374117647058824</c:v>
                </c:pt>
                <c:pt idx="248">
                  <c:v>11.160261437908497</c:v>
                </c:pt>
                <c:pt idx="249">
                  <c:v>8.5790849673202612</c:v>
                </c:pt>
                <c:pt idx="250">
                  <c:v>5.8601307189542489</c:v>
                </c:pt>
                <c:pt idx="251">
                  <c:v>4.0394771241830068</c:v>
                </c:pt>
                <c:pt idx="252">
                  <c:v>1.4206535947712418</c:v>
                </c:pt>
                <c:pt idx="253">
                  <c:v>0.13098039215686275</c:v>
                </c:pt>
                <c:pt idx="254">
                  <c:v>7.2941176470588245E-2</c:v>
                </c:pt>
                <c:pt idx="255">
                  <c:v>0.14928104575163398</c:v>
                </c:pt>
                <c:pt idx="256">
                  <c:v>0.38980392156862748</c:v>
                </c:pt>
                <c:pt idx="257">
                  <c:v>0.76183006535947706</c:v>
                </c:pt>
                <c:pt idx="258">
                  <c:v>2.6180392156862746</c:v>
                </c:pt>
                <c:pt idx="259">
                  <c:v>2.6551633986928107</c:v>
                </c:pt>
                <c:pt idx="260">
                  <c:v>2.6899346405228761</c:v>
                </c:pt>
                <c:pt idx="261">
                  <c:v>2.4494117647058822</c:v>
                </c:pt>
                <c:pt idx="262">
                  <c:v>2.134901960784314</c:v>
                </c:pt>
                <c:pt idx="263">
                  <c:v>0.68</c:v>
                </c:pt>
                <c:pt idx="264">
                  <c:v>1.6062745098039215</c:v>
                </c:pt>
                <c:pt idx="265">
                  <c:v>4.6569934640522881</c:v>
                </c:pt>
                <c:pt idx="266">
                  <c:v>5.8091503267973854</c:v>
                </c:pt>
                <c:pt idx="267">
                  <c:v>5.7516339869281055</c:v>
                </c:pt>
                <c:pt idx="268">
                  <c:v>5.3534640522875812</c:v>
                </c:pt>
                <c:pt idx="269">
                  <c:v>4.4190849673202619</c:v>
                </c:pt>
                <c:pt idx="270">
                  <c:v>1.2737254901960786</c:v>
                </c:pt>
                <c:pt idx="271">
                  <c:v>0.12156862745098042</c:v>
                </c:pt>
                <c:pt idx="272">
                  <c:v>0.70300653594771245</c:v>
                </c:pt>
                <c:pt idx="273">
                  <c:v>1.2041830065359478</c:v>
                </c:pt>
                <c:pt idx="274">
                  <c:v>1.3048366013071895</c:v>
                </c:pt>
                <c:pt idx="275">
                  <c:v>1.3432679738562094</c:v>
                </c:pt>
                <c:pt idx="276">
                  <c:v>2.969150326797386</c:v>
                </c:pt>
                <c:pt idx="277">
                  <c:v>6.7030065359477122</c:v>
                </c:pt>
                <c:pt idx="278">
                  <c:v>7.7898039215686277</c:v>
                </c:pt>
                <c:pt idx="279">
                  <c:v>8.6752941176470593</c:v>
                </c:pt>
                <c:pt idx="280">
                  <c:v>11.935163398692811</c:v>
                </c:pt>
                <c:pt idx="281">
                  <c:v>11.469803921568628</c:v>
                </c:pt>
                <c:pt idx="282">
                  <c:v>8.3105882352941176</c:v>
                </c:pt>
                <c:pt idx="283">
                  <c:v>8.4883660130718948</c:v>
                </c:pt>
                <c:pt idx="284">
                  <c:v>9.1458823529411752</c:v>
                </c:pt>
                <c:pt idx="285">
                  <c:v>6.3351633986928109</c:v>
                </c:pt>
                <c:pt idx="286">
                  <c:v>5.1746405228758174</c:v>
                </c:pt>
                <c:pt idx="287">
                  <c:v>4.0185620915032674</c:v>
                </c:pt>
                <c:pt idx="288">
                  <c:v>2.3338562091503268</c:v>
                </c:pt>
                <c:pt idx="289">
                  <c:v>2.3213071895424839</c:v>
                </c:pt>
                <c:pt idx="290">
                  <c:v>2.1678431372549025</c:v>
                </c:pt>
                <c:pt idx="291">
                  <c:v>2.1678431372549025</c:v>
                </c:pt>
                <c:pt idx="292">
                  <c:v>2.1678431372549025</c:v>
                </c:pt>
                <c:pt idx="293">
                  <c:v>2.0962091503267972</c:v>
                </c:pt>
                <c:pt idx="294">
                  <c:v>0.3631372549019608</c:v>
                </c:pt>
                <c:pt idx="295">
                  <c:v>1.2549019607843137E-2</c:v>
                </c:pt>
                <c:pt idx="296">
                  <c:v>0.45542483660130717</c:v>
                </c:pt>
                <c:pt idx="297">
                  <c:v>1.0611764705882352</c:v>
                </c:pt>
                <c:pt idx="298">
                  <c:v>1.2946405228758171</c:v>
                </c:pt>
                <c:pt idx="299">
                  <c:v>1.3040522875816996</c:v>
                </c:pt>
                <c:pt idx="300">
                  <c:v>1.4614379084967322</c:v>
                </c:pt>
                <c:pt idx="301">
                  <c:v>1.0376470588235294</c:v>
                </c:pt>
                <c:pt idx="302">
                  <c:v>0.93699346405228756</c:v>
                </c:pt>
                <c:pt idx="303">
                  <c:v>1.0535947712418301</c:v>
                </c:pt>
                <c:pt idx="304">
                  <c:v>1.184575163398693</c:v>
                </c:pt>
                <c:pt idx="305">
                  <c:v>1.0271895424836603</c:v>
                </c:pt>
                <c:pt idx="306">
                  <c:v>1.0081045751633986</c:v>
                </c:pt>
                <c:pt idx="307">
                  <c:v>0.50300653594771239</c:v>
                </c:pt>
                <c:pt idx="308">
                  <c:v>0.67424836601307203</c:v>
                </c:pt>
                <c:pt idx="309">
                  <c:v>1.0771241830065359</c:v>
                </c:pt>
                <c:pt idx="310">
                  <c:v>1.0771241830065359</c:v>
                </c:pt>
                <c:pt idx="311">
                  <c:v>0.91503267973856206</c:v>
                </c:pt>
                <c:pt idx="312">
                  <c:v>0.6261437908496732</c:v>
                </c:pt>
                <c:pt idx="313">
                  <c:v>0.45490196078431366</c:v>
                </c:pt>
                <c:pt idx="314">
                  <c:v>1.8261437908496734</c:v>
                </c:pt>
                <c:pt idx="315">
                  <c:v>3.5636601307189539</c:v>
                </c:pt>
                <c:pt idx="316">
                  <c:v>9.6797385620915026</c:v>
                </c:pt>
                <c:pt idx="317">
                  <c:v>14.551895424836603</c:v>
                </c:pt>
                <c:pt idx="318">
                  <c:v>16.140653594771244</c:v>
                </c:pt>
                <c:pt idx="319">
                  <c:v>14.588758169934639</c:v>
                </c:pt>
                <c:pt idx="320">
                  <c:v>13.354771241830068</c:v>
                </c:pt>
                <c:pt idx="321">
                  <c:v>10.056470588235294</c:v>
                </c:pt>
                <c:pt idx="322">
                  <c:v>8.0920261437908518</c:v>
                </c:pt>
                <c:pt idx="323">
                  <c:v>8.2750326797385636</c:v>
                </c:pt>
                <c:pt idx="324">
                  <c:v>10.671633986928104</c:v>
                </c:pt>
                <c:pt idx="325">
                  <c:v>11.454640522875817</c:v>
                </c:pt>
                <c:pt idx="326">
                  <c:v>8.764705882352942</c:v>
                </c:pt>
                <c:pt idx="327">
                  <c:v>5.8569934640522883</c:v>
                </c:pt>
                <c:pt idx="328">
                  <c:v>4.0363398692810462</c:v>
                </c:pt>
                <c:pt idx="329">
                  <c:v>1.4175163398692812</c:v>
                </c:pt>
                <c:pt idx="330">
                  <c:v>0.13098039215686275</c:v>
                </c:pt>
                <c:pt idx="331">
                  <c:v>0</c:v>
                </c:pt>
                <c:pt idx="332">
                  <c:v>0</c:v>
                </c:pt>
                <c:pt idx="333">
                  <c:v>3.1372549019607842E-3</c:v>
                </c:pt>
                <c:pt idx="334">
                  <c:v>3.1372549019607842E-3</c:v>
                </c:pt>
                <c:pt idx="335">
                  <c:v>0.10875816993464053</c:v>
                </c:pt>
                <c:pt idx="336">
                  <c:v>0.20627450980392156</c:v>
                </c:pt>
                <c:pt idx="337">
                  <c:v>0.3173856209150327</c:v>
                </c:pt>
                <c:pt idx="338">
                  <c:v>0.31424836601307193</c:v>
                </c:pt>
                <c:pt idx="339">
                  <c:v>0.31424836601307193</c:v>
                </c:pt>
                <c:pt idx="340">
                  <c:v>0.24078431372549022</c:v>
                </c:pt>
                <c:pt idx="341">
                  <c:v>0.41934640522875816</c:v>
                </c:pt>
                <c:pt idx="342">
                  <c:v>3.1728104575163401</c:v>
                </c:pt>
                <c:pt idx="343">
                  <c:v>4.3249673202614378</c:v>
                </c:pt>
                <c:pt idx="344">
                  <c:v>4.3249673202614378</c:v>
                </c:pt>
                <c:pt idx="345">
                  <c:v>4.305620915032681</c:v>
                </c:pt>
                <c:pt idx="346">
                  <c:v>6.3121568627450984</c:v>
                </c:pt>
                <c:pt idx="347">
                  <c:v>4.9194771241830066</c:v>
                </c:pt>
                <c:pt idx="348">
                  <c:v>3.9194771241830071</c:v>
                </c:pt>
                <c:pt idx="349">
                  <c:v>4.5301960784313726</c:v>
                </c:pt>
                <c:pt idx="350">
                  <c:v>6.3001307189542493</c:v>
                </c:pt>
                <c:pt idx="351">
                  <c:v>4.8867973856209153</c:v>
                </c:pt>
                <c:pt idx="352">
                  <c:v>3.4792156862745101</c:v>
                </c:pt>
                <c:pt idx="353">
                  <c:v>5.0015686274509799</c:v>
                </c:pt>
                <c:pt idx="354">
                  <c:v>9.6664052287581708</c:v>
                </c:pt>
                <c:pt idx="355">
                  <c:v>10.212549019607843</c:v>
                </c:pt>
                <c:pt idx="356">
                  <c:v>10.041830065359479</c:v>
                </c:pt>
                <c:pt idx="357">
                  <c:v>13.095686274509804</c:v>
                </c:pt>
                <c:pt idx="358">
                  <c:v>12.479477124183004</c:v>
                </c:pt>
                <c:pt idx="359">
                  <c:v>8.4020915032679753</c:v>
                </c:pt>
                <c:pt idx="360">
                  <c:v>7.8420915032679739</c:v>
                </c:pt>
                <c:pt idx="361">
                  <c:v>8.9448366013071894</c:v>
                </c:pt>
                <c:pt idx="362">
                  <c:v>6.4</c:v>
                </c:pt>
                <c:pt idx="363">
                  <c:v>5.34169934640523</c:v>
                </c:pt>
                <c:pt idx="364">
                  <c:v>4.1435294117647059</c:v>
                </c:pt>
                <c:pt idx="365">
                  <c:v>2.3777777777777782</c:v>
                </c:pt>
                <c:pt idx="366">
                  <c:v>1.4687581699346406</c:v>
                </c:pt>
                <c:pt idx="367">
                  <c:v>1.1830065359477124</c:v>
                </c:pt>
                <c:pt idx="368">
                  <c:v>1.1830065359477124</c:v>
                </c:pt>
                <c:pt idx="369">
                  <c:v>1.1830065359477124</c:v>
                </c:pt>
                <c:pt idx="370">
                  <c:v>1.1798692810457516</c:v>
                </c:pt>
                <c:pt idx="371">
                  <c:v>0.28758169934640526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9.4117647058823539E-3</c:v>
                </c:pt>
                <c:pt idx="377">
                  <c:v>0.16679738562091501</c:v>
                </c:pt>
                <c:pt idx="378">
                  <c:v>0.18588235294117647</c:v>
                </c:pt>
                <c:pt idx="379">
                  <c:v>0.59058823529411764</c:v>
                </c:pt>
                <c:pt idx="380">
                  <c:v>0.93751633986928096</c:v>
                </c:pt>
                <c:pt idx="381">
                  <c:v>1.0684967320261438</c:v>
                </c:pt>
                <c:pt idx="382">
                  <c:v>0.91111111111111109</c:v>
                </c:pt>
                <c:pt idx="383">
                  <c:v>0.89202614379084966</c:v>
                </c:pt>
                <c:pt idx="384">
                  <c:v>0.48732026143790852</c:v>
                </c:pt>
                <c:pt idx="385">
                  <c:v>0.25699346405228762</c:v>
                </c:pt>
                <c:pt idx="386">
                  <c:v>0.25699346405228762</c:v>
                </c:pt>
                <c:pt idx="387">
                  <c:v>0.25699346405228762</c:v>
                </c:pt>
                <c:pt idx="388">
                  <c:v>0.22248366013071896</c:v>
                </c:pt>
                <c:pt idx="389">
                  <c:v>2.6143790849673203E-2</c:v>
                </c:pt>
                <c:pt idx="390">
                  <c:v>4.8888888888888898E-2</c:v>
                </c:pt>
                <c:pt idx="391">
                  <c:v>1.3929411764705886</c:v>
                </c:pt>
                <c:pt idx="392">
                  <c:v>2.6183006535947713</c:v>
                </c:pt>
                <c:pt idx="393">
                  <c:v>7.2062745098039223</c:v>
                </c:pt>
                <c:pt idx="394">
                  <c:v>11.727581699346405</c:v>
                </c:pt>
                <c:pt idx="395">
                  <c:v>13.316339869281045</c:v>
                </c:pt>
                <c:pt idx="396">
                  <c:v>12.194509803921568</c:v>
                </c:pt>
                <c:pt idx="397">
                  <c:v>11.281045751633989</c:v>
                </c:pt>
                <c:pt idx="398">
                  <c:v>9.4156862745098042</c:v>
                </c:pt>
                <c:pt idx="399">
                  <c:v>7.8020915032679738</c:v>
                </c:pt>
                <c:pt idx="400">
                  <c:v>7.9850980392156856</c:v>
                </c:pt>
                <c:pt idx="401">
                  <c:v>10.375424836601306</c:v>
                </c:pt>
                <c:pt idx="402">
                  <c:v>10.755032679738566</c:v>
                </c:pt>
                <c:pt idx="403">
                  <c:v>8.0324183006535961</c:v>
                </c:pt>
                <c:pt idx="404">
                  <c:v>5.7372549019607844</c:v>
                </c:pt>
                <c:pt idx="405">
                  <c:v>4.0985620915032683</c:v>
                </c:pt>
                <c:pt idx="406">
                  <c:v>1.486013071895425</c:v>
                </c:pt>
                <c:pt idx="407">
                  <c:v>0.79450980392156856</c:v>
                </c:pt>
                <c:pt idx="408">
                  <c:v>0.79450980392156856</c:v>
                </c:pt>
                <c:pt idx="409">
                  <c:v>0.1819607843137255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1.9346405228758169E-2</c:v>
                </c:pt>
                <c:pt idx="415">
                  <c:v>0.34065359477124185</c:v>
                </c:pt>
                <c:pt idx="416">
                  <c:v>0.3631372549019608</c:v>
                </c:pt>
                <c:pt idx="417">
                  <c:v>0.39764705882352946</c:v>
                </c:pt>
                <c:pt idx="418">
                  <c:v>0.5398692810457516</c:v>
                </c:pt>
                <c:pt idx="419">
                  <c:v>3.3819607843137254</c:v>
                </c:pt>
                <c:pt idx="420">
                  <c:v>4.0810457516339866</c:v>
                </c:pt>
                <c:pt idx="421">
                  <c:v>4.0585620915032674</c:v>
                </c:pt>
                <c:pt idx="422">
                  <c:v>4.1189542483660126</c:v>
                </c:pt>
                <c:pt idx="423">
                  <c:v>8.0794771241830059</c:v>
                </c:pt>
                <c:pt idx="424">
                  <c:v>7.884444444444445</c:v>
                </c:pt>
                <c:pt idx="425">
                  <c:v>7.4611764705882351</c:v>
                </c:pt>
                <c:pt idx="426">
                  <c:v>8.0718954248366011</c:v>
                </c:pt>
                <c:pt idx="427">
                  <c:v>9.8211764705882363</c:v>
                </c:pt>
                <c:pt idx="428">
                  <c:v>6.6135947712418304</c:v>
                </c:pt>
                <c:pt idx="429">
                  <c:v>3.9895424836601312</c:v>
                </c:pt>
                <c:pt idx="430">
                  <c:v>5.0284967320261433</c:v>
                </c:pt>
                <c:pt idx="431">
                  <c:v>9.5733333333333341</c:v>
                </c:pt>
                <c:pt idx="432">
                  <c:v>10.003921568627451</c:v>
                </c:pt>
                <c:pt idx="433">
                  <c:v>9.7814379084967324</c:v>
                </c:pt>
                <c:pt idx="434">
                  <c:v>12.334640522875818</c:v>
                </c:pt>
                <c:pt idx="435">
                  <c:v>11.972287581699346</c:v>
                </c:pt>
                <c:pt idx="436">
                  <c:v>9.3474509803921588</c:v>
                </c:pt>
                <c:pt idx="437">
                  <c:v>8.6708496732026159</c:v>
                </c:pt>
                <c:pt idx="438">
                  <c:v>10.278431372549022</c:v>
                </c:pt>
                <c:pt idx="439">
                  <c:v>8.2562091503267965</c:v>
                </c:pt>
                <c:pt idx="440">
                  <c:v>6.9856209150326816</c:v>
                </c:pt>
                <c:pt idx="441">
                  <c:v>4.4549019607843139</c:v>
                </c:pt>
                <c:pt idx="442">
                  <c:v>2.8818300653594773</c:v>
                </c:pt>
                <c:pt idx="443">
                  <c:v>0.70666666666666667</c:v>
                </c:pt>
                <c:pt idx="444">
                  <c:v>0.65437908496732033</c:v>
                </c:pt>
                <c:pt idx="445">
                  <c:v>0.65124183006535952</c:v>
                </c:pt>
                <c:pt idx="446">
                  <c:v>0.65124183006535952</c:v>
                </c:pt>
                <c:pt idx="447">
                  <c:v>0.6261437908496732</c:v>
                </c:pt>
                <c:pt idx="448">
                  <c:v>0.52104575163398703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9.4117647058823539E-3</c:v>
                </c:pt>
                <c:pt idx="454">
                  <c:v>0.16679738562091501</c:v>
                </c:pt>
                <c:pt idx="455">
                  <c:v>0.18588235294117647</c:v>
                </c:pt>
                <c:pt idx="456">
                  <c:v>0.53411764705882359</c:v>
                </c:pt>
                <c:pt idx="457">
                  <c:v>0.79424836601307203</c:v>
                </c:pt>
                <c:pt idx="458">
                  <c:v>0.92522875816993477</c:v>
                </c:pt>
                <c:pt idx="459">
                  <c:v>0.76784313725490205</c:v>
                </c:pt>
                <c:pt idx="460">
                  <c:v>0.74875816993464062</c:v>
                </c:pt>
                <c:pt idx="461">
                  <c:v>0.40052287581699347</c:v>
                </c:pt>
                <c:pt idx="462">
                  <c:v>0.40026143790849678</c:v>
                </c:pt>
                <c:pt idx="463">
                  <c:v>0.40026143790849678</c:v>
                </c:pt>
                <c:pt idx="464">
                  <c:v>0.40026143790849678</c:v>
                </c:pt>
                <c:pt idx="465">
                  <c:v>0.39084967320261438</c:v>
                </c:pt>
                <c:pt idx="466">
                  <c:v>5.5686274509803915E-2</c:v>
                </c:pt>
                <c:pt idx="467">
                  <c:v>4.8888888888888898E-2</c:v>
                </c:pt>
                <c:pt idx="468">
                  <c:v>1.3898039215686275</c:v>
                </c:pt>
                <c:pt idx="469">
                  <c:v>2.5095424836601308</c:v>
                </c:pt>
                <c:pt idx="470">
                  <c:v>6.7210457516339872</c:v>
                </c:pt>
                <c:pt idx="471">
                  <c:v>10.151633986928104</c:v>
                </c:pt>
                <c:pt idx="472">
                  <c:v>11.35137254901961</c:v>
                </c:pt>
                <c:pt idx="473">
                  <c:v>10.232679738562092</c:v>
                </c:pt>
                <c:pt idx="474">
                  <c:v>9.1226143790849683</c:v>
                </c:pt>
                <c:pt idx="475">
                  <c:v>7.1111111111111125</c:v>
                </c:pt>
                <c:pt idx="476">
                  <c:v>5.9320261437908499</c:v>
                </c:pt>
                <c:pt idx="477">
                  <c:v>6.1137254901960771</c:v>
                </c:pt>
                <c:pt idx="478">
                  <c:v>7.6352941176470601</c:v>
                </c:pt>
                <c:pt idx="479">
                  <c:v>7.6256209150326795</c:v>
                </c:pt>
                <c:pt idx="480">
                  <c:v>5.5176470588235302</c:v>
                </c:pt>
                <c:pt idx="481">
                  <c:v>5.5827450980392159</c:v>
                </c:pt>
                <c:pt idx="482">
                  <c:v>5.1558169934640521</c:v>
                </c:pt>
                <c:pt idx="483">
                  <c:v>3.4120261437908495</c:v>
                </c:pt>
                <c:pt idx="484">
                  <c:v>3.4120261437908495</c:v>
                </c:pt>
                <c:pt idx="485">
                  <c:v>3.3200000000000003</c:v>
                </c:pt>
                <c:pt idx="486">
                  <c:v>1.0033986928104575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1.9346405228758169E-2</c:v>
                </c:pt>
                <c:pt idx="492">
                  <c:v>0.66562091503267973</c:v>
                </c:pt>
                <c:pt idx="493">
                  <c:v>0.74928104575163401</c:v>
                </c:pt>
                <c:pt idx="494">
                  <c:v>0.78379084967320267</c:v>
                </c:pt>
                <c:pt idx="495">
                  <c:v>0.92601307189542503</c:v>
                </c:pt>
                <c:pt idx="496">
                  <c:v>2.784313725490196</c:v>
                </c:pt>
                <c:pt idx="497">
                  <c:v>2.7056209150326795</c:v>
                </c:pt>
                <c:pt idx="498">
                  <c:v>2.6219607843137256</c:v>
                </c:pt>
                <c:pt idx="499">
                  <c:v>2.6922875816993463</c:v>
                </c:pt>
                <c:pt idx="500">
                  <c:v>6.8575163398692824</c:v>
                </c:pt>
                <c:pt idx="501">
                  <c:v>9.7997385620915054</c:v>
                </c:pt>
                <c:pt idx="502">
                  <c:v>10.231895424836601</c:v>
                </c:pt>
                <c:pt idx="503">
                  <c:v>10.925490196078432</c:v>
                </c:pt>
                <c:pt idx="504">
                  <c:v>13.127843137254903</c:v>
                </c:pt>
                <c:pt idx="505">
                  <c:v>9.8274509803921575</c:v>
                </c:pt>
                <c:pt idx="506">
                  <c:v>5.049934640522876</c:v>
                </c:pt>
                <c:pt idx="507">
                  <c:v>5.2541176470588233</c:v>
                </c:pt>
                <c:pt idx="508">
                  <c:v>8.8219607843137258</c:v>
                </c:pt>
                <c:pt idx="509">
                  <c:v>8.7597385620915045</c:v>
                </c:pt>
                <c:pt idx="510">
                  <c:v>8.6379084967320257</c:v>
                </c:pt>
                <c:pt idx="511">
                  <c:v>10.017254901960785</c:v>
                </c:pt>
                <c:pt idx="512">
                  <c:v>9.8295424836601324</c:v>
                </c:pt>
                <c:pt idx="513">
                  <c:v>7.7913725490196075</c:v>
                </c:pt>
                <c:pt idx="514">
                  <c:v>6.0454901960784309</c:v>
                </c:pt>
                <c:pt idx="515">
                  <c:v>8.0193464052287577</c:v>
                </c:pt>
                <c:pt idx="516">
                  <c:v>7.7147712418300651</c:v>
                </c:pt>
                <c:pt idx="517">
                  <c:v>6.7618300653594776</c:v>
                </c:pt>
                <c:pt idx="518">
                  <c:v>4.5416993464052293</c:v>
                </c:pt>
                <c:pt idx="519">
                  <c:v>4.0677124183006539</c:v>
                </c:pt>
                <c:pt idx="520">
                  <c:v>1.3137254901960784</c:v>
                </c:pt>
                <c:pt idx="521">
                  <c:v>0.8415686274509806</c:v>
                </c:pt>
                <c:pt idx="522">
                  <c:v>1.0504575163398695</c:v>
                </c:pt>
                <c:pt idx="523">
                  <c:v>1.0473202614379085</c:v>
                </c:pt>
                <c:pt idx="524">
                  <c:v>1.0222222222222224</c:v>
                </c:pt>
                <c:pt idx="525">
                  <c:v>0.91712418300653598</c:v>
                </c:pt>
                <c:pt idx="526">
                  <c:v>0.27529411764705886</c:v>
                </c:pt>
                <c:pt idx="527">
                  <c:v>9.6732026143790846E-3</c:v>
                </c:pt>
                <c:pt idx="528">
                  <c:v>3.8169934640522873E-2</c:v>
                </c:pt>
                <c:pt idx="529">
                  <c:v>7.7385620915032677E-2</c:v>
                </c:pt>
                <c:pt idx="530">
                  <c:v>8.6797385620915032E-2</c:v>
                </c:pt>
                <c:pt idx="531">
                  <c:v>0.24104575163398698</c:v>
                </c:pt>
                <c:pt idx="532">
                  <c:v>0.25359477124183011</c:v>
                </c:pt>
                <c:pt idx="533">
                  <c:v>0.53830065359477131</c:v>
                </c:pt>
                <c:pt idx="534">
                  <c:v>0.67529411764705882</c:v>
                </c:pt>
                <c:pt idx="535">
                  <c:v>0.71372549019607845</c:v>
                </c:pt>
                <c:pt idx="536">
                  <c:v>0.55633986928104573</c:v>
                </c:pt>
                <c:pt idx="537">
                  <c:v>0.53725490196078429</c:v>
                </c:pt>
                <c:pt idx="538">
                  <c:v>0.22405228758169934</c:v>
                </c:pt>
                <c:pt idx="539">
                  <c:v>0.49751633986928107</c:v>
                </c:pt>
                <c:pt idx="540">
                  <c:v>0.49751633986928107</c:v>
                </c:pt>
                <c:pt idx="541">
                  <c:v>0.49751633986928107</c:v>
                </c:pt>
                <c:pt idx="542">
                  <c:v>0.48810457516339872</c:v>
                </c:pt>
                <c:pt idx="543">
                  <c:v>8.2091503267973848E-2</c:v>
                </c:pt>
                <c:pt idx="544">
                  <c:v>0</c:v>
                </c:pt>
                <c:pt idx="545">
                  <c:v>0.52235294117647069</c:v>
                </c:pt>
                <c:pt idx="546">
                  <c:v>1.5788235294117647</c:v>
                </c:pt>
                <c:pt idx="547">
                  <c:v>6.8705882352941172</c:v>
                </c:pt>
                <c:pt idx="548">
                  <c:v>9.3383006535947715</c:v>
                </c:pt>
                <c:pt idx="549">
                  <c:v>9.443137254901961</c:v>
                </c:pt>
                <c:pt idx="550">
                  <c:v>9.0478431372549011</c:v>
                </c:pt>
                <c:pt idx="551">
                  <c:v>8.0010457516339866</c:v>
                </c:pt>
                <c:pt idx="552">
                  <c:v>4.672679738562092</c:v>
                </c:pt>
                <c:pt idx="553">
                  <c:v>3.9058823529411764</c:v>
                </c:pt>
                <c:pt idx="554">
                  <c:v>3.9524183006535951</c:v>
                </c:pt>
                <c:pt idx="555">
                  <c:v>3.878169934640523</c:v>
                </c:pt>
                <c:pt idx="556">
                  <c:v>3.8684967320261441</c:v>
                </c:pt>
                <c:pt idx="557">
                  <c:v>1.997124183006536</c:v>
                </c:pt>
                <c:pt idx="558">
                  <c:v>2.8564705882352945</c:v>
                </c:pt>
                <c:pt idx="559">
                  <c:v>4.1678431372549021</c:v>
                </c:pt>
                <c:pt idx="560">
                  <c:v>4.1150326797385626</c:v>
                </c:pt>
                <c:pt idx="561">
                  <c:v>4.1150326797385626</c:v>
                </c:pt>
                <c:pt idx="562">
                  <c:v>4.2308496732026146</c:v>
                </c:pt>
                <c:pt idx="563">
                  <c:v>2.1631372549019607</c:v>
                </c:pt>
                <c:pt idx="564">
                  <c:v>1.0470588235294118</c:v>
                </c:pt>
                <c:pt idx="565">
                  <c:v>1.2386928104575166</c:v>
                </c:pt>
                <c:pt idx="566">
                  <c:v>1.2386928104575166</c:v>
                </c:pt>
                <c:pt idx="567">
                  <c:v>1.0308496732026144</c:v>
                </c:pt>
                <c:pt idx="568">
                  <c:v>0.55764705882352938</c:v>
                </c:pt>
                <c:pt idx="569">
                  <c:v>0.85725490196078447</c:v>
                </c:pt>
                <c:pt idx="570">
                  <c:v>0.74928104575163401</c:v>
                </c:pt>
                <c:pt idx="571">
                  <c:v>0.79006535947712431</c:v>
                </c:pt>
                <c:pt idx="572">
                  <c:v>0.81568627450980391</c:v>
                </c:pt>
                <c:pt idx="573">
                  <c:v>1.3215686274509804</c:v>
                </c:pt>
                <c:pt idx="574">
                  <c:v>0.95895424836601317</c:v>
                </c:pt>
                <c:pt idx="575">
                  <c:v>0.87529411764705878</c:v>
                </c:pt>
                <c:pt idx="576">
                  <c:v>0.93934640522875812</c:v>
                </c:pt>
                <c:pt idx="577">
                  <c:v>5.2211764705882358</c:v>
                </c:pt>
                <c:pt idx="578">
                  <c:v>10.365490196078431</c:v>
                </c:pt>
                <c:pt idx="579">
                  <c:v>11.203660130718953</c:v>
                </c:pt>
                <c:pt idx="580">
                  <c:v>12.34640522875817</c:v>
                </c:pt>
                <c:pt idx="581">
                  <c:v>16.923921568627449</c:v>
                </c:pt>
                <c:pt idx="582">
                  <c:v>14.146143790849672</c:v>
                </c:pt>
                <c:pt idx="583">
                  <c:v>8.5189542483660148</c:v>
                </c:pt>
                <c:pt idx="584">
                  <c:v>8.655163398692812</c:v>
                </c:pt>
                <c:pt idx="585">
                  <c:v>11.118954248366014</c:v>
                </c:pt>
                <c:pt idx="586">
                  <c:v>8.6253594771241833</c:v>
                </c:pt>
                <c:pt idx="587">
                  <c:v>7.5626143790849678</c:v>
                </c:pt>
                <c:pt idx="588">
                  <c:v>7.7396078431372546</c:v>
                </c:pt>
                <c:pt idx="589">
                  <c:v>6.822745098039217</c:v>
                </c:pt>
                <c:pt idx="590">
                  <c:v>4.8447058823529412</c:v>
                </c:pt>
                <c:pt idx="591">
                  <c:v>2.8810457516339874</c:v>
                </c:pt>
                <c:pt idx="592">
                  <c:v>5.2857516339869273</c:v>
                </c:pt>
                <c:pt idx="593">
                  <c:v>6.6671895424836594</c:v>
                </c:pt>
                <c:pt idx="594">
                  <c:v>6.4752941176470582</c:v>
                </c:pt>
                <c:pt idx="595">
                  <c:v>4.866143790849673</c:v>
                </c:pt>
                <c:pt idx="596">
                  <c:v>4.6661437908496737</c:v>
                </c:pt>
                <c:pt idx="597">
                  <c:v>1.9657516339869283</c:v>
                </c:pt>
                <c:pt idx="598">
                  <c:v>1.0541176470588236</c:v>
                </c:pt>
                <c:pt idx="599">
                  <c:v>1.5958169934640527</c:v>
                </c:pt>
                <c:pt idx="600">
                  <c:v>1.6083660130718955</c:v>
                </c:pt>
                <c:pt idx="601">
                  <c:v>1.644183006535948</c:v>
                </c:pt>
                <c:pt idx="602">
                  <c:v>1.4729411764705884</c:v>
                </c:pt>
                <c:pt idx="603">
                  <c:v>1.1409150326797386</c:v>
                </c:pt>
                <c:pt idx="604">
                  <c:v>1.4904575163398692</c:v>
                </c:pt>
                <c:pt idx="605">
                  <c:v>2.26640522875817</c:v>
                </c:pt>
                <c:pt idx="606">
                  <c:v>3.9545098039215687</c:v>
                </c:pt>
                <c:pt idx="607">
                  <c:v>4.179607843137255</c:v>
                </c:pt>
                <c:pt idx="608">
                  <c:v>3.8224836601307195</c:v>
                </c:pt>
                <c:pt idx="609">
                  <c:v>2.7819607843137257</c:v>
                </c:pt>
                <c:pt idx="610">
                  <c:v>1.9900653594771243</c:v>
                </c:pt>
                <c:pt idx="611">
                  <c:v>0.26692810457516336</c:v>
                </c:pt>
                <c:pt idx="612">
                  <c:v>4.1830065359477121E-2</c:v>
                </c:pt>
                <c:pt idx="613">
                  <c:v>4.1830065359477121E-2</c:v>
                </c:pt>
                <c:pt idx="614">
                  <c:v>4.1830065359477121E-2</c:v>
                </c:pt>
                <c:pt idx="615">
                  <c:v>2.5882352941176474E-2</c:v>
                </c:pt>
                <c:pt idx="616">
                  <c:v>0.92679738562091496</c:v>
                </c:pt>
                <c:pt idx="617">
                  <c:v>0.92679738562091496</c:v>
                </c:pt>
                <c:pt idx="618">
                  <c:v>0.92679738562091496</c:v>
                </c:pt>
                <c:pt idx="619">
                  <c:v>0.90457516339869282</c:v>
                </c:pt>
                <c:pt idx="620">
                  <c:v>7.2156862745098041E-2</c:v>
                </c:pt>
                <c:pt idx="621">
                  <c:v>0</c:v>
                </c:pt>
                <c:pt idx="622">
                  <c:v>9.2287581699346408E-2</c:v>
                </c:pt>
                <c:pt idx="623">
                  <c:v>0.66352941176470592</c:v>
                </c:pt>
                <c:pt idx="624">
                  <c:v>4.5945098039215688</c:v>
                </c:pt>
                <c:pt idx="625">
                  <c:v>5.8028758169934642</c:v>
                </c:pt>
                <c:pt idx="626">
                  <c:v>5.9375163398692816</c:v>
                </c:pt>
                <c:pt idx="627">
                  <c:v>5.8847058823529421</c:v>
                </c:pt>
                <c:pt idx="628">
                  <c:v>5.313464052287582</c:v>
                </c:pt>
                <c:pt idx="629">
                  <c:v>1.5009150326797389</c:v>
                </c:pt>
                <c:pt idx="630">
                  <c:v>1.06640522875817</c:v>
                </c:pt>
                <c:pt idx="631">
                  <c:v>1.4964705882352942</c:v>
                </c:pt>
                <c:pt idx="632">
                  <c:v>1.4569934640522875</c:v>
                </c:pt>
                <c:pt idx="633">
                  <c:v>1.4569934640522875</c:v>
                </c:pt>
                <c:pt idx="634">
                  <c:v>1.4305882352941177</c:v>
                </c:pt>
                <c:pt idx="635">
                  <c:v>3.2169934640522877</c:v>
                </c:pt>
                <c:pt idx="636">
                  <c:v>4.1150326797385626</c:v>
                </c:pt>
                <c:pt idx="637">
                  <c:v>4.1150326797385626</c:v>
                </c:pt>
                <c:pt idx="638">
                  <c:v>4.1150326797385626</c:v>
                </c:pt>
                <c:pt idx="639">
                  <c:v>4.3301960784313733</c:v>
                </c:pt>
                <c:pt idx="640">
                  <c:v>2.5445751633986933</c:v>
                </c:pt>
                <c:pt idx="641">
                  <c:v>2.6112418300653593</c:v>
                </c:pt>
                <c:pt idx="642">
                  <c:v>4.0983006535947721</c:v>
                </c:pt>
                <c:pt idx="643">
                  <c:v>4.2928104575163397</c:v>
                </c:pt>
                <c:pt idx="644">
                  <c:v>3.9856209150326802</c:v>
                </c:pt>
                <c:pt idx="645">
                  <c:v>3.2303267973856209</c:v>
                </c:pt>
                <c:pt idx="646">
                  <c:v>2.3471895424836604</c:v>
                </c:pt>
                <c:pt idx="647">
                  <c:v>0.94692810457516341</c:v>
                </c:pt>
                <c:pt idx="648">
                  <c:v>0.88784313725490216</c:v>
                </c:pt>
                <c:pt idx="649">
                  <c:v>0.98352941176470587</c:v>
                </c:pt>
                <c:pt idx="650">
                  <c:v>1.1675816993464052</c:v>
                </c:pt>
                <c:pt idx="651">
                  <c:v>0.52130718954248367</c:v>
                </c:pt>
                <c:pt idx="652">
                  <c:v>0.43450980392156863</c:v>
                </c:pt>
                <c:pt idx="653">
                  <c:v>0.40392156862745099</c:v>
                </c:pt>
                <c:pt idx="654">
                  <c:v>4.5137254901960784</c:v>
                </c:pt>
                <c:pt idx="655">
                  <c:v>9.9633986928104594</c:v>
                </c:pt>
                <c:pt idx="656">
                  <c:v>11.085228758169935</c:v>
                </c:pt>
                <c:pt idx="657">
                  <c:v>12.209150326797385</c:v>
                </c:pt>
                <c:pt idx="658">
                  <c:v>17.071372549019607</c:v>
                </c:pt>
                <c:pt idx="659">
                  <c:v>14.281830065359479</c:v>
                </c:pt>
                <c:pt idx="660">
                  <c:v>8.6381699346405227</c:v>
                </c:pt>
                <c:pt idx="661">
                  <c:v>7.6541176470588246</c:v>
                </c:pt>
                <c:pt idx="662">
                  <c:v>9.0771241830065357</c:v>
                </c:pt>
                <c:pt idx="663">
                  <c:v>5.5715032679738554</c:v>
                </c:pt>
                <c:pt idx="664">
                  <c:v>4.5911111111111111</c:v>
                </c:pt>
                <c:pt idx="665">
                  <c:v>4.8010457516339873</c:v>
                </c:pt>
                <c:pt idx="666">
                  <c:v>4.9597385620915038</c:v>
                </c:pt>
                <c:pt idx="667">
                  <c:v>4.0347712418300654</c:v>
                </c:pt>
                <c:pt idx="668">
                  <c:v>2.7602614379084973</c:v>
                </c:pt>
                <c:pt idx="669">
                  <c:v>3.9257516339869287</c:v>
                </c:pt>
                <c:pt idx="670">
                  <c:v>5.0363398692810462</c:v>
                </c:pt>
                <c:pt idx="671">
                  <c:v>5.4886274509803927</c:v>
                </c:pt>
                <c:pt idx="672">
                  <c:v>4.1966013071895425</c:v>
                </c:pt>
                <c:pt idx="673">
                  <c:v>4.0347712418300654</c:v>
                </c:pt>
                <c:pt idx="674">
                  <c:v>2.6112418300653593</c:v>
                </c:pt>
                <c:pt idx="675">
                  <c:v>2.0773856209150328</c:v>
                </c:pt>
                <c:pt idx="676">
                  <c:v>2.4352941176470591</c:v>
                </c:pt>
                <c:pt idx="677">
                  <c:v>2.5555555555555558</c:v>
                </c:pt>
                <c:pt idx="678">
                  <c:v>3.214640522875817</c:v>
                </c:pt>
                <c:pt idx="679">
                  <c:v>3.0371241830065361</c:v>
                </c:pt>
                <c:pt idx="680">
                  <c:v>2.5981699346405231</c:v>
                </c:pt>
                <c:pt idx="681">
                  <c:v>2.7837908496732022</c:v>
                </c:pt>
                <c:pt idx="682">
                  <c:v>3.6094117647058828</c:v>
                </c:pt>
                <c:pt idx="683">
                  <c:v>4.9984313725490193</c:v>
                </c:pt>
                <c:pt idx="684">
                  <c:v>5.223529411764706</c:v>
                </c:pt>
                <c:pt idx="685">
                  <c:v>4.8664052287581701</c:v>
                </c:pt>
                <c:pt idx="686">
                  <c:v>3.5741176470588241</c:v>
                </c:pt>
                <c:pt idx="687">
                  <c:v>2.298300653594771</c:v>
                </c:pt>
                <c:pt idx="688">
                  <c:v>0.22509803921568627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0.72444444444444456</c:v>
                </c:pt>
                <c:pt idx="694">
                  <c:v>0.72758169934640515</c:v>
                </c:pt>
                <c:pt idx="695">
                  <c:v>0.73071895424836608</c:v>
                </c:pt>
                <c:pt idx="696">
                  <c:v>0.71790849673202628</c:v>
                </c:pt>
                <c:pt idx="697">
                  <c:v>6.84967320261438E-2</c:v>
                </c:pt>
                <c:pt idx="698">
                  <c:v>1.2549019607843137E-2</c:v>
                </c:pt>
                <c:pt idx="699">
                  <c:v>9.4117647058823539E-3</c:v>
                </c:pt>
                <c:pt idx="700">
                  <c:v>6.1176470588235297E-2</c:v>
                </c:pt>
                <c:pt idx="701">
                  <c:v>2.6839215686274507</c:v>
                </c:pt>
                <c:pt idx="702">
                  <c:v>5.3396078431372551</c:v>
                </c:pt>
                <c:pt idx="703">
                  <c:v>6.7079738562091507</c:v>
                </c:pt>
                <c:pt idx="704">
                  <c:v>8.614901960784314</c:v>
                </c:pt>
                <c:pt idx="705">
                  <c:v>9.0426143790849682</c:v>
                </c:pt>
                <c:pt idx="706">
                  <c:v>6.4326797385620917</c:v>
                </c:pt>
                <c:pt idx="707">
                  <c:v>4.5537254901960793</c:v>
                </c:pt>
                <c:pt idx="708">
                  <c:v>4.2201307189542483</c:v>
                </c:pt>
                <c:pt idx="709">
                  <c:v>2.3320261437908498</c:v>
                </c:pt>
                <c:pt idx="710">
                  <c:v>1.8494117647058825</c:v>
                </c:pt>
                <c:pt idx="711">
                  <c:v>1.9286274509803922</c:v>
                </c:pt>
                <c:pt idx="712">
                  <c:v>3.7058823529411766</c:v>
                </c:pt>
                <c:pt idx="713">
                  <c:v>4.133856209150327</c:v>
                </c:pt>
                <c:pt idx="714">
                  <c:v>4.1150326797385626</c:v>
                </c:pt>
                <c:pt idx="715">
                  <c:v>4.1150326797385626</c:v>
                </c:pt>
                <c:pt idx="716">
                  <c:v>4.4128104575163398</c:v>
                </c:pt>
                <c:pt idx="717">
                  <c:v>2.9205228758169937</c:v>
                </c:pt>
                <c:pt idx="718">
                  <c:v>3.9890196078431379</c:v>
                </c:pt>
                <c:pt idx="719">
                  <c:v>7.173856209150328</c:v>
                </c:pt>
                <c:pt idx="720">
                  <c:v>7.7343790849673217</c:v>
                </c:pt>
                <c:pt idx="721">
                  <c:v>7.3445751633986935</c:v>
                </c:pt>
                <c:pt idx="722">
                  <c:v>6.2959477124183003</c:v>
                </c:pt>
                <c:pt idx="723">
                  <c:v>4.4109803921568629</c:v>
                </c:pt>
                <c:pt idx="724">
                  <c:v>1.6593464052287583</c:v>
                </c:pt>
                <c:pt idx="725">
                  <c:v>1.8316339869281049</c:v>
                </c:pt>
                <c:pt idx="726">
                  <c:v>2.1529411764705881</c:v>
                </c:pt>
                <c:pt idx="727">
                  <c:v>2.5971241830065357</c:v>
                </c:pt>
                <c:pt idx="728">
                  <c:v>1.9508496732026142</c:v>
                </c:pt>
                <c:pt idx="729">
                  <c:v>1.5176470588235296</c:v>
                </c:pt>
                <c:pt idx="730">
                  <c:v>0.88000000000000012</c:v>
                </c:pt>
                <c:pt idx="731">
                  <c:v>2.5835294117647063</c:v>
                </c:pt>
                <c:pt idx="732">
                  <c:v>6.3176470588235301</c:v>
                </c:pt>
                <c:pt idx="733">
                  <c:v>7.287320261437908</c:v>
                </c:pt>
                <c:pt idx="734">
                  <c:v>8.3819607843137263</c:v>
                </c:pt>
                <c:pt idx="735">
                  <c:v>11.975424836601306</c:v>
                </c:pt>
                <c:pt idx="736">
                  <c:v>10.69986928104575</c:v>
                </c:pt>
                <c:pt idx="737">
                  <c:v>6.5022222222222217</c:v>
                </c:pt>
                <c:pt idx="738">
                  <c:v>5.6216993464052303</c:v>
                </c:pt>
                <c:pt idx="739">
                  <c:v>5.6645751633986929</c:v>
                </c:pt>
                <c:pt idx="740">
                  <c:v>2.0271895424836601</c:v>
                </c:pt>
                <c:pt idx="741">
                  <c:v>1.624313725490196</c:v>
                </c:pt>
                <c:pt idx="742">
                  <c:v>1.8533333333333333</c:v>
                </c:pt>
                <c:pt idx="743">
                  <c:v>2.0891503267973861</c:v>
                </c:pt>
                <c:pt idx="744">
                  <c:v>2.5252287581699346</c:v>
                </c:pt>
                <c:pt idx="745">
                  <c:v>2.6609150326797391</c:v>
                </c:pt>
                <c:pt idx="746">
                  <c:v>3.8598692810457513</c:v>
                </c:pt>
                <c:pt idx="747">
                  <c:v>4.9903267973856211</c:v>
                </c:pt>
                <c:pt idx="748">
                  <c:v>5.4666666666666677</c:v>
                </c:pt>
                <c:pt idx="749">
                  <c:v>4.2230065359477127</c:v>
                </c:pt>
                <c:pt idx="750">
                  <c:v>4.0643137254901962</c:v>
                </c:pt>
                <c:pt idx="751">
                  <c:v>2.6996078431372545</c:v>
                </c:pt>
                <c:pt idx="752">
                  <c:v>2.2094117647058824</c:v>
                </c:pt>
                <c:pt idx="753">
                  <c:v>2.8295424836601311</c:v>
                </c:pt>
                <c:pt idx="754">
                  <c:v>2.9908496732026144</c:v>
                </c:pt>
                <c:pt idx="755">
                  <c:v>3.8271895424836608</c:v>
                </c:pt>
                <c:pt idx="756">
                  <c:v>3.6465359477124188</c:v>
                </c:pt>
                <c:pt idx="757">
                  <c:v>3.1343790849673203</c:v>
                </c:pt>
                <c:pt idx="758">
                  <c:v>3.0052287581699351</c:v>
                </c:pt>
                <c:pt idx="759">
                  <c:v>3.7898039215686281</c:v>
                </c:pt>
                <c:pt idx="760">
                  <c:v>4.9984313725490193</c:v>
                </c:pt>
                <c:pt idx="761">
                  <c:v>5.223529411764706</c:v>
                </c:pt>
                <c:pt idx="762">
                  <c:v>4.8664052287581701</c:v>
                </c:pt>
                <c:pt idx="763">
                  <c:v>3.5741176470588241</c:v>
                </c:pt>
                <c:pt idx="764">
                  <c:v>2.298300653594771</c:v>
                </c:pt>
                <c:pt idx="765">
                  <c:v>0.22509803921568627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0.78928104575163405</c:v>
                </c:pt>
                <c:pt idx="771">
                  <c:v>1.3278431372549022</c:v>
                </c:pt>
                <c:pt idx="772">
                  <c:v>1.3435294117647059</c:v>
                </c:pt>
                <c:pt idx="773">
                  <c:v>1.3432679738562094</c:v>
                </c:pt>
                <c:pt idx="774">
                  <c:v>0.87398692810457523</c:v>
                </c:pt>
                <c:pt idx="775">
                  <c:v>0.75633986928104568</c:v>
                </c:pt>
                <c:pt idx="776">
                  <c:v>0.27529411764705886</c:v>
                </c:pt>
                <c:pt idx="777">
                  <c:v>0.60183006535947714</c:v>
                </c:pt>
                <c:pt idx="778">
                  <c:v>3.5098039215686279</c:v>
                </c:pt>
                <c:pt idx="779">
                  <c:v>7.3479738562091512</c:v>
                </c:pt>
                <c:pt idx="780">
                  <c:v>9.9934640522875817</c:v>
                </c:pt>
                <c:pt idx="781">
                  <c:v>13.370196078431372</c:v>
                </c:pt>
                <c:pt idx="782">
                  <c:v>13.599738562091503</c:v>
                </c:pt>
                <c:pt idx="783">
                  <c:v>10.76967320261438</c:v>
                </c:pt>
                <c:pt idx="784">
                  <c:v>7.5691503267973861</c:v>
                </c:pt>
                <c:pt idx="785">
                  <c:v>6.0768627450980386</c:v>
                </c:pt>
                <c:pt idx="786">
                  <c:v>2.6896732026143795</c:v>
                </c:pt>
                <c:pt idx="787">
                  <c:v>2.1179084967320261</c:v>
                </c:pt>
                <c:pt idx="788">
                  <c:v>2.1194771241830064</c:v>
                </c:pt>
                <c:pt idx="789">
                  <c:v>3.2431372549019608</c:v>
                </c:pt>
                <c:pt idx="790">
                  <c:v>3.3675816993464056</c:v>
                </c:pt>
                <c:pt idx="791">
                  <c:v>3.3205228758169936</c:v>
                </c:pt>
                <c:pt idx="792">
                  <c:v>3.3267973856209148</c:v>
                </c:pt>
                <c:pt idx="793">
                  <c:v>4.0337254901960788</c:v>
                </c:pt>
                <c:pt idx="794">
                  <c:v>3.4078431372549023</c:v>
                </c:pt>
                <c:pt idx="795">
                  <c:v>4.9837908496732028</c:v>
                </c:pt>
                <c:pt idx="796">
                  <c:v>8.5249673202614389</c:v>
                </c:pt>
                <c:pt idx="797">
                  <c:v>10.376732026143792</c:v>
                </c:pt>
                <c:pt idx="798">
                  <c:v>9.9751633986928105</c:v>
                </c:pt>
                <c:pt idx="799">
                  <c:v>8.6533333333333342</c:v>
                </c:pt>
                <c:pt idx="800">
                  <c:v>6.12156862745098</c:v>
                </c:pt>
                <c:pt idx="801">
                  <c:v>3.374117647058823</c:v>
                </c:pt>
                <c:pt idx="802">
                  <c:v>2.666666666666667</c:v>
                </c:pt>
                <c:pt idx="803">
                  <c:v>2.5905882352941179</c:v>
                </c:pt>
                <c:pt idx="804">
                  <c:v>3.4044444444444442</c:v>
                </c:pt>
                <c:pt idx="805">
                  <c:v>3.0794771241830068</c:v>
                </c:pt>
                <c:pt idx="806">
                  <c:v>2.2857516339869282</c:v>
                </c:pt>
                <c:pt idx="807">
                  <c:v>1.1450980392156864</c:v>
                </c:pt>
                <c:pt idx="808">
                  <c:v>1.0284967320261438</c:v>
                </c:pt>
                <c:pt idx="809">
                  <c:v>3.2177777777777781</c:v>
                </c:pt>
                <c:pt idx="810">
                  <c:v>3.7424836601307185</c:v>
                </c:pt>
                <c:pt idx="811">
                  <c:v>4.8371241830065372</c:v>
                </c:pt>
                <c:pt idx="812">
                  <c:v>8.4543790849673215</c:v>
                </c:pt>
                <c:pt idx="813">
                  <c:v>8.9730718954248374</c:v>
                </c:pt>
                <c:pt idx="814">
                  <c:v>5.9699346405228759</c:v>
                </c:pt>
                <c:pt idx="815">
                  <c:v>5.5343790849673198</c:v>
                </c:pt>
                <c:pt idx="816">
                  <c:v>5.5772549019607851</c:v>
                </c:pt>
                <c:pt idx="817">
                  <c:v>2.032941176470588</c:v>
                </c:pt>
                <c:pt idx="818">
                  <c:v>1.6559477124183006</c:v>
                </c:pt>
                <c:pt idx="819">
                  <c:v>1.872156862745098</c:v>
                </c:pt>
                <c:pt idx="820">
                  <c:v>1.8115032679738561</c:v>
                </c:pt>
                <c:pt idx="821">
                  <c:v>0.91503267973856206</c:v>
                </c:pt>
                <c:pt idx="822">
                  <c:v>0.85751633986928111</c:v>
                </c:pt>
                <c:pt idx="823">
                  <c:v>1.4162091503267973</c:v>
                </c:pt>
                <c:pt idx="824">
                  <c:v>2.6005228758169938</c:v>
                </c:pt>
                <c:pt idx="825">
                  <c:v>3.4569934640522879</c:v>
                </c:pt>
                <c:pt idx="826">
                  <c:v>3.5458823529411765</c:v>
                </c:pt>
                <c:pt idx="827">
                  <c:v>3.5396078431372553</c:v>
                </c:pt>
                <c:pt idx="828">
                  <c:v>3.0873202614379087</c:v>
                </c:pt>
                <c:pt idx="829">
                  <c:v>2.1785620915032684</c:v>
                </c:pt>
                <c:pt idx="830">
                  <c:v>2.7503267973856209</c:v>
                </c:pt>
                <c:pt idx="831">
                  <c:v>2.924183006535948</c:v>
                </c:pt>
                <c:pt idx="832">
                  <c:v>3.7696732026143787</c:v>
                </c:pt>
                <c:pt idx="833">
                  <c:v>3.3168627450980392</c:v>
                </c:pt>
                <c:pt idx="834">
                  <c:v>3.1822222222222223</c:v>
                </c:pt>
                <c:pt idx="835">
                  <c:v>3.0177777777777779</c:v>
                </c:pt>
                <c:pt idx="836">
                  <c:v>4.1511111111111116</c:v>
                </c:pt>
                <c:pt idx="837">
                  <c:v>6.3294117647058821</c:v>
                </c:pt>
                <c:pt idx="838">
                  <c:v>6.6483660130718958</c:v>
                </c:pt>
                <c:pt idx="839">
                  <c:v>6.2912418300653599</c:v>
                </c:pt>
                <c:pt idx="840">
                  <c:v>4.9989542483660134</c:v>
                </c:pt>
                <c:pt idx="841">
                  <c:v>3.3618300653594777</c:v>
                </c:pt>
                <c:pt idx="842">
                  <c:v>0.3189542483660131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0.62091503267973858</c:v>
                </c:pt>
                <c:pt idx="848">
                  <c:v>1.5691503267973856</c:v>
                </c:pt>
                <c:pt idx="849">
                  <c:v>1.6619607843137256</c:v>
                </c:pt>
                <c:pt idx="850">
                  <c:v>1.6616993464052288</c:v>
                </c:pt>
                <c:pt idx="851">
                  <c:v>1.3688888888888888</c:v>
                </c:pt>
                <c:pt idx="852">
                  <c:v>1.6371241830065359</c:v>
                </c:pt>
                <c:pt idx="853">
                  <c:v>2.0426143790849673</c:v>
                </c:pt>
                <c:pt idx="854">
                  <c:v>3.154771241830066</c:v>
                </c:pt>
                <c:pt idx="855">
                  <c:v>5.6096732026143794</c:v>
                </c:pt>
                <c:pt idx="856">
                  <c:v>10.131503267973859</c:v>
                </c:pt>
                <c:pt idx="857">
                  <c:v>14.773856209150326</c:v>
                </c:pt>
                <c:pt idx="858">
                  <c:v>18.451764705882354</c:v>
                </c:pt>
                <c:pt idx="859">
                  <c:v>17.963398692810458</c:v>
                </c:pt>
                <c:pt idx="860">
                  <c:v>15.633725490196078</c:v>
                </c:pt>
                <c:pt idx="861">
                  <c:v>11.869019607843139</c:v>
                </c:pt>
                <c:pt idx="862">
                  <c:v>8.6122875816993467</c:v>
                </c:pt>
                <c:pt idx="863">
                  <c:v>3.6533333333333329</c:v>
                </c:pt>
                <c:pt idx="864">
                  <c:v>2.9367320261437908</c:v>
                </c:pt>
                <c:pt idx="865">
                  <c:v>2.7989542483660128</c:v>
                </c:pt>
                <c:pt idx="866">
                  <c:v>2.0614379084967323</c:v>
                </c:pt>
                <c:pt idx="867">
                  <c:v>0.7756862745098041</c:v>
                </c:pt>
                <c:pt idx="868">
                  <c:v>0.70614379084967316</c:v>
                </c:pt>
                <c:pt idx="869">
                  <c:v>0.72183006535947725</c:v>
                </c:pt>
                <c:pt idx="870">
                  <c:v>1.5207843137254904</c:v>
                </c:pt>
                <c:pt idx="871">
                  <c:v>2.6640522875816992</c:v>
                </c:pt>
                <c:pt idx="872">
                  <c:v>5.2115032679738569</c:v>
                </c:pt>
                <c:pt idx="873">
                  <c:v>9.2363398692810463</c:v>
                </c:pt>
                <c:pt idx="874">
                  <c:v>11.341960784313725</c:v>
                </c:pt>
                <c:pt idx="875">
                  <c:v>11.677124183006535</c:v>
                </c:pt>
                <c:pt idx="876">
                  <c:v>10.810196078431375</c:v>
                </c:pt>
                <c:pt idx="877">
                  <c:v>8.760784313725491</c:v>
                </c:pt>
                <c:pt idx="878">
                  <c:v>5.4938562091503265</c:v>
                </c:pt>
                <c:pt idx="879">
                  <c:v>4.5231372549019602</c:v>
                </c:pt>
                <c:pt idx="880">
                  <c:v>3.7228758169934646</c:v>
                </c:pt>
                <c:pt idx="881">
                  <c:v>4.0135947712418298</c:v>
                </c:pt>
                <c:pt idx="882">
                  <c:v>3.0562091503267976</c:v>
                </c:pt>
                <c:pt idx="883">
                  <c:v>2.2951633986928104</c:v>
                </c:pt>
                <c:pt idx="884">
                  <c:v>1.1445751633986929</c:v>
                </c:pt>
                <c:pt idx="885">
                  <c:v>0.81071895424836604</c:v>
                </c:pt>
                <c:pt idx="886">
                  <c:v>0.84967320261437929</c:v>
                </c:pt>
                <c:pt idx="887">
                  <c:v>0.97176470588235297</c:v>
                </c:pt>
                <c:pt idx="888">
                  <c:v>1.9835294117647062</c:v>
                </c:pt>
                <c:pt idx="889">
                  <c:v>5.1960784313725492</c:v>
                </c:pt>
                <c:pt idx="890">
                  <c:v>5.8107189542483662</c:v>
                </c:pt>
                <c:pt idx="891">
                  <c:v>4.9610457516339865</c:v>
                </c:pt>
                <c:pt idx="892">
                  <c:v>4.9281045751633989</c:v>
                </c:pt>
                <c:pt idx="893">
                  <c:v>4.9845751633986932</c:v>
                </c:pt>
                <c:pt idx="894">
                  <c:v>1.8517647058823532</c:v>
                </c:pt>
                <c:pt idx="895">
                  <c:v>1.361307189542484</c:v>
                </c:pt>
                <c:pt idx="896">
                  <c:v>1.3835294117647059</c:v>
                </c:pt>
                <c:pt idx="897">
                  <c:v>1.3228758169934642</c:v>
                </c:pt>
                <c:pt idx="898">
                  <c:v>0.25464052287581701</c:v>
                </c:pt>
                <c:pt idx="899">
                  <c:v>0.17490196078431375</c:v>
                </c:pt>
                <c:pt idx="900">
                  <c:v>6.326797385620915E-2</c:v>
                </c:pt>
                <c:pt idx="901">
                  <c:v>0.89777777777777779</c:v>
                </c:pt>
                <c:pt idx="902">
                  <c:v>1.703529411764706</c:v>
                </c:pt>
                <c:pt idx="903">
                  <c:v>2.0303267973856212</c:v>
                </c:pt>
                <c:pt idx="904">
                  <c:v>2.0718954248366015</c:v>
                </c:pt>
                <c:pt idx="905">
                  <c:v>2.5445751633986933</c:v>
                </c:pt>
                <c:pt idx="906">
                  <c:v>2.0650980392156866</c:v>
                </c:pt>
                <c:pt idx="907">
                  <c:v>2.5121568627450981</c:v>
                </c:pt>
                <c:pt idx="908">
                  <c:v>2.7730718954248363</c:v>
                </c:pt>
                <c:pt idx="909">
                  <c:v>3.5960784313725491</c:v>
                </c:pt>
                <c:pt idx="910">
                  <c:v>3.1108496732026141</c:v>
                </c:pt>
                <c:pt idx="911">
                  <c:v>3.0875816993464058</c:v>
                </c:pt>
                <c:pt idx="912">
                  <c:v>3.0920261437908496</c:v>
                </c:pt>
                <c:pt idx="913">
                  <c:v>4.6771241830065362</c:v>
                </c:pt>
                <c:pt idx="914">
                  <c:v>8.5686274509803919</c:v>
                </c:pt>
                <c:pt idx="915">
                  <c:v>9.1050980392156866</c:v>
                </c:pt>
                <c:pt idx="916">
                  <c:v>8.8256209150326796</c:v>
                </c:pt>
                <c:pt idx="917">
                  <c:v>7.5398692810457515</c:v>
                </c:pt>
                <c:pt idx="918">
                  <c:v>5.3670588235294128</c:v>
                </c:pt>
                <c:pt idx="919">
                  <c:v>0.61098039215686284</c:v>
                </c:pt>
                <c:pt idx="920">
                  <c:v>7.450980392156864E-2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0.52366013071895423</c:v>
                </c:pt>
                <c:pt idx="925">
                  <c:v>1.471895424836601</c:v>
                </c:pt>
                <c:pt idx="926">
                  <c:v>1.5647058823529412</c:v>
                </c:pt>
                <c:pt idx="927">
                  <c:v>1.6454901960784314</c:v>
                </c:pt>
                <c:pt idx="928">
                  <c:v>1.4423529411764704</c:v>
                </c:pt>
                <c:pt idx="929">
                  <c:v>1.7369934640522877</c:v>
                </c:pt>
                <c:pt idx="930">
                  <c:v>2.1424836601307189</c:v>
                </c:pt>
                <c:pt idx="931">
                  <c:v>3.221699346405229</c:v>
                </c:pt>
                <c:pt idx="932">
                  <c:v>4.19764705882353</c:v>
                </c:pt>
                <c:pt idx="933">
                  <c:v>8.6870588235294104</c:v>
                </c:pt>
                <c:pt idx="934">
                  <c:v>14.958169934640523</c:v>
                </c:pt>
                <c:pt idx="935">
                  <c:v>18.793202614379087</c:v>
                </c:pt>
                <c:pt idx="936">
                  <c:v>18.337777777777777</c:v>
                </c:pt>
                <c:pt idx="937">
                  <c:v>17.74718954248366</c:v>
                </c:pt>
                <c:pt idx="938">
                  <c:v>14.035555555555556</c:v>
                </c:pt>
                <c:pt idx="939">
                  <c:v>9.1500653594771251</c:v>
                </c:pt>
                <c:pt idx="940">
                  <c:v>4.033986928104575</c:v>
                </c:pt>
                <c:pt idx="941">
                  <c:v>3.3330718954248368</c:v>
                </c:pt>
                <c:pt idx="942">
                  <c:v>2.8541176470588239</c:v>
                </c:pt>
                <c:pt idx="943">
                  <c:v>1.833464052287582</c:v>
                </c:pt>
                <c:pt idx="944">
                  <c:v>8.8366013071895427E-2</c:v>
                </c:pt>
                <c:pt idx="945">
                  <c:v>1.8823529411764708E-2</c:v>
                </c:pt>
                <c:pt idx="946">
                  <c:v>3.7647058823529415E-2</c:v>
                </c:pt>
                <c:pt idx="947">
                  <c:v>0.62875816993464051</c:v>
                </c:pt>
                <c:pt idx="948">
                  <c:v>1.5231372549019608</c:v>
                </c:pt>
                <c:pt idx="949">
                  <c:v>4.1864052287581703</c:v>
                </c:pt>
                <c:pt idx="950">
                  <c:v>8.041830065359477</c:v>
                </c:pt>
                <c:pt idx="951">
                  <c:v>10.328104575163398</c:v>
                </c:pt>
                <c:pt idx="952">
                  <c:v>11.285490196078431</c:v>
                </c:pt>
                <c:pt idx="953">
                  <c:v>10.95843137254902</c:v>
                </c:pt>
                <c:pt idx="954">
                  <c:v>9.4332026143790841</c:v>
                </c:pt>
                <c:pt idx="955">
                  <c:v>6.3356862745098042</c:v>
                </c:pt>
                <c:pt idx="956">
                  <c:v>5.1592156862745098</c:v>
                </c:pt>
                <c:pt idx="957">
                  <c:v>3.9189542483660134</c:v>
                </c:pt>
                <c:pt idx="958">
                  <c:v>4.0943790849673203</c:v>
                </c:pt>
                <c:pt idx="959">
                  <c:v>2.9563398692810456</c:v>
                </c:pt>
                <c:pt idx="960">
                  <c:v>2.1952941176470593</c:v>
                </c:pt>
                <c:pt idx="961">
                  <c:v>1.0541176470588236</c:v>
                </c:pt>
                <c:pt idx="962">
                  <c:v>0.8554248366013073</c:v>
                </c:pt>
                <c:pt idx="963">
                  <c:v>0.2614379084967321</c:v>
                </c:pt>
                <c:pt idx="964">
                  <c:v>0.26771241830065362</c:v>
                </c:pt>
                <c:pt idx="965">
                  <c:v>0.8013071895424837</c:v>
                </c:pt>
                <c:pt idx="966">
                  <c:v>1.9398692810457516</c:v>
                </c:pt>
                <c:pt idx="967">
                  <c:v>1.9835294117647062</c:v>
                </c:pt>
                <c:pt idx="968">
                  <c:v>1.8347712418300655</c:v>
                </c:pt>
                <c:pt idx="969">
                  <c:v>1.8284967320261436</c:v>
                </c:pt>
                <c:pt idx="970">
                  <c:v>1.6164705882352943</c:v>
                </c:pt>
                <c:pt idx="971">
                  <c:v>0.55137254901960786</c:v>
                </c:pt>
                <c:pt idx="972">
                  <c:v>0.39816993464052286</c:v>
                </c:pt>
                <c:pt idx="973">
                  <c:v>0.42039215686274511</c:v>
                </c:pt>
                <c:pt idx="974">
                  <c:v>0.45516339869281053</c:v>
                </c:pt>
                <c:pt idx="975">
                  <c:v>0.13359477124183006</c:v>
                </c:pt>
                <c:pt idx="976">
                  <c:v>5.6993464052287578E-2</c:v>
                </c:pt>
                <c:pt idx="977">
                  <c:v>5.6993464052287578E-2</c:v>
                </c:pt>
                <c:pt idx="978">
                  <c:v>0.41411764705882359</c:v>
                </c:pt>
                <c:pt idx="979">
                  <c:v>1.1275816993464054</c:v>
                </c:pt>
                <c:pt idx="980">
                  <c:v>1.438169934640523</c:v>
                </c:pt>
                <c:pt idx="981">
                  <c:v>1.4797385620915031</c:v>
                </c:pt>
                <c:pt idx="982">
                  <c:v>1.8988235294117644</c:v>
                </c:pt>
                <c:pt idx="983">
                  <c:v>1.8525490196078431</c:v>
                </c:pt>
                <c:pt idx="984">
                  <c:v>2.2567320261437911</c:v>
                </c:pt>
                <c:pt idx="985">
                  <c:v>2.9186928104575167</c:v>
                </c:pt>
                <c:pt idx="986">
                  <c:v>4.0410457516339875</c:v>
                </c:pt>
                <c:pt idx="987">
                  <c:v>3.6282352941176472</c:v>
                </c:pt>
                <c:pt idx="988">
                  <c:v>3.3743790849673201</c:v>
                </c:pt>
                <c:pt idx="989">
                  <c:v>2.5346405228758169</c:v>
                </c:pt>
                <c:pt idx="990">
                  <c:v>3.5701960784313731</c:v>
                </c:pt>
                <c:pt idx="991">
                  <c:v>6.2122875816993464</c:v>
                </c:pt>
                <c:pt idx="992">
                  <c:v>6.608888888888889</c:v>
                </c:pt>
                <c:pt idx="993">
                  <c:v>6.7145098039215689</c:v>
                </c:pt>
                <c:pt idx="994">
                  <c:v>6.4237908496732032</c:v>
                </c:pt>
                <c:pt idx="995">
                  <c:v>4.4156862745098042</c:v>
                </c:pt>
                <c:pt idx="996">
                  <c:v>0.60967320261437907</c:v>
                </c:pt>
                <c:pt idx="997">
                  <c:v>0.20679738562091504</c:v>
                </c:pt>
                <c:pt idx="998">
                  <c:v>2.1960784313725491E-2</c:v>
                </c:pt>
                <c:pt idx="999">
                  <c:v>0</c:v>
                </c:pt>
                <c:pt idx="1000">
                  <c:v>0</c:v>
                </c:pt>
                <c:pt idx="1001">
                  <c:v>6.4836601307189545E-2</c:v>
                </c:pt>
                <c:pt idx="1002">
                  <c:v>1.0130718954248368</c:v>
                </c:pt>
                <c:pt idx="1003">
                  <c:v>1.1058823529411765</c:v>
                </c:pt>
                <c:pt idx="1004">
                  <c:v>1.3181699346405227</c:v>
                </c:pt>
                <c:pt idx="1005">
                  <c:v>1.5610457516339868</c:v>
                </c:pt>
                <c:pt idx="1006">
                  <c:v>1.8556862745098039</c:v>
                </c:pt>
                <c:pt idx="1007">
                  <c:v>2.2611764705882353</c:v>
                </c:pt>
                <c:pt idx="1008">
                  <c:v>3.3247058823529416</c:v>
                </c:pt>
                <c:pt idx="1009">
                  <c:v>3.9056209150326793</c:v>
                </c:pt>
                <c:pt idx="1010">
                  <c:v>8.1775163398692818</c:v>
                </c:pt>
                <c:pt idx="1011">
                  <c:v>14.663790849673202</c:v>
                </c:pt>
                <c:pt idx="1012">
                  <c:v>18.695947712418302</c:v>
                </c:pt>
                <c:pt idx="1013">
                  <c:v>18.673986928104576</c:v>
                </c:pt>
                <c:pt idx="1014">
                  <c:v>18.493856209150326</c:v>
                </c:pt>
                <c:pt idx="1015">
                  <c:v>14.417777777777777</c:v>
                </c:pt>
                <c:pt idx="1016">
                  <c:v>8.7524183006535949</c:v>
                </c:pt>
                <c:pt idx="1017">
                  <c:v>3.43921568627451</c:v>
                </c:pt>
                <c:pt idx="1018">
                  <c:v>2.388235294117647</c:v>
                </c:pt>
                <c:pt idx="1019">
                  <c:v>1.9027450980392158</c:v>
                </c:pt>
                <c:pt idx="1020">
                  <c:v>1.5186928104575164</c:v>
                </c:pt>
                <c:pt idx="1021">
                  <c:v>0.3840522875816994</c:v>
                </c:pt>
                <c:pt idx="1022">
                  <c:v>0.73725490196078425</c:v>
                </c:pt>
                <c:pt idx="1023">
                  <c:v>0.69150326797385631</c:v>
                </c:pt>
                <c:pt idx="1024">
                  <c:v>1.0556862745098039</c:v>
                </c:pt>
                <c:pt idx="1025">
                  <c:v>1.6133333333333333</c:v>
                </c:pt>
                <c:pt idx="1026">
                  <c:v>3.0481045751633986</c:v>
                </c:pt>
                <c:pt idx="1027">
                  <c:v>5.1853594771241829</c:v>
                </c:pt>
                <c:pt idx="1028">
                  <c:v>7.9769934640522884</c:v>
                </c:pt>
                <c:pt idx="1029">
                  <c:v>9.5411764705882351</c:v>
                </c:pt>
                <c:pt idx="1030">
                  <c:v>9.4962091503267985</c:v>
                </c:pt>
                <c:pt idx="1031">
                  <c:v>9.3670588235294119</c:v>
                </c:pt>
                <c:pt idx="1032">
                  <c:v>7.9892810457516346</c:v>
                </c:pt>
                <c:pt idx="1033">
                  <c:v>6.3103267973856205</c:v>
                </c:pt>
                <c:pt idx="1034">
                  <c:v>4.4925490196078428</c:v>
                </c:pt>
                <c:pt idx="1035">
                  <c:v>4.5356862745098043</c:v>
                </c:pt>
                <c:pt idx="1036">
                  <c:v>3.1843137254901963</c:v>
                </c:pt>
                <c:pt idx="1037">
                  <c:v>1.9989542483660132</c:v>
                </c:pt>
                <c:pt idx="1038">
                  <c:v>0.8580392156862745</c:v>
                </c:pt>
                <c:pt idx="1039">
                  <c:v>0.9963398692810459</c:v>
                </c:pt>
                <c:pt idx="1040">
                  <c:v>1.0177777777777779</c:v>
                </c:pt>
                <c:pt idx="1041">
                  <c:v>1.3534640522875818</c:v>
                </c:pt>
                <c:pt idx="1042">
                  <c:v>1.456732026143791</c:v>
                </c:pt>
                <c:pt idx="1043">
                  <c:v>1.8188235294117649</c:v>
                </c:pt>
                <c:pt idx="1044">
                  <c:v>1.506666666666667</c:v>
                </c:pt>
                <c:pt idx="1045">
                  <c:v>0.87477124183006538</c:v>
                </c:pt>
                <c:pt idx="1046">
                  <c:v>0.53908496732026145</c:v>
                </c:pt>
                <c:pt idx="1047">
                  <c:v>0.43581699346405223</c:v>
                </c:pt>
                <c:pt idx="1048">
                  <c:v>9.5947712418300662E-2</c:v>
                </c:pt>
                <c:pt idx="1049">
                  <c:v>3.1633986928104575E-2</c:v>
                </c:pt>
                <c:pt idx="1050">
                  <c:v>5.6993464052287578E-2</c:v>
                </c:pt>
                <c:pt idx="1051">
                  <c:v>9.1764705882352929E-2</c:v>
                </c:pt>
                <c:pt idx="1052">
                  <c:v>9.1764705882352929E-2</c:v>
                </c:pt>
                <c:pt idx="1053">
                  <c:v>6.0130718954248367E-2</c:v>
                </c:pt>
                <c:pt idx="1054">
                  <c:v>0.59607843137254912</c:v>
                </c:pt>
                <c:pt idx="1055">
                  <c:v>0.85960784313725491</c:v>
                </c:pt>
                <c:pt idx="1056">
                  <c:v>0.97359477124183014</c:v>
                </c:pt>
                <c:pt idx="1057">
                  <c:v>0.97359477124183014</c:v>
                </c:pt>
                <c:pt idx="1058">
                  <c:v>1.0151633986928106</c:v>
                </c:pt>
                <c:pt idx="1059">
                  <c:v>0.89202614379084966</c:v>
                </c:pt>
                <c:pt idx="1060">
                  <c:v>0.82928104575163408</c:v>
                </c:pt>
                <c:pt idx="1061">
                  <c:v>1.5811764705882356</c:v>
                </c:pt>
                <c:pt idx="1062">
                  <c:v>2.2870588235294118</c:v>
                </c:pt>
                <c:pt idx="1063">
                  <c:v>3.2938562091503272</c:v>
                </c:pt>
                <c:pt idx="1064">
                  <c:v>2.9061437908496734</c:v>
                </c:pt>
                <c:pt idx="1065">
                  <c:v>3.7160784313725488</c:v>
                </c:pt>
                <c:pt idx="1066">
                  <c:v>3.1615686274509809</c:v>
                </c:pt>
                <c:pt idx="1067">
                  <c:v>5.0867973856209154</c:v>
                </c:pt>
                <c:pt idx="1068">
                  <c:v>8.3730718954248378</c:v>
                </c:pt>
                <c:pt idx="1069">
                  <c:v>9.0815686274509808</c:v>
                </c:pt>
                <c:pt idx="1070">
                  <c:v>8.2303267973856205</c:v>
                </c:pt>
                <c:pt idx="1071">
                  <c:v>8.106143790849675</c:v>
                </c:pt>
                <c:pt idx="1072">
                  <c:v>5.6410457516339871</c:v>
                </c:pt>
                <c:pt idx="1073">
                  <c:v>1.6899346405228759</c:v>
                </c:pt>
                <c:pt idx="1074">
                  <c:v>0.95633986928104586</c:v>
                </c:pt>
                <c:pt idx="1075">
                  <c:v>0.77150326797385615</c:v>
                </c:pt>
                <c:pt idx="1076">
                  <c:v>0.54954248366013081</c:v>
                </c:pt>
                <c:pt idx="1077">
                  <c:v>0.3835294117647059</c:v>
                </c:pt>
                <c:pt idx="1078">
                  <c:v>6.4836601307189545E-2</c:v>
                </c:pt>
                <c:pt idx="1079">
                  <c:v>1.0099346405228757</c:v>
                </c:pt>
                <c:pt idx="1080">
                  <c:v>1.0996078431372549</c:v>
                </c:pt>
                <c:pt idx="1081">
                  <c:v>1.3118954248366015</c:v>
                </c:pt>
                <c:pt idx="1082">
                  <c:v>1.548496732026144</c:v>
                </c:pt>
                <c:pt idx="1083">
                  <c:v>1.8431372549019607</c:v>
                </c:pt>
                <c:pt idx="1084">
                  <c:v>2.2517647058823527</c:v>
                </c:pt>
                <c:pt idx="1085">
                  <c:v>3.3184313725490195</c:v>
                </c:pt>
                <c:pt idx="1086">
                  <c:v>3.472156862745098</c:v>
                </c:pt>
                <c:pt idx="1087">
                  <c:v>6.0394771241830059</c:v>
                </c:pt>
                <c:pt idx="1088">
                  <c:v>11.292026143790851</c:v>
                </c:pt>
                <c:pt idx="1089">
                  <c:v>14.084705882352941</c:v>
                </c:pt>
                <c:pt idx="1090">
                  <c:v>14.767581699346406</c:v>
                </c:pt>
                <c:pt idx="1091">
                  <c:v>15.915294117647061</c:v>
                </c:pt>
                <c:pt idx="1092">
                  <c:v>13.437908496732026</c:v>
                </c:pt>
                <c:pt idx="1093">
                  <c:v>8.5362091503267976</c:v>
                </c:pt>
                <c:pt idx="1094">
                  <c:v>4.4436601307189552</c:v>
                </c:pt>
                <c:pt idx="1095">
                  <c:v>2.6878431372549016</c:v>
                </c:pt>
                <c:pt idx="1096">
                  <c:v>1.8684967320261441</c:v>
                </c:pt>
                <c:pt idx="1097">
                  <c:v>3.0915032679738568</c:v>
                </c:pt>
                <c:pt idx="1098">
                  <c:v>3.1589542483660127</c:v>
                </c:pt>
                <c:pt idx="1099">
                  <c:v>3.5594771241830068</c:v>
                </c:pt>
                <c:pt idx="1100">
                  <c:v>3.5738562091503274</c:v>
                </c:pt>
                <c:pt idx="1101">
                  <c:v>3.2917647058823536</c:v>
                </c:pt>
                <c:pt idx="1102">
                  <c:v>2.3011764705882354</c:v>
                </c:pt>
                <c:pt idx="1103">
                  <c:v>2.2671895424836603</c:v>
                </c:pt>
                <c:pt idx="1104">
                  <c:v>2.9607843137254903</c:v>
                </c:pt>
                <c:pt idx="1105">
                  <c:v>6.2013071895424838</c:v>
                </c:pt>
                <c:pt idx="1106">
                  <c:v>7.8713725490196085</c:v>
                </c:pt>
                <c:pt idx="1107">
                  <c:v>7.8797385620915028</c:v>
                </c:pt>
                <c:pt idx="1108">
                  <c:v>8.6494117647058815</c:v>
                </c:pt>
                <c:pt idx="1109">
                  <c:v>8.8465359477124199</c:v>
                </c:pt>
                <c:pt idx="1110">
                  <c:v>6.8779084967320259</c:v>
                </c:pt>
                <c:pt idx="1111">
                  <c:v>5.04</c:v>
                </c:pt>
                <c:pt idx="1112">
                  <c:v>4.8295424836601306</c:v>
                </c:pt>
                <c:pt idx="1113">
                  <c:v>3.3576470588235297</c:v>
                </c:pt>
                <c:pt idx="1114">
                  <c:v>2.0321568627450981</c:v>
                </c:pt>
                <c:pt idx="1115">
                  <c:v>1.0149019607843137</c:v>
                </c:pt>
                <c:pt idx="1116">
                  <c:v>1.7286274509803923</c:v>
                </c:pt>
                <c:pt idx="1117">
                  <c:v>2.2250980392156867</c:v>
                </c:pt>
                <c:pt idx="1118">
                  <c:v>2.6185620915032684</c:v>
                </c:pt>
                <c:pt idx="1119">
                  <c:v>2.7022222222222223</c:v>
                </c:pt>
                <c:pt idx="1120">
                  <c:v>2.7213071895424834</c:v>
                </c:pt>
                <c:pt idx="1121">
                  <c:v>1.8274509803921568</c:v>
                </c:pt>
                <c:pt idx="1122">
                  <c:v>0.97411764705882353</c:v>
                </c:pt>
                <c:pt idx="1123">
                  <c:v>0.53908496732026145</c:v>
                </c:pt>
                <c:pt idx="1124">
                  <c:v>0.43581699346405223</c:v>
                </c:pt>
                <c:pt idx="1125">
                  <c:v>0.12130718954248366</c:v>
                </c:pt>
                <c:pt idx="1126">
                  <c:v>5.6993464052287578E-2</c:v>
                </c:pt>
                <c:pt idx="1127">
                  <c:v>6.0130718954248367E-2</c:v>
                </c:pt>
                <c:pt idx="1128">
                  <c:v>6.9542483660130716E-2</c:v>
                </c:pt>
                <c:pt idx="1129">
                  <c:v>6.9542483660130716E-2</c:v>
                </c:pt>
                <c:pt idx="1130">
                  <c:v>1.2549019607843137E-2</c:v>
                </c:pt>
                <c:pt idx="1131">
                  <c:v>0.55790849673202625</c:v>
                </c:pt>
                <c:pt idx="1132">
                  <c:v>0.74483660130718954</c:v>
                </c:pt>
                <c:pt idx="1133">
                  <c:v>0.83163398692810453</c:v>
                </c:pt>
                <c:pt idx="1134">
                  <c:v>0.83163398692810453</c:v>
                </c:pt>
                <c:pt idx="1135">
                  <c:v>0.87006535947712427</c:v>
                </c:pt>
                <c:pt idx="1136">
                  <c:v>0.73437908496732029</c:v>
                </c:pt>
                <c:pt idx="1137">
                  <c:v>0.69725490196078432</c:v>
                </c:pt>
                <c:pt idx="1138">
                  <c:v>1.1869281045751634</c:v>
                </c:pt>
                <c:pt idx="1139">
                  <c:v>1.9743790849673204</c:v>
                </c:pt>
                <c:pt idx="1140">
                  <c:v>2.8070588235294118</c:v>
                </c:pt>
                <c:pt idx="1141">
                  <c:v>2.4224836601307187</c:v>
                </c:pt>
                <c:pt idx="1142">
                  <c:v>3.703790849673203</c:v>
                </c:pt>
                <c:pt idx="1143">
                  <c:v>4.1098039215686279</c:v>
                </c:pt>
                <c:pt idx="1144">
                  <c:v>7.0538562091503278</c:v>
                </c:pt>
                <c:pt idx="1145">
                  <c:v>10.742222222222223</c:v>
                </c:pt>
                <c:pt idx="1146">
                  <c:v>11.473725490196077</c:v>
                </c:pt>
                <c:pt idx="1147">
                  <c:v>10.322352941176472</c:v>
                </c:pt>
                <c:pt idx="1148">
                  <c:v>9.9477124183006538</c:v>
                </c:pt>
                <c:pt idx="1149">
                  <c:v>7.2180392156862752</c:v>
                </c:pt>
                <c:pt idx="1150">
                  <c:v>4.824313725490196</c:v>
                </c:pt>
                <c:pt idx="1151">
                  <c:v>4.1270588235294117</c:v>
                </c:pt>
                <c:pt idx="1152">
                  <c:v>3.8441830065359479</c:v>
                </c:pt>
                <c:pt idx="1153">
                  <c:v>3.2269281045751637</c:v>
                </c:pt>
                <c:pt idx="1154">
                  <c:v>2.2250980392156867</c:v>
                </c:pt>
                <c:pt idx="1155">
                  <c:v>0</c:v>
                </c:pt>
                <c:pt idx="1156">
                  <c:v>0.40967320261437917</c:v>
                </c:pt>
                <c:pt idx="1157">
                  <c:v>0.48679738562091507</c:v>
                </c:pt>
                <c:pt idx="1158">
                  <c:v>0.68653594771241833</c:v>
                </c:pt>
                <c:pt idx="1159">
                  <c:v>0.74300653594771249</c:v>
                </c:pt>
                <c:pt idx="1160">
                  <c:v>1.099346405228758</c:v>
                </c:pt>
                <c:pt idx="1161">
                  <c:v>1.9858823529411767</c:v>
                </c:pt>
                <c:pt idx="1162">
                  <c:v>2.7777777777777781</c:v>
                </c:pt>
                <c:pt idx="1163">
                  <c:v>2.6332026143790852</c:v>
                </c:pt>
                <c:pt idx="1164">
                  <c:v>4.0180392156862741</c:v>
                </c:pt>
                <c:pt idx="1165">
                  <c:v>8.1681045751633992</c:v>
                </c:pt>
                <c:pt idx="1166">
                  <c:v>9.5296732026143793</c:v>
                </c:pt>
                <c:pt idx="1167">
                  <c:v>11.481045751633987</c:v>
                </c:pt>
                <c:pt idx="1168">
                  <c:v>14.908496732026144</c:v>
                </c:pt>
                <c:pt idx="1169">
                  <c:v>15.296732026143792</c:v>
                </c:pt>
                <c:pt idx="1170">
                  <c:v>11.506405228758171</c:v>
                </c:pt>
                <c:pt idx="1171">
                  <c:v>8.874248366013072</c:v>
                </c:pt>
                <c:pt idx="1172">
                  <c:v>6.2018300653594762</c:v>
                </c:pt>
                <c:pt idx="1173">
                  <c:v>4.3911111111111119</c:v>
                </c:pt>
                <c:pt idx="1174">
                  <c:v>5.7809150326797392</c:v>
                </c:pt>
                <c:pt idx="1175">
                  <c:v>6.626666666666666</c:v>
                </c:pt>
                <c:pt idx="1176">
                  <c:v>7.3160784313725493</c:v>
                </c:pt>
                <c:pt idx="1177">
                  <c:v>7.2627450980392156</c:v>
                </c:pt>
                <c:pt idx="1178">
                  <c:v>5.6002614379084976</c:v>
                </c:pt>
                <c:pt idx="1179">
                  <c:v>3.7626143790849675</c:v>
                </c:pt>
                <c:pt idx="1180">
                  <c:v>4.3184313725490195</c:v>
                </c:pt>
                <c:pt idx="1181">
                  <c:v>5.3869281045751638</c:v>
                </c:pt>
                <c:pt idx="1182">
                  <c:v>7.6101960784313727</c:v>
                </c:pt>
                <c:pt idx="1183">
                  <c:v>9.2951633986928126</c:v>
                </c:pt>
                <c:pt idx="1184">
                  <c:v>8.4807843137254917</c:v>
                </c:pt>
                <c:pt idx="1185">
                  <c:v>7.9241830065359489</c:v>
                </c:pt>
                <c:pt idx="1186">
                  <c:v>7.4462745098039225</c:v>
                </c:pt>
                <c:pt idx="1187">
                  <c:v>6.1197385620915039</c:v>
                </c:pt>
                <c:pt idx="1188">
                  <c:v>4.6760784313725496</c:v>
                </c:pt>
                <c:pt idx="1189">
                  <c:v>4.1440522875817001</c:v>
                </c:pt>
                <c:pt idx="1190">
                  <c:v>2.7380392156862743</c:v>
                </c:pt>
                <c:pt idx="1191">
                  <c:v>1.5213071895424837</c:v>
                </c:pt>
                <c:pt idx="1192">
                  <c:v>1.1864052287581699</c:v>
                </c:pt>
                <c:pt idx="1193">
                  <c:v>1.9586928104575163</c:v>
                </c:pt>
                <c:pt idx="1194">
                  <c:v>2.9006535947712417</c:v>
                </c:pt>
                <c:pt idx="1195">
                  <c:v>3.180653594771242</c:v>
                </c:pt>
                <c:pt idx="1196">
                  <c:v>3.1950326797385626</c:v>
                </c:pt>
                <c:pt idx="1197">
                  <c:v>2.910065359477124</c:v>
                </c:pt>
                <c:pt idx="1198">
                  <c:v>1.9513725490196077</c:v>
                </c:pt>
                <c:pt idx="1199">
                  <c:v>0.97411764705882353</c:v>
                </c:pt>
                <c:pt idx="1200">
                  <c:v>0.53908496732026145</c:v>
                </c:pt>
                <c:pt idx="1201">
                  <c:v>0.43581699346405223</c:v>
                </c:pt>
                <c:pt idx="1202">
                  <c:v>0.28810457516339871</c:v>
                </c:pt>
                <c:pt idx="1203">
                  <c:v>0.22379084967320259</c:v>
                </c:pt>
                <c:pt idx="1204">
                  <c:v>0.23633986928104575</c:v>
                </c:pt>
                <c:pt idx="1205">
                  <c:v>0.77333333333333343</c:v>
                </c:pt>
                <c:pt idx="1206">
                  <c:v>0.77960784313725495</c:v>
                </c:pt>
                <c:pt idx="1207">
                  <c:v>0.55581699346405233</c:v>
                </c:pt>
                <c:pt idx="1208">
                  <c:v>1.1011764705882354</c:v>
                </c:pt>
                <c:pt idx="1209">
                  <c:v>1.2376470588235295</c:v>
                </c:pt>
                <c:pt idx="1210">
                  <c:v>0.71006535947712424</c:v>
                </c:pt>
                <c:pt idx="1211">
                  <c:v>0.7037908496732026</c:v>
                </c:pt>
                <c:pt idx="1212">
                  <c:v>0.72627450980392161</c:v>
                </c:pt>
                <c:pt idx="1213">
                  <c:v>0.21333333333333335</c:v>
                </c:pt>
                <c:pt idx="1214">
                  <c:v>7.3725490196078436E-2</c:v>
                </c:pt>
                <c:pt idx="1215">
                  <c:v>0.62745098039215685</c:v>
                </c:pt>
                <c:pt idx="1216">
                  <c:v>1.4023529411764708</c:v>
                </c:pt>
                <c:pt idx="1217">
                  <c:v>2.2509803921568627</c:v>
                </c:pt>
                <c:pt idx="1218">
                  <c:v>2.2436601307189541</c:v>
                </c:pt>
                <c:pt idx="1219">
                  <c:v>3.6684967320261439</c:v>
                </c:pt>
                <c:pt idx="1220">
                  <c:v>4.0972549019607847</c:v>
                </c:pt>
                <c:pt idx="1221">
                  <c:v>6.6925490196078421</c:v>
                </c:pt>
                <c:pt idx="1222">
                  <c:v>9.4112418300653609</c:v>
                </c:pt>
                <c:pt idx="1223">
                  <c:v>10.048888888888889</c:v>
                </c:pt>
                <c:pt idx="1224">
                  <c:v>9.0316339869281048</c:v>
                </c:pt>
                <c:pt idx="1225">
                  <c:v>8.7249673202614382</c:v>
                </c:pt>
                <c:pt idx="1226">
                  <c:v>6.5879738562091505</c:v>
                </c:pt>
                <c:pt idx="1227">
                  <c:v>5.2196078431372541</c:v>
                </c:pt>
                <c:pt idx="1228">
                  <c:v>4.6162091503267977</c:v>
                </c:pt>
                <c:pt idx="1229">
                  <c:v>4.1992156862745098</c:v>
                </c:pt>
                <c:pt idx="1230">
                  <c:v>3.5139869281045755</c:v>
                </c:pt>
                <c:pt idx="1231">
                  <c:v>2.2807843137254902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0.19973856209150329</c:v>
                </c:pt>
                <c:pt idx="1236">
                  <c:v>0.21856209150326794</c:v>
                </c:pt>
                <c:pt idx="1237">
                  <c:v>0.21856209150326794</c:v>
                </c:pt>
                <c:pt idx="1238">
                  <c:v>0.21856209150326794</c:v>
                </c:pt>
                <c:pt idx="1239">
                  <c:v>0.21856209150326794</c:v>
                </c:pt>
                <c:pt idx="1240">
                  <c:v>1.8823529411764708E-2</c:v>
                </c:pt>
                <c:pt idx="1241">
                  <c:v>0.35320261437908496</c:v>
                </c:pt>
                <c:pt idx="1242">
                  <c:v>3.1074509803921568</c:v>
                </c:pt>
                <c:pt idx="1243">
                  <c:v>4.2467973856209156</c:v>
                </c:pt>
                <c:pt idx="1244">
                  <c:v>7.2933333333333339</c:v>
                </c:pt>
                <c:pt idx="1245">
                  <c:v>11.597124183006537</c:v>
                </c:pt>
                <c:pt idx="1246">
                  <c:v>13.944575163398694</c:v>
                </c:pt>
                <c:pt idx="1247">
                  <c:v>11.323921568627451</c:v>
                </c:pt>
                <c:pt idx="1248">
                  <c:v>10.571503267973855</c:v>
                </c:pt>
                <c:pt idx="1249">
                  <c:v>8.167581699346405</c:v>
                </c:pt>
                <c:pt idx="1250">
                  <c:v>6.8711111111111114</c:v>
                </c:pt>
                <c:pt idx="1251">
                  <c:v>8.2700653594771243</c:v>
                </c:pt>
                <c:pt idx="1252">
                  <c:v>10.489673202614378</c:v>
                </c:pt>
                <c:pt idx="1253">
                  <c:v>11.806274509803922</c:v>
                </c:pt>
                <c:pt idx="1254">
                  <c:v>11.360522875816994</c:v>
                </c:pt>
                <c:pt idx="1255">
                  <c:v>8.3657516339869282</c:v>
                </c:pt>
                <c:pt idx="1256">
                  <c:v>5.9594771241830067</c:v>
                </c:pt>
                <c:pt idx="1257">
                  <c:v>6.5231372549019602</c:v>
                </c:pt>
                <c:pt idx="1258">
                  <c:v>7.3448366013071897</c:v>
                </c:pt>
                <c:pt idx="1259">
                  <c:v>10.844705882352942</c:v>
                </c:pt>
                <c:pt idx="1260">
                  <c:v>12.058039215686275</c:v>
                </c:pt>
                <c:pt idx="1261">
                  <c:v>10.41202614379085</c:v>
                </c:pt>
                <c:pt idx="1262">
                  <c:v>8.0988235294117654</c:v>
                </c:pt>
                <c:pt idx="1263">
                  <c:v>6.8507189542483671</c:v>
                </c:pt>
                <c:pt idx="1264">
                  <c:v>4.1453594771241828</c:v>
                </c:pt>
                <c:pt idx="1265">
                  <c:v>3.1576470588235295</c:v>
                </c:pt>
                <c:pt idx="1266">
                  <c:v>3.1550326797385622</c:v>
                </c:pt>
                <c:pt idx="1267">
                  <c:v>2.7503267973856209</c:v>
                </c:pt>
                <c:pt idx="1268">
                  <c:v>1.5620915032679741</c:v>
                </c:pt>
                <c:pt idx="1269">
                  <c:v>1.5905882352941179</c:v>
                </c:pt>
                <c:pt idx="1270">
                  <c:v>2.4705882352941178</c:v>
                </c:pt>
                <c:pt idx="1271">
                  <c:v>3.5312418300653592</c:v>
                </c:pt>
                <c:pt idx="1272">
                  <c:v>3.9989542483660134</c:v>
                </c:pt>
                <c:pt idx="1273">
                  <c:v>4.035816993464052</c:v>
                </c:pt>
                <c:pt idx="1274">
                  <c:v>3.3390849673202614</c:v>
                </c:pt>
                <c:pt idx="1275">
                  <c:v>2.2980392156862743</c:v>
                </c:pt>
                <c:pt idx="1276">
                  <c:v>1.1926797385620915</c:v>
                </c:pt>
                <c:pt idx="1277">
                  <c:v>0.52601307189542479</c:v>
                </c:pt>
                <c:pt idx="1278">
                  <c:v>0.40026143790849678</c:v>
                </c:pt>
                <c:pt idx="1279">
                  <c:v>0.30405228758169939</c:v>
                </c:pt>
                <c:pt idx="1280">
                  <c:v>0.24888888888888891</c:v>
                </c:pt>
                <c:pt idx="1281">
                  <c:v>0.69019607843137265</c:v>
                </c:pt>
                <c:pt idx="1282">
                  <c:v>2.6159477124183006</c:v>
                </c:pt>
                <c:pt idx="1283">
                  <c:v>2.6413071895424838</c:v>
                </c:pt>
                <c:pt idx="1284">
                  <c:v>2.4143790849673206</c:v>
                </c:pt>
                <c:pt idx="1285">
                  <c:v>2.9377777777777778</c:v>
                </c:pt>
                <c:pt idx="1286">
                  <c:v>2.6454901960784318</c:v>
                </c:pt>
                <c:pt idx="1287">
                  <c:v>0.71973856209150333</c:v>
                </c:pt>
                <c:pt idx="1288">
                  <c:v>0.69437908496732026</c:v>
                </c:pt>
                <c:pt idx="1289">
                  <c:v>0.69437908496732026</c:v>
                </c:pt>
                <c:pt idx="1290">
                  <c:v>0.14901960784313728</c:v>
                </c:pt>
                <c:pt idx="1291">
                  <c:v>0</c:v>
                </c:pt>
                <c:pt idx="1292">
                  <c:v>0.46640522875816992</c:v>
                </c:pt>
                <c:pt idx="1293">
                  <c:v>1.1573856209150326</c:v>
                </c:pt>
                <c:pt idx="1294">
                  <c:v>2.0284967320261442</c:v>
                </c:pt>
                <c:pt idx="1295">
                  <c:v>2.0535947712418303</c:v>
                </c:pt>
                <c:pt idx="1296">
                  <c:v>3.4878431372549024</c:v>
                </c:pt>
                <c:pt idx="1297">
                  <c:v>4.0133333333333336</c:v>
                </c:pt>
                <c:pt idx="1298">
                  <c:v>6.1283660130718953</c:v>
                </c:pt>
                <c:pt idx="1299">
                  <c:v>7.0946405228758165</c:v>
                </c:pt>
                <c:pt idx="1300">
                  <c:v>7.514771241830065</c:v>
                </c:pt>
                <c:pt idx="1301">
                  <c:v>6.423006535947712</c:v>
                </c:pt>
                <c:pt idx="1302">
                  <c:v>6.1163398692810462</c:v>
                </c:pt>
                <c:pt idx="1303">
                  <c:v>4.5435294117647063</c:v>
                </c:pt>
                <c:pt idx="1304">
                  <c:v>4.9275816993464057</c:v>
                </c:pt>
                <c:pt idx="1305">
                  <c:v>4.5416993464052293</c:v>
                </c:pt>
                <c:pt idx="1306">
                  <c:v>4.1992156862745098</c:v>
                </c:pt>
                <c:pt idx="1307">
                  <c:v>3.5139869281045755</c:v>
                </c:pt>
                <c:pt idx="1308">
                  <c:v>2.2807843137254902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0.11869281045751634</c:v>
                </c:pt>
                <c:pt idx="1313">
                  <c:v>0.11869281045751634</c:v>
                </c:pt>
                <c:pt idx="1314">
                  <c:v>0.11869281045751634</c:v>
                </c:pt>
                <c:pt idx="1315">
                  <c:v>0.11869281045751634</c:v>
                </c:pt>
                <c:pt idx="1316">
                  <c:v>0.11869281045751634</c:v>
                </c:pt>
                <c:pt idx="1317">
                  <c:v>0</c:v>
                </c:pt>
                <c:pt idx="1318">
                  <c:v>0</c:v>
                </c:pt>
                <c:pt idx="1319">
                  <c:v>1.1254901960784314</c:v>
                </c:pt>
                <c:pt idx="1320">
                  <c:v>2.1077124183006539</c:v>
                </c:pt>
                <c:pt idx="1321">
                  <c:v>5.1542483660130722</c:v>
                </c:pt>
                <c:pt idx="1322">
                  <c:v>9.4141176470588253</c:v>
                </c:pt>
                <c:pt idx="1323">
                  <c:v>12.73045751633987</c:v>
                </c:pt>
                <c:pt idx="1324">
                  <c:v>12.486535947712419</c:v>
                </c:pt>
                <c:pt idx="1325">
                  <c:v>12.872156862745101</c:v>
                </c:pt>
                <c:pt idx="1326">
                  <c:v>11.369673202614381</c:v>
                </c:pt>
                <c:pt idx="1327">
                  <c:v>11.463529411764707</c:v>
                </c:pt>
                <c:pt idx="1328">
                  <c:v>13.08653594771242</c:v>
                </c:pt>
                <c:pt idx="1329">
                  <c:v>15.6721568627451</c:v>
                </c:pt>
                <c:pt idx="1330">
                  <c:v>17.14562091503268</c:v>
                </c:pt>
                <c:pt idx="1331">
                  <c:v>15.884444444444446</c:v>
                </c:pt>
                <c:pt idx="1332">
                  <c:v>11.54326797385621</c:v>
                </c:pt>
                <c:pt idx="1333">
                  <c:v>8.297254901960784</c:v>
                </c:pt>
                <c:pt idx="1334">
                  <c:v>7.8130718954248382</c:v>
                </c:pt>
                <c:pt idx="1335">
                  <c:v>8.1534640522875819</c:v>
                </c:pt>
                <c:pt idx="1336">
                  <c:v>13.556862745098041</c:v>
                </c:pt>
                <c:pt idx="1337">
                  <c:v>15.311372549019609</c:v>
                </c:pt>
                <c:pt idx="1338">
                  <c:v>13.618039215686276</c:v>
                </c:pt>
                <c:pt idx="1339">
                  <c:v>11.058039215686275</c:v>
                </c:pt>
                <c:pt idx="1340">
                  <c:v>9.1534640522875836</c:v>
                </c:pt>
                <c:pt idx="1341">
                  <c:v>4.4585620915032687</c:v>
                </c:pt>
                <c:pt idx="1342">
                  <c:v>2.9296732026143792</c:v>
                </c:pt>
                <c:pt idx="1343">
                  <c:v>3.1132026143790856</c:v>
                </c:pt>
                <c:pt idx="1344">
                  <c:v>3.1861437908496733</c:v>
                </c:pt>
                <c:pt idx="1345">
                  <c:v>1.997908496732026</c:v>
                </c:pt>
                <c:pt idx="1346">
                  <c:v>2.1688888888888886</c:v>
                </c:pt>
                <c:pt idx="1347">
                  <c:v>3.074771241830065</c:v>
                </c:pt>
                <c:pt idx="1348">
                  <c:v>4.12156862745098</c:v>
                </c:pt>
                <c:pt idx="1349">
                  <c:v>4.6975163398692814</c:v>
                </c:pt>
                <c:pt idx="1350">
                  <c:v>4.6797385620915035</c:v>
                </c:pt>
                <c:pt idx="1351">
                  <c:v>3.5555555555555562</c:v>
                </c:pt>
                <c:pt idx="1352">
                  <c:v>2.4883660130718956</c:v>
                </c:pt>
                <c:pt idx="1353">
                  <c:v>1.2580392156862745</c:v>
                </c:pt>
                <c:pt idx="1354">
                  <c:v>0.18614379084967322</c:v>
                </c:pt>
                <c:pt idx="1355">
                  <c:v>0.11503267973856209</c:v>
                </c:pt>
                <c:pt idx="1356">
                  <c:v>0.30379084967320263</c:v>
                </c:pt>
                <c:pt idx="1357">
                  <c:v>0.38169934640522873</c:v>
                </c:pt>
                <c:pt idx="1358">
                  <c:v>1.4028758169934641</c:v>
                </c:pt>
                <c:pt idx="1359">
                  <c:v>3.3385620915032677</c:v>
                </c:pt>
                <c:pt idx="1360">
                  <c:v>3.3639215686274504</c:v>
                </c:pt>
                <c:pt idx="1361">
                  <c:v>3.1369934640522876</c:v>
                </c:pt>
                <c:pt idx="1362">
                  <c:v>3.5275816993464049</c:v>
                </c:pt>
                <c:pt idx="1363">
                  <c:v>2.6491503267973862</c:v>
                </c:pt>
                <c:pt idx="1364">
                  <c:v>0.7134640522875817</c:v>
                </c:pt>
                <c:pt idx="1365">
                  <c:v>0.68810457516339874</c:v>
                </c:pt>
                <c:pt idx="1366">
                  <c:v>0.68810457516339874</c:v>
                </c:pt>
                <c:pt idx="1367">
                  <c:v>0.16496732026143793</c:v>
                </c:pt>
                <c:pt idx="1368">
                  <c:v>2.2222222222222223E-2</c:v>
                </c:pt>
                <c:pt idx="1369">
                  <c:v>0.19869281045751636</c:v>
                </c:pt>
                <c:pt idx="1370">
                  <c:v>0.4729411764705882</c:v>
                </c:pt>
                <c:pt idx="1371">
                  <c:v>0.98692810457516345</c:v>
                </c:pt>
                <c:pt idx="1372">
                  <c:v>0.98352941176470587</c:v>
                </c:pt>
                <c:pt idx="1373">
                  <c:v>2.5547712418300654</c:v>
                </c:pt>
                <c:pt idx="1374">
                  <c:v>3.5003921568627447</c:v>
                </c:pt>
                <c:pt idx="1375">
                  <c:v>5.4854901960784304</c:v>
                </c:pt>
                <c:pt idx="1376">
                  <c:v>6.0656209150326799</c:v>
                </c:pt>
                <c:pt idx="1377">
                  <c:v>6.4005228758169928</c:v>
                </c:pt>
                <c:pt idx="1378">
                  <c:v>5.2146405228758166</c:v>
                </c:pt>
                <c:pt idx="1379">
                  <c:v>4.8454901960784316</c:v>
                </c:pt>
                <c:pt idx="1380">
                  <c:v>3.997124183006536</c:v>
                </c:pt>
                <c:pt idx="1381">
                  <c:v>5.2143790849673195</c:v>
                </c:pt>
                <c:pt idx="1382">
                  <c:v>4.9790849673202615</c:v>
                </c:pt>
                <c:pt idx="1383">
                  <c:v>4.5937254901960793</c:v>
                </c:pt>
                <c:pt idx="1384">
                  <c:v>3.8407843137254911</c:v>
                </c:pt>
                <c:pt idx="1385">
                  <c:v>2.4298039215686278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0.7756862745098041</c:v>
                </c:pt>
                <c:pt idx="1397">
                  <c:v>1.5213071895424837</c:v>
                </c:pt>
                <c:pt idx="1398">
                  <c:v>4.1500653594771242</c:v>
                </c:pt>
                <c:pt idx="1399">
                  <c:v>8.2661437908496733</c:v>
                </c:pt>
                <c:pt idx="1400">
                  <c:v>11.579346405228758</c:v>
                </c:pt>
                <c:pt idx="1401">
                  <c:v>12.887058823529411</c:v>
                </c:pt>
                <c:pt idx="1402">
                  <c:v>15.110849673202615</c:v>
                </c:pt>
                <c:pt idx="1403">
                  <c:v>15.232156862745097</c:v>
                </c:pt>
                <c:pt idx="1404">
                  <c:v>16.813856209150327</c:v>
                </c:pt>
                <c:pt idx="1405">
                  <c:v>18.513464052287581</c:v>
                </c:pt>
                <c:pt idx="1406">
                  <c:v>19.92575163398693</c:v>
                </c:pt>
                <c:pt idx="1407">
                  <c:v>19.399999999999999</c:v>
                </c:pt>
                <c:pt idx="1408">
                  <c:v>16.929673202614378</c:v>
                </c:pt>
                <c:pt idx="1409">
                  <c:v>11.244444444444447</c:v>
                </c:pt>
                <c:pt idx="1410">
                  <c:v>7.9249673202614392</c:v>
                </c:pt>
                <c:pt idx="1411">
                  <c:v>7.4122875816993474</c:v>
                </c:pt>
                <c:pt idx="1412">
                  <c:v>8.1898039215686271</c:v>
                </c:pt>
                <c:pt idx="1413">
                  <c:v>13.740653594771242</c:v>
                </c:pt>
                <c:pt idx="1414">
                  <c:v>15.100392156862744</c:v>
                </c:pt>
                <c:pt idx="1415">
                  <c:v>13.407058823529411</c:v>
                </c:pt>
                <c:pt idx="1416">
                  <c:v>10.633725490196079</c:v>
                </c:pt>
                <c:pt idx="1417">
                  <c:v>8.2622222222222224</c:v>
                </c:pt>
                <c:pt idx="1418">
                  <c:v>3.3223529411764701</c:v>
                </c:pt>
                <c:pt idx="1419">
                  <c:v>2.1882352941176473</c:v>
                </c:pt>
                <c:pt idx="1420">
                  <c:v>2.5354248366013072</c:v>
                </c:pt>
                <c:pt idx="1421">
                  <c:v>2.8216993464052282</c:v>
                </c:pt>
                <c:pt idx="1422">
                  <c:v>2.0609150326797385</c:v>
                </c:pt>
                <c:pt idx="1423">
                  <c:v>2.3262745098039219</c:v>
                </c:pt>
                <c:pt idx="1424">
                  <c:v>3.1202614379084972</c:v>
                </c:pt>
                <c:pt idx="1425">
                  <c:v>4.4070588235294119</c:v>
                </c:pt>
                <c:pt idx="1426">
                  <c:v>5.0847058823529414</c:v>
                </c:pt>
                <c:pt idx="1427">
                  <c:v>5.1869281045751627</c:v>
                </c:pt>
                <c:pt idx="1428">
                  <c:v>4.3741176470588234</c:v>
                </c:pt>
                <c:pt idx="1429">
                  <c:v>3.6460130718954251</c:v>
                </c:pt>
                <c:pt idx="1430">
                  <c:v>2.179607843137255</c:v>
                </c:pt>
                <c:pt idx="1431">
                  <c:v>1.0060130718954248</c:v>
                </c:pt>
                <c:pt idx="1432">
                  <c:v>0.81490196078431365</c:v>
                </c:pt>
                <c:pt idx="1433">
                  <c:v>0.69856209150326798</c:v>
                </c:pt>
                <c:pt idx="1434">
                  <c:v>0.54928104575163406</c:v>
                </c:pt>
                <c:pt idx="1435">
                  <c:v>1.3997385620915033</c:v>
                </c:pt>
                <c:pt idx="1436">
                  <c:v>3.7239215686274507</c:v>
                </c:pt>
                <c:pt idx="1437">
                  <c:v>3.9785620915032682</c:v>
                </c:pt>
                <c:pt idx="1438">
                  <c:v>3.7516339869281046</c:v>
                </c:pt>
                <c:pt idx="1439">
                  <c:v>3.6062745098039217</c:v>
                </c:pt>
                <c:pt idx="1440">
                  <c:v>2.5882352941176472</c:v>
                </c:pt>
                <c:pt idx="1441">
                  <c:v>0.26405228758169941</c:v>
                </c:pt>
                <c:pt idx="1442">
                  <c:v>9.4117647058823539E-3</c:v>
                </c:pt>
                <c:pt idx="1443">
                  <c:v>0.14614379084967319</c:v>
                </c:pt>
                <c:pt idx="1444">
                  <c:v>0.52915032679738561</c:v>
                </c:pt>
                <c:pt idx="1445">
                  <c:v>1.4405228758169937</c:v>
                </c:pt>
                <c:pt idx="1446">
                  <c:v>1.5589542483660133</c:v>
                </c:pt>
                <c:pt idx="1447">
                  <c:v>2.09281045751634</c:v>
                </c:pt>
                <c:pt idx="1448">
                  <c:v>2.5560784313725495</c:v>
                </c:pt>
                <c:pt idx="1449">
                  <c:v>2.2117647058823531</c:v>
                </c:pt>
                <c:pt idx="1450">
                  <c:v>2.7001307189542483</c:v>
                </c:pt>
                <c:pt idx="1451">
                  <c:v>4.1649673202614386</c:v>
                </c:pt>
                <c:pt idx="1452">
                  <c:v>5.6949019607843141</c:v>
                </c:pt>
                <c:pt idx="1453">
                  <c:v>6.2266666666666666</c:v>
                </c:pt>
                <c:pt idx="1454">
                  <c:v>6.2015686274509809</c:v>
                </c:pt>
                <c:pt idx="1455">
                  <c:v>5.1871895424836598</c:v>
                </c:pt>
                <c:pt idx="1456">
                  <c:v>4.1568627450980395</c:v>
                </c:pt>
                <c:pt idx="1457">
                  <c:v>3.3380392156862744</c:v>
                </c:pt>
                <c:pt idx="1458">
                  <c:v>4.4096732026143792</c:v>
                </c:pt>
                <c:pt idx="1459">
                  <c:v>5.6407843137254909</c:v>
                </c:pt>
                <c:pt idx="1460">
                  <c:v>5.255424836601307</c:v>
                </c:pt>
                <c:pt idx="1461">
                  <c:v>4.7024836601307198</c:v>
                </c:pt>
                <c:pt idx="1462">
                  <c:v>3.4575163398692816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0.7756862745098041</c:v>
                </c:pt>
                <c:pt idx="1474">
                  <c:v>0.89333333333333342</c:v>
                </c:pt>
                <c:pt idx="1475">
                  <c:v>2.3346405228758171</c:v>
                </c:pt>
                <c:pt idx="1476">
                  <c:v>5.5469281045751639</c:v>
                </c:pt>
                <c:pt idx="1477">
                  <c:v>8.7743790849673218</c:v>
                </c:pt>
                <c:pt idx="1478">
                  <c:v>10.098300653594771</c:v>
                </c:pt>
                <c:pt idx="1479">
                  <c:v>13.512941176470589</c:v>
                </c:pt>
                <c:pt idx="1480">
                  <c:v>16.058039215686275</c:v>
                </c:pt>
                <c:pt idx="1481">
                  <c:v>18.406535947712417</c:v>
                </c:pt>
                <c:pt idx="1482">
                  <c:v>18.696993464052287</c:v>
                </c:pt>
                <c:pt idx="1483">
                  <c:v>19.361045751633988</c:v>
                </c:pt>
                <c:pt idx="1484">
                  <c:v>18.243921568627453</c:v>
                </c:pt>
                <c:pt idx="1485">
                  <c:v>14.477124183006536</c:v>
                </c:pt>
                <c:pt idx="1486">
                  <c:v>8.9257516339869287</c:v>
                </c:pt>
                <c:pt idx="1487">
                  <c:v>6.8611764705882363</c:v>
                </c:pt>
                <c:pt idx="1488">
                  <c:v>6.8154248366013084</c:v>
                </c:pt>
                <c:pt idx="1489">
                  <c:v>7.3388235294117656</c:v>
                </c:pt>
                <c:pt idx="1490">
                  <c:v>12.074771241830067</c:v>
                </c:pt>
                <c:pt idx="1491">
                  <c:v>13.411241830065363</c:v>
                </c:pt>
                <c:pt idx="1492">
                  <c:v>11.957908496732028</c:v>
                </c:pt>
                <c:pt idx="1493">
                  <c:v>9.287581699346406</c:v>
                </c:pt>
                <c:pt idx="1494">
                  <c:v>6.6925490196078421</c:v>
                </c:pt>
                <c:pt idx="1495">
                  <c:v>1.8109803921568628</c:v>
                </c:pt>
                <c:pt idx="1496">
                  <c:v>0.47137254901960784</c:v>
                </c:pt>
                <c:pt idx="1497">
                  <c:v>0.81202614379084959</c:v>
                </c:pt>
                <c:pt idx="1498">
                  <c:v>1.2188235294117646</c:v>
                </c:pt>
                <c:pt idx="1499">
                  <c:v>0.94457516339869285</c:v>
                </c:pt>
                <c:pt idx="1500">
                  <c:v>1.6836601307189545</c:v>
                </c:pt>
                <c:pt idx="1501">
                  <c:v>2.127843137254902</c:v>
                </c:pt>
                <c:pt idx="1502">
                  <c:v>4.117647058823529</c:v>
                </c:pt>
                <c:pt idx="1503">
                  <c:v>5.816209150326797</c:v>
                </c:pt>
                <c:pt idx="1504">
                  <c:v>6.2269281045751637</c:v>
                </c:pt>
                <c:pt idx="1505">
                  <c:v>5.8515032679738557</c:v>
                </c:pt>
                <c:pt idx="1506">
                  <c:v>5.8739869281045749</c:v>
                </c:pt>
                <c:pt idx="1507">
                  <c:v>3.7111111111111112</c:v>
                </c:pt>
                <c:pt idx="1508">
                  <c:v>1.6091503267973857</c:v>
                </c:pt>
                <c:pt idx="1509">
                  <c:v>1.4983006535947714</c:v>
                </c:pt>
                <c:pt idx="1510">
                  <c:v>1.2718954248366012</c:v>
                </c:pt>
                <c:pt idx="1511">
                  <c:v>0.95372549019607844</c:v>
                </c:pt>
                <c:pt idx="1512">
                  <c:v>1.8041830065359477</c:v>
                </c:pt>
                <c:pt idx="1513">
                  <c:v>4.0969934640522876</c:v>
                </c:pt>
                <c:pt idx="1514">
                  <c:v>3.9856209150326802</c:v>
                </c:pt>
                <c:pt idx="1515">
                  <c:v>3.9827450980392163</c:v>
                </c:pt>
                <c:pt idx="1516">
                  <c:v>4.4543790849673206</c:v>
                </c:pt>
                <c:pt idx="1517">
                  <c:v>3.4363398692810461</c:v>
                </c:pt>
                <c:pt idx="1518">
                  <c:v>1.0925490196078431</c:v>
                </c:pt>
                <c:pt idx="1519">
                  <c:v>0.83477124183006535</c:v>
                </c:pt>
                <c:pt idx="1520">
                  <c:v>0.8371241830065359</c:v>
                </c:pt>
                <c:pt idx="1521">
                  <c:v>0.92653594771241843</c:v>
                </c:pt>
                <c:pt idx="1522">
                  <c:v>2.5354248366013072</c:v>
                </c:pt>
                <c:pt idx="1523">
                  <c:v>3.2020915032679742</c:v>
                </c:pt>
                <c:pt idx="1524">
                  <c:v>5.0295424836601308</c:v>
                </c:pt>
                <c:pt idx="1525">
                  <c:v>6.4551633986928101</c:v>
                </c:pt>
                <c:pt idx="1526">
                  <c:v>5.9200000000000008</c:v>
                </c:pt>
                <c:pt idx="1527">
                  <c:v>5.3924183006535955</c:v>
                </c:pt>
                <c:pt idx="1528">
                  <c:v>5.8836601307189547</c:v>
                </c:pt>
                <c:pt idx="1529">
                  <c:v>6.2052287581699348</c:v>
                </c:pt>
                <c:pt idx="1530">
                  <c:v>5.6141176470588237</c:v>
                </c:pt>
                <c:pt idx="1531">
                  <c:v>5.4334640522875821</c:v>
                </c:pt>
                <c:pt idx="1532">
                  <c:v>4.6394771241830073</c:v>
                </c:pt>
                <c:pt idx="1533">
                  <c:v>3.6392156862745093</c:v>
                </c:pt>
                <c:pt idx="1534">
                  <c:v>2.397385620915033</c:v>
                </c:pt>
                <c:pt idx="1535">
                  <c:v>2.0572549019607846</c:v>
                </c:pt>
                <c:pt idx="1536">
                  <c:v>3.3848366013071902</c:v>
                </c:pt>
                <c:pt idx="1537">
                  <c:v>3.1623529411764713</c:v>
                </c:pt>
                <c:pt idx="1538">
                  <c:v>3.0047058823529413</c:v>
                </c:pt>
                <c:pt idx="1539">
                  <c:v>2.0975163398692809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0.60104575163398688</c:v>
                </c:pt>
                <c:pt idx="1551">
                  <c:v>0.68</c:v>
                </c:pt>
                <c:pt idx="1552">
                  <c:v>1.0509803921568628</c:v>
                </c:pt>
                <c:pt idx="1553">
                  <c:v>2.4998692810457519</c:v>
                </c:pt>
                <c:pt idx="1554">
                  <c:v>5.4585620915032687</c:v>
                </c:pt>
                <c:pt idx="1555">
                  <c:v>7.2930718954248377</c:v>
                </c:pt>
                <c:pt idx="1556">
                  <c:v>10.837385620915033</c:v>
                </c:pt>
                <c:pt idx="1557">
                  <c:v>14.388235294117647</c:v>
                </c:pt>
                <c:pt idx="1558">
                  <c:v>17.522614379084967</c:v>
                </c:pt>
                <c:pt idx="1559">
                  <c:v>16.41202614379085</c:v>
                </c:pt>
                <c:pt idx="1560">
                  <c:v>15.956078431372552</c:v>
                </c:pt>
                <c:pt idx="1561">
                  <c:v>14.487320261437908</c:v>
                </c:pt>
                <c:pt idx="1562">
                  <c:v>10.781960784313725</c:v>
                </c:pt>
                <c:pt idx="1563">
                  <c:v>6.2018300653594762</c:v>
                </c:pt>
                <c:pt idx="1564">
                  <c:v>4.730457516339869</c:v>
                </c:pt>
                <c:pt idx="1565">
                  <c:v>3.769411764705882</c:v>
                </c:pt>
                <c:pt idx="1566">
                  <c:v>3.5615686274509804</c:v>
                </c:pt>
                <c:pt idx="1567">
                  <c:v>8.0235294117647076</c:v>
                </c:pt>
                <c:pt idx="1568">
                  <c:v>9.3568627450980397</c:v>
                </c:pt>
                <c:pt idx="1569">
                  <c:v>8.9801307189542499</c:v>
                </c:pt>
                <c:pt idx="1570">
                  <c:v>7.9615686274509807</c:v>
                </c:pt>
                <c:pt idx="1571">
                  <c:v>6.0149019607843144</c:v>
                </c:pt>
                <c:pt idx="1572">
                  <c:v>1.3364705882352941</c:v>
                </c:pt>
                <c:pt idx="1573">
                  <c:v>0</c:v>
                </c:pt>
                <c:pt idx="1574">
                  <c:v>0.31189542483660132</c:v>
                </c:pt>
                <c:pt idx="1575">
                  <c:v>0.65281045751633981</c:v>
                </c:pt>
                <c:pt idx="1576">
                  <c:v>0.65281045751633981</c:v>
                </c:pt>
                <c:pt idx="1577">
                  <c:v>1.1618300653594773</c:v>
                </c:pt>
                <c:pt idx="1578">
                  <c:v>1.547450980392157</c:v>
                </c:pt>
                <c:pt idx="1579">
                  <c:v>3.442091503267974</c:v>
                </c:pt>
                <c:pt idx="1580">
                  <c:v>5.2870588235294127</c:v>
                </c:pt>
                <c:pt idx="1581">
                  <c:v>5.7670588235294131</c:v>
                </c:pt>
                <c:pt idx="1582">
                  <c:v>5.6956862745098036</c:v>
                </c:pt>
                <c:pt idx="1583">
                  <c:v>5.8146405228758171</c:v>
                </c:pt>
                <c:pt idx="1584">
                  <c:v>3.8339869281045753</c:v>
                </c:pt>
                <c:pt idx="1585">
                  <c:v>2.002875816993464</c:v>
                </c:pt>
                <c:pt idx="1586">
                  <c:v>3.1432679738562093</c:v>
                </c:pt>
                <c:pt idx="1587">
                  <c:v>3.3898039215686278</c:v>
                </c:pt>
                <c:pt idx="1588">
                  <c:v>3.04</c:v>
                </c:pt>
                <c:pt idx="1589">
                  <c:v>3.8227450980392161</c:v>
                </c:pt>
                <c:pt idx="1590">
                  <c:v>5.2841830065359483</c:v>
                </c:pt>
                <c:pt idx="1591">
                  <c:v>3.915294117647059</c:v>
                </c:pt>
                <c:pt idx="1592">
                  <c:v>3.6232679738562088</c:v>
                </c:pt>
                <c:pt idx="1593">
                  <c:v>4.7866666666666671</c:v>
                </c:pt>
                <c:pt idx="1594">
                  <c:v>3.7780392156862748</c:v>
                </c:pt>
                <c:pt idx="1595">
                  <c:v>1.9618300653594771</c:v>
                </c:pt>
                <c:pt idx="1596">
                  <c:v>1.7103267973856211</c:v>
                </c:pt>
                <c:pt idx="1597">
                  <c:v>1.9142483660130716</c:v>
                </c:pt>
                <c:pt idx="1598">
                  <c:v>1.5882352941176474</c:v>
                </c:pt>
                <c:pt idx="1599">
                  <c:v>4.3111111111111109</c:v>
                </c:pt>
                <c:pt idx="1600">
                  <c:v>6.3103267973856205</c:v>
                </c:pt>
                <c:pt idx="1601">
                  <c:v>9.7312418300653594</c:v>
                </c:pt>
                <c:pt idx="1602">
                  <c:v>11.489411764705883</c:v>
                </c:pt>
                <c:pt idx="1603">
                  <c:v>10.677908496732027</c:v>
                </c:pt>
                <c:pt idx="1604">
                  <c:v>9.0363398692810453</c:v>
                </c:pt>
                <c:pt idx="1605">
                  <c:v>8.7916339869281046</c:v>
                </c:pt>
                <c:pt idx="1606">
                  <c:v>8.1309803921568644</c:v>
                </c:pt>
                <c:pt idx="1607">
                  <c:v>6.8219607843137267</c:v>
                </c:pt>
                <c:pt idx="1608">
                  <c:v>6.6413071895424824</c:v>
                </c:pt>
                <c:pt idx="1609">
                  <c:v>5.7132026143790844</c:v>
                </c:pt>
                <c:pt idx="1610">
                  <c:v>4.327581699346406</c:v>
                </c:pt>
                <c:pt idx="1611">
                  <c:v>2.2431372549019608</c:v>
                </c:pt>
                <c:pt idx="1612">
                  <c:v>1.8535947712418299</c:v>
                </c:pt>
                <c:pt idx="1613">
                  <c:v>3.3168627450980392</c:v>
                </c:pt>
                <c:pt idx="1614">
                  <c:v>3.2703267973856205</c:v>
                </c:pt>
                <c:pt idx="1615">
                  <c:v>2.9014379084967321</c:v>
                </c:pt>
                <c:pt idx="1616">
                  <c:v>2.2256209150326796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4.2614379084967319E-2</c:v>
                </c:pt>
                <c:pt idx="1630">
                  <c:v>1.6522875816993463</c:v>
                </c:pt>
                <c:pt idx="1631">
                  <c:v>5.3058823529411772</c:v>
                </c:pt>
                <c:pt idx="1632">
                  <c:v>8.9952941176470596</c:v>
                </c:pt>
                <c:pt idx="1633">
                  <c:v>12.747712418300654</c:v>
                </c:pt>
                <c:pt idx="1634">
                  <c:v>16.235294117647058</c:v>
                </c:pt>
                <c:pt idx="1635">
                  <c:v>17.873464052287581</c:v>
                </c:pt>
                <c:pt idx="1636">
                  <c:v>15.187712418300654</c:v>
                </c:pt>
                <c:pt idx="1637">
                  <c:v>12.68653594771242</c:v>
                </c:pt>
                <c:pt idx="1638">
                  <c:v>10.096993464052288</c:v>
                </c:pt>
                <c:pt idx="1639">
                  <c:v>6.6716339869281045</c:v>
                </c:pt>
                <c:pt idx="1640">
                  <c:v>3.440261437908497</c:v>
                </c:pt>
                <c:pt idx="1641">
                  <c:v>2.5681045751633986</c:v>
                </c:pt>
                <c:pt idx="1642">
                  <c:v>1.4491503267973858</c:v>
                </c:pt>
                <c:pt idx="1643">
                  <c:v>1.0044444444444445</c:v>
                </c:pt>
                <c:pt idx="1644">
                  <c:v>3.9359477124183013</c:v>
                </c:pt>
                <c:pt idx="1645">
                  <c:v>4.9877124183006529</c:v>
                </c:pt>
                <c:pt idx="1646">
                  <c:v>4.8920261437908499</c:v>
                </c:pt>
                <c:pt idx="1647">
                  <c:v>4.8227450980392153</c:v>
                </c:pt>
                <c:pt idx="1648">
                  <c:v>4.1045751633986933</c:v>
                </c:pt>
                <c:pt idx="1649">
                  <c:v>1.0682352941176472</c:v>
                </c:pt>
                <c:pt idx="1650">
                  <c:v>0</c:v>
                </c:pt>
                <c:pt idx="1651">
                  <c:v>0.30248366013071898</c:v>
                </c:pt>
                <c:pt idx="1652">
                  <c:v>0.59947712418300658</c:v>
                </c:pt>
                <c:pt idx="1653">
                  <c:v>0.59947712418300658</c:v>
                </c:pt>
                <c:pt idx="1654">
                  <c:v>0.74509803921568629</c:v>
                </c:pt>
                <c:pt idx="1655">
                  <c:v>1.0355555555555558</c:v>
                </c:pt>
                <c:pt idx="1656">
                  <c:v>2.8115032679738561</c:v>
                </c:pt>
                <c:pt idx="1657">
                  <c:v>4.4687581699346408</c:v>
                </c:pt>
                <c:pt idx="1658">
                  <c:v>4.926274509803922</c:v>
                </c:pt>
                <c:pt idx="1659">
                  <c:v>5.2183006535947714</c:v>
                </c:pt>
                <c:pt idx="1660">
                  <c:v>5.4352941176470591</c:v>
                </c:pt>
                <c:pt idx="1661">
                  <c:v>4.3424836601307195</c:v>
                </c:pt>
                <c:pt idx="1662">
                  <c:v>5.3688888888888888</c:v>
                </c:pt>
                <c:pt idx="1663">
                  <c:v>7.2167320261437906</c:v>
                </c:pt>
                <c:pt idx="1664">
                  <c:v>7.6115032679738555</c:v>
                </c:pt>
                <c:pt idx="1665">
                  <c:v>7.2368627450980396</c:v>
                </c:pt>
                <c:pt idx="1666">
                  <c:v>6.840522875816994</c:v>
                </c:pt>
                <c:pt idx="1667">
                  <c:v>4.2873202614379089</c:v>
                </c:pt>
                <c:pt idx="1668">
                  <c:v>2.2143790849673204</c:v>
                </c:pt>
                <c:pt idx="1669">
                  <c:v>1.9539869281045752</c:v>
                </c:pt>
                <c:pt idx="1670">
                  <c:v>3.5406535947712423</c:v>
                </c:pt>
                <c:pt idx="1671">
                  <c:v>2.9513725490196081</c:v>
                </c:pt>
                <c:pt idx="1672">
                  <c:v>2.5239215686274514</c:v>
                </c:pt>
                <c:pt idx="1673">
                  <c:v>2.2915032679738561</c:v>
                </c:pt>
                <c:pt idx="1674">
                  <c:v>2.3505882352941176</c:v>
                </c:pt>
                <c:pt idx="1675">
                  <c:v>1.7918954248366015</c:v>
                </c:pt>
                <c:pt idx="1676">
                  <c:v>5.2650980392156868</c:v>
                </c:pt>
                <c:pt idx="1677">
                  <c:v>7.6316339869281036</c:v>
                </c:pt>
                <c:pt idx="1678">
                  <c:v>11.058823529411768</c:v>
                </c:pt>
                <c:pt idx="1679">
                  <c:v>12.781960784313727</c:v>
                </c:pt>
                <c:pt idx="1680">
                  <c:v>11.801830065359477</c:v>
                </c:pt>
                <c:pt idx="1681">
                  <c:v>9.4099346405228772</c:v>
                </c:pt>
                <c:pt idx="1682">
                  <c:v>8.8010457516339873</c:v>
                </c:pt>
                <c:pt idx="1683">
                  <c:v>8.1341176470588241</c:v>
                </c:pt>
                <c:pt idx="1684">
                  <c:v>6.8250980392156864</c:v>
                </c:pt>
                <c:pt idx="1685">
                  <c:v>6.6444444444444448</c:v>
                </c:pt>
                <c:pt idx="1686">
                  <c:v>5.7163398692810468</c:v>
                </c:pt>
                <c:pt idx="1687">
                  <c:v>4.3401307189542484</c:v>
                </c:pt>
                <c:pt idx="1688">
                  <c:v>2.2556862745098041</c:v>
                </c:pt>
                <c:pt idx="1689">
                  <c:v>1.8661437908496734</c:v>
                </c:pt>
                <c:pt idx="1690">
                  <c:v>3.329411764705883</c:v>
                </c:pt>
                <c:pt idx="1691">
                  <c:v>3.2828758169934642</c:v>
                </c:pt>
                <c:pt idx="1692">
                  <c:v>2.9077124183006537</c:v>
                </c:pt>
                <c:pt idx="1693">
                  <c:v>2.2609150326797387</c:v>
                </c:pt>
                <c:pt idx="1694">
                  <c:v>4.4705882352941179E-2</c:v>
                </c:pt>
                <c:pt idx="1695">
                  <c:v>3.529411764705883E-2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1.3330718954248366</c:v>
                </c:pt>
                <c:pt idx="1707">
                  <c:v>4.8988235294117644</c:v>
                </c:pt>
                <c:pt idx="1708">
                  <c:v>8.8616993464052296</c:v>
                </c:pt>
                <c:pt idx="1709">
                  <c:v>11.983790849673204</c:v>
                </c:pt>
                <c:pt idx="1710">
                  <c:v>15.215163398692811</c:v>
                </c:pt>
                <c:pt idx="1711">
                  <c:v>16.520784313725493</c:v>
                </c:pt>
                <c:pt idx="1712">
                  <c:v>14.856470588235293</c:v>
                </c:pt>
                <c:pt idx="1713">
                  <c:v>11.02169934640523</c:v>
                </c:pt>
                <c:pt idx="1714">
                  <c:v>7.9738562091503251</c:v>
                </c:pt>
                <c:pt idx="1715">
                  <c:v>4.7675816993464055</c:v>
                </c:pt>
                <c:pt idx="1716">
                  <c:v>2.5764705882352947</c:v>
                </c:pt>
                <c:pt idx="1717">
                  <c:v>2.3437908496732027</c:v>
                </c:pt>
                <c:pt idx="1718">
                  <c:v>3.9984313725490201</c:v>
                </c:pt>
                <c:pt idx="1719">
                  <c:v>3.9469281045751634</c:v>
                </c:pt>
                <c:pt idx="1720">
                  <c:v>3.9613071895424841</c:v>
                </c:pt>
                <c:pt idx="1721">
                  <c:v>4.3610457516339869</c:v>
                </c:pt>
                <c:pt idx="1722">
                  <c:v>2.8049673202614378</c:v>
                </c:pt>
                <c:pt idx="1723">
                  <c:v>1.0222222222222224</c:v>
                </c:pt>
                <c:pt idx="1724">
                  <c:v>0.9994771241830066</c:v>
                </c:pt>
                <c:pt idx="1725">
                  <c:v>0.96000000000000019</c:v>
                </c:pt>
                <c:pt idx="1726">
                  <c:v>0.11267973856209151</c:v>
                </c:pt>
                <c:pt idx="1727">
                  <c:v>0</c:v>
                </c:pt>
                <c:pt idx="1728">
                  <c:v>0.16366013071895427</c:v>
                </c:pt>
                <c:pt idx="1729">
                  <c:v>0.16366013071895427</c:v>
                </c:pt>
                <c:pt idx="1730">
                  <c:v>0.16366013071895427</c:v>
                </c:pt>
                <c:pt idx="1731">
                  <c:v>0.16366013071895427</c:v>
                </c:pt>
                <c:pt idx="1732">
                  <c:v>0.31869281045751635</c:v>
                </c:pt>
                <c:pt idx="1733">
                  <c:v>1.9597385620915035</c:v>
                </c:pt>
                <c:pt idx="1734">
                  <c:v>3.5024836601307192</c:v>
                </c:pt>
                <c:pt idx="1735">
                  <c:v>3.9113725490196081</c:v>
                </c:pt>
                <c:pt idx="1736">
                  <c:v>4.3108496732026138</c:v>
                </c:pt>
                <c:pt idx="1737">
                  <c:v>4.6086274509803928</c:v>
                </c:pt>
                <c:pt idx="1738">
                  <c:v>4.1626143790849675</c:v>
                </c:pt>
                <c:pt idx="1739">
                  <c:v>6.8716339869281047</c:v>
                </c:pt>
                <c:pt idx="1740">
                  <c:v>8.8700653594771239</c:v>
                </c:pt>
                <c:pt idx="1741">
                  <c:v>9.3030065359477128</c:v>
                </c:pt>
                <c:pt idx="1742">
                  <c:v>8.8567320261437903</c:v>
                </c:pt>
                <c:pt idx="1743">
                  <c:v>7.6169934640522881</c:v>
                </c:pt>
                <c:pt idx="1744">
                  <c:v>3.7858823529411767</c:v>
                </c:pt>
                <c:pt idx="1745">
                  <c:v>1.6109803921568626</c:v>
                </c:pt>
                <c:pt idx="1746">
                  <c:v>1.8060130718954248</c:v>
                </c:pt>
                <c:pt idx="1747">
                  <c:v>3.5984313725490198</c:v>
                </c:pt>
                <c:pt idx="1748">
                  <c:v>3.4888888888888898</c:v>
                </c:pt>
                <c:pt idx="1749">
                  <c:v>3.0682352941176472</c:v>
                </c:pt>
                <c:pt idx="1750">
                  <c:v>2.8358169934640522</c:v>
                </c:pt>
                <c:pt idx="1751">
                  <c:v>2.4394771241830067</c:v>
                </c:pt>
                <c:pt idx="1752">
                  <c:v>2.8614379084967325</c:v>
                </c:pt>
                <c:pt idx="1753">
                  <c:v>7.5869281045751649</c:v>
                </c:pt>
                <c:pt idx="1754">
                  <c:v>9.9631372549019623</c:v>
                </c:pt>
                <c:pt idx="1755">
                  <c:v>13.390326797385622</c:v>
                </c:pt>
                <c:pt idx="1756">
                  <c:v>15.110326797385623</c:v>
                </c:pt>
                <c:pt idx="1757">
                  <c:v>13.070065359477123</c:v>
                </c:pt>
                <c:pt idx="1758">
                  <c:v>9.2002614379084964</c:v>
                </c:pt>
                <c:pt idx="1759">
                  <c:v>8.3905882352941177</c:v>
                </c:pt>
                <c:pt idx="1760">
                  <c:v>7.6556862745098044</c:v>
                </c:pt>
                <c:pt idx="1761">
                  <c:v>6.333333333333333</c:v>
                </c:pt>
                <c:pt idx="1762">
                  <c:v>6.1526797385620924</c:v>
                </c:pt>
                <c:pt idx="1763">
                  <c:v>5.287581699346406</c:v>
                </c:pt>
                <c:pt idx="1764">
                  <c:v>4.0128104575163395</c:v>
                </c:pt>
                <c:pt idx="1765">
                  <c:v>1.8185620915032683</c:v>
                </c:pt>
                <c:pt idx="1766">
                  <c:v>1.3555555555555554</c:v>
                </c:pt>
                <c:pt idx="1767">
                  <c:v>2.7597385620915036</c:v>
                </c:pt>
                <c:pt idx="1768">
                  <c:v>2.8664052287581701</c:v>
                </c:pt>
                <c:pt idx="1769">
                  <c:v>2.5809150326797385</c:v>
                </c:pt>
                <c:pt idx="1770">
                  <c:v>2.1150326797385621</c:v>
                </c:pt>
                <c:pt idx="1771">
                  <c:v>0.10640522875816993</c:v>
                </c:pt>
                <c:pt idx="1772">
                  <c:v>8.4183006535947721E-2</c:v>
                </c:pt>
                <c:pt idx="1773">
                  <c:v>0</c:v>
                </c:pt>
                <c:pt idx="1774">
                  <c:v>0</c:v>
                </c:pt>
                <c:pt idx="1775">
                  <c:v>3.2418300653594773E-2</c:v>
                </c:pt>
                <c:pt idx="1776">
                  <c:v>6.1699346405228762E-2</c:v>
                </c:pt>
                <c:pt idx="1777">
                  <c:v>6.1699346405228762E-2</c:v>
                </c:pt>
                <c:pt idx="1778">
                  <c:v>6.1699346405228762E-2</c:v>
                </c:pt>
                <c:pt idx="1779">
                  <c:v>6.1699346405228762E-2</c:v>
                </c:pt>
                <c:pt idx="1780">
                  <c:v>2.9281045751633986E-2</c:v>
                </c:pt>
                <c:pt idx="1781">
                  <c:v>0</c:v>
                </c:pt>
                <c:pt idx="1782">
                  <c:v>0</c:v>
                </c:pt>
                <c:pt idx="1783">
                  <c:v>1.8857516339869285</c:v>
                </c:pt>
                <c:pt idx="1784">
                  <c:v>5.7785620915032689</c:v>
                </c:pt>
                <c:pt idx="1785">
                  <c:v>9.7414379084967333</c:v>
                </c:pt>
                <c:pt idx="1786">
                  <c:v>12.015686274509804</c:v>
                </c:pt>
                <c:pt idx="1787">
                  <c:v>14.369673202614383</c:v>
                </c:pt>
                <c:pt idx="1788">
                  <c:v>13.868235294117648</c:v>
                </c:pt>
                <c:pt idx="1789">
                  <c:v>10.405228758169935</c:v>
                </c:pt>
                <c:pt idx="1790">
                  <c:v>6.4423529411764715</c:v>
                </c:pt>
                <c:pt idx="1791">
                  <c:v>4.1681045751633992</c:v>
                </c:pt>
                <c:pt idx="1792">
                  <c:v>1.8141176470588236</c:v>
                </c:pt>
                <c:pt idx="1793">
                  <c:v>1.8522875816993467</c:v>
                </c:pt>
                <c:pt idx="1794">
                  <c:v>4.2125490196078434</c:v>
                </c:pt>
                <c:pt idx="1795">
                  <c:v>6.3126797385620916</c:v>
                </c:pt>
                <c:pt idx="1796">
                  <c:v>6.335424836601308</c:v>
                </c:pt>
                <c:pt idx="1797">
                  <c:v>6.335424836601308</c:v>
                </c:pt>
                <c:pt idx="1798">
                  <c:v>4.9129411764705884</c:v>
                </c:pt>
                <c:pt idx="1799">
                  <c:v>2.1228758169934645</c:v>
                </c:pt>
                <c:pt idx="1800">
                  <c:v>0.3968627450980392</c:v>
                </c:pt>
                <c:pt idx="1801">
                  <c:v>0.43006535947712421</c:v>
                </c:pt>
                <c:pt idx="1802">
                  <c:v>0.43006535947712421</c:v>
                </c:pt>
                <c:pt idx="1803">
                  <c:v>0.43006535947712421</c:v>
                </c:pt>
                <c:pt idx="1804">
                  <c:v>0.43006535947712421</c:v>
                </c:pt>
                <c:pt idx="1805">
                  <c:v>5.5947712418300648E-2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0.91790849673202612</c:v>
                </c:pt>
                <c:pt idx="1811">
                  <c:v>2.0295424836601308</c:v>
                </c:pt>
                <c:pt idx="1812">
                  <c:v>2.3184313725490195</c:v>
                </c:pt>
                <c:pt idx="1813">
                  <c:v>2.4128104575163403</c:v>
                </c:pt>
                <c:pt idx="1814">
                  <c:v>2.6384313725490203</c:v>
                </c:pt>
                <c:pt idx="1815">
                  <c:v>2.9116339869281043</c:v>
                </c:pt>
                <c:pt idx="1816">
                  <c:v>6.0517647058823529</c:v>
                </c:pt>
                <c:pt idx="1817">
                  <c:v>8.1701960784313741</c:v>
                </c:pt>
                <c:pt idx="1818">
                  <c:v>8.9082352941176488</c:v>
                </c:pt>
                <c:pt idx="1819">
                  <c:v>8.7414379084967315</c:v>
                </c:pt>
                <c:pt idx="1820">
                  <c:v>7.9775163398692817</c:v>
                </c:pt>
                <c:pt idx="1821">
                  <c:v>3.7869281045751633</c:v>
                </c:pt>
                <c:pt idx="1822">
                  <c:v>1.3827450980392157</c:v>
                </c:pt>
                <c:pt idx="1823">
                  <c:v>1.5777777777777777</c:v>
                </c:pt>
                <c:pt idx="1824">
                  <c:v>3.3461437908496734</c:v>
                </c:pt>
                <c:pt idx="1825">
                  <c:v>2.9315032679738562</c:v>
                </c:pt>
                <c:pt idx="1826">
                  <c:v>2.870326797385621</c:v>
                </c:pt>
                <c:pt idx="1827">
                  <c:v>2.8671895424836604</c:v>
                </c:pt>
                <c:pt idx="1828">
                  <c:v>2.3341176470588239</c:v>
                </c:pt>
                <c:pt idx="1829">
                  <c:v>2.3871895424836604</c:v>
                </c:pt>
                <c:pt idx="1830">
                  <c:v>6.3500653594771252</c:v>
                </c:pt>
                <c:pt idx="1831">
                  <c:v>8.6656209150326795</c:v>
                </c:pt>
                <c:pt idx="1832">
                  <c:v>11.752679738562092</c:v>
                </c:pt>
                <c:pt idx="1833">
                  <c:v>13.015686274509804</c:v>
                </c:pt>
                <c:pt idx="1834">
                  <c:v>11.267973856209151</c:v>
                </c:pt>
                <c:pt idx="1835">
                  <c:v>7.3722875816993474</c:v>
                </c:pt>
                <c:pt idx="1836">
                  <c:v>5.8768627450980384</c:v>
                </c:pt>
                <c:pt idx="1837">
                  <c:v>4.5866666666666669</c:v>
                </c:pt>
                <c:pt idx="1838">
                  <c:v>2.9675816993464053</c:v>
                </c:pt>
                <c:pt idx="1839">
                  <c:v>2.8350326797385623</c:v>
                </c:pt>
                <c:pt idx="1840">
                  <c:v>2.7552941176470589</c:v>
                </c:pt>
                <c:pt idx="1841">
                  <c:v>2.2269281045751637</c:v>
                </c:pt>
                <c:pt idx="1842">
                  <c:v>0.92810457516339862</c:v>
                </c:pt>
                <c:pt idx="1843">
                  <c:v>1.08</c:v>
                </c:pt>
                <c:pt idx="1844">
                  <c:v>1.3484967320261441</c:v>
                </c:pt>
                <c:pt idx="1845">
                  <c:v>1.4551633986928103</c:v>
                </c:pt>
                <c:pt idx="1846">
                  <c:v>1.1696732026143792</c:v>
                </c:pt>
                <c:pt idx="1847">
                  <c:v>0.7037908496732026</c:v>
                </c:pt>
                <c:pt idx="1848">
                  <c:v>0.10640522875816993</c:v>
                </c:pt>
                <c:pt idx="1849">
                  <c:v>8.4183006535947721E-2</c:v>
                </c:pt>
                <c:pt idx="1850">
                  <c:v>0</c:v>
                </c:pt>
                <c:pt idx="1851">
                  <c:v>3.1372549019607842E-3</c:v>
                </c:pt>
                <c:pt idx="1852">
                  <c:v>0.40915032679738567</c:v>
                </c:pt>
                <c:pt idx="1853">
                  <c:v>0.92810457516339862</c:v>
                </c:pt>
                <c:pt idx="1854">
                  <c:v>0.92810457516339862</c:v>
                </c:pt>
                <c:pt idx="1855">
                  <c:v>0.92810457516339862</c:v>
                </c:pt>
                <c:pt idx="1856">
                  <c:v>0.92496732026143802</c:v>
                </c:pt>
                <c:pt idx="1857">
                  <c:v>0.51895424836601312</c:v>
                </c:pt>
                <c:pt idx="1858">
                  <c:v>0</c:v>
                </c:pt>
                <c:pt idx="1859">
                  <c:v>0</c:v>
                </c:pt>
                <c:pt idx="1860">
                  <c:v>1.8857516339869285</c:v>
                </c:pt>
                <c:pt idx="1861">
                  <c:v>5.7785620915032689</c:v>
                </c:pt>
                <c:pt idx="1862">
                  <c:v>9.7414379084967333</c:v>
                </c:pt>
                <c:pt idx="1863">
                  <c:v>11.999477124183009</c:v>
                </c:pt>
                <c:pt idx="1864">
                  <c:v>13.790588235294118</c:v>
                </c:pt>
                <c:pt idx="1865">
                  <c:v>12.052810457516339</c:v>
                </c:pt>
                <c:pt idx="1866">
                  <c:v>8.16</c:v>
                </c:pt>
                <c:pt idx="1867">
                  <c:v>4.1971241830065367</c:v>
                </c:pt>
                <c:pt idx="1868">
                  <c:v>1.9390849673202615</c:v>
                </c:pt>
                <c:pt idx="1869">
                  <c:v>0.14797385620915032</c:v>
                </c:pt>
                <c:pt idx="1870">
                  <c:v>1.4224836601307191</c:v>
                </c:pt>
                <c:pt idx="1871">
                  <c:v>4.2125490196078434</c:v>
                </c:pt>
                <c:pt idx="1872">
                  <c:v>6.3126797385620916</c:v>
                </c:pt>
                <c:pt idx="1873">
                  <c:v>6.335424836601308</c:v>
                </c:pt>
                <c:pt idx="1874">
                  <c:v>6.335424836601308</c:v>
                </c:pt>
                <c:pt idx="1875">
                  <c:v>4.9129411764705884</c:v>
                </c:pt>
                <c:pt idx="1876">
                  <c:v>2.1294117647058823</c:v>
                </c:pt>
                <c:pt idx="1877">
                  <c:v>0.67398692810457506</c:v>
                </c:pt>
                <c:pt idx="1878">
                  <c:v>1.5537254901960784</c:v>
                </c:pt>
                <c:pt idx="1879">
                  <c:v>1.6258823529411766</c:v>
                </c:pt>
                <c:pt idx="1880">
                  <c:v>1.6258823529411766</c:v>
                </c:pt>
                <c:pt idx="1881">
                  <c:v>1.6193464052287581</c:v>
                </c:pt>
                <c:pt idx="1882">
                  <c:v>0.97464052287581704</c:v>
                </c:pt>
                <c:pt idx="1883">
                  <c:v>7.2156862745098041E-2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9.6993464052287579E-2</c:v>
                </c:pt>
                <c:pt idx="1888">
                  <c:v>0.54980392156862745</c:v>
                </c:pt>
                <c:pt idx="1889">
                  <c:v>0.54980392156862745</c:v>
                </c:pt>
                <c:pt idx="1890">
                  <c:v>0.54980392156862745</c:v>
                </c:pt>
                <c:pt idx="1891">
                  <c:v>0.60653594771241826</c:v>
                </c:pt>
                <c:pt idx="1892">
                  <c:v>1.7006535947712418</c:v>
                </c:pt>
                <c:pt idx="1893">
                  <c:v>5.4486274509803918</c:v>
                </c:pt>
                <c:pt idx="1894">
                  <c:v>7.4867973856209158</c:v>
                </c:pt>
                <c:pt idx="1895">
                  <c:v>8.309542483660131</c:v>
                </c:pt>
                <c:pt idx="1896">
                  <c:v>8.3116339869281042</c:v>
                </c:pt>
                <c:pt idx="1897">
                  <c:v>7.5477124183006534</c:v>
                </c:pt>
                <c:pt idx="1898">
                  <c:v>3.3853594771241831</c:v>
                </c:pt>
                <c:pt idx="1899">
                  <c:v>1.3471895424836602</c:v>
                </c:pt>
                <c:pt idx="1900">
                  <c:v>1.3435294117647059</c:v>
                </c:pt>
                <c:pt idx="1901">
                  <c:v>2.4854901960784317</c:v>
                </c:pt>
                <c:pt idx="1902">
                  <c:v>2.0708496732026145</c:v>
                </c:pt>
                <c:pt idx="1903">
                  <c:v>2.0324183006535952</c:v>
                </c:pt>
                <c:pt idx="1904">
                  <c:v>2.0324183006535952</c:v>
                </c:pt>
                <c:pt idx="1905">
                  <c:v>1.6337254901960785</c:v>
                </c:pt>
                <c:pt idx="1906">
                  <c:v>1.9898039215686274</c:v>
                </c:pt>
                <c:pt idx="1907">
                  <c:v>5.2551633986928108</c:v>
                </c:pt>
                <c:pt idx="1908">
                  <c:v>7.0224836601307201</c:v>
                </c:pt>
                <c:pt idx="1909">
                  <c:v>8.8569934640522874</c:v>
                </c:pt>
                <c:pt idx="1910">
                  <c:v>9.2857516339869299</c:v>
                </c:pt>
                <c:pt idx="1911">
                  <c:v>7.7288888888888891</c:v>
                </c:pt>
                <c:pt idx="1912">
                  <c:v>4.4509803921568629</c:v>
                </c:pt>
                <c:pt idx="1913">
                  <c:v>3.2833986928104575</c:v>
                </c:pt>
                <c:pt idx="1914">
                  <c:v>2.060130718954249</c:v>
                </c:pt>
                <c:pt idx="1915">
                  <c:v>1.2109803921568627</c:v>
                </c:pt>
                <c:pt idx="1916">
                  <c:v>1.2109803921568627</c:v>
                </c:pt>
                <c:pt idx="1917">
                  <c:v>1.2109803921568627</c:v>
                </c:pt>
                <c:pt idx="1918">
                  <c:v>0.90300653594771241</c:v>
                </c:pt>
                <c:pt idx="1919">
                  <c:v>0.29176470588235298</c:v>
                </c:pt>
                <c:pt idx="1920">
                  <c:v>0.29803921568627456</c:v>
                </c:pt>
                <c:pt idx="1921">
                  <c:v>0.43372549019607848</c:v>
                </c:pt>
                <c:pt idx="1922">
                  <c:v>0.47555555555555568</c:v>
                </c:pt>
                <c:pt idx="1923">
                  <c:v>0.19006535947712419</c:v>
                </c:pt>
                <c:pt idx="1924">
                  <c:v>0.22222222222222227</c:v>
                </c:pt>
                <c:pt idx="1925">
                  <c:v>0.10640522875816993</c:v>
                </c:pt>
                <c:pt idx="1926">
                  <c:v>8.4183006535947721E-2</c:v>
                </c:pt>
                <c:pt idx="1927">
                  <c:v>0</c:v>
                </c:pt>
                <c:pt idx="1928">
                  <c:v>3.1372549019607842E-3</c:v>
                </c:pt>
                <c:pt idx="1929">
                  <c:v>0.40915032679738567</c:v>
                </c:pt>
                <c:pt idx="1930">
                  <c:v>0.92810457516339862</c:v>
                </c:pt>
                <c:pt idx="1931">
                  <c:v>0.92810457516339862</c:v>
                </c:pt>
                <c:pt idx="1932">
                  <c:v>0.92810457516339862</c:v>
                </c:pt>
                <c:pt idx="1933">
                  <c:v>1.109281045751634</c:v>
                </c:pt>
                <c:pt idx="1934">
                  <c:v>0.70326797385620932</c:v>
                </c:pt>
                <c:pt idx="1935">
                  <c:v>0.18431372549019606</c:v>
                </c:pt>
                <c:pt idx="1936">
                  <c:v>0.18431372549019606</c:v>
                </c:pt>
                <c:pt idx="1937">
                  <c:v>2.0700653594771241</c:v>
                </c:pt>
                <c:pt idx="1938">
                  <c:v>5.4954248366013072</c:v>
                </c:pt>
                <c:pt idx="1939">
                  <c:v>8.1830065359477118</c:v>
                </c:pt>
                <c:pt idx="1940">
                  <c:v>9.9777777777777779</c:v>
                </c:pt>
                <c:pt idx="1941">
                  <c:v>11.677908496732028</c:v>
                </c:pt>
                <c:pt idx="1942">
                  <c:v>9.9401307189542472</c:v>
                </c:pt>
                <c:pt idx="1943">
                  <c:v>6.3304575163398704</c:v>
                </c:pt>
                <c:pt idx="1944">
                  <c:v>3.6428758169934645</c:v>
                </c:pt>
                <c:pt idx="1945">
                  <c:v>1.8481045751633989</c:v>
                </c:pt>
                <c:pt idx="1946">
                  <c:v>0.14797385620915032</c:v>
                </c:pt>
                <c:pt idx="1947">
                  <c:v>1.4224836601307191</c:v>
                </c:pt>
                <c:pt idx="1948">
                  <c:v>4.2125490196078434</c:v>
                </c:pt>
                <c:pt idx="1949">
                  <c:v>6.3126797385620916</c:v>
                </c:pt>
                <c:pt idx="1950">
                  <c:v>6.335424836601308</c:v>
                </c:pt>
                <c:pt idx="1951">
                  <c:v>6.335424836601308</c:v>
                </c:pt>
                <c:pt idx="1952">
                  <c:v>4.9783006535947711</c:v>
                </c:pt>
                <c:pt idx="1953">
                  <c:v>3.2875816993464055</c:v>
                </c:pt>
                <c:pt idx="1954">
                  <c:v>2.3934640522875816</c:v>
                </c:pt>
                <c:pt idx="1955">
                  <c:v>3.6175163398692809</c:v>
                </c:pt>
                <c:pt idx="1956">
                  <c:v>4.1921568627450982</c:v>
                </c:pt>
                <c:pt idx="1957">
                  <c:v>4.1728104575163396</c:v>
                </c:pt>
                <c:pt idx="1958">
                  <c:v>3.6729411764705886</c:v>
                </c:pt>
                <c:pt idx="1959">
                  <c:v>2.4669281045751634</c:v>
                </c:pt>
                <c:pt idx="1960">
                  <c:v>1.2201307189542485</c:v>
                </c:pt>
                <c:pt idx="1961">
                  <c:v>0.64549019607843139</c:v>
                </c:pt>
                <c:pt idx="1962">
                  <c:v>0.59947712418300658</c:v>
                </c:pt>
                <c:pt idx="1963">
                  <c:v>0</c:v>
                </c:pt>
                <c:pt idx="1964">
                  <c:v>0.27921568627450982</c:v>
                </c:pt>
                <c:pt idx="1965">
                  <c:v>1.2826143790849673</c:v>
                </c:pt>
                <c:pt idx="1966">
                  <c:v>1.2826143790849673</c:v>
                </c:pt>
                <c:pt idx="1967">
                  <c:v>1.2826143790849673</c:v>
                </c:pt>
                <c:pt idx="1968">
                  <c:v>1.3077124183006537</c:v>
                </c:pt>
                <c:pt idx="1969">
                  <c:v>2.1613071895424838</c:v>
                </c:pt>
                <c:pt idx="1970">
                  <c:v>5.0549019607843144</c:v>
                </c:pt>
                <c:pt idx="1971">
                  <c:v>5.8418300653594777</c:v>
                </c:pt>
                <c:pt idx="1972">
                  <c:v>5.9932026143790855</c:v>
                </c:pt>
                <c:pt idx="1973">
                  <c:v>6.0269281045751635</c:v>
                </c:pt>
                <c:pt idx="1974">
                  <c:v>5.3213071895424848</c:v>
                </c:pt>
                <c:pt idx="1975">
                  <c:v>1.4627450980392156</c:v>
                </c:pt>
                <c:pt idx="1976">
                  <c:v>0.67581699346405233</c:v>
                </c:pt>
                <c:pt idx="1977">
                  <c:v>1.1597385620915033</c:v>
                </c:pt>
                <c:pt idx="1978">
                  <c:v>1.6099346405228758</c:v>
                </c:pt>
                <c:pt idx="1979">
                  <c:v>1.1952941176470588</c:v>
                </c:pt>
                <c:pt idx="1980">
                  <c:v>1.1568627450980393</c:v>
                </c:pt>
                <c:pt idx="1981">
                  <c:v>1.1568627450980393</c:v>
                </c:pt>
                <c:pt idx="1982">
                  <c:v>0.55660130718954248</c:v>
                </c:pt>
                <c:pt idx="1983">
                  <c:v>1.3281045751633989</c:v>
                </c:pt>
                <c:pt idx="1984">
                  <c:v>3.4794771241830067</c:v>
                </c:pt>
                <c:pt idx="1985">
                  <c:v>3.9111111111111114</c:v>
                </c:pt>
                <c:pt idx="1986">
                  <c:v>4.4904575163398697</c:v>
                </c:pt>
                <c:pt idx="1987">
                  <c:v>4.7790849673202622</c:v>
                </c:pt>
                <c:pt idx="1988">
                  <c:v>3.4985620915032678</c:v>
                </c:pt>
                <c:pt idx="1989">
                  <c:v>1.3346405228758169</c:v>
                </c:pt>
                <c:pt idx="1990">
                  <c:v>0.90614379084967323</c:v>
                </c:pt>
                <c:pt idx="1991">
                  <c:v>0.32679738562091504</c:v>
                </c:pt>
                <c:pt idx="1992">
                  <c:v>3.1372549019607842E-3</c:v>
                </c:pt>
                <c:pt idx="1993">
                  <c:v>3.1372549019607842E-3</c:v>
                </c:pt>
                <c:pt idx="1994">
                  <c:v>3.1372549019607842E-3</c:v>
                </c:pt>
                <c:pt idx="1995">
                  <c:v>1.2549019607843137E-2</c:v>
                </c:pt>
                <c:pt idx="1996">
                  <c:v>1.2549019607843137E-2</c:v>
                </c:pt>
                <c:pt idx="1997">
                  <c:v>1.2549019607843137E-2</c:v>
                </c:pt>
                <c:pt idx="1998">
                  <c:v>1.2549019607843137E-2</c:v>
                </c:pt>
                <c:pt idx="1999">
                  <c:v>1.2549019607843137E-2</c:v>
                </c:pt>
                <c:pt idx="2000">
                  <c:v>6.2745098039215684E-3</c:v>
                </c:pt>
                <c:pt idx="2001">
                  <c:v>3.8431372549019606E-2</c:v>
                </c:pt>
                <c:pt idx="2002">
                  <c:v>0.10640522875816993</c:v>
                </c:pt>
                <c:pt idx="2003">
                  <c:v>8.4183006535947721E-2</c:v>
                </c:pt>
                <c:pt idx="2004">
                  <c:v>0</c:v>
                </c:pt>
                <c:pt idx="2005">
                  <c:v>3.1372549019607842E-3</c:v>
                </c:pt>
                <c:pt idx="2006">
                  <c:v>0.40915032679738567</c:v>
                </c:pt>
                <c:pt idx="2007">
                  <c:v>0.92810457516339862</c:v>
                </c:pt>
                <c:pt idx="2008">
                  <c:v>0.93777777777777782</c:v>
                </c:pt>
                <c:pt idx="2009">
                  <c:v>1.3767320261437908</c:v>
                </c:pt>
                <c:pt idx="2010">
                  <c:v>2.2190849673202613</c:v>
                </c:pt>
                <c:pt idx="2011">
                  <c:v>1.8224836601307193</c:v>
                </c:pt>
                <c:pt idx="2012">
                  <c:v>1.303529411764706</c:v>
                </c:pt>
                <c:pt idx="2013">
                  <c:v>1.2938562091503267</c:v>
                </c:pt>
                <c:pt idx="2014">
                  <c:v>2.6980392156862751</c:v>
                </c:pt>
                <c:pt idx="2015">
                  <c:v>4.4329411764705879</c:v>
                </c:pt>
                <c:pt idx="2016">
                  <c:v>5.3879738562091513</c:v>
                </c:pt>
                <c:pt idx="2017">
                  <c:v>5.9226143790849681</c:v>
                </c:pt>
                <c:pt idx="2018">
                  <c:v>7.5756862745098044</c:v>
                </c:pt>
                <c:pt idx="2019">
                  <c:v>7.1202614379084972</c:v>
                </c:pt>
                <c:pt idx="2020">
                  <c:v>4.8875816993464056</c:v>
                </c:pt>
                <c:pt idx="2021">
                  <c:v>3.9231372549019605</c:v>
                </c:pt>
                <c:pt idx="2022">
                  <c:v>3.3884967320261445</c:v>
                </c:pt>
                <c:pt idx="2023">
                  <c:v>1.735424836601307</c:v>
                </c:pt>
                <c:pt idx="2024">
                  <c:v>1.7701960784313728</c:v>
                </c:pt>
                <c:pt idx="2025">
                  <c:v>4.1960784313725492</c:v>
                </c:pt>
                <c:pt idx="2026">
                  <c:v>6.2005228758169944</c:v>
                </c:pt>
                <c:pt idx="2027">
                  <c:v>6.2232679738562089</c:v>
                </c:pt>
                <c:pt idx="2028">
                  <c:v>6.2562091503267974</c:v>
                </c:pt>
                <c:pt idx="2029">
                  <c:v>5.0075816993464057</c:v>
                </c:pt>
                <c:pt idx="2030">
                  <c:v>3.7220915032679742</c:v>
                </c:pt>
                <c:pt idx="2031">
                  <c:v>3.1247058823529414</c:v>
                </c:pt>
                <c:pt idx="2032">
                  <c:v>4.4067973856209148</c:v>
                </c:pt>
                <c:pt idx="2033">
                  <c:v>5.0797385620915039</c:v>
                </c:pt>
                <c:pt idx="2034">
                  <c:v>5.1390849673202617</c:v>
                </c:pt>
                <c:pt idx="2035">
                  <c:v>5.6449673202614372</c:v>
                </c:pt>
                <c:pt idx="2036">
                  <c:v>4.417516339869282</c:v>
                </c:pt>
                <c:pt idx="2037">
                  <c:v>3.1126797385620919</c:v>
                </c:pt>
                <c:pt idx="2038">
                  <c:v>2.4099346405228759</c:v>
                </c:pt>
                <c:pt idx="2039">
                  <c:v>2.2143790849673204</c:v>
                </c:pt>
                <c:pt idx="2040">
                  <c:v>0.28000000000000003</c:v>
                </c:pt>
                <c:pt idx="2041">
                  <c:v>0.65568627450980399</c:v>
                </c:pt>
                <c:pt idx="2042">
                  <c:v>1.930718954248366</c:v>
                </c:pt>
                <c:pt idx="2043">
                  <c:v>1.9275816993464054</c:v>
                </c:pt>
                <c:pt idx="2044">
                  <c:v>1.8899346405228756</c:v>
                </c:pt>
                <c:pt idx="2045">
                  <c:v>1.8366013071895426</c:v>
                </c:pt>
                <c:pt idx="2046">
                  <c:v>1.6543790849673203</c:v>
                </c:pt>
                <c:pt idx="2047">
                  <c:v>1.6504575163398691</c:v>
                </c:pt>
                <c:pt idx="2048">
                  <c:v>1.7524183006535947</c:v>
                </c:pt>
                <c:pt idx="2049">
                  <c:v>1.7524183006535947</c:v>
                </c:pt>
                <c:pt idx="2050">
                  <c:v>1.804967320261438</c:v>
                </c:pt>
                <c:pt idx="2051">
                  <c:v>1.8496732026143792</c:v>
                </c:pt>
                <c:pt idx="2052">
                  <c:v>0.61699346405228761</c:v>
                </c:pt>
                <c:pt idx="2053">
                  <c:v>0.51503267973856226</c:v>
                </c:pt>
                <c:pt idx="2054">
                  <c:v>0.97045751633986932</c:v>
                </c:pt>
                <c:pt idx="2055">
                  <c:v>1.0193464052287582</c:v>
                </c:pt>
                <c:pt idx="2056">
                  <c:v>0.61411764705882355</c:v>
                </c:pt>
                <c:pt idx="2057">
                  <c:v>0.57568627450980392</c:v>
                </c:pt>
                <c:pt idx="2058">
                  <c:v>0.57568627450980392</c:v>
                </c:pt>
                <c:pt idx="2059">
                  <c:v>0.12026143790849673</c:v>
                </c:pt>
                <c:pt idx="2060">
                  <c:v>1.1244444444444444</c:v>
                </c:pt>
                <c:pt idx="2061">
                  <c:v>2.5254901960784313</c:v>
                </c:pt>
                <c:pt idx="2062">
                  <c:v>2.5898039215686275</c:v>
                </c:pt>
                <c:pt idx="2063">
                  <c:v>3.1628758169934641</c:v>
                </c:pt>
                <c:pt idx="2064">
                  <c:v>4.1738562091503271</c:v>
                </c:pt>
                <c:pt idx="2065">
                  <c:v>3.094901960784314</c:v>
                </c:pt>
                <c:pt idx="2066">
                  <c:v>1.681307189542484</c:v>
                </c:pt>
                <c:pt idx="2067">
                  <c:v>1.6169934640522876</c:v>
                </c:pt>
                <c:pt idx="2068">
                  <c:v>1.043921568627451</c:v>
                </c:pt>
                <c:pt idx="2069">
                  <c:v>3.2941176470588238E-2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2.2222222222222223E-2</c:v>
                </c:pt>
                <c:pt idx="2075">
                  <c:v>7.0326797385620921E-2</c:v>
                </c:pt>
                <c:pt idx="2076">
                  <c:v>7.0326797385620921E-2</c:v>
                </c:pt>
                <c:pt idx="2077">
                  <c:v>7.0326797385620921E-2</c:v>
                </c:pt>
                <c:pt idx="2078">
                  <c:v>7.346405228758171E-2</c:v>
                </c:pt>
                <c:pt idx="2079">
                  <c:v>6.1699346405228762E-2</c:v>
                </c:pt>
                <c:pt idx="2080">
                  <c:v>4.8888888888888898E-2</c:v>
                </c:pt>
                <c:pt idx="2081">
                  <c:v>0</c:v>
                </c:pt>
                <c:pt idx="2082">
                  <c:v>3.1372549019607842E-3</c:v>
                </c:pt>
                <c:pt idx="2083">
                  <c:v>0.40915032679738567</c:v>
                </c:pt>
                <c:pt idx="2084">
                  <c:v>0.92810457516339862</c:v>
                </c:pt>
                <c:pt idx="2085">
                  <c:v>1.0065359477124185</c:v>
                </c:pt>
                <c:pt idx="2086">
                  <c:v>2.7461437908496733</c:v>
                </c:pt>
                <c:pt idx="2087">
                  <c:v>4.6206535947712428</c:v>
                </c:pt>
                <c:pt idx="2088">
                  <c:v>4.2240522875817001</c:v>
                </c:pt>
                <c:pt idx="2089">
                  <c:v>3.7050980392156863</c:v>
                </c:pt>
                <c:pt idx="2090">
                  <c:v>3.6266666666666665</c:v>
                </c:pt>
                <c:pt idx="2091">
                  <c:v>2.4397385620915033</c:v>
                </c:pt>
                <c:pt idx="2092">
                  <c:v>0.8891503267973857</c:v>
                </c:pt>
                <c:pt idx="2093">
                  <c:v>0.87973856209150347</c:v>
                </c:pt>
                <c:pt idx="2094">
                  <c:v>1.3411764705882354</c:v>
                </c:pt>
                <c:pt idx="2095">
                  <c:v>3.2423529411764709</c:v>
                </c:pt>
                <c:pt idx="2096">
                  <c:v>4.3213071895424839</c:v>
                </c:pt>
                <c:pt idx="2097">
                  <c:v>5.8190849673202623</c:v>
                </c:pt>
                <c:pt idx="2098">
                  <c:v>6.1568627450980387</c:v>
                </c:pt>
                <c:pt idx="2099">
                  <c:v>5.6954248366013074</c:v>
                </c:pt>
                <c:pt idx="2100">
                  <c:v>3.7942483660130719</c:v>
                </c:pt>
                <c:pt idx="2101">
                  <c:v>3.1375163398692809</c:v>
                </c:pt>
                <c:pt idx="2102">
                  <c:v>2.4339869281045754</c:v>
                </c:pt>
                <c:pt idx="2103">
                  <c:v>2.4135947712418302</c:v>
                </c:pt>
                <c:pt idx="2104">
                  <c:v>2.5555555555555558</c:v>
                </c:pt>
                <c:pt idx="2105">
                  <c:v>2.9741176470588235</c:v>
                </c:pt>
                <c:pt idx="2106">
                  <c:v>2.5257516339869279</c:v>
                </c:pt>
                <c:pt idx="2107">
                  <c:v>2.8925490196078436</c:v>
                </c:pt>
                <c:pt idx="2108">
                  <c:v>3.9822222222222226</c:v>
                </c:pt>
                <c:pt idx="2109">
                  <c:v>5.1450980392156866</c:v>
                </c:pt>
                <c:pt idx="2110">
                  <c:v>5.4324183006535955</c:v>
                </c:pt>
                <c:pt idx="2111">
                  <c:v>5.5124183006535938</c:v>
                </c:pt>
                <c:pt idx="2112">
                  <c:v>7.9511111111111124</c:v>
                </c:pt>
                <c:pt idx="2113">
                  <c:v>6.8917647058823528</c:v>
                </c:pt>
                <c:pt idx="2114">
                  <c:v>5.586928104575164</c:v>
                </c:pt>
                <c:pt idx="2115">
                  <c:v>4.8841830065359479</c:v>
                </c:pt>
                <c:pt idx="2116">
                  <c:v>5.1168627450980395</c:v>
                </c:pt>
                <c:pt idx="2117">
                  <c:v>1.3673202614379085</c:v>
                </c:pt>
                <c:pt idx="2118">
                  <c:v>1.5908496732026143</c:v>
                </c:pt>
                <c:pt idx="2119">
                  <c:v>3.2457516339869281</c:v>
                </c:pt>
                <c:pt idx="2120">
                  <c:v>3.4894117647058827</c:v>
                </c:pt>
                <c:pt idx="2121">
                  <c:v>2.7160784313725492</c:v>
                </c:pt>
                <c:pt idx="2122">
                  <c:v>2.5388235294117645</c:v>
                </c:pt>
                <c:pt idx="2123">
                  <c:v>2.1325490196078434</c:v>
                </c:pt>
                <c:pt idx="2124">
                  <c:v>0.87660130718954254</c:v>
                </c:pt>
                <c:pt idx="2125">
                  <c:v>0.72209150326797389</c:v>
                </c:pt>
                <c:pt idx="2126">
                  <c:v>0.69254901960784321</c:v>
                </c:pt>
                <c:pt idx="2127">
                  <c:v>0.74483660130718954</c:v>
                </c:pt>
                <c:pt idx="2128">
                  <c:v>0.88810457516339869</c:v>
                </c:pt>
                <c:pt idx="2129">
                  <c:v>0.51816993464052286</c:v>
                </c:pt>
                <c:pt idx="2130">
                  <c:v>0.42588235294117649</c:v>
                </c:pt>
                <c:pt idx="2131">
                  <c:v>0.38954248366013072</c:v>
                </c:pt>
                <c:pt idx="2132">
                  <c:v>0.36549019607843147</c:v>
                </c:pt>
                <c:pt idx="2133">
                  <c:v>6.0392156862745093E-2</c:v>
                </c:pt>
                <c:pt idx="2134">
                  <c:v>3.137254901960785E-2</c:v>
                </c:pt>
                <c:pt idx="2135">
                  <c:v>3.137254901960785E-2</c:v>
                </c:pt>
                <c:pt idx="2136">
                  <c:v>3.137254901960785E-2</c:v>
                </c:pt>
                <c:pt idx="2137">
                  <c:v>3.2679738562091512E-2</c:v>
                </c:pt>
                <c:pt idx="2138">
                  <c:v>0.18143790849673203</c:v>
                </c:pt>
                <c:pt idx="2139">
                  <c:v>0.23607843137254905</c:v>
                </c:pt>
                <c:pt idx="2140">
                  <c:v>0.80915032679738574</c:v>
                </c:pt>
                <c:pt idx="2141">
                  <c:v>1.8201307189542486</c:v>
                </c:pt>
                <c:pt idx="2142">
                  <c:v>1.8235294117647061</c:v>
                </c:pt>
                <c:pt idx="2143">
                  <c:v>1.6716339869281047</c:v>
                </c:pt>
                <c:pt idx="2144">
                  <c:v>1.6169934640522876</c:v>
                </c:pt>
                <c:pt idx="2145">
                  <c:v>1.043921568627451</c:v>
                </c:pt>
                <c:pt idx="2146">
                  <c:v>3.2941176470588238E-2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7.2941176470588245E-2</c:v>
                </c:pt>
                <c:pt idx="2152">
                  <c:v>0.28627450980392161</c:v>
                </c:pt>
                <c:pt idx="2153">
                  <c:v>0.28941176470588242</c:v>
                </c:pt>
                <c:pt idx="2154">
                  <c:v>0.28941176470588242</c:v>
                </c:pt>
                <c:pt idx="2155">
                  <c:v>0.28941176470588242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3.1372549019607842E-3</c:v>
                </c:pt>
                <c:pt idx="2160">
                  <c:v>0.37673202614379092</c:v>
                </c:pt>
                <c:pt idx="2161">
                  <c:v>0.86640522875816994</c:v>
                </c:pt>
                <c:pt idx="2162">
                  <c:v>0.94483660130718949</c:v>
                </c:pt>
                <c:pt idx="2163">
                  <c:v>2.8386928104575166</c:v>
                </c:pt>
                <c:pt idx="2164">
                  <c:v>5.4005228758169936</c:v>
                </c:pt>
                <c:pt idx="2165">
                  <c:v>5.5764705882352938</c:v>
                </c:pt>
                <c:pt idx="2166">
                  <c:v>5.1715032679738568</c:v>
                </c:pt>
                <c:pt idx="2167">
                  <c:v>5.0930718954248366</c:v>
                </c:pt>
                <c:pt idx="2168">
                  <c:v>3.1992156862745103</c:v>
                </c:pt>
                <c:pt idx="2169">
                  <c:v>0.634248366013072</c:v>
                </c:pt>
                <c:pt idx="2170">
                  <c:v>8.4705882352941173E-2</c:v>
                </c:pt>
                <c:pt idx="2171">
                  <c:v>0.10745098039215686</c:v>
                </c:pt>
                <c:pt idx="2172">
                  <c:v>1.2875816993464051</c:v>
                </c:pt>
                <c:pt idx="2173">
                  <c:v>3.703790849673203</c:v>
                </c:pt>
                <c:pt idx="2174">
                  <c:v>7.2067973856209155</c:v>
                </c:pt>
                <c:pt idx="2175">
                  <c:v>9.9937254901960788</c:v>
                </c:pt>
                <c:pt idx="2176">
                  <c:v>10.169934640522877</c:v>
                </c:pt>
                <c:pt idx="2177">
                  <c:v>8.9929411764705875</c:v>
                </c:pt>
                <c:pt idx="2178">
                  <c:v>6.5767320261437918</c:v>
                </c:pt>
                <c:pt idx="2179">
                  <c:v>3.0737254901960784</c:v>
                </c:pt>
                <c:pt idx="2180">
                  <c:v>0.32941176470588235</c:v>
                </c:pt>
                <c:pt idx="2181">
                  <c:v>1.0541176470588236</c:v>
                </c:pt>
                <c:pt idx="2182">
                  <c:v>3.168627450980392</c:v>
                </c:pt>
                <c:pt idx="2183">
                  <c:v>5.6266666666666669</c:v>
                </c:pt>
                <c:pt idx="2184">
                  <c:v>7.4081045751634003</c:v>
                </c:pt>
                <c:pt idx="2185">
                  <c:v>8.4078431372549023</c:v>
                </c:pt>
                <c:pt idx="2186">
                  <c:v>8.6483660130718967</c:v>
                </c:pt>
                <c:pt idx="2187">
                  <c:v>8.0907189542483664</c:v>
                </c:pt>
                <c:pt idx="2188">
                  <c:v>7.007843137254901</c:v>
                </c:pt>
                <c:pt idx="2189">
                  <c:v>9.5615686274509812</c:v>
                </c:pt>
                <c:pt idx="2190">
                  <c:v>8.9016993464052288</c:v>
                </c:pt>
                <c:pt idx="2191">
                  <c:v>7.6528104575163409</c:v>
                </c:pt>
                <c:pt idx="2192">
                  <c:v>6.0959477124183019</c:v>
                </c:pt>
                <c:pt idx="2193">
                  <c:v>5.9108496732026152</c:v>
                </c:pt>
                <c:pt idx="2194">
                  <c:v>1.9001307189542487</c:v>
                </c:pt>
                <c:pt idx="2195">
                  <c:v>2.1477124183006535</c:v>
                </c:pt>
                <c:pt idx="2196">
                  <c:v>4.1728104575163396</c:v>
                </c:pt>
                <c:pt idx="2197">
                  <c:v>4.6473202614379092</c:v>
                </c:pt>
                <c:pt idx="2198">
                  <c:v>3.8907189542483662</c:v>
                </c:pt>
                <c:pt idx="2199">
                  <c:v>3.5662745098039217</c:v>
                </c:pt>
                <c:pt idx="2200">
                  <c:v>3.1343790849673203</c:v>
                </c:pt>
                <c:pt idx="2201">
                  <c:v>2.1513725490196074</c:v>
                </c:pt>
                <c:pt idx="2202">
                  <c:v>2.5113725490196082</c:v>
                </c:pt>
                <c:pt idx="2203">
                  <c:v>3.3257516339869282</c:v>
                </c:pt>
                <c:pt idx="2204">
                  <c:v>3.3320261437908498</c:v>
                </c:pt>
                <c:pt idx="2205">
                  <c:v>3.133856209150327</c:v>
                </c:pt>
                <c:pt idx="2206">
                  <c:v>2.091764705882353</c:v>
                </c:pt>
                <c:pt idx="2207">
                  <c:v>1.2541176470588236</c:v>
                </c:pt>
                <c:pt idx="2208">
                  <c:v>6.2745098039215684E-3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9.4117647058823539E-3</c:v>
                </c:pt>
                <c:pt idx="2217">
                  <c:v>0.51137254901960782</c:v>
                </c:pt>
                <c:pt idx="2218">
                  <c:v>1.5223529411764707</c:v>
                </c:pt>
                <c:pt idx="2219">
                  <c:v>1.5552941176470587</c:v>
                </c:pt>
                <c:pt idx="2220">
                  <c:v>1.5552941176470587</c:v>
                </c:pt>
                <c:pt idx="2221">
                  <c:v>1.5458823529411767</c:v>
                </c:pt>
                <c:pt idx="2222">
                  <c:v>1.043921568627451</c:v>
                </c:pt>
                <c:pt idx="2223">
                  <c:v>3.2941176470588238E-2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1.5947712418300657E-2</c:v>
                </c:pt>
                <c:pt idx="2228">
                  <c:v>9.2026143790849682E-2</c:v>
                </c:pt>
                <c:pt idx="2229">
                  <c:v>0.3728104575163399</c:v>
                </c:pt>
                <c:pt idx="2230">
                  <c:v>0.385359477124183</c:v>
                </c:pt>
                <c:pt idx="2231">
                  <c:v>0.385359477124183</c:v>
                </c:pt>
                <c:pt idx="2232">
                  <c:v>0.36941176470588238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7.8431372549019607E-2</c:v>
                </c:pt>
                <c:pt idx="2240">
                  <c:v>1.9722875816993466</c:v>
                </c:pt>
                <c:pt idx="2241">
                  <c:v>4.6614379084967323</c:v>
                </c:pt>
                <c:pt idx="2242">
                  <c:v>7.4120261437908503</c:v>
                </c:pt>
                <c:pt idx="2243">
                  <c:v>9.2167320261437915</c:v>
                </c:pt>
                <c:pt idx="2244">
                  <c:v>9.2350326797385627</c:v>
                </c:pt>
                <c:pt idx="2245">
                  <c:v>7.341176470588235</c:v>
                </c:pt>
                <c:pt idx="2246">
                  <c:v>4.7874509803921574</c:v>
                </c:pt>
                <c:pt idx="2247">
                  <c:v>2.4763398692810457</c:v>
                </c:pt>
                <c:pt idx="2248">
                  <c:v>1.6499346405228756</c:v>
                </c:pt>
                <c:pt idx="2249">
                  <c:v>3.43921568627451</c:v>
                </c:pt>
                <c:pt idx="2250">
                  <c:v>7.3626143790849676</c:v>
                </c:pt>
                <c:pt idx="2251">
                  <c:v>12.552418300653596</c:v>
                </c:pt>
                <c:pt idx="2252">
                  <c:v>15.166535947712418</c:v>
                </c:pt>
                <c:pt idx="2253">
                  <c:v>14.901960784313726</c:v>
                </c:pt>
                <c:pt idx="2254">
                  <c:v>13.051241830065361</c:v>
                </c:pt>
                <c:pt idx="2255">
                  <c:v>9.1278431372549012</c:v>
                </c:pt>
                <c:pt idx="2256">
                  <c:v>3.8026143790849671</c:v>
                </c:pt>
                <c:pt idx="2257">
                  <c:v>0.7916339869281046</c:v>
                </c:pt>
                <c:pt idx="2258">
                  <c:v>1.0862745098039215</c:v>
                </c:pt>
                <c:pt idx="2259">
                  <c:v>3.5882352941176476</c:v>
                </c:pt>
                <c:pt idx="2260">
                  <c:v>8.5040522875816986</c:v>
                </c:pt>
                <c:pt idx="2261">
                  <c:v>10.827189542483662</c:v>
                </c:pt>
                <c:pt idx="2262">
                  <c:v>11.556339869281047</c:v>
                </c:pt>
                <c:pt idx="2263">
                  <c:v>10.950326797385621</c:v>
                </c:pt>
                <c:pt idx="2264">
                  <c:v>10.311633986928104</c:v>
                </c:pt>
                <c:pt idx="2265">
                  <c:v>8.6841830065359478</c:v>
                </c:pt>
                <c:pt idx="2266">
                  <c:v>12.798692810457517</c:v>
                </c:pt>
                <c:pt idx="2267">
                  <c:v>12.760000000000002</c:v>
                </c:pt>
                <c:pt idx="2268">
                  <c:v>12.367058823529414</c:v>
                </c:pt>
                <c:pt idx="2269">
                  <c:v>10.471633986928104</c:v>
                </c:pt>
                <c:pt idx="2270">
                  <c:v>8.417254901960785</c:v>
                </c:pt>
                <c:pt idx="2271">
                  <c:v>2.3450980392156864</c:v>
                </c:pt>
                <c:pt idx="2272">
                  <c:v>2.19764705882353</c:v>
                </c:pt>
                <c:pt idx="2273">
                  <c:v>4.0515032679738567</c:v>
                </c:pt>
                <c:pt idx="2274">
                  <c:v>4.5482352941176476</c:v>
                </c:pt>
                <c:pt idx="2275">
                  <c:v>3.7477124183006536</c:v>
                </c:pt>
                <c:pt idx="2276">
                  <c:v>3.382222222222222</c:v>
                </c:pt>
                <c:pt idx="2277">
                  <c:v>2.9947712418300654</c:v>
                </c:pt>
                <c:pt idx="2278">
                  <c:v>2.17359477124183</c:v>
                </c:pt>
                <c:pt idx="2279">
                  <c:v>2.6556862745098044</c:v>
                </c:pt>
                <c:pt idx="2280">
                  <c:v>3.4732026143790851</c:v>
                </c:pt>
                <c:pt idx="2281">
                  <c:v>3.4794771241830067</c:v>
                </c:pt>
                <c:pt idx="2282">
                  <c:v>3.2813071895424835</c:v>
                </c:pt>
                <c:pt idx="2283">
                  <c:v>2.2392156862745098</c:v>
                </c:pt>
                <c:pt idx="2284">
                  <c:v>1.2572549019607844</c:v>
                </c:pt>
                <c:pt idx="2285">
                  <c:v>6.2745098039215684E-3</c:v>
                </c:pt>
                <c:pt idx="2286">
                  <c:v>0</c:v>
                </c:pt>
                <c:pt idx="2287">
                  <c:v>0.62692810457516346</c:v>
                </c:pt>
                <c:pt idx="2288">
                  <c:v>0.73254901960784313</c:v>
                </c:pt>
                <c:pt idx="2289">
                  <c:v>0.73254901960784313</c:v>
                </c:pt>
                <c:pt idx="2290">
                  <c:v>0.73254901960784313</c:v>
                </c:pt>
                <c:pt idx="2291">
                  <c:v>0.73254901960784313</c:v>
                </c:pt>
                <c:pt idx="2292">
                  <c:v>0.10562091503267974</c:v>
                </c:pt>
                <c:pt idx="2293">
                  <c:v>9.4117647058823539E-3</c:v>
                </c:pt>
                <c:pt idx="2294">
                  <c:v>0.34771241830065364</c:v>
                </c:pt>
                <c:pt idx="2295">
                  <c:v>1.2274509803921569</c:v>
                </c:pt>
                <c:pt idx="2296">
                  <c:v>1.260392156862745</c:v>
                </c:pt>
                <c:pt idx="2297">
                  <c:v>1.260392156862745</c:v>
                </c:pt>
                <c:pt idx="2298">
                  <c:v>1.2509803921568627</c:v>
                </c:pt>
                <c:pt idx="2299">
                  <c:v>0.91267973856209161</c:v>
                </c:pt>
                <c:pt idx="2300">
                  <c:v>3.2941176470588238E-2</c:v>
                </c:pt>
                <c:pt idx="2301">
                  <c:v>0</c:v>
                </c:pt>
                <c:pt idx="2302">
                  <c:v>0</c:v>
                </c:pt>
                <c:pt idx="2303">
                  <c:v>4.1830065359477121E-2</c:v>
                </c:pt>
                <c:pt idx="2304">
                  <c:v>0.33751633986928103</c:v>
                </c:pt>
                <c:pt idx="2305">
                  <c:v>0.41986928104575161</c:v>
                </c:pt>
                <c:pt idx="2306">
                  <c:v>0.70065359477124189</c:v>
                </c:pt>
                <c:pt idx="2307">
                  <c:v>0.79503267973856206</c:v>
                </c:pt>
                <c:pt idx="2308">
                  <c:v>0.81124183006535944</c:v>
                </c:pt>
                <c:pt idx="2309">
                  <c:v>0.51555555555555554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7.8431372549019607E-2</c:v>
                </c:pt>
                <c:pt idx="2317">
                  <c:v>1.9722875816993466</c:v>
                </c:pt>
                <c:pt idx="2318">
                  <c:v>4.4967320261437909</c:v>
                </c:pt>
                <c:pt idx="2319">
                  <c:v>8.7738562091503276</c:v>
                </c:pt>
                <c:pt idx="2320">
                  <c:v>12.29045751633987</c:v>
                </c:pt>
                <c:pt idx="2321">
                  <c:v>12.731241830065359</c:v>
                </c:pt>
                <c:pt idx="2322">
                  <c:v>10.837385620915033</c:v>
                </c:pt>
                <c:pt idx="2323">
                  <c:v>8.5675816993464053</c:v>
                </c:pt>
                <c:pt idx="2324">
                  <c:v>5.5498039215686275</c:v>
                </c:pt>
                <c:pt idx="2325">
                  <c:v>3.3430065359477124</c:v>
                </c:pt>
                <c:pt idx="2326">
                  <c:v>5.5594771241830072</c:v>
                </c:pt>
                <c:pt idx="2327">
                  <c:v>11.189542483660134</c:v>
                </c:pt>
                <c:pt idx="2328">
                  <c:v>17.233725490196079</c:v>
                </c:pt>
                <c:pt idx="2329">
                  <c:v>19.027973856209151</c:v>
                </c:pt>
                <c:pt idx="2330">
                  <c:v>18.460653594771244</c:v>
                </c:pt>
                <c:pt idx="2331">
                  <c:v>15.783006535947711</c:v>
                </c:pt>
                <c:pt idx="2332">
                  <c:v>10.152941176470589</c:v>
                </c:pt>
                <c:pt idx="2333">
                  <c:v>3.8541176470588234</c:v>
                </c:pt>
                <c:pt idx="2334">
                  <c:v>0.84313725490196079</c:v>
                </c:pt>
                <c:pt idx="2335">
                  <c:v>1.1090196078431374</c:v>
                </c:pt>
                <c:pt idx="2336">
                  <c:v>3.7728104575163401</c:v>
                </c:pt>
                <c:pt idx="2337">
                  <c:v>8.9566013071895423</c:v>
                </c:pt>
                <c:pt idx="2338">
                  <c:v>10.671111111111109</c:v>
                </c:pt>
                <c:pt idx="2339">
                  <c:v>10.8718954248366</c:v>
                </c:pt>
                <c:pt idx="2340">
                  <c:v>9.9281045751633989</c:v>
                </c:pt>
                <c:pt idx="2341">
                  <c:v>8.6023529411764716</c:v>
                </c:pt>
                <c:pt idx="2342">
                  <c:v>7.3077124183006532</c:v>
                </c:pt>
                <c:pt idx="2343">
                  <c:v>13.145882352941177</c:v>
                </c:pt>
                <c:pt idx="2344">
                  <c:v>14.198431372549019</c:v>
                </c:pt>
                <c:pt idx="2345">
                  <c:v>14.149542483660133</c:v>
                </c:pt>
                <c:pt idx="2346">
                  <c:v>12.756601307189545</c:v>
                </c:pt>
                <c:pt idx="2347">
                  <c:v>10.104575163398694</c:v>
                </c:pt>
                <c:pt idx="2348">
                  <c:v>2.9299346405228759</c:v>
                </c:pt>
                <c:pt idx="2349">
                  <c:v>2.0596078431372549</c:v>
                </c:pt>
                <c:pt idx="2350">
                  <c:v>3.3236601307189546</c:v>
                </c:pt>
                <c:pt idx="2351">
                  <c:v>3.8235294117647056</c:v>
                </c:pt>
                <c:pt idx="2352">
                  <c:v>3.0198692810457519</c:v>
                </c:pt>
                <c:pt idx="2353">
                  <c:v>2.6418300653594775</c:v>
                </c:pt>
                <c:pt idx="2354">
                  <c:v>2.4143790849673206</c:v>
                </c:pt>
                <c:pt idx="2355">
                  <c:v>2.176732026143791</c:v>
                </c:pt>
                <c:pt idx="2356">
                  <c:v>2.6556862745098044</c:v>
                </c:pt>
                <c:pt idx="2357">
                  <c:v>3.4732026143790851</c:v>
                </c:pt>
                <c:pt idx="2358">
                  <c:v>3.4794771241830067</c:v>
                </c:pt>
                <c:pt idx="2359">
                  <c:v>3.2813071895424835</c:v>
                </c:pt>
                <c:pt idx="2360">
                  <c:v>2.2392156862745098</c:v>
                </c:pt>
                <c:pt idx="2361">
                  <c:v>1.2572549019607844</c:v>
                </c:pt>
                <c:pt idx="2362">
                  <c:v>6.2745098039215684E-3</c:v>
                </c:pt>
                <c:pt idx="2363">
                  <c:v>6.2745098039215684E-3</c:v>
                </c:pt>
                <c:pt idx="2364">
                  <c:v>1.7411764705882353</c:v>
                </c:pt>
                <c:pt idx="2365">
                  <c:v>2.5722875816993467</c:v>
                </c:pt>
                <c:pt idx="2366">
                  <c:v>2.5722875816993467</c:v>
                </c:pt>
                <c:pt idx="2367">
                  <c:v>2.5722875816993467</c:v>
                </c:pt>
                <c:pt idx="2368">
                  <c:v>2.566013071895425</c:v>
                </c:pt>
                <c:pt idx="2369">
                  <c:v>0.83111111111111124</c:v>
                </c:pt>
                <c:pt idx="2370">
                  <c:v>0</c:v>
                </c:pt>
                <c:pt idx="2371">
                  <c:v>0</c:v>
                </c:pt>
                <c:pt idx="2372">
                  <c:v>0.68732026143790859</c:v>
                </c:pt>
                <c:pt idx="2373">
                  <c:v>0.72026143790849684</c:v>
                </c:pt>
                <c:pt idx="2374">
                  <c:v>0.72026143790849684</c:v>
                </c:pt>
                <c:pt idx="2375">
                  <c:v>0.72026143790849684</c:v>
                </c:pt>
                <c:pt idx="2376">
                  <c:v>0.72026143790849684</c:v>
                </c:pt>
                <c:pt idx="2377">
                  <c:v>3.2941176470588238E-2</c:v>
                </c:pt>
                <c:pt idx="2378">
                  <c:v>0</c:v>
                </c:pt>
                <c:pt idx="2379">
                  <c:v>0</c:v>
                </c:pt>
                <c:pt idx="2380">
                  <c:v>9.9346405228758178E-2</c:v>
                </c:pt>
                <c:pt idx="2381">
                  <c:v>0.51032679738562103</c:v>
                </c:pt>
                <c:pt idx="2382">
                  <c:v>0.62718954248366021</c:v>
                </c:pt>
                <c:pt idx="2383">
                  <c:v>0.90797385620915039</c:v>
                </c:pt>
                <c:pt idx="2384">
                  <c:v>1.0023529411764707</c:v>
                </c:pt>
                <c:pt idx="2385">
                  <c:v>0.96104575163398698</c:v>
                </c:pt>
                <c:pt idx="2386">
                  <c:v>0.5500653594771242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6.8758169934640526E-2</c:v>
                </c:pt>
                <c:pt idx="2394">
                  <c:v>1.5236601307189541</c:v>
                </c:pt>
                <c:pt idx="2395">
                  <c:v>3.4329411764705884</c:v>
                </c:pt>
                <c:pt idx="2396">
                  <c:v>8.6177777777777784</c:v>
                </c:pt>
                <c:pt idx="2397">
                  <c:v>12.717124183006536</c:v>
                </c:pt>
                <c:pt idx="2398">
                  <c:v>13.43607843137255</c:v>
                </c:pt>
                <c:pt idx="2399">
                  <c:v>12.024313725490197</c:v>
                </c:pt>
                <c:pt idx="2400">
                  <c:v>10.647320261437912</c:v>
                </c:pt>
                <c:pt idx="2401">
                  <c:v>6.7218300653594776</c:v>
                </c:pt>
                <c:pt idx="2402">
                  <c:v>3.9322875816993461</c:v>
                </c:pt>
                <c:pt idx="2403">
                  <c:v>5.6909803921568631</c:v>
                </c:pt>
                <c:pt idx="2404">
                  <c:v>11.244444444444447</c:v>
                </c:pt>
                <c:pt idx="2405">
                  <c:v>16.779084967320262</c:v>
                </c:pt>
                <c:pt idx="2406">
                  <c:v>18.573333333333338</c:v>
                </c:pt>
                <c:pt idx="2407">
                  <c:v>18.346405228758172</c:v>
                </c:pt>
                <c:pt idx="2408">
                  <c:v>16.057777777777776</c:v>
                </c:pt>
                <c:pt idx="2409">
                  <c:v>10.461176470588237</c:v>
                </c:pt>
                <c:pt idx="2410">
                  <c:v>4.3942483660130724</c:v>
                </c:pt>
                <c:pt idx="2411">
                  <c:v>1.3832679738562093</c:v>
                </c:pt>
                <c:pt idx="2412">
                  <c:v>1.3087581699346407</c:v>
                </c:pt>
                <c:pt idx="2413">
                  <c:v>3.7398692810457521</c:v>
                </c:pt>
                <c:pt idx="2414">
                  <c:v>8.8151633986928104</c:v>
                </c:pt>
                <c:pt idx="2415">
                  <c:v>10.809150326797388</c:v>
                </c:pt>
                <c:pt idx="2416">
                  <c:v>11.358169934640523</c:v>
                </c:pt>
                <c:pt idx="2417">
                  <c:v>11.915555555555555</c:v>
                </c:pt>
                <c:pt idx="2418">
                  <c:v>12.199738562091506</c:v>
                </c:pt>
                <c:pt idx="2419">
                  <c:v>12.025620915032681</c:v>
                </c:pt>
                <c:pt idx="2420">
                  <c:v>16.460392156862746</c:v>
                </c:pt>
                <c:pt idx="2421">
                  <c:v>16.985098039215689</c:v>
                </c:pt>
                <c:pt idx="2422">
                  <c:v>15.435032679738566</c:v>
                </c:pt>
                <c:pt idx="2423">
                  <c:v>12.83816993464052</c:v>
                </c:pt>
                <c:pt idx="2424">
                  <c:v>9.1427450980392173</c:v>
                </c:pt>
                <c:pt idx="2425">
                  <c:v>3.1440522875816992</c:v>
                </c:pt>
                <c:pt idx="2426">
                  <c:v>2.6075816993464049</c:v>
                </c:pt>
                <c:pt idx="2427">
                  <c:v>3.8308496732026152</c:v>
                </c:pt>
                <c:pt idx="2428">
                  <c:v>3.9701960784313726</c:v>
                </c:pt>
                <c:pt idx="2429">
                  <c:v>3.3633986928104576</c:v>
                </c:pt>
                <c:pt idx="2430">
                  <c:v>3.0684967320261443</c:v>
                </c:pt>
                <c:pt idx="2431">
                  <c:v>3.0671895424836602</c:v>
                </c:pt>
                <c:pt idx="2432">
                  <c:v>2.9226143790849672</c:v>
                </c:pt>
                <c:pt idx="2433">
                  <c:v>3.3890196078431374</c:v>
                </c:pt>
                <c:pt idx="2434">
                  <c:v>4.0410457516339875</c:v>
                </c:pt>
                <c:pt idx="2435">
                  <c:v>3.9121568627450984</c:v>
                </c:pt>
                <c:pt idx="2436">
                  <c:v>3.3335947712418297</c:v>
                </c:pt>
                <c:pt idx="2437">
                  <c:v>2.2392156862745098</c:v>
                </c:pt>
                <c:pt idx="2438">
                  <c:v>1.2572549019607844</c:v>
                </c:pt>
                <c:pt idx="2439">
                  <c:v>6.2745098039215684E-3</c:v>
                </c:pt>
                <c:pt idx="2440">
                  <c:v>6.2745098039215684E-3</c:v>
                </c:pt>
                <c:pt idx="2441">
                  <c:v>1.7443137254901964</c:v>
                </c:pt>
                <c:pt idx="2442">
                  <c:v>2.5785620915032679</c:v>
                </c:pt>
                <c:pt idx="2443">
                  <c:v>2.5785620915032679</c:v>
                </c:pt>
                <c:pt idx="2444">
                  <c:v>2.5785620915032679</c:v>
                </c:pt>
                <c:pt idx="2445">
                  <c:v>2.5722875816993467</c:v>
                </c:pt>
                <c:pt idx="2446">
                  <c:v>0.83424836601307173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0.11816993464052288</c:v>
                </c:pt>
                <c:pt idx="2458">
                  <c:v>0.52915032679738561</c:v>
                </c:pt>
                <c:pt idx="2459">
                  <c:v>0.62379084967320264</c:v>
                </c:pt>
                <c:pt idx="2460">
                  <c:v>0.85647058823529409</c:v>
                </c:pt>
                <c:pt idx="2461">
                  <c:v>0.95084967320261449</c:v>
                </c:pt>
                <c:pt idx="2462">
                  <c:v>0.89071895424836611</c:v>
                </c:pt>
                <c:pt idx="2463">
                  <c:v>0.47973856209150328</c:v>
                </c:pt>
                <c:pt idx="2464">
                  <c:v>1.9084967320261437E-2</c:v>
                </c:pt>
                <c:pt idx="2465">
                  <c:v>2.8496732026143789E-2</c:v>
                </c:pt>
                <c:pt idx="2466">
                  <c:v>4.4183006535947714E-2</c:v>
                </c:pt>
                <c:pt idx="2467">
                  <c:v>0.11424836601307191</c:v>
                </c:pt>
                <c:pt idx="2468">
                  <c:v>0.14954248366013073</c:v>
                </c:pt>
                <c:pt idx="2469">
                  <c:v>0.57281045751633985</c:v>
                </c:pt>
                <c:pt idx="2470">
                  <c:v>1.0758169934640522</c:v>
                </c:pt>
                <c:pt idx="2471">
                  <c:v>1.9707189542483661</c:v>
                </c:pt>
                <c:pt idx="2472">
                  <c:v>2.7871895424836608</c:v>
                </c:pt>
                <c:pt idx="2473">
                  <c:v>7.9398692810457518</c:v>
                </c:pt>
                <c:pt idx="2474">
                  <c:v>11.645490196078432</c:v>
                </c:pt>
                <c:pt idx="2475">
                  <c:v>12.027189542483658</c:v>
                </c:pt>
                <c:pt idx="2476">
                  <c:v>11.924967320261439</c:v>
                </c:pt>
                <c:pt idx="2477">
                  <c:v>11.702483660130721</c:v>
                </c:pt>
                <c:pt idx="2478">
                  <c:v>7.7738562091503267</c:v>
                </c:pt>
                <c:pt idx="2479">
                  <c:v>4.9665359477124182</c:v>
                </c:pt>
                <c:pt idx="2480">
                  <c:v>6.1074509803921568</c:v>
                </c:pt>
                <c:pt idx="2481">
                  <c:v>11.158692810457516</c:v>
                </c:pt>
                <c:pt idx="2482">
                  <c:v>15.414117647058825</c:v>
                </c:pt>
                <c:pt idx="2483">
                  <c:v>17.03294117647059</c:v>
                </c:pt>
                <c:pt idx="2484">
                  <c:v>16.775163398692811</c:v>
                </c:pt>
                <c:pt idx="2485">
                  <c:v>14.997908496732027</c:v>
                </c:pt>
                <c:pt idx="2486">
                  <c:v>9.1383006535947722</c:v>
                </c:pt>
                <c:pt idx="2487">
                  <c:v>4.3798692810457522</c:v>
                </c:pt>
                <c:pt idx="2488">
                  <c:v>2.5419607843137255</c:v>
                </c:pt>
                <c:pt idx="2489">
                  <c:v>2.368366013071896</c:v>
                </c:pt>
                <c:pt idx="2490">
                  <c:v>4.4138562091503273</c:v>
                </c:pt>
                <c:pt idx="2491">
                  <c:v>9.1364705882352943</c:v>
                </c:pt>
                <c:pt idx="2492">
                  <c:v>11.833464052287582</c:v>
                </c:pt>
                <c:pt idx="2493">
                  <c:v>13.102222222222222</c:v>
                </c:pt>
                <c:pt idx="2494">
                  <c:v>13.969934640522874</c:v>
                </c:pt>
                <c:pt idx="2495">
                  <c:v>15.792679738562095</c:v>
                </c:pt>
                <c:pt idx="2496">
                  <c:v>16.860392156862748</c:v>
                </c:pt>
                <c:pt idx="2497">
                  <c:v>18.970718954248369</c:v>
                </c:pt>
                <c:pt idx="2498">
                  <c:v>17.609934640522876</c:v>
                </c:pt>
                <c:pt idx="2499">
                  <c:v>15.848627450980393</c:v>
                </c:pt>
                <c:pt idx="2500">
                  <c:v>12.5440522875817</c:v>
                </c:pt>
                <c:pt idx="2501">
                  <c:v>7.2070588235294109</c:v>
                </c:pt>
                <c:pt idx="2502">
                  <c:v>2.5511111111111111</c:v>
                </c:pt>
                <c:pt idx="2503">
                  <c:v>3.1398692810457525</c:v>
                </c:pt>
                <c:pt idx="2504">
                  <c:v>6.1500653594771242</c:v>
                </c:pt>
                <c:pt idx="2505">
                  <c:v>6.079738562091503</c:v>
                </c:pt>
                <c:pt idx="2506">
                  <c:v>6.5118954248366014</c:v>
                </c:pt>
                <c:pt idx="2507">
                  <c:v>7.1775163398692809</c:v>
                </c:pt>
                <c:pt idx="2508">
                  <c:v>6.8653594771241835</c:v>
                </c:pt>
                <c:pt idx="2509">
                  <c:v>5.1576470588235299</c:v>
                </c:pt>
                <c:pt idx="2510">
                  <c:v>6.0337254901960788</c:v>
                </c:pt>
                <c:pt idx="2511">
                  <c:v>6.5618300653594774</c:v>
                </c:pt>
                <c:pt idx="2512">
                  <c:v>5.7385620915032671</c:v>
                </c:pt>
                <c:pt idx="2513">
                  <c:v>4.5137254901960784</c:v>
                </c:pt>
                <c:pt idx="2514">
                  <c:v>3.1955555555555555</c:v>
                </c:pt>
                <c:pt idx="2515">
                  <c:v>1.5683660130718955</c:v>
                </c:pt>
                <c:pt idx="2516">
                  <c:v>0.15477124183006535</c:v>
                </c:pt>
                <c:pt idx="2517">
                  <c:v>6.2745098039215684E-3</c:v>
                </c:pt>
                <c:pt idx="2518">
                  <c:v>1.7443137254901964</c:v>
                </c:pt>
                <c:pt idx="2519">
                  <c:v>2.5785620915032679</c:v>
                </c:pt>
                <c:pt idx="2520">
                  <c:v>2.5785620915032679</c:v>
                </c:pt>
                <c:pt idx="2521">
                  <c:v>2.5785620915032679</c:v>
                </c:pt>
                <c:pt idx="2522">
                  <c:v>2.5722875816993467</c:v>
                </c:pt>
                <c:pt idx="2523">
                  <c:v>0.83424836601307173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0.11816993464052288</c:v>
                </c:pt>
                <c:pt idx="2535">
                  <c:v>0.52915032679738561</c:v>
                </c:pt>
                <c:pt idx="2536">
                  <c:v>0.57307189542483672</c:v>
                </c:pt>
                <c:pt idx="2537">
                  <c:v>0.64052287581699341</c:v>
                </c:pt>
                <c:pt idx="2538">
                  <c:v>0.73176470588235287</c:v>
                </c:pt>
                <c:pt idx="2539">
                  <c:v>0.67163398692810472</c:v>
                </c:pt>
                <c:pt idx="2540">
                  <c:v>0.26065359477124184</c:v>
                </c:pt>
                <c:pt idx="2541">
                  <c:v>2.8496732026143789E-2</c:v>
                </c:pt>
                <c:pt idx="2542">
                  <c:v>3.7908496732026141E-2</c:v>
                </c:pt>
                <c:pt idx="2543">
                  <c:v>0.12183006535947713</c:v>
                </c:pt>
                <c:pt idx="2544">
                  <c:v>0.19503267973856209</c:v>
                </c:pt>
                <c:pt idx="2545">
                  <c:v>0.98875816993464039</c:v>
                </c:pt>
                <c:pt idx="2546">
                  <c:v>3.0708496732026145</c:v>
                </c:pt>
                <c:pt idx="2547">
                  <c:v>5.1090196078431376</c:v>
                </c:pt>
                <c:pt idx="2548">
                  <c:v>6.1989542483660145</c:v>
                </c:pt>
                <c:pt idx="2549">
                  <c:v>6.6198692810457507</c:v>
                </c:pt>
                <c:pt idx="2550">
                  <c:v>10.579084967320263</c:v>
                </c:pt>
                <c:pt idx="2551">
                  <c:v>12.531764705882354</c:v>
                </c:pt>
                <c:pt idx="2552">
                  <c:v>11.562614379084966</c:v>
                </c:pt>
                <c:pt idx="2553">
                  <c:v>11.692287581699347</c:v>
                </c:pt>
                <c:pt idx="2554">
                  <c:v>11.862222222222224</c:v>
                </c:pt>
                <c:pt idx="2555">
                  <c:v>8.3686274509803926</c:v>
                </c:pt>
                <c:pt idx="2556">
                  <c:v>5.8833986928104576</c:v>
                </c:pt>
                <c:pt idx="2557">
                  <c:v>7.0983006535947712</c:v>
                </c:pt>
                <c:pt idx="2558">
                  <c:v>12.229281045751634</c:v>
                </c:pt>
                <c:pt idx="2559">
                  <c:v>16.793986928104577</c:v>
                </c:pt>
                <c:pt idx="2560">
                  <c:v>16.815424836601306</c:v>
                </c:pt>
                <c:pt idx="2561">
                  <c:v>16.036601307189546</c:v>
                </c:pt>
                <c:pt idx="2562">
                  <c:v>13.997908496732023</c:v>
                </c:pt>
                <c:pt idx="2563">
                  <c:v>7.5633986928104582</c:v>
                </c:pt>
                <c:pt idx="2564">
                  <c:v>2.9837908496732028</c:v>
                </c:pt>
                <c:pt idx="2565">
                  <c:v>4.3529411764705888</c:v>
                </c:pt>
                <c:pt idx="2566">
                  <c:v>3.9137254901960783</c:v>
                </c:pt>
                <c:pt idx="2567">
                  <c:v>4.2632679738562098</c:v>
                </c:pt>
                <c:pt idx="2568">
                  <c:v>7.0543790849673211</c:v>
                </c:pt>
                <c:pt idx="2569">
                  <c:v>8.9699346405228759</c:v>
                </c:pt>
                <c:pt idx="2570">
                  <c:v>8.629281045751636</c:v>
                </c:pt>
                <c:pt idx="2571">
                  <c:v>10.046274509803922</c:v>
                </c:pt>
                <c:pt idx="2572">
                  <c:v>12.713986928104577</c:v>
                </c:pt>
                <c:pt idx="2573">
                  <c:v>15.278431372549022</c:v>
                </c:pt>
                <c:pt idx="2574">
                  <c:v>18.087058823529414</c:v>
                </c:pt>
                <c:pt idx="2575">
                  <c:v>16.691241830065358</c:v>
                </c:pt>
                <c:pt idx="2576">
                  <c:v>14.929934640522879</c:v>
                </c:pt>
                <c:pt idx="2577">
                  <c:v>12.479477124183004</c:v>
                </c:pt>
                <c:pt idx="2578">
                  <c:v>7.2264052287581704</c:v>
                </c:pt>
                <c:pt idx="2579">
                  <c:v>2.0183006535947712</c:v>
                </c:pt>
                <c:pt idx="2580">
                  <c:v>2.694640522875817</c:v>
                </c:pt>
                <c:pt idx="2581">
                  <c:v>5.9730718954248365</c:v>
                </c:pt>
                <c:pt idx="2582">
                  <c:v>6.2760784313725484</c:v>
                </c:pt>
                <c:pt idx="2583">
                  <c:v>7.123660130718954</c:v>
                </c:pt>
                <c:pt idx="2584">
                  <c:v>8.9498039215686269</c:v>
                </c:pt>
                <c:pt idx="2585">
                  <c:v>8.7254901960784323</c:v>
                </c:pt>
                <c:pt idx="2586">
                  <c:v>6.407320261437909</c:v>
                </c:pt>
                <c:pt idx="2587">
                  <c:v>7.0028758169934635</c:v>
                </c:pt>
                <c:pt idx="2588">
                  <c:v>6.6624836601307189</c:v>
                </c:pt>
                <c:pt idx="2589">
                  <c:v>4.8321568627450988</c:v>
                </c:pt>
                <c:pt idx="2590">
                  <c:v>3.4666666666666668</c:v>
                </c:pt>
                <c:pt idx="2591">
                  <c:v>2.4907189542483663</c:v>
                </c:pt>
                <c:pt idx="2592">
                  <c:v>0.77071895424836601</c:v>
                </c:pt>
                <c:pt idx="2593">
                  <c:v>0.16104575163398693</c:v>
                </c:pt>
                <c:pt idx="2594">
                  <c:v>6.2745098039215684E-3</c:v>
                </c:pt>
                <c:pt idx="2595">
                  <c:v>1.7443137254901964</c:v>
                </c:pt>
                <c:pt idx="2596">
                  <c:v>2.5785620915032679</c:v>
                </c:pt>
                <c:pt idx="2597">
                  <c:v>2.5785620915032679</c:v>
                </c:pt>
                <c:pt idx="2598">
                  <c:v>2.5785620915032679</c:v>
                </c:pt>
                <c:pt idx="2599">
                  <c:v>2.5722875816993467</c:v>
                </c:pt>
                <c:pt idx="2600">
                  <c:v>0.83424836601307173</c:v>
                </c:pt>
                <c:pt idx="2601">
                  <c:v>0</c:v>
                </c:pt>
                <c:pt idx="2602">
                  <c:v>0</c:v>
                </c:pt>
                <c:pt idx="2603">
                  <c:v>7.7647058823529416E-2</c:v>
                </c:pt>
                <c:pt idx="2604">
                  <c:v>8.3921568627450982E-2</c:v>
                </c:pt>
                <c:pt idx="2605">
                  <c:v>9.0196078431372562E-2</c:v>
                </c:pt>
                <c:pt idx="2606">
                  <c:v>9.0196078431372562E-2</c:v>
                </c:pt>
                <c:pt idx="2607">
                  <c:v>9.0196078431372562E-2</c:v>
                </c:pt>
                <c:pt idx="2608">
                  <c:v>1.2549019607843137E-2</c:v>
                </c:pt>
                <c:pt idx="2609">
                  <c:v>6.2745098039215684E-3</c:v>
                </c:pt>
                <c:pt idx="2610">
                  <c:v>0</c:v>
                </c:pt>
                <c:pt idx="2611">
                  <c:v>0.11816993464052288</c:v>
                </c:pt>
                <c:pt idx="2612">
                  <c:v>0.5132026143790851</c:v>
                </c:pt>
                <c:pt idx="2613">
                  <c:v>0.55398692810457528</c:v>
                </c:pt>
                <c:pt idx="2614">
                  <c:v>0.55398692810457528</c:v>
                </c:pt>
                <c:pt idx="2615">
                  <c:v>0.74431372549019603</c:v>
                </c:pt>
                <c:pt idx="2616">
                  <c:v>0.82745098039215692</c:v>
                </c:pt>
                <c:pt idx="2617">
                  <c:v>0.43241830065359477</c:v>
                </c:pt>
                <c:pt idx="2618">
                  <c:v>2.8496732026143789E-2</c:v>
                </c:pt>
                <c:pt idx="2619">
                  <c:v>0.14222222222222222</c:v>
                </c:pt>
                <c:pt idx="2620">
                  <c:v>0.92026143790849668</c:v>
                </c:pt>
                <c:pt idx="2621">
                  <c:v>1.9916339869281046</c:v>
                </c:pt>
                <c:pt idx="2622">
                  <c:v>3.0562091503267976</c:v>
                </c:pt>
                <c:pt idx="2623">
                  <c:v>6.2538562091503271</c:v>
                </c:pt>
                <c:pt idx="2624">
                  <c:v>8.5477124183006552</c:v>
                </c:pt>
                <c:pt idx="2625">
                  <c:v>8.9435294117647057</c:v>
                </c:pt>
                <c:pt idx="2626">
                  <c:v>8.2420915032679751</c:v>
                </c:pt>
                <c:pt idx="2627">
                  <c:v>9.7294117647058833</c:v>
                </c:pt>
                <c:pt idx="2628">
                  <c:v>8.886274509803922</c:v>
                </c:pt>
                <c:pt idx="2629">
                  <c:v>7.6922875816993459</c:v>
                </c:pt>
                <c:pt idx="2630">
                  <c:v>8.0943790849673203</c:v>
                </c:pt>
                <c:pt idx="2631">
                  <c:v>8.2530718954248368</c:v>
                </c:pt>
                <c:pt idx="2632">
                  <c:v>6.521045751633987</c:v>
                </c:pt>
                <c:pt idx="2633">
                  <c:v>5.4990849673202629</c:v>
                </c:pt>
                <c:pt idx="2634">
                  <c:v>7.4300653594771244</c:v>
                </c:pt>
                <c:pt idx="2635">
                  <c:v>11.575686274509803</c:v>
                </c:pt>
                <c:pt idx="2636">
                  <c:v>15.767843137254903</c:v>
                </c:pt>
                <c:pt idx="2637">
                  <c:v>16.463529411764707</c:v>
                </c:pt>
                <c:pt idx="2638">
                  <c:v>15.471633986928106</c:v>
                </c:pt>
                <c:pt idx="2639">
                  <c:v>12.549542483660133</c:v>
                </c:pt>
                <c:pt idx="2640">
                  <c:v>6.8279738562091499</c:v>
                </c:pt>
                <c:pt idx="2641">
                  <c:v>2.7594771241830069</c:v>
                </c:pt>
                <c:pt idx="2642">
                  <c:v>3.8938562091503277</c:v>
                </c:pt>
                <c:pt idx="2643">
                  <c:v>3.8847058823529412</c:v>
                </c:pt>
                <c:pt idx="2644">
                  <c:v>3.8467973856209148</c:v>
                </c:pt>
                <c:pt idx="2645">
                  <c:v>4.1801307189542483</c:v>
                </c:pt>
                <c:pt idx="2646">
                  <c:v>5.5443137254901957</c:v>
                </c:pt>
                <c:pt idx="2647">
                  <c:v>5.2036601307189549</c:v>
                </c:pt>
                <c:pt idx="2648">
                  <c:v>6.6206535947712419</c:v>
                </c:pt>
                <c:pt idx="2649">
                  <c:v>9.2972549019607857</c:v>
                </c:pt>
                <c:pt idx="2650">
                  <c:v>12.429281045751635</c:v>
                </c:pt>
                <c:pt idx="2651">
                  <c:v>13.858300653594771</c:v>
                </c:pt>
                <c:pt idx="2652">
                  <c:v>12.111895424836602</c:v>
                </c:pt>
                <c:pt idx="2653">
                  <c:v>10.341176470588234</c:v>
                </c:pt>
                <c:pt idx="2654">
                  <c:v>8.301437908496732</c:v>
                </c:pt>
                <c:pt idx="2655">
                  <c:v>4.8946405228758172</c:v>
                </c:pt>
                <c:pt idx="2656">
                  <c:v>1.5733333333333335</c:v>
                </c:pt>
                <c:pt idx="2657">
                  <c:v>2.5633986928104577</c:v>
                </c:pt>
                <c:pt idx="2658">
                  <c:v>5.5932026143790861</c:v>
                </c:pt>
                <c:pt idx="2659">
                  <c:v>5.8899346405228759</c:v>
                </c:pt>
                <c:pt idx="2660">
                  <c:v>6.7877124183006545</c:v>
                </c:pt>
                <c:pt idx="2661">
                  <c:v>8.654901960784315</c:v>
                </c:pt>
                <c:pt idx="2662">
                  <c:v>8.4705882352941195</c:v>
                </c:pt>
                <c:pt idx="2663">
                  <c:v>6.4104575163398696</c:v>
                </c:pt>
                <c:pt idx="2664">
                  <c:v>6.8679738562091499</c:v>
                </c:pt>
                <c:pt idx="2665">
                  <c:v>6.5181699346405226</c:v>
                </c:pt>
                <c:pt idx="2666">
                  <c:v>4.6878431372549025</c:v>
                </c:pt>
                <c:pt idx="2667">
                  <c:v>3.3192156862745099</c:v>
                </c:pt>
                <c:pt idx="2668">
                  <c:v>2.343267973856209</c:v>
                </c:pt>
                <c:pt idx="2669">
                  <c:v>0.7675816993464053</c:v>
                </c:pt>
                <c:pt idx="2670">
                  <c:v>0.16104575163398693</c:v>
                </c:pt>
                <c:pt idx="2671">
                  <c:v>6.2745098039215684E-3</c:v>
                </c:pt>
                <c:pt idx="2672">
                  <c:v>1.1173856209150328</c:v>
                </c:pt>
                <c:pt idx="2673">
                  <c:v>1.8460130718954249</c:v>
                </c:pt>
                <c:pt idx="2674">
                  <c:v>1.8460130718954249</c:v>
                </c:pt>
                <c:pt idx="2675">
                  <c:v>1.8460130718954249</c:v>
                </c:pt>
                <c:pt idx="2676">
                  <c:v>1.839738562091503</c:v>
                </c:pt>
                <c:pt idx="2677">
                  <c:v>0.72862745098039217</c:v>
                </c:pt>
                <c:pt idx="2678">
                  <c:v>0</c:v>
                </c:pt>
                <c:pt idx="2679">
                  <c:v>2.5882352941176474E-2</c:v>
                </c:pt>
                <c:pt idx="2680">
                  <c:v>0.55398692810457528</c:v>
                </c:pt>
                <c:pt idx="2681">
                  <c:v>1.6041830065359479</c:v>
                </c:pt>
                <c:pt idx="2682">
                  <c:v>2.5202614379084971</c:v>
                </c:pt>
                <c:pt idx="2683">
                  <c:v>2.6603921568627453</c:v>
                </c:pt>
                <c:pt idx="2684">
                  <c:v>2.6345098039215693</c:v>
                </c:pt>
                <c:pt idx="2685">
                  <c:v>2.1064052287581698</c:v>
                </c:pt>
                <c:pt idx="2686">
                  <c:v>1.0562091503267976</c:v>
                </c:pt>
                <c:pt idx="2687">
                  <c:v>0.14013071895424839</c:v>
                </c:pt>
                <c:pt idx="2688">
                  <c:v>7.6339869281045747E-2</c:v>
                </c:pt>
                <c:pt idx="2689">
                  <c:v>0.19163398692810457</c:v>
                </c:pt>
                <c:pt idx="2690">
                  <c:v>0.2261437908496732</c:v>
                </c:pt>
                <c:pt idx="2691">
                  <c:v>0.2261437908496732</c:v>
                </c:pt>
                <c:pt idx="2692">
                  <c:v>0.33464052287581697</c:v>
                </c:pt>
                <c:pt idx="2693">
                  <c:v>0.40156862745098038</c:v>
                </c:pt>
                <c:pt idx="2694">
                  <c:v>0.28627450980392161</c:v>
                </c:pt>
                <c:pt idx="2695">
                  <c:v>2.8496732026143789E-2</c:v>
                </c:pt>
                <c:pt idx="2696">
                  <c:v>0.14222222222222222</c:v>
                </c:pt>
                <c:pt idx="2697">
                  <c:v>1.1252287581699347</c:v>
                </c:pt>
                <c:pt idx="2698">
                  <c:v>2.3518954248366013</c:v>
                </c:pt>
                <c:pt idx="2699">
                  <c:v>3.4196078431372552</c:v>
                </c:pt>
                <c:pt idx="2700">
                  <c:v>6.7228758169934633</c:v>
                </c:pt>
                <c:pt idx="2701">
                  <c:v>9.0167320261437922</c:v>
                </c:pt>
                <c:pt idx="2702">
                  <c:v>9.2075816993464059</c:v>
                </c:pt>
                <c:pt idx="2703">
                  <c:v>8.3343790849673187</c:v>
                </c:pt>
                <c:pt idx="2704">
                  <c:v>8.3281045751633993</c:v>
                </c:pt>
                <c:pt idx="2705">
                  <c:v>6.113986928104576</c:v>
                </c:pt>
                <c:pt idx="2706">
                  <c:v>5.6820915032679737</c:v>
                </c:pt>
                <c:pt idx="2707">
                  <c:v>6.6371241830065362</c:v>
                </c:pt>
                <c:pt idx="2708">
                  <c:v>6.7275816993464055</c:v>
                </c:pt>
                <c:pt idx="2709">
                  <c:v>5.6661437908496737</c:v>
                </c:pt>
                <c:pt idx="2710">
                  <c:v>6.0167320261437913</c:v>
                </c:pt>
                <c:pt idx="2711">
                  <c:v>6.3521568627450975</c:v>
                </c:pt>
                <c:pt idx="2712">
                  <c:v>8.9586928104575154</c:v>
                </c:pt>
                <c:pt idx="2713">
                  <c:v>12.602091503267973</c:v>
                </c:pt>
                <c:pt idx="2714">
                  <c:v>14.117647058823533</c:v>
                </c:pt>
                <c:pt idx="2715">
                  <c:v>12.989803921568628</c:v>
                </c:pt>
                <c:pt idx="2716">
                  <c:v>10.878431372549018</c:v>
                </c:pt>
                <c:pt idx="2717">
                  <c:v>6.1430065359477117</c:v>
                </c:pt>
                <c:pt idx="2718">
                  <c:v>2.7079738562091507</c:v>
                </c:pt>
                <c:pt idx="2719">
                  <c:v>3.8423529411764701</c:v>
                </c:pt>
                <c:pt idx="2720">
                  <c:v>3.8619607843137258</c:v>
                </c:pt>
                <c:pt idx="2721">
                  <c:v>3.6622222222222223</c:v>
                </c:pt>
                <c:pt idx="2722">
                  <c:v>3.6622222222222223</c:v>
                </c:pt>
                <c:pt idx="2723">
                  <c:v>4.5422222222222226</c:v>
                </c:pt>
                <c:pt idx="2724">
                  <c:v>4.1686274509803924</c:v>
                </c:pt>
                <c:pt idx="2725">
                  <c:v>5.5790849673202612</c:v>
                </c:pt>
                <c:pt idx="2726">
                  <c:v>8.4402614379084966</c:v>
                </c:pt>
                <c:pt idx="2727">
                  <c:v>11.258823529411764</c:v>
                </c:pt>
                <c:pt idx="2728">
                  <c:v>11.457516339869283</c:v>
                </c:pt>
                <c:pt idx="2729">
                  <c:v>9.1811764705882357</c:v>
                </c:pt>
                <c:pt idx="2730">
                  <c:v>7.4107189542483667</c:v>
                </c:pt>
                <c:pt idx="2731">
                  <c:v>5.3709803921568628</c:v>
                </c:pt>
                <c:pt idx="2732">
                  <c:v>2.6078431372549025</c:v>
                </c:pt>
                <c:pt idx="2733">
                  <c:v>0.99477124183006549</c:v>
                </c:pt>
                <c:pt idx="2734">
                  <c:v>2.623790849673203</c:v>
                </c:pt>
                <c:pt idx="2735">
                  <c:v>5.6852287581699352</c:v>
                </c:pt>
                <c:pt idx="2736">
                  <c:v>6.1513725490196078</c:v>
                </c:pt>
                <c:pt idx="2737">
                  <c:v>7.0554248366013086</c:v>
                </c:pt>
                <c:pt idx="2738">
                  <c:v>8.9288888888888884</c:v>
                </c:pt>
                <c:pt idx="2739">
                  <c:v>8.6684967320261439</c:v>
                </c:pt>
                <c:pt idx="2740">
                  <c:v>6.5830065359477121</c:v>
                </c:pt>
                <c:pt idx="2741">
                  <c:v>6.8711111111111114</c:v>
                </c:pt>
                <c:pt idx="2742">
                  <c:v>6.5181699346405226</c:v>
                </c:pt>
                <c:pt idx="2743">
                  <c:v>4.6878431372549025</c:v>
                </c:pt>
                <c:pt idx="2744">
                  <c:v>3.3192156862745099</c:v>
                </c:pt>
                <c:pt idx="2745">
                  <c:v>2.343267973856209</c:v>
                </c:pt>
                <c:pt idx="2746">
                  <c:v>0.7675816993464053</c:v>
                </c:pt>
                <c:pt idx="2747">
                  <c:v>0.16104575163398693</c:v>
                </c:pt>
                <c:pt idx="2748">
                  <c:v>9.9346405228758171E-3</c:v>
                </c:pt>
                <c:pt idx="2749">
                  <c:v>0.38509803921568625</c:v>
                </c:pt>
                <c:pt idx="2750">
                  <c:v>0.8237908496732026</c:v>
                </c:pt>
                <c:pt idx="2751">
                  <c:v>1.3738562091503268</c:v>
                </c:pt>
                <c:pt idx="2752">
                  <c:v>1.6015686274509808</c:v>
                </c:pt>
                <c:pt idx="2753">
                  <c:v>1.5916339869281046</c:v>
                </c:pt>
                <c:pt idx="2754">
                  <c:v>1.2164705882352942</c:v>
                </c:pt>
                <c:pt idx="2755">
                  <c:v>0.77777777777777768</c:v>
                </c:pt>
                <c:pt idx="2756">
                  <c:v>0.25673202614379087</c:v>
                </c:pt>
                <c:pt idx="2757">
                  <c:v>0.62980392156862741</c:v>
                </c:pt>
                <c:pt idx="2758">
                  <c:v>2.1087581699346405</c:v>
                </c:pt>
                <c:pt idx="2759">
                  <c:v>4.3019607843137253</c:v>
                </c:pt>
                <c:pt idx="2760">
                  <c:v>5.5443137254901957</c:v>
                </c:pt>
                <c:pt idx="2761">
                  <c:v>5.5939869281045747</c:v>
                </c:pt>
                <c:pt idx="2762">
                  <c:v>4.9932026143790855</c:v>
                </c:pt>
                <c:pt idx="2763">
                  <c:v>3.5142483660130726</c:v>
                </c:pt>
                <c:pt idx="2764">
                  <c:v>1.3210457516339871</c:v>
                </c:pt>
                <c:pt idx="2765">
                  <c:v>9.7516339869281043E-2</c:v>
                </c:pt>
                <c:pt idx="2766">
                  <c:v>1.8823529411764708E-2</c:v>
                </c:pt>
                <c:pt idx="2767">
                  <c:v>1.8823529411764708E-2</c:v>
                </c:pt>
                <c:pt idx="2768">
                  <c:v>1.8823529411764708E-2</c:v>
                </c:pt>
                <c:pt idx="2769">
                  <c:v>0.12732026143790851</c:v>
                </c:pt>
                <c:pt idx="2770">
                  <c:v>0.25176470588235295</c:v>
                </c:pt>
                <c:pt idx="2771">
                  <c:v>0.25176470588235295</c:v>
                </c:pt>
                <c:pt idx="2772">
                  <c:v>2.8496732026143789E-2</c:v>
                </c:pt>
                <c:pt idx="2773">
                  <c:v>0.14222222222222222</c:v>
                </c:pt>
                <c:pt idx="2774">
                  <c:v>1.217516339869281</c:v>
                </c:pt>
                <c:pt idx="2775">
                  <c:v>2.6820915032679742</c:v>
                </c:pt>
                <c:pt idx="2776">
                  <c:v>3.8057516339869277</c:v>
                </c:pt>
                <c:pt idx="2777">
                  <c:v>7.1090196078431367</c:v>
                </c:pt>
                <c:pt idx="2778">
                  <c:v>9.4028758169934648</c:v>
                </c:pt>
                <c:pt idx="2779">
                  <c:v>9.5014379084967331</c:v>
                </c:pt>
                <c:pt idx="2780">
                  <c:v>8.5662745098039217</c:v>
                </c:pt>
                <c:pt idx="2781">
                  <c:v>8.4833986928104572</c:v>
                </c:pt>
                <c:pt idx="2782">
                  <c:v>7.9265359477124182</c:v>
                </c:pt>
                <c:pt idx="2783">
                  <c:v>8.0779084967320252</c:v>
                </c:pt>
                <c:pt idx="2784">
                  <c:v>9.6332026143790852</c:v>
                </c:pt>
                <c:pt idx="2785">
                  <c:v>10.164183006535948</c:v>
                </c:pt>
                <c:pt idx="2786">
                  <c:v>9.9877124183006547</c:v>
                </c:pt>
                <c:pt idx="2787">
                  <c:v>9.1398692810457529</c:v>
                </c:pt>
                <c:pt idx="2788">
                  <c:v>8.6632679738562093</c:v>
                </c:pt>
                <c:pt idx="2789">
                  <c:v>9.3602614379084965</c:v>
                </c:pt>
                <c:pt idx="2790">
                  <c:v>12.271372549019608</c:v>
                </c:pt>
                <c:pt idx="2791">
                  <c:v>12.922614379084967</c:v>
                </c:pt>
                <c:pt idx="2792">
                  <c:v>10.995555555555557</c:v>
                </c:pt>
                <c:pt idx="2793">
                  <c:v>8.9132026143790863</c:v>
                </c:pt>
                <c:pt idx="2794">
                  <c:v>5.4870588235294129</c:v>
                </c:pt>
                <c:pt idx="2795">
                  <c:v>2.1678431372549025</c:v>
                </c:pt>
                <c:pt idx="2796">
                  <c:v>3.3022222222222219</c:v>
                </c:pt>
                <c:pt idx="2797">
                  <c:v>3.6622222222222223</c:v>
                </c:pt>
                <c:pt idx="2798">
                  <c:v>3.6622222222222223</c:v>
                </c:pt>
                <c:pt idx="2799">
                  <c:v>3.6622222222222223</c:v>
                </c:pt>
                <c:pt idx="2800">
                  <c:v>3.8739869281045753</c:v>
                </c:pt>
                <c:pt idx="2801">
                  <c:v>2.951111111111111</c:v>
                </c:pt>
                <c:pt idx="2802">
                  <c:v>2.8023529411764709</c:v>
                </c:pt>
                <c:pt idx="2803">
                  <c:v>3.9552941176470586</c:v>
                </c:pt>
                <c:pt idx="2804">
                  <c:v>6.1573856209150328</c:v>
                </c:pt>
                <c:pt idx="2805">
                  <c:v>7.1333333333333329</c:v>
                </c:pt>
                <c:pt idx="2806">
                  <c:v>5.4718954248366005</c:v>
                </c:pt>
                <c:pt idx="2807">
                  <c:v>6.241568627450981</c:v>
                </c:pt>
                <c:pt idx="2808">
                  <c:v>5.5338562091503265</c:v>
                </c:pt>
                <c:pt idx="2809">
                  <c:v>3.3809150326797388</c:v>
                </c:pt>
                <c:pt idx="2810">
                  <c:v>1.5471895424836601</c:v>
                </c:pt>
                <c:pt idx="2811">
                  <c:v>2.7443137254901964</c:v>
                </c:pt>
                <c:pt idx="2812">
                  <c:v>4.7955555555555565</c:v>
                </c:pt>
                <c:pt idx="2813">
                  <c:v>6.3539869281045762</c:v>
                </c:pt>
                <c:pt idx="2814">
                  <c:v>7.1270588235294126</c:v>
                </c:pt>
                <c:pt idx="2815">
                  <c:v>8.9769934640522884</c:v>
                </c:pt>
                <c:pt idx="2816">
                  <c:v>8.7024836601307189</c:v>
                </c:pt>
                <c:pt idx="2817">
                  <c:v>6.5939869281045755</c:v>
                </c:pt>
                <c:pt idx="2818">
                  <c:v>6.1660130718954242</c:v>
                </c:pt>
                <c:pt idx="2819">
                  <c:v>5.9503267973856202</c:v>
                </c:pt>
                <c:pt idx="2820">
                  <c:v>4.2551633986928108</c:v>
                </c:pt>
                <c:pt idx="2821">
                  <c:v>3.2669281045751637</c:v>
                </c:pt>
                <c:pt idx="2822">
                  <c:v>2.343267973856209</c:v>
                </c:pt>
                <c:pt idx="2823">
                  <c:v>0.7675816993464053</c:v>
                </c:pt>
                <c:pt idx="2824">
                  <c:v>0.16104575163398693</c:v>
                </c:pt>
                <c:pt idx="2825">
                  <c:v>8.5751633986928102E-2</c:v>
                </c:pt>
                <c:pt idx="2826">
                  <c:v>0.5367320261437909</c:v>
                </c:pt>
                <c:pt idx="2827">
                  <c:v>1.0496732026143791</c:v>
                </c:pt>
                <c:pt idx="2828">
                  <c:v>1.8475816993464054</c:v>
                </c:pt>
                <c:pt idx="2829">
                  <c:v>2.169673202614379</c:v>
                </c:pt>
                <c:pt idx="2830">
                  <c:v>2.083921568627451</c:v>
                </c:pt>
                <c:pt idx="2831">
                  <c:v>1.6329411764705886</c:v>
                </c:pt>
                <c:pt idx="2832">
                  <c:v>1.1231372549019607</c:v>
                </c:pt>
                <c:pt idx="2833">
                  <c:v>1.0755555555555556</c:v>
                </c:pt>
                <c:pt idx="2834">
                  <c:v>1.9803921568627452</c:v>
                </c:pt>
                <c:pt idx="2835">
                  <c:v>4.1913725490196079</c:v>
                </c:pt>
                <c:pt idx="2836">
                  <c:v>7.4088888888888889</c:v>
                </c:pt>
                <c:pt idx="2837">
                  <c:v>9.0569934640522884</c:v>
                </c:pt>
                <c:pt idx="2838">
                  <c:v>8.3918954248366031</c:v>
                </c:pt>
                <c:pt idx="2839">
                  <c:v>7.1649673202614386</c:v>
                </c:pt>
                <c:pt idx="2840">
                  <c:v>4.9539869281045759</c:v>
                </c:pt>
                <c:pt idx="2841">
                  <c:v>1.7364705882352942</c:v>
                </c:pt>
                <c:pt idx="2842">
                  <c:v>8.5228758169934637E-2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0.10849673202614379</c:v>
                </c:pt>
                <c:pt idx="2847">
                  <c:v>0.25176470588235295</c:v>
                </c:pt>
                <c:pt idx="2848">
                  <c:v>0.25176470588235295</c:v>
                </c:pt>
                <c:pt idx="2849">
                  <c:v>9.4117647058823539E-3</c:v>
                </c:pt>
                <c:pt idx="2850">
                  <c:v>0.11372549019607842</c:v>
                </c:pt>
                <c:pt idx="2851">
                  <c:v>2.0295424836601308</c:v>
                </c:pt>
                <c:pt idx="2852">
                  <c:v>4.8386928104575162</c:v>
                </c:pt>
                <c:pt idx="2853">
                  <c:v>7.029803921568627</c:v>
                </c:pt>
                <c:pt idx="2854">
                  <c:v>10.549803921568628</c:v>
                </c:pt>
                <c:pt idx="2855">
                  <c:v>13.692026143790848</c:v>
                </c:pt>
                <c:pt idx="2856">
                  <c:v>12.606274509803923</c:v>
                </c:pt>
                <c:pt idx="2857">
                  <c:v>10.444444444444445</c:v>
                </c:pt>
                <c:pt idx="2858">
                  <c:v>9.303790849673204</c:v>
                </c:pt>
                <c:pt idx="2859">
                  <c:v>8.5037908496732033</c:v>
                </c:pt>
                <c:pt idx="2860">
                  <c:v>7.7098039215686276</c:v>
                </c:pt>
                <c:pt idx="2861">
                  <c:v>9.0125490196078424</c:v>
                </c:pt>
                <c:pt idx="2862">
                  <c:v>10.213333333333335</c:v>
                </c:pt>
                <c:pt idx="2863">
                  <c:v>10.334640522875818</c:v>
                </c:pt>
                <c:pt idx="2864">
                  <c:v>9.5660130718954246</c:v>
                </c:pt>
                <c:pt idx="2865">
                  <c:v>8.9992156862745105</c:v>
                </c:pt>
                <c:pt idx="2866">
                  <c:v>9.76</c:v>
                </c:pt>
                <c:pt idx="2867">
                  <c:v>11.553725490196079</c:v>
                </c:pt>
                <c:pt idx="2868">
                  <c:v>11.73516339869281</c:v>
                </c:pt>
                <c:pt idx="2869">
                  <c:v>9.7743790849673218</c:v>
                </c:pt>
                <c:pt idx="2870">
                  <c:v>7.8886274509803922</c:v>
                </c:pt>
                <c:pt idx="2871">
                  <c:v>4.9950326797385625</c:v>
                </c:pt>
                <c:pt idx="2872">
                  <c:v>1.8444444444444446</c:v>
                </c:pt>
                <c:pt idx="2873">
                  <c:v>2.1435294117647059</c:v>
                </c:pt>
                <c:pt idx="2874">
                  <c:v>2.4606535947712422</c:v>
                </c:pt>
                <c:pt idx="2875">
                  <c:v>2.4606535947712422</c:v>
                </c:pt>
                <c:pt idx="2876">
                  <c:v>2.4606535947712422</c:v>
                </c:pt>
                <c:pt idx="2877">
                  <c:v>1.9694117647058822</c:v>
                </c:pt>
                <c:pt idx="2878">
                  <c:v>0.32679738562091504</c:v>
                </c:pt>
                <c:pt idx="2879">
                  <c:v>9.6732026143790846E-3</c:v>
                </c:pt>
                <c:pt idx="2880">
                  <c:v>0.2857516339869281</c:v>
                </c:pt>
                <c:pt idx="2881">
                  <c:v>1.7118954248366014</c:v>
                </c:pt>
                <c:pt idx="2882">
                  <c:v>3.1396078431372554</c:v>
                </c:pt>
                <c:pt idx="2883">
                  <c:v>3.248366013071895</c:v>
                </c:pt>
                <c:pt idx="2884">
                  <c:v>5.7113725490196083</c:v>
                </c:pt>
                <c:pt idx="2885">
                  <c:v>5.7294117647058824</c:v>
                </c:pt>
                <c:pt idx="2886">
                  <c:v>4.303267973856209</c:v>
                </c:pt>
                <c:pt idx="2887">
                  <c:v>2.8818300653594773</c:v>
                </c:pt>
                <c:pt idx="2888">
                  <c:v>3.0530718954248366</c:v>
                </c:pt>
                <c:pt idx="2889">
                  <c:v>1.4554248366013072</c:v>
                </c:pt>
                <c:pt idx="2890">
                  <c:v>2.6920261437908497</c:v>
                </c:pt>
                <c:pt idx="2891">
                  <c:v>3.1618300653594775</c:v>
                </c:pt>
                <c:pt idx="2892">
                  <c:v>4.1688888888888895</c:v>
                </c:pt>
                <c:pt idx="2893">
                  <c:v>4.0562091503267981</c:v>
                </c:pt>
                <c:pt idx="2894">
                  <c:v>3.4917647058823529</c:v>
                </c:pt>
                <c:pt idx="2895">
                  <c:v>3.0705882352941178</c:v>
                </c:pt>
                <c:pt idx="2896">
                  <c:v>3.0115032679738558</c:v>
                </c:pt>
                <c:pt idx="2897">
                  <c:v>2.0107189542483663</c:v>
                </c:pt>
                <c:pt idx="2898">
                  <c:v>1.8337254901960787</c:v>
                </c:pt>
                <c:pt idx="2899">
                  <c:v>1.5328104575163402</c:v>
                </c:pt>
                <c:pt idx="2900">
                  <c:v>0.42326797385620918</c:v>
                </c:pt>
                <c:pt idx="2901">
                  <c:v>6.7973856209150335E-2</c:v>
                </c:pt>
                <c:pt idx="2902">
                  <c:v>0.37176470588235294</c:v>
                </c:pt>
                <c:pt idx="2903">
                  <c:v>0.87790849673202609</c:v>
                </c:pt>
                <c:pt idx="2904">
                  <c:v>1.3908496732026145</c:v>
                </c:pt>
                <c:pt idx="2905">
                  <c:v>2.188758169934641</c:v>
                </c:pt>
                <c:pt idx="2906">
                  <c:v>2.4554248366013072</c:v>
                </c:pt>
                <c:pt idx="2907">
                  <c:v>2.1390849673202617</c:v>
                </c:pt>
                <c:pt idx="2908">
                  <c:v>1.6329411764705886</c:v>
                </c:pt>
                <c:pt idx="2909">
                  <c:v>1.2949019607843137</c:v>
                </c:pt>
                <c:pt idx="2910">
                  <c:v>2.8420915032679739</c:v>
                </c:pt>
                <c:pt idx="2911">
                  <c:v>4.7461437908496729</c:v>
                </c:pt>
                <c:pt idx="2912">
                  <c:v>7.3448366013071897</c:v>
                </c:pt>
                <c:pt idx="2913">
                  <c:v>10.568627450980394</c:v>
                </c:pt>
                <c:pt idx="2914">
                  <c:v>12.044967320261437</c:v>
                </c:pt>
                <c:pt idx="2915">
                  <c:v>9.7850980392156863</c:v>
                </c:pt>
                <c:pt idx="2916">
                  <c:v>7.5589542483660139</c:v>
                </c:pt>
                <c:pt idx="2917">
                  <c:v>4.9602614379084971</c:v>
                </c:pt>
                <c:pt idx="2918">
                  <c:v>1.7364705882352942</c:v>
                </c:pt>
                <c:pt idx="2919">
                  <c:v>8.5228758169934637E-2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0.10849673202614379</c:v>
                </c:pt>
                <c:pt idx="2924">
                  <c:v>0.25176470588235295</c:v>
                </c:pt>
                <c:pt idx="2925">
                  <c:v>0.25176470588235295</c:v>
                </c:pt>
                <c:pt idx="2926">
                  <c:v>6.5359477124183009E-3</c:v>
                </c:pt>
                <c:pt idx="2927">
                  <c:v>0.10431372549019607</c:v>
                </c:pt>
                <c:pt idx="2928">
                  <c:v>1.9518954248366016</c:v>
                </c:pt>
                <c:pt idx="2929">
                  <c:v>4.7579084967320266</c:v>
                </c:pt>
                <c:pt idx="2930">
                  <c:v>6.3090196078431378</c:v>
                </c:pt>
                <c:pt idx="2931">
                  <c:v>9.9495424836601298</c:v>
                </c:pt>
                <c:pt idx="2932">
                  <c:v>13.788235294117648</c:v>
                </c:pt>
                <c:pt idx="2933">
                  <c:v>14.062745098039215</c:v>
                </c:pt>
                <c:pt idx="2934">
                  <c:v>13.088888888888889</c:v>
                </c:pt>
                <c:pt idx="2935">
                  <c:v>13.316862745098041</c:v>
                </c:pt>
                <c:pt idx="2936">
                  <c:v>12.477647058823532</c:v>
                </c:pt>
                <c:pt idx="2937">
                  <c:v>10.802875816993465</c:v>
                </c:pt>
                <c:pt idx="2938">
                  <c:v>10.31843137254902</c:v>
                </c:pt>
                <c:pt idx="2939">
                  <c:v>10.33437908496732</c:v>
                </c:pt>
                <c:pt idx="2940">
                  <c:v>9.7270588235294113</c:v>
                </c:pt>
                <c:pt idx="2941">
                  <c:v>8.6491503267973862</c:v>
                </c:pt>
                <c:pt idx="2942">
                  <c:v>8.0052287581699346</c:v>
                </c:pt>
                <c:pt idx="2943">
                  <c:v>7.882352941176471</c:v>
                </c:pt>
                <c:pt idx="2944">
                  <c:v>7.688627450980392</c:v>
                </c:pt>
                <c:pt idx="2945">
                  <c:v>7.0183006535947712</c:v>
                </c:pt>
                <c:pt idx="2946">
                  <c:v>5.2949019607843146</c:v>
                </c:pt>
                <c:pt idx="2947">
                  <c:v>3.6705882352941175</c:v>
                </c:pt>
                <c:pt idx="2948">
                  <c:v>2.1558169934640521</c:v>
                </c:pt>
                <c:pt idx="2949">
                  <c:v>0.50457516339869279</c:v>
                </c:pt>
                <c:pt idx="2950">
                  <c:v>3.1372549019607842E-3</c:v>
                </c:pt>
                <c:pt idx="2951">
                  <c:v>3.1372549019607842E-3</c:v>
                </c:pt>
                <c:pt idx="2952">
                  <c:v>3.1372549019607842E-3</c:v>
                </c:pt>
                <c:pt idx="2953">
                  <c:v>3.1372549019607842E-3</c:v>
                </c:pt>
                <c:pt idx="2954">
                  <c:v>0</c:v>
                </c:pt>
                <c:pt idx="2955">
                  <c:v>0</c:v>
                </c:pt>
                <c:pt idx="2956">
                  <c:v>6.2745098039215684E-3</c:v>
                </c:pt>
                <c:pt idx="2957">
                  <c:v>0.50483660130718966</c:v>
                </c:pt>
                <c:pt idx="2958">
                  <c:v>1.7179084967320262</c:v>
                </c:pt>
                <c:pt idx="2959">
                  <c:v>2.3322875816993465</c:v>
                </c:pt>
                <c:pt idx="2960">
                  <c:v>2.4507189542483663</c:v>
                </c:pt>
                <c:pt idx="2961">
                  <c:v>5.0065359477124183</c:v>
                </c:pt>
                <c:pt idx="2962">
                  <c:v>5.0530718954248366</c:v>
                </c:pt>
                <c:pt idx="2963">
                  <c:v>3.8400000000000007</c:v>
                </c:pt>
                <c:pt idx="2964">
                  <c:v>3.2318954248366012</c:v>
                </c:pt>
                <c:pt idx="2965">
                  <c:v>3.2915032679738561</c:v>
                </c:pt>
                <c:pt idx="2966">
                  <c:v>0.95633986928104586</c:v>
                </c:pt>
                <c:pt idx="2967">
                  <c:v>1.3377777777777782</c:v>
                </c:pt>
                <c:pt idx="2968">
                  <c:v>1.3754248366013073</c:v>
                </c:pt>
                <c:pt idx="2969">
                  <c:v>1.3691503267973859</c:v>
                </c:pt>
                <c:pt idx="2970">
                  <c:v>1.1942483660130718</c:v>
                </c:pt>
                <c:pt idx="2971">
                  <c:v>0.96732026143790839</c:v>
                </c:pt>
                <c:pt idx="2972">
                  <c:v>1.4154248366013074</c:v>
                </c:pt>
                <c:pt idx="2973">
                  <c:v>2.2533333333333334</c:v>
                </c:pt>
                <c:pt idx="2974">
                  <c:v>2.2596078431372546</c:v>
                </c:pt>
                <c:pt idx="2975">
                  <c:v>2.2564705882352944</c:v>
                </c:pt>
                <c:pt idx="2976">
                  <c:v>2.2564705882352944</c:v>
                </c:pt>
                <c:pt idx="2977">
                  <c:v>0.88183006535947706</c:v>
                </c:pt>
                <c:pt idx="2978">
                  <c:v>0.10718954248366014</c:v>
                </c:pt>
                <c:pt idx="2979">
                  <c:v>1.2122875816993464</c:v>
                </c:pt>
                <c:pt idx="2980">
                  <c:v>1.9890196078431375</c:v>
                </c:pt>
                <c:pt idx="2981">
                  <c:v>2.5145098039215688</c:v>
                </c:pt>
                <c:pt idx="2982">
                  <c:v>3.3124183006535945</c:v>
                </c:pt>
                <c:pt idx="2983">
                  <c:v>3.5335947712418303</c:v>
                </c:pt>
                <c:pt idx="2984">
                  <c:v>2.4222222222222225</c:v>
                </c:pt>
                <c:pt idx="2985">
                  <c:v>1.6454901960784314</c:v>
                </c:pt>
                <c:pt idx="2986">
                  <c:v>1.2949019607843137</c:v>
                </c:pt>
                <c:pt idx="2987">
                  <c:v>2.9968627450980394</c:v>
                </c:pt>
                <c:pt idx="2988">
                  <c:v>4.9908496732026144</c:v>
                </c:pt>
                <c:pt idx="2989">
                  <c:v>7.5832679738562092</c:v>
                </c:pt>
                <c:pt idx="2990">
                  <c:v>10.800784313725492</c:v>
                </c:pt>
                <c:pt idx="2991">
                  <c:v>12.277124183006537</c:v>
                </c:pt>
                <c:pt idx="2992">
                  <c:v>9.8624836601307191</c:v>
                </c:pt>
                <c:pt idx="2993">
                  <c:v>7.5464052287581707</c:v>
                </c:pt>
                <c:pt idx="2994">
                  <c:v>4.9539869281045759</c:v>
                </c:pt>
                <c:pt idx="2995">
                  <c:v>1.7364705882352942</c:v>
                </c:pt>
                <c:pt idx="2996">
                  <c:v>8.5228758169934637E-2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3.607843137254902E-2</c:v>
                </c:pt>
                <c:pt idx="3004">
                  <c:v>0</c:v>
                </c:pt>
                <c:pt idx="3005">
                  <c:v>1.1534640522875816</c:v>
                </c:pt>
                <c:pt idx="3006">
                  <c:v>2.9613071895424841</c:v>
                </c:pt>
                <c:pt idx="3007">
                  <c:v>4.3890196078431378</c:v>
                </c:pt>
                <c:pt idx="3008">
                  <c:v>8.0426143790849682</c:v>
                </c:pt>
                <c:pt idx="3009">
                  <c:v>12.137516339869279</c:v>
                </c:pt>
                <c:pt idx="3010">
                  <c:v>14.945098039215686</c:v>
                </c:pt>
                <c:pt idx="3011">
                  <c:v>16.561830065359477</c:v>
                </c:pt>
                <c:pt idx="3012">
                  <c:v>17.806797385620914</c:v>
                </c:pt>
                <c:pt idx="3013">
                  <c:v>16.957385620915034</c:v>
                </c:pt>
                <c:pt idx="3014">
                  <c:v>14.898823529411764</c:v>
                </c:pt>
                <c:pt idx="3015">
                  <c:v>12.303006535947713</c:v>
                </c:pt>
                <c:pt idx="3016">
                  <c:v>10.726535947712417</c:v>
                </c:pt>
                <c:pt idx="3017">
                  <c:v>9.22562091503268</c:v>
                </c:pt>
                <c:pt idx="3018">
                  <c:v>7.490980392156863</c:v>
                </c:pt>
                <c:pt idx="3019">
                  <c:v>5.5218300653594765</c:v>
                </c:pt>
                <c:pt idx="3020">
                  <c:v>4.8771241830065364</c:v>
                </c:pt>
                <c:pt idx="3021">
                  <c:v>3.3691503267973855</c:v>
                </c:pt>
                <c:pt idx="3022">
                  <c:v>2.1973856209150329</c:v>
                </c:pt>
                <c:pt idx="3023">
                  <c:v>1.127843137254902</c:v>
                </c:pt>
                <c:pt idx="3024">
                  <c:v>1.0606535947712419</c:v>
                </c:pt>
                <c:pt idx="3025">
                  <c:v>0.34013071895424835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2.9542483660130719E-2</c:v>
                </c:pt>
                <c:pt idx="3033">
                  <c:v>4.8366013071895433E-2</c:v>
                </c:pt>
                <c:pt idx="3034">
                  <c:v>0.59869281045751632</c:v>
                </c:pt>
                <c:pt idx="3035">
                  <c:v>2.0447058823529414</c:v>
                </c:pt>
                <c:pt idx="3036">
                  <c:v>2.5223529411764707</c:v>
                </c:pt>
                <c:pt idx="3037">
                  <c:v>2.6175163398692813</c:v>
                </c:pt>
                <c:pt idx="3038">
                  <c:v>5.1639215686274511</c:v>
                </c:pt>
                <c:pt idx="3039">
                  <c:v>6.3223529411764705</c:v>
                </c:pt>
                <c:pt idx="3040">
                  <c:v>4.9715032679738558</c:v>
                </c:pt>
                <c:pt idx="3041">
                  <c:v>4.5001307189542485</c:v>
                </c:pt>
                <c:pt idx="3042">
                  <c:v>4.5377777777777775</c:v>
                </c:pt>
                <c:pt idx="3043">
                  <c:v>2.1994771241830069</c:v>
                </c:pt>
                <c:pt idx="3044">
                  <c:v>1.4013071895424838</c:v>
                </c:pt>
                <c:pt idx="3045">
                  <c:v>1.3375163398692813</c:v>
                </c:pt>
                <c:pt idx="3046">
                  <c:v>1.3312418300653595</c:v>
                </c:pt>
                <c:pt idx="3047">
                  <c:v>1.1688888888888891</c:v>
                </c:pt>
                <c:pt idx="3048">
                  <c:v>1.0243137254901962</c:v>
                </c:pt>
                <c:pt idx="3049">
                  <c:v>2.6115032679738559</c:v>
                </c:pt>
                <c:pt idx="3050">
                  <c:v>4.23764705882353</c:v>
                </c:pt>
                <c:pt idx="3051">
                  <c:v>4.2439215686274503</c:v>
                </c:pt>
                <c:pt idx="3052">
                  <c:v>4.2439215686274503</c:v>
                </c:pt>
                <c:pt idx="3053">
                  <c:v>4.1615686274509809</c:v>
                </c:pt>
                <c:pt idx="3054">
                  <c:v>1.6637908496732026</c:v>
                </c:pt>
                <c:pt idx="3055">
                  <c:v>0.10718954248366014</c:v>
                </c:pt>
                <c:pt idx="3056">
                  <c:v>1.2154248366013072</c:v>
                </c:pt>
                <c:pt idx="3057">
                  <c:v>1.9921568627450981</c:v>
                </c:pt>
                <c:pt idx="3058">
                  <c:v>2.5176470588235293</c:v>
                </c:pt>
                <c:pt idx="3059">
                  <c:v>3.3155555555555556</c:v>
                </c:pt>
                <c:pt idx="3060">
                  <c:v>3.5367320261437913</c:v>
                </c:pt>
                <c:pt idx="3061">
                  <c:v>2.4222222222222225</c:v>
                </c:pt>
                <c:pt idx="3062">
                  <c:v>1.6454901960784314</c:v>
                </c:pt>
                <c:pt idx="3063">
                  <c:v>1.2949019607843137</c:v>
                </c:pt>
                <c:pt idx="3064">
                  <c:v>2.9709803921568629</c:v>
                </c:pt>
                <c:pt idx="3065">
                  <c:v>4.5145098039215688</c:v>
                </c:pt>
                <c:pt idx="3066">
                  <c:v>6.0630065359477125</c:v>
                </c:pt>
                <c:pt idx="3067">
                  <c:v>8.3707189542483658</c:v>
                </c:pt>
                <c:pt idx="3068">
                  <c:v>9.7069281045751641</c:v>
                </c:pt>
                <c:pt idx="3069">
                  <c:v>7.3181699346405233</c:v>
                </c:pt>
                <c:pt idx="3070">
                  <c:v>5.4525490196078428</c:v>
                </c:pt>
                <c:pt idx="3071">
                  <c:v>3.9040522875816994</c:v>
                </c:pt>
                <c:pt idx="3072">
                  <c:v>1.5963398692810458</c:v>
                </c:pt>
                <c:pt idx="3073">
                  <c:v>8.5228758169934637E-2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3.607843137254902E-2</c:v>
                </c:pt>
                <c:pt idx="3081">
                  <c:v>0</c:v>
                </c:pt>
                <c:pt idx="3082">
                  <c:v>1.8444444444444446</c:v>
                </c:pt>
                <c:pt idx="3083">
                  <c:v>3.7848366013071897</c:v>
                </c:pt>
                <c:pt idx="3084">
                  <c:v>5.8235294117647056</c:v>
                </c:pt>
                <c:pt idx="3085">
                  <c:v>10.733856209150327</c:v>
                </c:pt>
                <c:pt idx="3086">
                  <c:v>15.493594771241831</c:v>
                </c:pt>
                <c:pt idx="3087">
                  <c:v>17.689673202614383</c:v>
                </c:pt>
                <c:pt idx="3088">
                  <c:v>19.170718954248368</c:v>
                </c:pt>
                <c:pt idx="3089">
                  <c:v>19.768627450980393</c:v>
                </c:pt>
                <c:pt idx="3090">
                  <c:v>17.215947712418302</c:v>
                </c:pt>
                <c:pt idx="3091">
                  <c:v>13.30797385620915</c:v>
                </c:pt>
                <c:pt idx="3092">
                  <c:v>10.079738562091503</c:v>
                </c:pt>
                <c:pt idx="3093">
                  <c:v>8.4718954248366014</c:v>
                </c:pt>
                <c:pt idx="3094">
                  <c:v>7.0070588235294125</c:v>
                </c:pt>
                <c:pt idx="3095">
                  <c:v>5.2802614379084973</c:v>
                </c:pt>
                <c:pt idx="3096">
                  <c:v>4.4794771241830071</c:v>
                </c:pt>
                <c:pt idx="3097">
                  <c:v>3.6671895424836607</c:v>
                </c:pt>
                <c:pt idx="3098">
                  <c:v>1.8535947712418299</c:v>
                </c:pt>
                <c:pt idx="3099">
                  <c:v>0.6818300653594771</c:v>
                </c:pt>
                <c:pt idx="3100">
                  <c:v>5.0980392156862744E-2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1.0292810457516341</c:v>
                </c:pt>
                <c:pt idx="3110">
                  <c:v>1.7341176470588235</c:v>
                </c:pt>
                <c:pt idx="3111">
                  <c:v>2.2875816993464055</c:v>
                </c:pt>
                <c:pt idx="3112">
                  <c:v>3.8499346405228758</c:v>
                </c:pt>
                <c:pt idx="3113">
                  <c:v>4.3626143790849676</c:v>
                </c:pt>
                <c:pt idx="3114">
                  <c:v>3.7064052287581695</c:v>
                </c:pt>
                <c:pt idx="3115">
                  <c:v>5.6888888888888891</c:v>
                </c:pt>
                <c:pt idx="3116">
                  <c:v>7.3202614379084965</c:v>
                </c:pt>
                <c:pt idx="3117">
                  <c:v>5.8760784313725489</c:v>
                </c:pt>
                <c:pt idx="3118">
                  <c:v>5.3633986928104562</c:v>
                </c:pt>
                <c:pt idx="3119">
                  <c:v>5.0543790849673211</c:v>
                </c:pt>
                <c:pt idx="3120">
                  <c:v>2.5686274509803924</c:v>
                </c:pt>
                <c:pt idx="3121">
                  <c:v>1.121830065359477</c:v>
                </c:pt>
                <c:pt idx="3122">
                  <c:v>1.0318954248366015</c:v>
                </c:pt>
                <c:pt idx="3123">
                  <c:v>1.0543790849673202</c:v>
                </c:pt>
                <c:pt idx="3124">
                  <c:v>1.1236601307189544</c:v>
                </c:pt>
                <c:pt idx="3125">
                  <c:v>1.0044444444444445</c:v>
                </c:pt>
                <c:pt idx="3126">
                  <c:v>2.7641830065359478</c:v>
                </c:pt>
                <c:pt idx="3127">
                  <c:v>4.3934640522875821</c:v>
                </c:pt>
                <c:pt idx="3128">
                  <c:v>4.377254901960784</c:v>
                </c:pt>
                <c:pt idx="3129">
                  <c:v>4.2564705882352944</c:v>
                </c:pt>
                <c:pt idx="3130">
                  <c:v>4.4677124183006542</c:v>
                </c:pt>
                <c:pt idx="3131">
                  <c:v>1.9699346405228757</c:v>
                </c:pt>
                <c:pt idx="3132">
                  <c:v>0.41333333333333333</c:v>
                </c:pt>
                <c:pt idx="3133">
                  <c:v>1.5116339869281048</c:v>
                </c:pt>
                <c:pt idx="3134">
                  <c:v>1.9037908496732026</c:v>
                </c:pt>
                <c:pt idx="3135">
                  <c:v>1.7001307189542481</c:v>
                </c:pt>
                <c:pt idx="3136">
                  <c:v>1.9479738562091502</c:v>
                </c:pt>
                <c:pt idx="3137">
                  <c:v>1.9414379084967324</c:v>
                </c:pt>
                <c:pt idx="3138">
                  <c:v>0.83686274509803926</c:v>
                </c:pt>
                <c:pt idx="3139">
                  <c:v>0.43215686274509807</c:v>
                </c:pt>
                <c:pt idx="3140">
                  <c:v>0.51712418300653595</c:v>
                </c:pt>
                <c:pt idx="3141">
                  <c:v>2.7401307189542483</c:v>
                </c:pt>
                <c:pt idx="3142">
                  <c:v>4.4386928104575167</c:v>
                </c:pt>
                <c:pt idx="3143">
                  <c:v>5.5584313725490198</c:v>
                </c:pt>
                <c:pt idx="3144">
                  <c:v>6.5890196078431371</c:v>
                </c:pt>
                <c:pt idx="3145">
                  <c:v>6.8230065359477123</c:v>
                </c:pt>
                <c:pt idx="3146">
                  <c:v>4.3586928104575167</c:v>
                </c:pt>
                <c:pt idx="3147">
                  <c:v>2.565751633986928</c:v>
                </c:pt>
                <c:pt idx="3148">
                  <c:v>1.4460130718954249</c:v>
                </c:pt>
                <c:pt idx="3149">
                  <c:v>0.41542483660130719</c:v>
                </c:pt>
                <c:pt idx="3150">
                  <c:v>6.5359477124183009E-3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3.607843137254902E-2</c:v>
                </c:pt>
                <c:pt idx="3158">
                  <c:v>0.16104575163398693</c:v>
                </c:pt>
                <c:pt idx="3159">
                  <c:v>3.1911111111111108</c:v>
                </c:pt>
                <c:pt idx="3160">
                  <c:v>5.8130718954248364</c:v>
                </c:pt>
                <c:pt idx="3161">
                  <c:v>9.1074509803921586</c:v>
                </c:pt>
                <c:pt idx="3162">
                  <c:v>16.284444444444446</c:v>
                </c:pt>
                <c:pt idx="3163">
                  <c:v>21.550326797385623</c:v>
                </c:pt>
                <c:pt idx="3164">
                  <c:v>22.741960784313729</c:v>
                </c:pt>
                <c:pt idx="3165">
                  <c:v>23.31947712418301</c:v>
                </c:pt>
                <c:pt idx="3166">
                  <c:v>21.76522875816994</c:v>
                </c:pt>
                <c:pt idx="3167">
                  <c:v>14.705882352941178</c:v>
                </c:pt>
                <c:pt idx="3168">
                  <c:v>9.2789542483660146</c:v>
                </c:pt>
                <c:pt idx="3169">
                  <c:v>5.2261437908496733</c:v>
                </c:pt>
                <c:pt idx="3170">
                  <c:v>2.9461437908496735</c:v>
                </c:pt>
                <c:pt idx="3171">
                  <c:v>1.5134640522875817</c:v>
                </c:pt>
                <c:pt idx="3172">
                  <c:v>1.5678431372549022</c:v>
                </c:pt>
                <c:pt idx="3173">
                  <c:v>1.5678431372549022</c:v>
                </c:pt>
                <c:pt idx="3174">
                  <c:v>1.3989542483660131</c:v>
                </c:pt>
                <c:pt idx="3175">
                  <c:v>0.48261437908496724</c:v>
                </c:pt>
                <c:pt idx="3176">
                  <c:v>0.75320261437908509</c:v>
                </c:pt>
                <c:pt idx="3177">
                  <c:v>1.0402614379084969</c:v>
                </c:pt>
                <c:pt idx="3178">
                  <c:v>1.0433986928104575</c:v>
                </c:pt>
                <c:pt idx="3179">
                  <c:v>1.0433986928104575</c:v>
                </c:pt>
                <c:pt idx="3180">
                  <c:v>1.0402614379084969</c:v>
                </c:pt>
                <c:pt idx="3181">
                  <c:v>0.4622222222222222</c:v>
                </c:pt>
                <c:pt idx="3182">
                  <c:v>3.1372549019607842E-3</c:v>
                </c:pt>
                <c:pt idx="3183">
                  <c:v>0</c:v>
                </c:pt>
                <c:pt idx="3184">
                  <c:v>9.4117647058823539E-3</c:v>
                </c:pt>
                <c:pt idx="3185">
                  <c:v>9.4117647058823539E-3</c:v>
                </c:pt>
                <c:pt idx="3186">
                  <c:v>1.1074509803921568</c:v>
                </c:pt>
                <c:pt idx="3187">
                  <c:v>1.8185620915032683</c:v>
                </c:pt>
                <c:pt idx="3188">
                  <c:v>3.0101960784313726</c:v>
                </c:pt>
                <c:pt idx="3189">
                  <c:v>4.0711111111111116</c:v>
                </c:pt>
                <c:pt idx="3190">
                  <c:v>4.2386928104575166</c:v>
                </c:pt>
                <c:pt idx="3191">
                  <c:v>3.5294117647058831</c:v>
                </c:pt>
                <c:pt idx="3192">
                  <c:v>4.6305882352941188</c:v>
                </c:pt>
                <c:pt idx="3193">
                  <c:v>5.6269281045751631</c:v>
                </c:pt>
                <c:pt idx="3194">
                  <c:v>4.674771241830066</c:v>
                </c:pt>
                <c:pt idx="3195">
                  <c:v>4.5071895424836601</c:v>
                </c:pt>
                <c:pt idx="3196">
                  <c:v>4.1184313725490194</c:v>
                </c:pt>
                <c:pt idx="3197">
                  <c:v>2.3061437908496734</c:v>
                </c:pt>
                <c:pt idx="3198">
                  <c:v>0.12758169934640526</c:v>
                </c:pt>
                <c:pt idx="3199">
                  <c:v>9.4117647058823539E-3</c:v>
                </c:pt>
                <c:pt idx="3200">
                  <c:v>0.37516339869281046</c:v>
                </c:pt>
                <c:pt idx="3201">
                  <c:v>1.6407843137254903</c:v>
                </c:pt>
                <c:pt idx="3202">
                  <c:v>1.951111111111111</c:v>
                </c:pt>
                <c:pt idx="3203">
                  <c:v>4.4394771241830071</c:v>
                </c:pt>
                <c:pt idx="3204">
                  <c:v>6.0969934640522885</c:v>
                </c:pt>
                <c:pt idx="3205">
                  <c:v>5.7670588235294131</c:v>
                </c:pt>
                <c:pt idx="3206">
                  <c:v>5.379346405228759</c:v>
                </c:pt>
                <c:pt idx="3207">
                  <c:v>6.8449673202614383</c:v>
                </c:pt>
                <c:pt idx="3208">
                  <c:v>4.3600000000000003</c:v>
                </c:pt>
                <c:pt idx="3209">
                  <c:v>2.8033986928104575</c:v>
                </c:pt>
                <c:pt idx="3210">
                  <c:v>3.7963398692810455</c:v>
                </c:pt>
                <c:pt idx="3211">
                  <c:v>3.2441830065359474</c:v>
                </c:pt>
                <c:pt idx="3212">
                  <c:v>1.4807843137254904</c:v>
                </c:pt>
                <c:pt idx="3213">
                  <c:v>1.4679738562091502</c:v>
                </c:pt>
                <c:pt idx="3214">
                  <c:v>1.3670588235294121</c:v>
                </c:pt>
                <c:pt idx="3215">
                  <c:v>0.33830065359477118</c:v>
                </c:pt>
                <c:pt idx="3216">
                  <c:v>1.2549019607843137E-2</c:v>
                </c:pt>
                <c:pt idx="3217">
                  <c:v>0.17176470588235293</c:v>
                </c:pt>
                <c:pt idx="3218">
                  <c:v>1.9213071895424836</c:v>
                </c:pt>
                <c:pt idx="3219">
                  <c:v>3.0881045751633991</c:v>
                </c:pt>
                <c:pt idx="3220">
                  <c:v>3.4758169934640524</c:v>
                </c:pt>
                <c:pt idx="3221">
                  <c:v>3.482091503267974</c:v>
                </c:pt>
                <c:pt idx="3222">
                  <c:v>3.310326797385621</c:v>
                </c:pt>
                <c:pt idx="3223">
                  <c:v>1.56078431372549</c:v>
                </c:pt>
                <c:pt idx="3224">
                  <c:v>0.39398692810457514</c:v>
                </c:pt>
                <c:pt idx="3225">
                  <c:v>6.2745098039215684E-3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4.2352941176470586E-2</c:v>
                </c:pt>
                <c:pt idx="3235">
                  <c:v>0.2541176470588235</c:v>
                </c:pt>
                <c:pt idx="3236">
                  <c:v>2.6747712418300651</c:v>
                </c:pt>
                <c:pt idx="3237">
                  <c:v>3.914248366013072</c:v>
                </c:pt>
                <c:pt idx="3238">
                  <c:v>6.187450980392156</c:v>
                </c:pt>
                <c:pt idx="3239">
                  <c:v>12.835816993464054</c:v>
                </c:pt>
                <c:pt idx="3240">
                  <c:v>16.699607843137258</c:v>
                </c:pt>
                <c:pt idx="3241">
                  <c:v>18.088104575163403</c:v>
                </c:pt>
                <c:pt idx="3242">
                  <c:v>19.920784313725491</c:v>
                </c:pt>
                <c:pt idx="3243">
                  <c:v>19.374901960784314</c:v>
                </c:pt>
                <c:pt idx="3244">
                  <c:v>12.834771241830065</c:v>
                </c:pt>
                <c:pt idx="3245">
                  <c:v>8.7231372549019603</c:v>
                </c:pt>
                <c:pt idx="3246">
                  <c:v>4.9139869281045758</c:v>
                </c:pt>
                <c:pt idx="3247">
                  <c:v>1.841830065359477</c:v>
                </c:pt>
                <c:pt idx="3248">
                  <c:v>0.11450980392156862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3.1372549019607842E-3</c:v>
                </c:pt>
                <c:pt idx="3253">
                  <c:v>0.88575163398692813</c:v>
                </c:pt>
                <c:pt idx="3254">
                  <c:v>2.3945098039215691</c:v>
                </c:pt>
                <c:pt idx="3255">
                  <c:v>3.0149019607843139</c:v>
                </c:pt>
                <c:pt idx="3256">
                  <c:v>4.251764705882354</c:v>
                </c:pt>
                <c:pt idx="3257">
                  <c:v>4.5296732026143784</c:v>
                </c:pt>
                <c:pt idx="3258">
                  <c:v>3.6470588235294121</c:v>
                </c:pt>
                <c:pt idx="3259">
                  <c:v>2.4149019607843139</c:v>
                </c:pt>
                <c:pt idx="3260">
                  <c:v>3.216470588235294</c:v>
                </c:pt>
                <c:pt idx="3261">
                  <c:v>2.8023529411764709</c:v>
                </c:pt>
                <c:pt idx="3262">
                  <c:v>2.8624836601307186</c:v>
                </c:pt>
                <c:pt idx="3263">
                  <c:v>3.9605228758169937</c:v>
                </c:pt>
                <c:pt idx="3264">
                  <c:v>4.3950326797385628</c:v>
                </c:pt>
                <c:pt idx="3265">
                  <c:v>5.0415686274509799</c:v>
                </c:pt>
                <c:pt idx="3266">
                  <c:v>5.0669281045751635</c:v>
                </c:pt>
                <c:pt idx="3267">
                  <c:v>4.8332026143790854</c:v>
                </c:pt>
                <c:pt idx="3268">
                  <c:v>4.0711111111111116</c:v>
                </c:pt>
                <c:pt idx="3269">
                  <c:v>3.6901960784313723</c:v>
                </c:pt>
                <c:pt idx="3270">
                  <c:v>3.5155555555555558</c:v>
                </c:pt>
                <c:pt idx="3271">
                  <c:v>2.7856209150326796</c:v>
                </c:pt>
                <c:pt idx="3272">
                  <c:v>2.6781699346405232</c:v>
                </c:pt>
                <c:pt idx="3273">
                  <c:v>2.3422222222222229</c:v>
                </c:pt>
                <c:pt idx="3274">
                  <c:v>2.0120261437908495</c:v>
                </c:pt>
                <c:pt idx="3275">
                  <c:v>0.11816993464052288</c:v>
                </c:pt>
                <c:pt idx="3276">
                  <c:v>0.38274509803921575</c:v>
                </c:pt>
                <c:pt idx="3277">
                  <c:v>0.77699346405228764</c:v>
                </c:pt>
                <c:pt idx="3278">
                  <c:v>2.3824836601307191</c:v>
                </c:pt>
                <c:pt idx="3279">
                  <c:v>2.9077124183006537</c:v>
                </c:pt>
                <c:pt idx="3280">
                  <c:v>5.1563398692810463</c:v>
                </c:pt>
                <c:pt idx="3281">
                  <c:v>6.4279738562091495</c:v>
                </c:pt>
                <c:pt idx="3282">
                  <c:v>6.0925490196078433</c:v>
                </c:pt>
                <c:pt idx="3283">
                  <c:v>6.139869281045752</c:v>
                </c:pt>
                <c:pt idx="3284">
                  <c:v>7.4849673202614371</c:v>
                </c:pt>
                <c:pt idx="3285">
                  <c:v>5.2491503267973858</c:v>
                </c:pt>
                <c:pt idx="3286">
                  <c:v>3.6402614379084972</c:v>
                </c:pt>
                <c:pt idx="3287">
                  <c:v>4.3796078431372552</c:v>
                </c:pt>
                <c:pt idx="3288">
                  <c:v>2.9973856209150331</c:v>
                </c:pt>
                <c:pt idx="3289">
                  <c:v>1.1396078431372549</c:v>
                </c:pt>
                <c:pt idx="3290">
                  <c:v>1.126797385620915</c:v>
                </c:pt>
                <c:pt idx="3291">
                  <c:v>1.0813071895424837</c:v>
                </c:pt>
                <c:pt idx="3292">
                  <c:v>0.28313725490196079</c:v>
                </c:pt>
                <c:pt idx="3293">
                  <c:v>1.2549019607843137E-2</c:v>
                </c:pt>
                <c:pt idx="3294">
                  <c:v>0</c:v>
                </c:pt>
                <c:pt idx="3295">
                  <c:v>0.15477124183006535</c:v>
                </c:pt>
                <c:pt idx="3296">
                  <c:v>0.32235294117647062</c:v>
                </c:pt>
                <c:pt idx="3297">
                  <c:v>0.32235294117647062</c:v>
                </c:pt>
                <c:pt idx="3298">
                  <c:v>0.32235294117647062</c:v>
                </c:pt>
                <c:pt idx="3299">
                  <c:v>0.32235294117647062</c:v>
                </c:pt>
                <c:pt idx="3300">
                  <c:v>0.16758169934640524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3.5816993464052295E-2</c:v>
                </c:pt>
                <c:pt idx="3312">
                  <c:v>0.2541176470588235</c:v>
                </c:pt>
                <c:pt idx="3313">
                  <c:v>3.2190849673202617</c:v>
                </c:pt>
                <c:pt idx="3314">
                  <c:v>5.243660130718955</c:v>
                </c:pt>
                <c:pt idx="3315">
                  <c:v>7.4496732026143793</c:v>
                </c:pt>
                <c:pt idx="3316">
                  <c:v>12.318692810457517</c:v>
                </c:pt>
                <c:pt idx="3317">
                  <c:v>13.950849673202613</c:v>
                </c:pt>
                <c:pt idx="3318">
                  <c:v>13.085490196078434</c:v>
                </c:pt>
                <c:pt idx="3319">
                  <c:v>12.653333333333334</c:v>
                </c:pt>
                <c:pt idx="3320">
                  <c:v>11.340915032679739</c:v>
                </c:pt>
                <c:pt idx="3321">
                  <c:v>6.5082352941176467</c:v>
                </c:pt>
                <c:pt idx="3322">
                  <c:v>4.6282352941176477</c:v>
                </c:pt>
                <c:pt idx="3323">
                  <c:v>2.5286274509803919</c:v>
                </c:pt>
                <c:pt idx="3324">
                  <c:v>0.93620915032679741</c:v>
                </c:pt>
                <c:pt idx="3325">
                  <c:v>4.2614379084967319E-2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3.1372549019607842E-3</c:v>
                </c:pt>
                <c:pt idx="3330">
                  <c:v>1.3550326797385621</c:v>
                </c:pt>
                <c:pt idx="3331">
                  <c:v>3.3220915032679739</c:v>
                </c:pt>
                <c:pt idx="3332">
                  <c:v>4.4366013071895427</c:v>
                </c:pt>
                <c:pt idx="3333">
                  <c:v>6.3390849673202618</c:v>
                </c:pt>
                <c:pt idx="3334">
                  <c:v>7.2308496732026146</c:v>
                </c:pt>
                <c:pt idx="3335">
                  <c:v>5.8789542483660133</c:v>
                </c:pt>
                <c:pt idx="3336">
                  <c:v>4.3780392156862753</c:v>
                </c:pt>
                <c:pt idx="3337">
                  <c:v>6.415424836601308</c:v>
                </c:pt>
                <c:pt idx="3338">
                  <c:v>6.6431372549019612</c:v>
                </c:pt>
                <c:pt idx="3339">
                  <c:v>6.7095424836601305</c:v>
                </c:pt>
                <c:pt idx="3340">
                  <c:v>7.8075816993464064</c:v>
                </c:pt>
                <c:pt idx="3341">
                  <c:v>8.0462745098039221</c:v>
                </c:pt>
                <c:pt idx="3342">
                  <c:v>6.7403921568627458</c:v>
                </c:pt>
                <c:pt idx="3343">
                  <c:v>5.3375163398692802</c:v>
                </c:pt>
                <c:pt idx="3344">
                  <c:v>4.4836601307189552</c:v>
                </c:pt>
                <c:pt idx="3345">
                  <c:v>3.7215686274509805</c:v>
                </c:pt>
                <c:pt idx="3346">
                  <c:v>3.2478431372549017</c:v>
                </c:pt>
                <c:pt idx="3347">
                  <c:v>3.0447058823529414</c:v>
                </c:pt>
                <c:pt idx="3348">
                  <c:v>2.900130718954248</c:v>
                </c:pt>
                <c:pt idx="3349">
                  <c:v>3.0154248366013072</c:v>
                </c:pt>
                <c:pt idx="3350">
                  <c:v>3.2810457516339868</c:v>
                </c:pt>
                <c:pt idx="3351">
                  <c:v>3.4734640522875821</c:v>
                </c:pt>
                <c:pt idx="3352">
                  <c:v>2.0122875816993466</c:v>
                </c:pt>
                <c:pt idx="3353">
                  <c:v>1.9166013071895425</c:v>
                </c:pt>
                <c:pt idx="3354">
                  <c:v>2.1712418300653598</c:v>
                </c:pt>
                <c:pt idx="3355">
                  <c:v>3.882352941176471</c:v>
                </c:pt>
                <c:pt idx="3356">
                  <c:v>5.1743790849673212</c:v>
                </c:pt>
                <c:pt idx="3357">
                  <c:v>7.7333333333333343</c:v>
                </c:pt>
                <c:pt idx="3358">
                  <c:v>8.0611764705882365</c:v>
                </c:pt>
                <c:pt idx="3359">
                  <c:v>7.9730718954248365</c:v>
                </c:pt>
                <c:pt idx="3360">
                  <c:v>8.9694117647058818</c:v>
                </c:pt>
                <c:pt idx="3361">
                  <c:v>9.5422222222222235</c:v>
                </c:pt>
                <c:pt idx="3362">
                  <c:v>6.8912418300653595</c:v>
                </c:pt>
                <c:pt idx="3363">
                  <c:v>6.0763398692810453</c:v>
                </c:pt>
                <c:pt idx="3364">
                  <c:v>5.6901960784313719</c:v>
                </c:pt>
                <c:pt idx="3365">
                  <c:v>2.3811764705882354</c:v>
                </c:pt>
                <c:pt idx="3366">
                  <c:v>9.2810457516339859E-2</c:v>
                </c:pt>
                <c:pt idx="3367">
                  <c:v>3.1372549019607842E-3</c:v>
                </c:pt>
                <c:pt idx="3368">
                  <c:v>3.1372549019607842E-3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6.2745098039215684E-3</c:v>
                </c:pt>
                <c:pt idx="3389">
                  <c:v>0.2541176470588235</c:v>
                </c:pt>
                <c:pt idx="3390">
                  <c:v>3.2583006535947714</c:v>
                </c:pt>
                <c:pt idx="3391">
                  <c:v>5.3113725490196089</c:v>
                </c:pt>
                <c:pt idx="3392">
                  <c:v>7.5579084967320256</c:v>
                </c:pt>
                <c:pt idx="3393">
                  <c:v>12.347189542483662</c:v>
                </c:pt>
                <c:pt idx="3394">
                  <c:v>14.914248366013071</c:v>
                </c:pt>
                <c:pt idx="3395">
                  <c:v>12.389019607843139</c:v>
                </c:pt>
                <c:pt idx="3396">
                  <c:v>10.335947712418301</c:v>
                </c:pt>
                <c:pt idx="3397">
                  <c:v>8.0894117647058827</c:v>
                </c:pt>
                <c:pt idx="3398">
                  <c:v>3.2938562091503272</c:v>
                </c:pt>
                <c:pt idx="3399">
                  <c:v>0.53464052287581698</c:v>
                </c:pt>
                <c:pt idx="3400">
                  <c:v>5.5686274509803915E-2</c:v>
                </c:pt>
                <c:pt idx="3401">
                  <c:v>5.5686274509803915E-2</c:v>
                </c:pt>
                <c:pt idx="3402">
                  <c:v>5.5686274509803915E-2</c:v>
                </c:pt>
                <c:pt idx="3403">
                  <c:v>5.5686274509803915E-2</c:v>
                </c:pt>
                <c:pt idx="3404">
                  <c:v>0</c:v>
                </c:pt>
                <c:pt idx="3405">
                  <c:v>0</c:v>
                </c:pt>
                <c:pt idx="3406">
                  <c:v>3.1372549019607842E-3</c:v>
                </c:pt>
                <c:pt idx="3407">
                  <c:v>3.036862745098039</c:v>
                </c:pt>
                <c:pt idx="3408">
                  <c:v>5.8373856209150334</c:v>
                </c:pt>
                <c:pt idx="3409">
                  <c:v>7.1903267973856213</c:v>
                </c:pt>
                <c:pt idx="3410">
                  <c:v>10.263006535947712</c:v>
                </c:pt>
                <c:pt idx="3411">
                  <c:v>12.699869281045752</c:v>
                </c:pt>
                <c:pt idx="3412">
                  <c:v>9.6661437908496737</c:v>
                </c:pt>
                <c:pt idx="3413">
                  <c:v>7.417254901960785</c:v>
                </c:pt>
                <c:pt idx="3414">
                  <c:v>9.4522875816993466</c:v>
                </c:pt>
                <c:pt idx="3415">
                  <c:v>9.7490196078431381</c:v>
                </c:pt>
                <c:pt idx="3416">
                  <c:v>8.4454901960784312</c:v>
                </c:pt>
                <c:pt idx="3417">
                  <c:v>9.5139869281045755</c:v>
                </c:pt>
                <c:pt idx="3418">
                  <c:v>9.6546405228758179</c:v>
                </c:pt>
                <c:pt idx="3419">
                  <c:v>8.0609150326797394</c:v>
                </c:pt>
                <c:pt idx="3420">
                  <c:v>5.1628758169934645</c:v>
                </c:pt>
                <c:pt idx="3421">
                  <c:v>4.095947712418301</c:v>
                </c:pt>
                <c:pt idx="3422">
                  <c:v>3.3571241830065364</c:v>
                </c:pt>
                <c:pt idx="3423">
                  <c:v>2.8928104575163403</c:v>
                </c:pt>
                <c:pt idx="3424">
                  <c:v>1.5777777777777777</c:v>
                </c:pt>
                <c:pt idx="3425">
                  <c:v>1.8972549019607843</c:v>
                </c:pt>
                <c:pt idx="3426">
                  <c:v>3.2094117647058824</c:v>
                </c:pt>
                <c:pt idx="3427">
                  <c:v>4.8473202614379085</c:v>
                </c:pt>
                <c:pt idx="3428">
                  <c:v>6.3181699346405233</c:v>
                </c:pt>
                <c:pt idx="3429">
                  <c:v>6.9926797385620922</c:v>
                </c:pt>
                <c:pt idx="3430">
                  <c:v>6.7315032679738573</c:v>
                </c:pt>
                <c:pt idx="3431">
                  <c:v>5.8271895424836595</c:v>
                </c:pt>
                <c:pt idx="3432">
                  <c:v>6.1722875816993472</c:v>
                </c:pt>
                <c:pt idx="3433">
                  <c:v>6.1066666666666665</c:v>
                </c:pt>
                <c:pt idx="3434">
                  <c:v>6.626666666666666</c:v>
                </c:pt>
                <c:pt idx="3435">
                  <c:v>6.1299346405228752</c:v>
                </c:pt>
                <c:pt idx="3436">
                  <c:v>6.1939869281045761</c:v>
                </c:pt>
                <c:pt idx="3437">
                  <c:v>8.2935947712418301</c:v>
                </c:pt>
                <c:pt idx="3438">
                  <c:v>9.2556862745098023</c:v>
                </c:pt>
                <c:pt idx="3439">
                  <c:v>7.6779084967320257</c:v>
                </c:pt>
                <c:pt idx="3440">
                  <c:v>7.644967320261439</c:v>
                </c:pt>
                <c:pt idx="3441">
                  <c:v>7.1035294117647059</c:v>
                </c:pt>
                <c:pt idx="3442">
                  <c:v>2.6912418300653598</c:v>
                </c:pt>
                <c:pt idx="3443">
                  <c:v>9.5947712418300662E-2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6.2745098039215684E-3</c:v>
                </c:pt>
                <c:pt idx="3466">
                  <c:v>0.2541176470588235</c:v>
                </c:pt>
                <c:pt idx="3467">
                  <c:v>2.3623529411764705</c:v>
                </c:pt>
                <c:pt idx="3468">
                  <c:v>4.1275816993464058</c:v>
                </c:pt>
                <c:pt idx="3469">
                  <c:v>5.7762091503267978</c:v>
                </c:pt>
                <c:pt idx="3470">
                  <c:v>9.3437908496732014</c:v>
                </c:pt>
                <c:pt idx="3471">
                  <c:v>12.976209150326799</c:v>
                </c:pt>
                <c:pt idx="3472">
                  <c:v>12.991895424836603</c:v>
                </c:pt>
                <c:pt idx="3473">
                  <c:v>11.908496732026144</c:v>
                </c:pt>
                <c:pt idx="3474">
                  <c:v>10.315816993464054</c:v>
                </c:pt>
                <c:pt idx="3475">
                  <c:v>7.4439215686274514</c:v>
                </c:pt>
                <c:pt idx="3476">
                  <c:v>4.6732026143790852</c:v>
                </c:pt>
                <c:pt idx="3477">
                  <c:v>2.9424836601307192</c:v>
                </c:pt>
                <c:pt idx="3478">
                  <c:v>2.2606535947712421</c:v>
                </c:pt>
                <c:pt idx="3479">
                  <c:v>2.2047058823529415</c:v>
                </c:pt>
                <c:pt idx="3480">
                  <c:v>1.5027450980392159</c:v>
                </c:pt>
                <c:pt idx="3481">
                  <c:v>0.39320261437908499</c:v>
                </c:pt>
                <c:pt idx="3482">
                  <c:v>0</c:v>
                </c:pt>
                <c:pt idx="3483">
                  <c:v>3.1372549019607842E-3</c:v>
                </c:pt>
                <c:pt idx="3484">
                  <c:v>3.0826143790849674</c:v>
                </c:pt>
                <c:pt idx="3485">
                  <c:v>5.9505882352941173</c:v>
                </c:pt>
                <c:pt idx="3486">
                  <c:v>7.6183006535947717</c:v>
                </c:pt>
                <c:pt idx="3487">
                  <c:v>11.12156862745098</c:v>
                </c:pt>
                <c:pt idx="3488">
                  <c:v>13.571503267973855</c:v>
                </c:pt>
                <c:pt idx="3489">
                  <c:v>10.498300653594772</c:v>
                </c:pt>
                <c:pt idx="3490">
                  <c:v>8.2624836601307194</c:v>
                </c:pt>
                <c:pt idx="3491">
                  <c:v>10.040522875816993</c:v>
                </c:pt>
                <c:pt idx="3492">
                  <c:v>9.9098039215686278</c:v>
                </c:pt>
                <c:pt idx="3493">
                  <c:v>8.5932026143790861</c:v>
                </c:pt>
                <c:pt idx="3494">
                  <c:v>8.6556862745098044</c:v>
                </c:pt>
                <c:pt idx="3495">
                  <c:v>8.0298039215686288</c:v>
                </c:pt>
                <c:pt idx="3496">
                  <c:v>6.37516339869281</c:v>
                </c:pt>
                <c:pt idx="3497">
                  <c:v>3.3576470588235297</c:v>
                </c:pt>
                <c:pt idx="3498">
                  <c:v>2.2556862745098041</c:v>
                </c:pt>
                <c:pt idx="3499">
                  <c:v>2.3730718954248364</c:v>
                </c:pt>
                <c:pt idx="3500">
                  <c:v>2.9879738562091505</c:v>
                </c:pt>
                <c:pt idx="3501">
                  <c:v>1.5610457516339868</c:v>
                </c:pt>
                <c:pt idx="3502">
                  <c:v>2.1484967320261439</c:v>
                </c:pt>
                <c:pt idx="3503">
                  <c:v>4.2972549019607849</c:v>
                </c:pt>
                <c:pt idx="3504">
                  <c:v>6.9916339869281048</c:v>
                </c:pt>
                <c:pt idx="3505">
                  <c:v>8.0755555555555567</c:v>
                </c:pt>
                <c:pt idx="3506">
                  <c:v>9.1375163398692809</c:v>
                </c:pt>
                <c:pt idx="3507">
                  <c:v>8.9166013071895449</c:v>
                </c:pt>
                <c:pt idx="3508">
                  <c:v>7.1882352941176464</c:v>
                </c:pt>
                <c:pt idx="3509">
                  <c:v>6.487058823529412</c:v>
                </c:pt>
                <c:pt idx="3510">
                  <c:v>6.4151633986928109</c:v>
                </c:pt>
                <c:pt idx="3511">
                  <c:v>6.6627450980392169</c:v>
                </c:pt>
                <c:pt idx="3512">
                  <c:v>5.9741176470588231</c:v>
                </c:pt>
                <c:pt idx="3513">
                  <c:v>6.0606535947712423</c:v>
                </c:pt>
                <c:pt idx="3514">
                  <c:v>8.2810457516339877</c:v>
                </c:pt>
                <c:pt idx="3515">
                  <c:v>8.9495424836601316</c:v>
                </c:pt>
                <c:pt idx="3516">
                  <c:v>7.3717647058823532</c:v>
                </c:pt>
                <c:pt idx="3517">
                  <c:v>7.3388235294117656</c:v>
                </c:pt>
                <c:pt idx="3518">
                  <c:v>6.7973856209150343</c:v>
                </c:pt>
                <c:pt idx="3519">
                  <c:v>2.3976470588235297</c:v>
                </c:pt>
                <c:pt idx="3520">
                  <c:v>9.5947712418300662E-2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6.2745098039215684E-3</c:v>
                </c:pt>
                <c:pt idx="3543">
                  <c:v>9.3071895424836612E-2</c:v>
                </c:pt>
                <c:pt idx="3544">
                  <c:v>0.9233986928104575</c:v>
                </c:pt>
                <c:pt idx="3545">
                  <c:v>1.7691503267973856</c:v>
                </c:pt>
                <c:pt idx="3546">
                  <c:v>2.1061437908496732</c:v>
                </c:pt>
                <c:pt idx="3547">
                  <c:v>3.4070588235294119</c:v>
                </c:pt>
                <c:pt idx="3548">
                  <c:v>6.9623529411764702</c:v>
                </c:pt>
                <c:pt idx="3549">
                  <c:v>9.7597385620915027</c:v>
                </c:pt>
                <c:pt idx="3550">
                  <c:v>10.727058823529415</c:v>
                </c:pt>
                <c:pt idx="3551">
                  <c:v>10.970718954248365</c:v>
                </c:pt>
                <c:pt idx="3552">
                  <c:v>10.740915032679739</c:v>
                </c:pt>
                <c:pt idx="3553">
                  <c:v>9.8596078431372547</c:v>
                </c:pt>
                <c:pt idx="3554">
                  <c:v>7.6407843137254901</c:v>
                </c:pt>
                <c:pt idx="3555">
                  <c:v>5.8433986928104584</c:v>
                </c:pt>
                <c:pt idx="3556">
                  <c:v>5.2627450980392156</c:v>
                </c:pt>
                <c:pt idx="3557">
                  <c:v>4.1853594771241829</c:v>
                </c:pt>
                <c:pt idx="3558">
                  <c:v>1.4245751633986932</c:v>
                </c:pt>
                <c:pt idx="3559">
                  <c:v>1.5686274509803925E-2</c:v>
                </c:pt>
                <c:pt idx="3560">
                  <c:v>0</c:v>
                </c:pt>
                <c:pt idx="3561">
                  <c:v>2.5139869281045755</c:v>
                </c:pt>
                <c:pt idx="3562">
                  <c:v>4.9550326797385624</c:v>
                </c:pt>
                <c:pt idx="3563">
                  <c:v>6.6196078431372554</c:v>
                </c:pt>
                <c:pt idx="3564">
                  <c:v>10.191895424836602</c:v>
                </c:pt>
                <c:pt idx="3565">
                  <c:v>12.737777777777779</c:v>
                </c:pt>
                <c:pt idx="3566">
                  <c:v>10.230065359477123</c:v>
                </c:pt>
                <c:pt idx="3567">
                  <c:v>8.4211764705882359</c:v>
                </c:pt>
                <c:pt idx="3568">
                  <c:v>10.20235294117647</c:v>
                </c:pt>
                <c:pt idx="3569">
                  <c:v>9.9932026143790846</c:v>
                </c:pt>
                <c:pt idx="3570">
                  <c:v>8.5837908496732034</c:v>
                </c:pt>
                <c:pt idx="3571">
                  <c:v>8.5775163398692804</c:v>
                </c:pt>
                <c:pt idx="3572">
                  <c:v>7.9453594771241827</c:v>
                </c:pt>
                <c:pt idx="3573">
                  <c:v>5.6525490196078447</c:v>
                </c:pt>
                <c:pt idx="3574">
                  <c:v>2.5537254901960789</c:v>
                </c:pt>
                <c:pt idx="3575">
                  <c:v>2.1934640522875819</c:v>
                </c:pt>
                <c:pt idx="3576">
                  <c:v>4.471111111111111</c:v>
                </c:pt>
                <c:pt idx="3577">
                  <c:v>6.1071895424836597</c:v>
                </c:pt>
                <c:pt idx="3578">
                  <c:v>5.3681045751633993</c:v>
                </c:pt>
                <c:pt idx="3579">
                  <c:v>6.3403921568627446</c:v>
                </c:pt>
                <c:pt idx="3580">
                  <c:v>8.9239215686274527</c:v>
                </c:pt>
                <c:pt idx="3581">
                  <c:v>9.7069281045751641</c:v>
                </c:pt>
                <c:pt idx="3582">
                  <c:v>9.8538562091503277</c:v>
                </c:pt>
                <c:pt idx="3583">
                  <c:v>11.374901960784316</c:v>
                </c:pt>
                <c:pt idx="3584">
                  <c:v>11.450980392156863</c:v>
                </c:pt>
                <c:pt idx="3585">
                  <c:v>8.3960784313725494</c:v>
                </c:pt>
                <c:pt idx="3586">
                  <c:v>6.4470588235294128</c:v>
                </c:pt>
                <c:pt idx="3587">
                  <c:v>6.0692810457516337</c:v>
                </c:pt>
                <c:pt idx="3588">
                  <c:v>5.8081045751633988</c:v>
                </c:pt>
                <c:pt idx="3589">
                  <c:v>4.5283660130718957</c:v>
                </c:pt>
                <c:pt idx="3590">
                  <c:v>4.7354248366013065</c:v>
                </c:pt>
                <c:pt idx="3591">
                  <c:v>7.1581699346405232</c:v>
                </c:pt>
                <c:pt idx="3592">
                  <c:v>6.5722875816993467</c:v>
                </c:pt>
                <c:pt idx="3593">
                  <c:v>4.9816993464052297</c:v>
                </c:pt>
                <c:pt idx="3594">
                  <c:v>4.9487581699346412</c:v>
                </c:pt>
                <c:pt idx="3595">
                  <c:v>4.4368627450980398</c:v>
                </c:pt>
                <c:pt idx="3596">
                  <c:v>0.90248366013071901</c:v>
                </c:pt>
                <c:pt idx="3597">
                  <c:v>8.3137254901960791E-2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0.15189542483660132</c:v>
                </c:pt>
                <c:pt idx="3621">
                  <c:v>1.0261437908496733</c:v>
                </c:pt>
                <c:pt idx="3622">
                  <c:v>1.9074509803921569</c:v>
                </c:pt>
                <c:pt idx="3623">
                  <c:v>2.1628758169934641</c:v>
                </c:pt>
                <c:pt idx="3624">
                  <c:v>3.3524183006535946</c:v>
                </c:pt>
                <c:pt idx="3625">
                  <c:v>7.1858823529411771</c:v>
                </c:pt>
                <c:pt idx="3626">
                  <c:v>11.133071895424838</c:v>
                </c:pt>
                <c:pt idx="3627">
                  <c:v>12.447581699346404</c:v>
                </c:pt>
                <c:pt idx="3628">
                  <c:v>12.866143790849671</c:v>
                </c:pt>
                <c:pt idx="3629">
                  <c:v>13.673725490196079</c:v>
                </c:pt>
                <c:pt idx="3630">
                  <c:v>13.525228758169934</c:v>
                </c:pt>
                <c:pt idx="3631">
                  <c:v>11.303790849673202</c:v>
                </c:pt>
                <c:pt idx="3632">
                  <c:v>9.3218300653594781</c:v>
                </c:pt>
                <c:pt idx="3633">
                  <c:v>8.6478431372549025</c:v>
                </c:pt>
                <c:pt idx="3634">
                  <c:v>6.650718954248366</c:v>
                </c:pt>
                <c:pt idx="3635">
                  <c:v>2.8993464052287581</c:v>
                </c:pt>
                <c:pt idx="3636">
                  <c:v>0.63764705882352934</c:v>
                </c:pt>
                <c:pt idx="3637">
                  <c:v>0.42692810457516339</c:v>
                </c:pt>
                <c:pt idx="3638">
                  <c:v>2.7628758169934637</c:v>
                </c:pt>
                <c:pt idx="3639">
                  <c:v>4.9132026143790855</c:v>
                </c:pt>
                <c:pt idx="3640">
                  <c:v>5.9168627450980384</c:v>
                </c:pt>
                <c:pt idx="3641">
                  <c:v>8.9458823529411777</c:v>
                </c:pt>
                <c:pt idx="3642">
                  <c:v>12.090718954248366</c:v>
                </c:pt>
                <c:pt idx="3643">
                  <c:v>9.7610457516339881</c:v>
                </c:pt>
                <c:pt idx="3644">
                  <c:v>7.9662745098039212</c:v>
                </c:pt>
                <c:pt idx="3645">
                  <c:v>8.9009150326797393</c:v>
                </c:pt>
                <c:pt idx="3646">
                  <c:v>8.0833986928104569</c:v>
                </c:pt>
                <c:pt idx="3647">
                  <c:v>5.7307189542483661</c:v>
                </c:pt>
                <c:pt idx="3648">
                  <c:v>5.724444444444444</c:v>
                </c:pt>
                <c:pt idx="3649">
                  <c:v>5.3688888888888888</c:v>
                </c:pt>
                <c:pt idx="3650">
                  <c:v>3.3450980392156859</c:v>
                </c:pt>
                <c:pt idx="3651">
                  <c:v>1.2549019607843137</c:v>
                </c:pt>
                <c:pt idx="3652">
                  <c:v>3.2452287581699348</c:v>
                </c:pt>
                <c:pt idx="3653">
                  <c:v>6.187450980392156</c:v>
                </c:pt>
                <c:pt idx="3654">
                  <c:v>8.2000000000000011</c:v>
                </c:pt>
                <c:pt idx="3655">
                  <c:v>8.6998692810457516</c:v>
                </c:pt>
                <c:pt idx="3656">
                  <c:v>9.6854901960784314</c:v>
                </c:pt>
                <c:pt idx="3657">
                  <c:v>11.669542483660129</c:v>
                </c:pt>
                <c:pt idx="3658">
                  <c:v>12.027973856209149</c:v>
                </c:pt>
                <c:pt idx="3659">
                  <c:v>11.922614379084965</c:v>
                </c:pt>
                <c:pt idx="3660">
                  <c:v>13.947973856209151</c:v>
                </c:pt>
                <c:pt idx="3661">
                  <c:v>14.066143790849672</c:v>
                </c:pt>
                <c:pt idx="3662">
                  <c:v>10.161568627450981</c:v>
                </c:pt>
                <c:pt idx="3663">
                  <c:v>7.9152941176470595</c:v>
                </c:pt>
                <c:pt idx="3664">
                  <c:v>7.3262745098039206</c:v>
                </c:pt>
                <c:pt idx="3665">
                  <c:v>6.4525490196078437</c:v>
                </c:pt>
                <c:pt idx="3666">
                  <c:v>4.9220915032679748</c:v>
                </c:pt>
                <c:pt idx="3667">
                  <c:v>4.5458823529411765</c:v>
                </c:pt>
                <c:pt idx="3668">
                  <c:v>6.2509803921568627</c:v>
                </c:pt>
                <c:pt idx="3669">
                  <c:v>5.6577777777777785</c:v>
                </c:pt>
                <c:pt idx="3670">
                  <c:v>4.0894117647058827</c:v>
                </c:pt>
                <c:pt idx="3671">
                  <c:v>4.0564705882352952</c:v>
                </c:pt>
                <c:pt idx="3672">
                  <c:v>3.6164705882352939</c:v>
                </c:pt>
                <c:pt idx="3673">
                  <c:v>0.85699346405228749</c:v>
                </c:pt>
                <c:pt idx="3674">
                  <c:v>0.1320261437908497</c:v>
                </c:pt>
                <c:pt idx="3675">
                  <c:v>4.8888888888888898E-2</c:v>
                </c:pt>
                <c:pt idx="3676">
                  <c:v>4.8888888888888898E-2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0.27921568627450982</c:v>
                </c:pt>
                <c:pt idx="3698">
                  <c:v>0.85908496732026152</c:v>
                </c:pt>
                <c:pt idx="3699">
                  <c:v>1.1626143790849672</c:v>
                </c:pt>
                <c:pt idx="3700">
                  <c:v>1.3827450980392157</c:v>
                </c:pt>
                <c:pt idx="3701">
                  <c:v>2.5722875816993467</c:v>
                </c:pt>
                <c:pt idx="3702">
                  <c:v>6.4758169934640524</c:v>
                </c:pt>
                <c:pt idx="3703">
                  <c:v>10.94169934640523</c:v>
                </c:pt>
                <c:pt idx="3704">
                  <c:v>12.833986928104578</c:v>
                </c:pt>
                <c:pt idx="3705">
                  <c:v>13.287843137254903</c:v>
                </c:pt>
                <c:pt idx="3706">
                  <c:v>14.50248366013072</c:v>
                </c:pt>
                <c:pt idx="3707">
                  <c:v>14.202614379084968</c:v>
                </c:pt>
                <c:pt idx="3708">
                  <c:v>12.253071895424837</c:v>
                </c:pt>
                <c:pt idx="3709">
                  <c:v>10.409934640522875</c:v>
                </c:pt>
                <c:pt idx="3710">
                  <c:v>9.7359477124183016</c:v>
                </c:pt>
                <c:pt idx="3711">
                  <c:v>7.3317647058823532</c:v>
                </c:pt>
                <c:pt idx="3712">
                  <c:v>3.7430065359477123</c:v>
                </c:pt>
                <c:pt idx="3713">
                  <c:v>2.338300653594771</c:v>
                </c:pt>
                <c:pt idx="3714">
                  <c:v>3.3035294117647065</c:v>
                </c:pt>
                <c:pt idx="3715">
                  <c:v>5.7456209150326805</c:v>
                </c:pt>
                <c:pt idx="3716">
                  <c:v>7.9675816993464057</c:v>
                </c:pt>
                <c:pt idx="3717">
                  <c:v>8.2684967320261453</c:v>
                </c:pt>
                <c:pt idx="3718">
                  <c:v>9.3215686274509828</c:v>
                </c:pt>
                <c:pt idx="3719">
                  <c:v>11.376209150326797</c:v>
                </c:pt>
                <c:pt idx="3720">
                  <c:v>8.940392156862746</c:v>
                </c:pt>
                <c:pt idx="3721">
                  <c:v>6.8844444444444459</c:v>
                </c:pt>
                <c:pt idx="3722">
                  <c:v>6.5832679738562092</c:v>
                </c:pt>
                <c:pt idx="3723">
                  <c:v>5.0810457516339875</c:v>
                </c:pt>
                <c:pt idx="3724">
                  <c:v>1.8836601307189547</c:v>
                </c:pt>
                <c:pt idx="3725">
                  <c:v>1.8773856209150328</c:v>
                </c:pt>
                <c:pt idx="3726">
                  <c:v>1.7113725490196074</c:v>
                </c:pt>
                <c:pt idx="3727">
                  <c:v>1.4175163398692812</c:v>
                </c:pt>
                <c:pt idx="3728">
                  <c:v>1.2041830065359478</c:v>
                </c:pt>
                <c:pt idx="3729">
                  <c:v>5.489150326797386</c:v>
                </c:pt>
                <c:pt idx="3730">
                  <c:v>8.4635294117647053</c:v>
                </c:pt>
                <c:pt idx="3731">
                  <c:v>10.476078431372551</c:v>
                </c:pt>
                <c:pt idx="3732">
                  <c:v>10.975947712418302</c:v>
                </c:pt>
                <c:pt idx="3733">
                  <c:v>10.927581699346407</c:v>
                </c:pt>
                <c:pt idx="3734">
                  <c:v>11.024052287581702</c:v>
                </c:pt>
                <c:pt idx="3735">
                  <c:v>10.748758169934641</c:v>
                </c:pt>
                <c:pt idx="3736">
                  <c:v>10.223006535947713</c:v>
                </c:pt>
                <c:pt idx="3737">
                  <c:v>12.066666666666666</c:v>
                </c:pt>
                <c:pt idx="3738">
                  <c:v>12.545098039215688</c:v>
                </c:pt>
                <c:pt idx="3739">
                  <c:v>8.7955555555555556</c:v>
                </c:pt>
                <c:pt idx="3740">
                  <c:v>6.9647058823529413</c:v>
                </c:pt>
                <c:pt idx="3741">
                  <c:v>6.5715032679738563</c:v>
                </c:pt>
                <c:pt idx="3742">
                  <c:v>4.56078431372549</c:v>
                </c:pt>
                <c:pt idx="3743">
                  <c:v>3.1016993464052285</c:v>
                </c:pt>
                <c:pt idx="3744">
                  <c:v>2.4467973856209149</c:v>
                </c:pt>
                <c:pt idx="3745">
                  <c:v>2.6818300653594775</c:v>
                </c:pt>
                <c:pt idx="3746">
                  <c:v>1.8983006535947711</c:v>
                </c:pt>
                <c:pt idx="3747">
                  <c:v>1.6169934640522876</c:v>
                </c:pt>
                <c:pt idx="3748">
                  <c:v>1.9537254901960786</c:v>
                </c:pt>
                <c:pt idx="3749">
                  <c:v>2.8441830065359479</c:v>
                </c:pt>
                <c:pt idx="3750">
                  <c:v>1.8766013071895424</c:v>
                </c:pt>
                <c:pt idx="3751">
                  <c:v>1.5665359477124181</c:v>
                </c:pt>
                <c:pt idx="3752">
                  <c:v>1.5150326797385623</c:v>
                </c:pt>
                <c:pt idx="3753">
                  <c:v>1.1783006535947713</c:v>
                </c:pt>
                <c:pt idx="3754">
                  <c:v>0.13568627450980392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0.27921568627450982</c:v>
                </c:pt>
                <c:pt idx="3775">
                  <c:v>0.81986928104575163</c:v>
                </c:pt>
                <c:pt idx="3776">
                  <c:v>1.1074509803921568</c:v>
                </c:pt>
                <c:pt idx="3777">
                  <c:v>1.7108496732026146</c:v>
                </c:pt>
                <c:pt idx="3778">
                  <c:v>2.042875816993464</c:v>
                </c:pt>
                <c:pt idx="3779">
                  <c:v>4.7628758169934651</c:v>
                </c:pt>
                <c:pt idx="3780">
                  <c:v>10.150065359477125</c:v>
                </c:pt>
                <c:pt idx="3781">
                  <c:v>12.061437908496734</c:v>
                </c:pt>
                <c:pt idx="3782">
                  <c:v>12.494901960784313</c:v>
                </c:pt>
                <c:pt idx="3783">
                  <c:v>16.19294117647059</c:v>
                </c:pt>
                <c:pt idx="3784">
                  <c:v>17.675816993464053</c:v>
                </c:pt>
                <c:pt idx="3785">
                  <c:v>14.84418300653595</c:v>
                </c:pt>
                <c:pt idx="3786">
                  <c:v>12.997908496732025</c:v>
                </c:pt>
                <c:pt idx="3787">
                  <c:v>11.973856209150327</c:v>
                </c:pt>
                <c:pt idx="3788">
                  <c:v>7.9437908496732037</c:v>
                </c:pt>
                <c:pt idx="3789">
                  <c:v>3.7558169934640526</c:v>
                </c:pt>
                <c:pt idx="3790">
                  <c:v>2.758431372549019</c:v>
                </c:pt>
                <c:pt idx="3791">
                  <c:v>3.9911111111111106</c:v>
                </c:pt>
                <c:pt idx="3792">
                  <c:v>4.7450980392156863</c:v>
                </c:pt>
                <c:pt idx="3793">
                  <c:v>6.1665359477124175</c:v>
                </c:pt>
                <c:pt idx="3794">
                  <c:v>6.2290196078431368</c:v>
                </c:pt>
                <c:pt idx="3795">
                  <c:v>5.7108496732026151</c:v>
                </c:pt>
                <c:pt idx="3796">
                  <c:v>6.1529411764705877</c:v>
                </c:pt>
                <c:pt idx="3797">
                  <c:v>5.7095424836601305</c:v>
                </c:pt>
                <c:pt idx="3798">
                  <c:v>4.3686274509803926</c:v>
                </c:pt>
                <c:pt idx="3799">
                  <c:v>4.0698039215686279</c:v>
                </c:pt>
                <c:pt idx="3800">
                  <c:v>2.4922875816993466</c:v>
                </c:pt>
                <c:pt idx="3801">
                  <c:v>0.46483660130718968</c:v>
                </c:pt>
                <c:pt idx="3802">
                  <c:v>0.14143790849673205</c:v>
                </c:pt>
                <c:pt idx="3803">
                  <c:v>6.0915032679738565E-2</c:v>
                </c:pt>
                <c:pt idx="3804">
                  <c:v>3.1372549019607842E-3</c:v>
                </c:pt>
                <c:pt idx="3805">
                  <c:v>1.0418300653594772</c:v>
                </c:pt>
                <c:pt idx="3806">
                  <c:v>6.1633986928104578</c:v>
                </c:pt>
                <c:pt idx="3807">
                  <c:v>10.019084967320262</c:v>
                </c:pt>
                <c:pt idx="3808">
                  <c:v>12.170718954248368</c:v>
                </c:pt>
                <c:pt idx="3809">
                  <c:v>12.670588235294117</c:v>
                </c:pt>
                <c:pt idx="3810">
                  <c:v>12.309281045751636</c:v>
                </c:pt>
                <c:pt idx="3811">
                  <c:v>10.585359477124184</c:v>
                </c:pt>
                <c:pt idx="3812">
                  <c:v>8.0627450980392172</c:v>
                </c:pt>
                <c:pt idx="3813">
                  <c:v>6.1226143790849665</c:v>
                </c:pt>
                <c:pt idx="3814">
                  <c:v>6.994248366013073</c:v>
                </c:pt>
                <c:pt idx="3815">
                  <c:v>7.7301960784313719</c:v>
                </c:pt>
                <c:pt idx="3816">
                  <c:v>5.2711111111111109</c:v>
                </c:pt>
                <c:pt idx="3817">
                  <c:v>5.7874509803921566</c:v>
                </c:pt>
                <c:pt idx="3818">
                  <c:v>7.5064052287581697</c:v>
                </c:pt>
                <c:pt idx="3819">
                  <c:v>6.4209150326797397</c:v>
                </c:pt>
                <c:pt idx="3820">
                  <c:v>5.0172549019607846</c:v>
                </c:pt>
                <c:pt idx="3821">
                  <c:v>4.1082352941176472</c:v>
                </c:pt>
                <c:pt idx="3822">
                  <c:v>2.2588235294117651</c:v>
                </c:pt>
                <c:pt idx="3823">
                  <c:v>0.34718954248366013</c:v>
                </c:pt>
                <c:pt idx="3824">
                  <c:v>0.11267973856209151</c:v>
                </c:pt>
                <c:pt idx="3825">
                  <c:v>0.4366013071895426</c:v>
                </c:pt>
                <c:pt idx="3826">
                  <c:v>2.0891503267973861</c:v>
                </c:pt>
                <c:pt idx="3827">
                  <c:v>2.8750326797385624</c:v>
                </c:pt>
                <c:pt idx="3828">
                  <c:v>2.9087581699346408</c:v>
                </c:pt>
                <c:pt idx="3829">
                  <c:v>3.3858823529411763</c:v>
                </c:pt>
                <c:pt idx="3830">
                  <c:v>3.0716339869281049</c:v>
                </c:pt>
                <c:pt idx="3831">
                  <c:v>1.3895424836601309</c:v>
                </c:pt>
                <c:pt idx="3832">
                  <c:v>0.6036601307189543</c:v>
                </c:pt>
                <c:pt idx="3833">
                  <c:v>0.55111111111111111</c:v>
                </c:pt>
                <c:pt idx="3834">
                  <c:v>2.2483660130718956E-2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0.34352941176470586</c:v>
                </c:pt>
                <c:pt idx="3852">
                  <c:v>0.9581699346405228</c:v>
                </c:pt>
                <c:pt idx="3853">
                  <c:v>1.2457516339869281</c:v>
                </c:pt>
                <c:pt idx="3854">
                  <c:v>2.3445751633986931</c:v>
                </c:pt>
                <c:pt idx="3855">
                  <c:v>2.7132026143790848</c:v>
                </c:pt>
                <c:pt idx="3856">
                  <c:v>3.6833986928104578</c:v>
                </c:pt>
                <c:pt idx="3857">
                  <c:v>7.6554248366013073</c:v>
                </c:pt>
                <c:pt idx="3858">
                  <c:v>8.9045751633986931</c:v>
                </c:pt>
                <c:pt idx="3859">
                  <c:v>8.9939869281045741</c:v>
                </c:pt>
                <c:pt idx="3860">
                  <c:v>13.149281045751636</c:v>
                </c:pt>
                <c:pt idx="3861">
                  <c:v>15.402352941176471</c:v>
                </c:pt>
                <c:pt idx="3862">
                  <c:v>13.518692810457516</c:v>
                </c:pt>
                <c:pt idx="3863">
                  <c:v>12.501176470588236</c:v>
                </c:pt>
                <c:pt idx="3864">
                  <c:v>12.583267973856211</c:v>
                </c:pt>
                <c:pt idx="3865">
                  <c:v>8.7916339869281046</c:v>
                </c:pt>
                <c:pt idx="3866">
                  <c:v>5.6747712418300651</c:v>
                </c:pt>
                <c:pt idx="3867">
                  <c:v>6.2849673202614378</c:v>
                </c:pt>
                <c:pt idx="3868">
                  <c:v>7.8609150326797401</c:v>
                </c:pt>
                <c:pt idx="3869">
                  <c:v>7.4384313725490205</c:v>
                </c:pt>
                <c:pt idx="3870">
                  <c:v>8.4525490196078437</c:v>
                </c:pt>
                <c:pt idx="3871">
                  <c:v>8.132026143790851</c:v>
                </c:pt>
                <c:pt idx="3872">
                  <c:v>5.9688888888888894</c:v>
                </c:pt>
                <c:pt idx="3873">
                  <c:v>6.2146405228758175</c:v>
                </c:pt>
                <c:pt idx="3874">
                  <c:v>5.9647058823529404</c:v>
                </c:pt>
                <c:pt idx="3875">
                  <c:v>4.2627450980392156</c:v>
                </c:pt>
                <c:pt idx="3876">
                  <c:v>4.6026143790849678</c:v>
                </c:pt>
                <c:pt idx="3877">
                  <c:v>3.4525490196078432</c:v>
                </c:pt>
                <c:pt idx="3878">
                  <c:v>1.1116339869281047</c:v>
                </c:pt>
                <c:pt idx="3879">
                  <c:v>0.51372549019607849</c:v>
                </c:pt>
                <c:pt idx="3880">
                  <c:v>0.46928104575163399</c:v>
                </c:pt>
                <c:pt idx="3881">
                  <c:v>0</c:v>
                </c:pt>
                <c:pt idx="3882">
                  <c:v>1.0677124183006534</c:v>
                </c:pt>
                <c:pt idx="3883">
                  <c:v>7.0494117647058836</c:v>
                </c:pt>
                <c:pt idx="3884">
                  <c:v>12.994509803921568</c:v>
                </c:pt>
                <c:pt idx="3885">
                  <c:v>14.977254901960784</c:v>
                </c:pt>
                <c:pt idx="3886">
                  <c:v>15.206274509803919</c:v>
                </c:pt>
                <c:pt idx="3887">
                  <c:v>14.644444444444446</c:v>
                </c:pt>
                <c:pt idx="3888">
                  <c:v>11.258823529411764</c:v>
                </c:pt>
                <c:pt idx="3889">
                  <c:v>5.7338562091503267</c:v>
                </c:pt>
                <c:pt idx="3890">
                  <c:v>4.0324183006535943</c:v>
                </c:pt>
                <c:pt idx="3891">
                  <c:v>4.9024836601307191</c:v>
                </c:pt>
                <c:pt idx="3892">
                  <c:v>5.6211764705882361</c:v>
                </c:pt>
                <c:pt idx="3893">
                  <c:v>4.0920261437908492</c:v>
                </c:pt>
                <c:pt idx="3894">
                  <c:v>5.9579084967320259</c:v>
                </c:pt>
                <c:pt idx="3895">
                  <c:v>8.2342483660130732</c:v>
                </c:pt>
                <c:pt idx="3896">
                  <c:v>7.421176470588235</c:v>
                </c:pt>
                <c:pt idx="3897">
                  <c:v>6.2904575163398704</c:v>
                </c:pt>
                <c:pt idx="3898">
                  <c:v>5.3482352941176474</c:v>
                </c:pt>
                <c:pt idx="3899">
                  <c:v>3.0622222222222222</c:v>
                </c:pt>
                <c:pt idx="3900">
                  <c:v>0.52339869281045759</c:v>
                </c:pt>
                <c:pt idx="3901">
                  <c:v>0.29202614379084968</c:v>
                </c:pt>
                <c:pt idx="3902">
                  <c:v>0.53803921568627455</c:v>
                </c:pt>
                <c:pt idx="3903">
                  <c:v>2.0954248366013073</c:v>
                </c:pt>
                <c:pt idx="3904">
                  <c:v>2.9383006535947715</c:v>
                </c:pt>
                <c:pt idx="3905">
                  <c:v>3.5239215686274514</c:v>
                </c:pt>
                <c:pt idx="3906">
                  <c:v>4.9633986928104585</c:v>
                </c:pt>
                <c:pt idx="3907">
                  <c:v>5.1074509803921577</c:v>
                </c:pt>
                <c:pt idx="3908">
                  <c:v>3.4543790849673202</c:v>
                </c:pt>
                <c:pt idx="3909">
                  <c:v>2.6339869281045756</c:v>
                </c:pt>
                <c:pt idx="3910">
                  <c:v>2.0295424836601308</c:v>
                </c:pt>
                <c:pt idx="3911">
                  <c:v>0.53542483660130724</c:v>
                </c:pt>
                <c:pt idx="3912">
                  <c:v>5.1503267973856202E-2</c:v>
                </c:pt>
                <c:pt idx="3913">
                  <c:v>2.2483660130718956E-2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0.99163398692810478</c:v>
                </c:pt>
                <c:pt idx="3929">
                  <c:v>1.6449673202614379</c:v>
                </c:pt>
                <c:pt idx="3930">
                  <c:v>1.932549019607843</c:v>
                </c:pt>
                <c:pt idx="3931">
                  <c:v>3.0407843137254904</c:v>
                </c:pt>
                <c:pt idx="3932">
                  <c:v>3.914248366013072</c:v>
                </c:pt>
                <c:pt idx="3933">
                  <c:v>5.0988235294117645</c:v>
                </c:pt>
                <c:pt idx="3934">
                  <c:v>8.9707189542483672</c:v>
                </c:pt>
                <c:pt idx="3935">
                  <c:v>9.706666666666667</c:v>
                </c:pt>
                <c:pt idx="3936">
                  <c:v>9.2619607843137253</c:v>
                </c:pt>
                <c:pt idx="3937">
                  <c:v>12.734640522875818</c:v>
                </c:pt>
                <c:pt idx="3938">
                  <c:v>12.603137254901961</c:v>
                </c:pt>
                <c:pt idx="3939">
                  <c:v>9.7652287581699344</c:v>
                </c:pt>
                <c:pt idx="3940">
                  <c:v>9.8099346405228776</c:v>
                </c:pt>
                <c:pt idx="3941">
                  <c:v>11.602352941176472</c:v>
                </c:pt>
                <c:pt idx="3942">
                  <c:v>8.7074509803921583</c:v>
                </c:pt>
                <c:pt idx="3943">
                  <c:v>7.3349019607843147</c:v>
                </c:pt>
                <c:pt idx="3944">
                  <c:v>9.054117647058824</c:v>
                </c:pt>
                <c:pt idx="3945">
                  <c:v>10.225098039215686</c:v>
                </c:pt>
                <c:pt idx="3946">
                  <c:v>8.8326797385620903</c:v>
                </c:pt>
                <c:pt idx="3947">
                  <c:v>9.0988235294117654</c:v>
                </c:pt>
                <c:pt idx="3948">
                  <c:v>8.5560784313725495</c:v>
                </c:pt>
                <c:pt idx="3949">
                  <c:v>6.2305882352941175</c:v>
                </c:pt>
                <c:pt idx="3950">
                  <c:v>6.2394771241830069</c:v>
                </c:pt>
                <c:pt idx="3951">
                  <c:v>5.7864052287581691</c:v>
                </c:pt>
                <c:pt idx="3952">
                  <c:v>4.1134640522875809</c:v>
                </c:pt>
                <c:pt idx="3953">
                  <c:v>4.8677124183006537</c:v>
                </c:pt>
                <c:pt idx="3954">
                  <c:v>3.7866666666666666</c:v>
                </c:pt>
                <c:pt idx="3955">
                  <c:v>1.5385620915032681</c:v>
                </c:pt>
                <c:pt idx="3956">
                  <c:v>0.92810457516339862</c:v>
                </c:pt>
                <c:pt idx="3957">
                  <c:v>0.88366013071895422</c:v>
                </c:pt>
                <c:pt idx="3958">
                  <c:v>0</c:v>
                </c:pt>
                <c:pt idx="3959">
                  <c:v>1.0677124183006534</c:v>
                </c:pt>
                <c:pt idx="3960">
                  <c:v>6.2865359477124185</c:v>
                </c:pt>
                <c:pt idx="3961">
                  <c:v>11.76967320261438</c:v>
                </c:pt>
                <c:pt idx="3962">
                  <c:v>13.714771241830066</c:v>
                </c:pt>
                <c:pt idx="3963">
                  <c:v>13.890980392156862</c:v>
                </c:pt>
                <c:pt idx="3964">
                  <c:v>13.035032679738562</c:v>
                </c:pt>
                <c:pt idx="3965">
                  <c:v>9.2358169934640522</c:v>
                </c:pt>
                <c:pt idx="3966">
                  <c:v>3.9926797385620914</c:v>
                </c:pt>
                <c:pt idx="3967">
                  <c:v>2.2509803921568627</c:v>
                </c:pt>
                <c:pt idx="3968">
                  <c:v>2.6650980392156862</c:v>
                </c:pt>
                <c:pt idx="3969">
                  <c:v>3.0867973856209154</c:v>
                </c:pt>
                <c:pt idx="3970">
                  <c:v>2.5633986928104577</c:v>
                </c:pt>
                <c:pt idx="3971">
                  <c:v>5.2556862745098041</c:v>
                </c:pt>
                <c:pt idx="3972">
                  <c:v>8.4305882352941186</c:v>
                </c:pt>
                <c:pt idx="3973">
                  <c:v>8.663006535947714</c:v>
                </c:pt>
                <c:pt idx="3974">
                  <c:v>8.1422222222222231</c:v>
                </c:pt>
                <c:pt idx="3975">
                  <c:v>7.3864052287581696</c:v>
                </c:pt>
                <c:pt idx="3976">
                  <c:v>4.4541176470588244</c:v>
                </c:pt>
                <c:pt idx="3977">
                  <c:v>1.0946405228758169</c:v>
                </c:pt>
                <c:pt idx="3978">
                  <c:v>0.33594771241830068</c:v>
                </c:pt>
                <c:pt idx="3979">
                  <c:v>0.5913725490196079</c:v>
                </c:pt>
                <c:pt idx="3980">
                  <c:v>2.1456209150326799</c:v>
                </c:pt>
                <c:pt idx="3981">
                  <c:v>2.9947712418300654</c:v>
                </c:pt>
                <c:pt idx="3982">
                  <c:v>3.8679738562091504</c:v>
                </c:pt>
                <c:pt idx="3983">
                  <c:v>5.8371241830065363</c:v>
                </c:pt>
                <c:pt idx="3984">
                  <c:v>6.2823529411764714</c:v>
                </c:pt>
                <c:pt idx="3985">
                  <c:v>5.0240522875816991</c:v>
                </c:pt>
                <c:pt idx="3986">
                  <c:v>4.5403921568627448</c:v>
                </c:pt>
                <c:pt idx="3987">
                  <c:v>3.6483660130718953</c:v>
                </c:pt>
                <c:pt idx="3988">
                  <c:v>1.6151633986928104</c:v>
                </c:pt>
                <c:pt idx="3989">
                  <c:v>0.80183006535947698</c:v>
                </c:pt>
                <c:pt idx="3990">
                  <c:v>0.36549019607843147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9.2549019607843147E-2</c:v>
                </c:pt>
                <c:pt idx="3997">
                  <c:v>9.2549019607843147E-2</c:v>
                </c:pt>
                <c:pt idx="3998">
                  <c:v>9.2549019607843147E-2</c:v>
                </c:pt>
                <c:pt idx="3999">
                  <c:v>9.2549019607843147E-2</c:v>
                </c:pt>
                <c:pt idx="4000">
                  <c:v>9.2549019607843147E-2</c:v>
                </c:pt>
                <c:pt idx="4001">
                  <c:v>0</c:v>
                </c:pt>
                <c:pt idx="4002">
                  <c:v>0</c:v>
                </c:pt>
                <c:pt idx="4003">
                  <c:v>2.9542483660130719E-2</c:v>
                </c:pt>
                <c:pt idx="4004">
                  <c:v>0</c:v>
                </c:pt>
                <c:pt idx="4005">
                  <c:v>0.87503267973856214</c:v>
                </c:pt>
                <c:pt idx="4006">
                  <c:v>1.2376470588235295</c:v>
                </c:pt>
                <c:pt idx="4007">
                  <c:v>1.4575163398692812</c:v>
                </c:pt>
                <c:pt idx="4008">
                  <c:v>2.565751633986928</c:v>
                </c:pt>
                <c:pt idx="4009">
                  <c:v>3.4520261437908504</c:v>
                </c:pt>
                <c:pt idx="4010">
                  <c:v>6.3461437908496734</c:v>
                </c:pt>
                <c:pt idx="4011">
                  <c:v>10.536209150326798</c:v>
                </c:pt>
                <c:pt idx="4012">
                  <c:v>11.246797385620916</c:v>
                </c:pt>
                <c:pt idx="4013">
                  <c:v>10.708758169934638</c:v>
                </c:pt>
                <c:pt idx="4014">
                  <c:v>13.24888888888889</c:v>
                </c:pt>
                <c:pt idx="4015">
                  <c:v>10.448366013071897</c:v>
                </c:pt>
                <c:pt idx="4016">
                  <c:v>6.3918954248366013</c:v>
                </c:pt>
                <c:pt idx="4017">
                  <c:v>6.463006535947712</c:v>
                </c:pt>
                <c:pt idx="4018">
                  <c:v>9.89045751633987</c:v>
                </c:pt>
                <c:pt idx="4019">
                  <c:v>8.086013071895426</c:v>
                </c:pt>
                <c:pt idx="4020">
                  <c:v>7.884444444444445</c:v>
                </c:pt>
                <c:pt idx="4021">
                  <c:v>10.456470588235295</c:v>
                </c:pt>
                <c:pt idx="4022">
                  <c:v>11.690980392156865</c:v>
                </c:pt>
                <c:pt idx="4023">
                  <c:v>8.6303267973856208</c:v>
                </c:pt>
                <c:pt idx="4024">
                  <c:v>7.9667973856209153</c:v>
                </c:pt>
                <c:pt idx="4025">
                  <c:v>7.4760784313725495</c:v>
                </c:pt>
                <c:pt idx="4026">
                  <c:v>4.5409150326797389</c:v>
                </c:pt>
                <c:pt idx="4027">
                  <c:v>3.7048366013071896</c:v>
                </c:pt>
                <c:pt idx="4028">
                  <c:v>3.3939869281045754</c:v>
                </c:pt>
                <c:pt idx="4029">
                  <c:v>2.8635294117647061</c:v>
                </c:pt>
                <c:pt idx="4030">
                  <c:v>3.8705882352941177</c:v>
                </c:pt>
                <c:pt idx="4031">
                  <c:v>3.7500653594771238</c:v>
                </c:pt>
                <c:pt idx="4032">
                  <c:v>2.3500653594771244</c:v>
                </c:pt>
                <c:pt idx="4033">
                  <c:v>1.7239215686274512</c:v>
                </c:pt>
                <c:pt idx="4034">
                  <c:v>1.4745098039215685</c:v>
                </c:pt>
                <c:pt idx="4035">
                  <c:v>0.72444444444444456</c:v>
                </c:pt>
                <c:pt idx="4036">
                  <c:v>1.3547712418300653</c:v>
                </c:pt>
                <c:pt idx="4037">
                  <c:v>4.6399999999999997</c:v>
                </c:pt>
                <c:pt idx="4038">
                  <c:v>10.130196078431373</c:v>
                </c:pt>
                <c:pt idx="4039">
                  <c:v>11.822483660130718</c:v>
                </c:pt>
                <c:pt idx="4040">
                  <c:v>11.420653594771242</c:v>
                </c:pt>
                <c:pt idx="4041">
                  <c:v>10.780915032679742</c:v>
                </c:pt>
                <c:pt idx="4042">
                  <c:v>7.5116339869281052</c:v>
                </c:pt>
                <c:pt idx="4043">
                  <c:v>2.0214379084967322</c:v>
                </c:pt>
                <c:pt idx="4044">
                  <c:v>0.22980392156862747</c:v>
                </c:pt>
                <c:pt idx="4045">
                  <c:v>9.8300653594771248E-2</c:v>
                </c:pt>
                <c:pt idx="4046">
                  <c:v>9.5163398692810472E-2</c:v>
                </c:pt>
                <c:pt idx="4047">
                  <c:v>0.42797385620915035</c:v>
                </c:pt>
                <c:pt idx="4048">
                  <c:v>3.5100653594771245</c:v>
                </c:pt>
                <c:pt idx="4049">
                  <c:v>8.2279738562091502</c:v>
                </c:pt>
                <c:pt idx="4050">
                  <c:v>9.8481045751633989</c:v>
                </c:pt>
                <c:pt idx="4051">
                  <c:v>10.105620915032681</c:v>
                </c:pt>
                <c:pt idx="4052">
                  <c:v>9.9288888888888902</c:v>
                </c:pt>
                <c:pt idx="4053">
                  <c:v>6.9192156862745087</c:v>
                </c:pt>
                <c:pt idx="4054">
                  <c:v>2.3811764705882354</c:v>
                </c:pt>
                <c:pt idx="4055">
                  <c:v>0.82509803921568625</c:v>
                </c:pt>
                <c:pt idx="4056">
                  <c:v>0.93568627450980379</c:v>
                </c:pt>
                <c:pt idx="4057">
                  <c:v>2.4094117647058826</c:v>
                </c:pt>
                <c:pt idx="4058">
                  <c:v>3.2815686274509805</c:v>
                </c:pt>
                <c:pt idx="4059">
                  <c:v>5.7751633986928121</c:v>
                </c:pt>
                <c:pt idx="4060">
                  <c:v>10.107712418300654</c:v>
                </c:pt>
                <c:pt idx="4061">
                  <c:v>12.17934640522876</c:v>
                </c:pt>
                <c:pt idx="4062">
                  <c:v>11.049411764705884</c:v>
                </c:pt>
                <c:pt idx="4063">
                  <c:v>10.470326797385621</c:v>
                </c:pt>
                <c:pt idx="4064">
                  <c:v>7.7176470588235304</c:v>
                </c:pt>
                <c:pt idx="4065">
                  <c:v>3.3210457516339873</c:v>
                </c:pt>
                <c:pt idx="4066">
                  <c:v>0.88130718954248366</c:v>
                </c:pt>
                <c:pt idx="4067">
                  <c:v>0.36549019607843147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5.1241830065359477E-2</c:v>
                </c:pt>
                <c:pt idx="4073">
                  <c:v>0.67686274509803934</c:v>
                </c:pt>
                <c:pt idx="4074">
                  <c:v>0.7573856209150327</c:v>
                </c:pt>
                <c:pt idx="4075">
                  <c:v>1.1294117647058826</c:v>
                </c:pt>
                <c:pt idx="4076">
                  <c:v>1.1294117647058826</c:v>
                </c:pt>
                <c:pt idx="4077">
                  <c:v>1.0781699346405229</c:v>
                </c:pt>
                <c:pt idx="4078">
                  <c:v>0.45254901960784322</c:v>
                </c:pt>
                <c:pt idx="4079">
                  <c:v>0.37202614379084975</c:v>
                </c:pt>
                <c:pt idx="4080">
                  <c:v>2.9542483660130719E-2</c:v>
                </c:pt>
                <c:pt idx="4081">
                  <c:v>0</c:v>
                </c:pt>
                <c:pt idx="4082">
                  <c:v>0.7477124183006536</c:v>
                </c:pt>
                <c:pt idx="4083">
                  <c:v>0.86039215686274506</c:v>
                </c:pt>
                <c:pt idx="4084">
                  <c:v>0.87294117647058822</c:v>
                </c:pt>
                <c:pt idx="4085">
                  <c:v>1.965228758169935</c:v>
                </c:pt>
                <c:pt idx="4086">
                  <c:v>3.1022222222222227</c:v>
                </c:pt>
                <c:pt idx="4087">
                  <c:v>6.1210457516339858</c:v>
                </c:pt>
                <c:pt idx="4088">
                  <c:v>10.336732026143791</c:v>
                </c:pt>
                <c:pt idx="4089">
                  <c:v>11.254640522875818</c:v>
                </c:pt>
                <c:pt idx="4090">
                  <c:v>10.732549019607845</c:v>
                </c:pt>
                <c:pt idx="4091">
                  <c:v>12.614901960784314</c:v>
                </c:pt>
                <c:pt idx="4092">
                  <c:v>9.7709803921568632</c:v>
                </c:pt>
                <c:pt idx="4093">
                  <c:v>5.4426143790849668</c:v>
                </c:pt>
                <c:pt idx="4094">
                  <c:v>5.3749019607843138</c:v>
                </c:pt>
                <c:pt idx="4095">
                  <c:v>9.8941176470588239</c:v>
                </c:pt>
                <c:pt idx="4096">
                  <c:v>8.7035294117647055</c:v>
                </c:pt>
                <c:pt idx="4097">
                  <c:v>8.3615686274509819</c:v>
                </c:pt>
                <c:pt idx="4098">
                  <c:v>10.076601307189542</c:v>
                </c:pt>
                <c:pt idx="4099">
                  <c:v>10.135163398692811</c:v>
                </c:pt>
                <c:pt idx="4100">
                  <c:v>5.5189542483660139</c:v>
                </c:pt>
                <c:pt idx="4101">
                  <c:v>4.2402614379084964</c:v>
                </c:pt>
                <c:pt idx="4102">
                  <c:v>4.1390849673202617</c:v>
                </c:pt>
                <c:pt idx="4103">
                  <c:v>3.3994771241830066</c:v>
                </c:pt>
                <c:pt idx="4104">
                  <c:v>3.8593464052287585</c:v>
                </c:pt>
                <c:pt idx="4105">
                  <c:v>4.2122875816993464</c:v>
                </c:pt>
                <c:pt idx="4106">
                  <c:v>4.351372549019608</c:v>
                </c:pt>
                <c:pt idx="4107">
                  <c:v>5.177777777777778</c:v>
                </c:pt>
                <c:pt idx="4108">
                  <c:v>4.2467973856209156</c:v>
                </c:pt>
                <c:pt idx="4109">
                  <c:v>2.8656209150326801</c:v>
                </c:pt>
                <c:pt idx="4110">
                  <c:v>2.0619607843137255</c:v>
                </c:pt>
                <c:pt idx="4111">
                  <c:v>2.830326797385621</c:v>
                </c:pt>
                <c:pt idx="4112">
                  <c:v>3.482091503267974</c:v>
                </c:pt>
                <c:pt idx="4113">
                  <c:v>3.7066666666666666</c:v>
                </c:pt>
                <c:pt idx="4114">
                  <c:v>6.3351633986928109</c:v>
                </c:pt>
                <c:pt idx="4115">
                  <c:v>12.831633986928107</c:v>
                </c:pt>
                <c:pt idx="4116">
                  <c:v>13.24496732026144</c:v>
                </c:pt>
                <c:pt idx="4117">
                  <c:v>11.418823529411766</c:v>
                </c:pt>
                <c:pt idx="4118">
                  <c:v>11.152941176470588</c:v>
                </c:pt>
                <c:pt idx="4119">
                  <c:v>8.5620915032679736</c:v>
                </c:pt>
                <c:pt idx="4120">
                  <c:v>2.1424836601307189</c:v>
                </c:pt>
                <c:pt idx="4121">
                  <c:v>0.36993464052287578</c:v>
                </c:pt>
                <c:pt idx="4122">
                  <c:v>0.23843137254901961</c:v>
                </c:pt>
                <c:pt idx="4123">
                  <c:v>0.23529411764705882</c:v>
                </c:pt>
                <c:pt idx="4124">
                  <c:v>0.52130718954248367</c:v>
                </c:pt>
                <c:pt idx="4125">
                  <c:v>3.0316339869281048</c:v>
                </c:pt>
                <c:pt idx="4126">
                  <c:v>6.7835294117647056</c:v>
                </c:pt>
                <c:pt idx="4127">
                  <c:v>8.1301960784313714</c:v>
                </c:pt>
                <c:pt idx="4128">
                  <c:v>9.8933333333333344</c:v>
                </c:pt>
                <c:pt idx="4129">
                  <c:v>10.518954248366015</c:v>
                </c:pt>
                <c:pt idx="4130">
                  <c:v>8.7848366013071892</c:v>
                </c:pt>
                <c:pt idx="4131">
                  <c:v>6.0169934640522875</c:v>
                </c:pt>
                <c:pt idx="4132">
                  <c:v>4.9764705882352942</c:v>
                </c:pt>
                <c:pt idx="4133">
                  <c:v>3.4928104575163408</c:v>
                </c:pt>
                <c:pt idx="4134">
                  <c:v>3.2214379084967324</c:v>
                </c:pt>
                <c:pt idx="4135">
                  <c:v>3.3071895424836604</c:v>
                </c:pt>
                <c:pt idx="4136">
                  <c:v>6.1294117647058819</c:v>
                </c:pt>
                <c:pt idx="4137">
                  <c:v>11.345882352941178</c:v>
                </c:pt>
                <c:pt idx="4138">
                  <c:v>13.84653594771242</c:v>
                </c:pt>
                <c:pt idx="4139">
                  <c:v>13.684444444444448</c:v>
                </c:pt>
                <c:pt idx="4140">
                  <c:v>13.088627450980393</c:v>
                </c:pt>
                <c:pt idx="4141">
                  <c:v>9.1840522875817001</c:v>
                </c:pt>
                <c:pt idx="4142">
                  <c:v>3.6614379084967319</c:v>
                </c:pt>
                <c:pt idx="4143">
                  <c:v>0.88130718954248366</c:v>
                </c:pt>
                <c:pt idx="4144">
                  <c:v>0.36549019607843147</c:v>
                </c:pt>
                <c:pt idx="4145">
                  <c:v>4.0784313725490191E-2</c:v>
                </c:pt>
                <c:pt idx="4146">
                  <c:v>7.2156862745098041E-2</c:v>
                </c:pt>
                <c:pt idx="4147">
                  <c:v>7.2156862745098041E-2</c:v>
                </c:pt>
                <c:pt idx="4148">
                  <c:v>7.2156862745098041E-2</c:v>
                </c:pt>
                <c:pt idx="4149">
                  <c:v>0.12339869281045752</c:v>
                </c:pt>
                <c:pt idx="4150">
                  <c:v>0.71764705882352942</c:v>
                </c:pt>
                <c:pt idx="4151">
                  <c:v>0.80183006535947698</c:v>
                </c:pt>
                <c:pt idx="4152">
                  <c:v>1.1738562091503268</c:v>
                </c:pt>
                <c:pt idx="4153">
                  <c:v>1.1738562091503268</c:v>
                </c:pt>
                <c:pt idx="4154">
                  <c:v>1.1226143790849674</c:v>
                </c:pt>
                <c:pt idx="4155">
                  <c:v>0.48758169934640522</c:v>
                </c:pt>
                <c:pt idx="4156">
                  <c:v>0.37202614379084975</c:v>
                </c:pt>
                <c:pt idx="4157">
                  <c:v>2.9542483660130719E-2</c:v>
                </c:pt>
                <c:pt idx="4158">
                  <c:v>0</c:v>
                </c:pt>
                <c:pt idx="4159">
                  <c:v>0.7477124183006536</c:v>
                </c:pt>
                <c:pt idx="4160">
                  <c:v>0.86039215686274506</c:v>
                </c:pt>
                <c:pt idx="4161">
                  <c:v>0.86039215686274506</c:v>
                </c:pt>
                <c:pt idx="4162">
                  <c:v>1.3814379084967319</c:v>
                </c:pt>
                <c:pt idx="4163">
                  <c:v>2.3270588235294118</c:v>
                </c:pt>
                <c:pt idx="4164">
                  <c:v>5.0826143790849674</c:v>
                </c:pt>
                <c:pt idx="4165">
                  <c:v>8.1979084967320262</c:v>
                </c:pt>
                <c:pt idx="4166">
                  <c:v>9.1252287581699356</c:v>
                </c:pt>
                <c:pt idx="4167">
                  <c:v>8.8115032679738565</c:v>
                </c:pt>
                <c:pt idx="4168">
                  <c:v>9.2593464052287597</c:v>
                </c:pt>
                <c:pt idx="4169">
                  <c:v>6.0237908496732029</c:v>
                </c:pt>
                <c:pt idx="4170">
                  <c:v>2.7958169934640522</c:v>
                </c:pt>
                <c:pt idx="4171">
                  <c:v>2.7312418300653598</c:v>
                </c:pt>
                <c:pt idx="4172">
                  <c:v>7.6596078431372563</c:v>
                </c:pt>
                <c:pt idx="4173">
                  <c:v>8.0949019607843145</c:v>
                </c:pt>
                <c:pt idx="4174">
                  <c:v>8.4078431372549023</c:v>
                </c:pt>
                <c:pt idx="4175">
                  <c:v>9.7155555555555555</c:v>
                </c:pt>
                <c:pt idx="4176">
                  <c:v>9.5066666666666659</c:v>
                </c:pt>
                <c:pt idx="4177">
                  <c:v>4.8376470588235296</c:v>
                </c:pt>
                <c:pt idx="4178">
                  <c:v>3.5895424836601304</c:v>
                </c:pt>
                <c:pt idx="4179">
                  <c:v>3.5233986928104573</c:v>
                </c:pt>
                <c:pt idx="4180">
                  <c:v>4.0901960784313731</c:v>
                </c:pt>
                <c:pt idx="4181">
                  <c:v>5.6810457516339872</c:v>
                </c:pt>
                <c:pt idx="4182">
                  <c:v>5.9450980392156874</c:v>
                </c:pt>
                <c:pt idx="4183">
                  <c:v>6.0535947712418317</c:v>
                </c:pt>
                <c:pt idx="4184">
                  <c:v>6.8449673202614383</c:v>
                </c:pt>
                <c:pt idx="4185">
                  <c:v>5.1111111111111116</c:v>
                </c:pt>
                <c:pt idx="4186">
                  <c:v>2.882352941176471</c:v>
                </c:pt>
                <c:pt idx="4187">
                  <c:v>2.228758169934641</c:v>
                </c:pt>
                <c:pt idx="4188">
                  <c:v>3.8815686274509806</c:v>
                </c:pt>
                <c:pt idx="4189">
                  <c:v>4.7173856209150324</c:v>
                </c:pt>
                <c:pt idx="4190">
                  <c:v>5.1270588235294126</c:v>
                </c:pt>
                <c:pt idx="4191">
                  <c:v>8.125751633986928</c:v>
                </c:pt>
                <c:pt idx="4192">
                  <c:v>14.668496732026142</c:v>
                </c:pt>
                <c:pt idx="4193">
                  <c:v>14.061437908496734</c:v>
                </c:pt>
                <c:pt idx="4194">
                  <c:v>12.051241830065361</c:v>
                </c:pt>
                <c:pt idx="4195">
                  <c:v>11.500915032679739</c:v>
                </c:pt>
                <c:pt idx="4196">
                  <c:v>8.6007843137254909</c:v>
                </c:pt>
                <c:pt idx="4197">
                  <c:v>2.0959477124183006</c:v>
                </c:pt>
                <c:pt idx="4198">
                  <c:v>0.45934640522875819</c:v>
                </c:pt>
                <c:pt idx="4199">
                  <c:v>0.327843137254902</c:v>
                </c:pt>
                <c:pt idx="4200">
                  <c:v>0.327843137254902</c:v>
                </c:pt>
                <c:pt idx="4201">
                  <c:v>0.4054901960784314</c:v>
                </c:pt>
                <c:pt idx="4202">
                  <c:v>1.9189542483660131</c:v>
                </c:pt>
                <c:pt idx="4203">
                  <c:v>5.1320261437908501</c:v>
                </c:pt>
                <c:pt idx="4204">
                  <c:v>6.5207843137254908</c:v>
                </c:pt>
                <c:pt idx="4205">
                  <c:v>8.802614379084968</c:v>
                </c:pt>
                <c:pt idx="4206">
                  <c:v>11.47764705882353</c:v>
                </c:pt>
                <c:pt idx="4207">
                  <c:v>12.256470588235295</c:v>
                </c:pt>
                <c:pt idx="4208">
                  <c:v>11.494379084967322</c:v>
                </c:pt>
                <c:pt idx="4209">
                  <c:v>11.716601307189542</c:v>
                </c:pt>
                <c:pt idx="4210">
                  <c:v>9.878169934640523</c:v>
                </c:pt>
                <c:pt idx="4211">
                  <c:v>7.0556862745098039</c:v>
                </c:pt>
                <c:pt idx="4212">
                  <c:v>4.9657516339869279</c:v>
                </c:pt>
                <c:pt idx="4213">
                  <c:v>6.2747712418300665</c:v>
                </c:pt>
                <c:pt idx="4214">
                  <c:v>9.6577777777777793</c:v>
                </c:pt>
                <c:pt idx="4215">
                  <c:v>11.972026143790849</c:v>
                </c:pt>
                <c:pt idx="4216">
                  <c:v>12.443137254901961</c:v>
                </c:pt>
                <c:pt idx="4217">
                  <c:v>12.491241830065361</c:v>
                </c:pt>
                <c:pt idx="4218">
                  <c:v>8.6329411764705881</c:v>
                </c:pt>
                <c:pt idx="4219">
                  <c:v>3.6389542483660131</c:v>
                </c:pt>
                <c:pt idx="4220">
                  <c:v>0.88130718954248366</c:v>
                </c:pt>
                <c:pt idx="4221">
                  <c:v>0.36549019607843147</c:v>
                </c:pt>
                <c:pt idx="4222">
                  <c:v>9.8562091503267973E-2</c:v>
                </c:pt>
                <c:pt idx="4223">
                  <c:v>0.19032679738562094</c:v>
                </c:pt>
                <c:pt idx="4224">
                  <c:v>0.19032679738562094</c:v>
                </c:pt>
                <c:pt idx="4225">
                  <c:v>0.19032679738562094</c:v>
                </c:pt>
                <c:pt idx="4226">
                  <c:v>0.24156862745098037</c:v>
                </c:pt>
                <c:pt idx="4227">
                  <c:v>0.77803921568627443</c:v>
                </c:pt>
                <c:pt idx="4228">
                  <c:v>0.80183006535947698</c:v>
                </c:pt>
                <c:pt idx="4229">
                  <c:v>1.1738562091503268</c:v>
                </c:pt>
                <c:pt idx="4230">
                  <c:v>1.1738562091503268</c:v>
                </c:pt>
                <c:pt idx="4231">
                  <c:v>1.1226143790849674</c:v>
                </c:pt>
                <c:pt idx="4232">
                  <c:v>0.48758169934640522</c:v>
                </c:pt>
                <c:pt idx="4233">
                  <c:v>0.37202614379084975</c:v>
                </c:pt>
                <c:pt idx="4234">
                  <c:v>2.9542483660130719E-2</c:v>
                </c:pt>
                <c:pt idx="4235">
                  <c:v>0.18535947712418299</c:v>
                </c:pt>
                <c:pt idx="4236">
                  <c:v>0.8687581699346405</c:v>
                </c:pt>
                <c:pt idx="4237">
                  <c:v>0.90745098039215699</c:v>
                </c:pt>
                <c:pt idx="4238">
                  <c:v>0.90745098039215699</c:v>
                </c:pt>
                <c:pt idx="4239">
                  <c:v>0.91686274509803933</c:v>
                </c:pt>
                <c:pt idx="4240">
                  <c:v>1.5186928104575164</c:v>
                </c:pt>
                <c:pt idx="4241">
                  <c:v>5.0473202614379087</c:v>
                </c:pt>
                <c:pt idx="4242">
                  <c:v>8.0616993464052289</c:v>
                </c:pt>
                <c:pt idx="4243">
                  <c:v>8.9694117647058818</c:v>
                </c:pt>
                <c:pt idx="4244">
                  <c:v>8.9600000000000009</c:v>
                </c:pt>
                <c:pt idx="4245">
                  <c:v>8.3704575163398705</c:v>
                </c:pt>
                <c:pt idx="4246">
                  <c:v>4.287581699346406</c:v>
                </c:pt>
                <c:pt idx="4247">
                  <c:v>1.2345098039215685</c:v>
                </c:pt>
                <c:pt idx="4248">
                  <c:v>1.0230065359477123</c:v>
                </c:pt>
                <c:pt idx="4249">
                  <c:v>4.9011764705882355</c:v>
                </c:pt>
                <c:pt idx="4250">
                  <c:v>5.8000000000000007</c:v>
                </c:pt>
                <c:pt idx="4251">
                  <c:v>6.101960784313726</c:v>
                </c:pt>
                <c:pt idx="4252">
                  <c:v>6.195294117647058</c:v>
                </c:pt>
                <c:pt idx="4253">
                  <c:v>5.6431372549019612</c:v>
                </c:pt>
                <c:pt idx="4254">
                  <c:v>2.10483660130719</c:v>
                </c:pt>
                <c:pt idx="4255">
                  <c:v>1.1966013071895425</c:v>
                </c:pt>
                <c:pt idx="4256">
                  <c:v>1.3226143790849674</c:v>
                </c:pt>
                <c:pt idx="4257">
                  <c:v>3.2875816993464055</c:v>
                </c:pt>
                <c:pt idx="4258">
                  <c:v>5.0616993464052289</c:v>
                </c:pt>
                <c:pt idx="4259">
                  <c:v>5.171764705882353</c:v>
                </c:pt>
                <c:pt idx="4260">
                  <c:v>5.6282352941176468</c:v>
                </c:pt>
                <c:pt idx="4261">
                  <c:v>5.9077124183006537</c:v>
                </c:pt>
                <c:pt idx="4262">
                  <c:v>4.1087581699346414</c:v>
                </c:pt>
                <c:pt idx="4263">
                  <c:v>2.2130718954248367</c:v>
                </c:pt>
                <c:pt idx="4264">
                  <c:v>1.8433986928104573</c:v>
                </c:pt>
                <c:pt idx="4265">
                  <c:v>3.6810457516339867</c:v>
                </c:pt>
                <c:pt idx="4266">
                  <c:v>4.9861437908496731</c:v>
                </c:pt>
                <c:pt idx="4267">
                  <c:v>5.2512418300653598</c:v>
                </c:pt>
                <c:pt idx="4268">
                  <c:v>7.5077124183006552</c:v>
                </c:pt>
                <c:pt idx="4269">
                  <c:v>11.924967320261439</c:v>
                </c:pt>
                <c:pt idx="4270">
                  <c:v>10.837385620915033</c:v>
                </c:pt>
                <c:pt idx="4271">
                  <c:v>8.7369934640522882</c:v>
                </c:pt>
                <c:pt idx="4272">
                  <c:v>8.2125490196078452</c:v>
                </c:pt>
                <c:pt idx="4273">
                  <c:v>6.0481045751633991</c:v>
                </c:pt>
                <c:pt idx="4274">
                  <c:v>1.6656209150326797</c:v>
                </c:pt>
                <c:pt idx="4275">
                  <c:v>0.29307189542483664</c:v>
                </c:pt>
                <c:pt idx="4276">
                  <c:v>0.25176470588235295</c:v>
                </c:pt>
                <c:pt idx="4277">
                  <c:v>0.25176470588235295</c:v>
                </c:pt>
                <c:pt idx="4278">
                  <c:v>0.20104575163398694</c:v>
                </c:pt>
                <c:pt idx="4279">
                  <c:v>1.2779084967320262</c:v>
                </c:pt>
                <c:pt idx="4280">
                  <c:v>3.9398692810457514</c:v>
                </c:pt>
                <c:pt idx="4281">
                  <c:v>5.3286274509803926</c:v>
                </c:pt>
                <c:pt idx="4282">
                  <c:v>7.539084967320262</c:v>
                </c:pt>
                <c:pt idx="4283">
                  <c:v>10.823790849673205</c:v>
                </c:pt>
                <c:pt idx="4284">
                  <c:v>12.306928104575164</c:v>
                </c:pt>
                <c:pt idx="4285">
                  <c:v>12.181960784313727</c:v>
                </c:pt>
                <c:pt idx="4286">
                  <c:v>12.618300653594773</c:v>
                </c:pt>
                <c:pt idx="4287">
                  <c:v>10.867712418300655</c:v>
                </c:pt>
                <c:pt idx="4288">
                  <c:v>7.5639215686274532</c:v>
                </c:pt>
                <c:pt idx="4289">
                  <c:v>5.1492810457516338</c:v>
                </c:pt>
                <c:pt idx="4290">
                  <c:v>5.8964705882352932</c:v>
                </c:pt>
                <c:pt idx="4291">
                  <c:v>8.099869281045752</c:v>
                </c:pt>
                <c:pt idx="4292">
                  <c:v>9.936209150326798</c:v>
                </c:pt>
                <c:pt idx="4293">
                  <c:v>10.378300653594772</c:v>
                </c:pt>
                <c:pt idx="4294">
                  <c:v>10.460915032679738</c:v>
                </c:pt>
                <c:pt idx="4295">
                  <c:v>7.1545098039215693</c:v>
                </c:pt>
                <c:pt idx="4296">
                  <c:v>3.1260130718954247</c:v>
                </c:pt>
                <c:pt idx="4297">
                  <c:v>0.82980392156862748</c:v>
                </c:pt>
                <c:pt idx="4298">
                  <c:v>0.34300653594771241</c:v>
                </c:pt>
                <c:pt idx="4299">
                  <c:v>9.8562091503267973E-2</c:v>
                </c:pt>
                <c:pt idx="4300">
                  <c:v>0.19032679738562094</c:v>
                </c:pt>
                <c:pt idx="4301">
                  <c:v>0.19032679738562094</c:v>
                </c:pt>
                <c:pt idx="4302">
                  <c:v>0.19032679738562094</c:v>
                </c:pt>
                <c:pt idx="4303">
                  <c:v>0.24156862745098037</c:v>
                </c:pt>
                <c:pt idx="4304">
                  <c:v>0.77803921568627443</c:v>
                </c:pt>
                <c:pt idx="4305">
                  <c:v>0.80183006535947698</c:v>
                </c:pt>
                <c:pt idx="4306">
                  <c:v>1.1738562091503268</c:v>
                </c:pt>
                <c:pt idx="4307">
                  <c:v>1.1738562091503268</c:v>
                </c:pt>
                <c:pt idx="4308">
                  <c:v>1.1226143790849674</c:v>
                </c:pt>
                <c:pt idx="4309">
                  <c:v>0.48758169934640522</c:v>
                </c:pt>
                <c:pt idx="4310">
                  <c:v>0.37202614379084975</c:v>
                </c:pt>
                <c:pt idx="4311">
                  <c:v>2.9542483660130719E-2</c:v>
                </c:pt>
                <c:pt idx="4312">
                  <c:v>0.18535947712418299</c:v>
                </c:pt>
                <c:pt idx="4313">
                  <c:v>0.2206535947712418</c:v>
                </c:pt>
                <c:pt idx="4314">
                  <c:v>0.22379084967320259</c:v>
                </c:pt>
                <c:pt idx="4315">
                  <c:v>0.89673202614379099</c:v>
                </c:pt>
                <c:pt idx="4316">
                  <c:v>1.7147712418300658</c:v>
                </c:pt>
                <c:pt idx="4317">
                  <c:v>2.2376470588235295</c:v>
                </c:pt>
                <c:pt idx="4318">
                  <c:v>5.7322875816993459</c:v>
                </c:pt>
                <c:pt idx="4319">
                  <c:v>8.223790849673204</c:v>
                </c:pt>
                <c:pt idx="4320">
                  <c:v>7.8405228758169931</c:v>
                </c:pt>
                <c:pt idx="4321">
                  <c:v>7.0224836601307201</c:v>
                </c:pt>
                <c:pt idx="4322">
                  <c:v>6.3142483660130724</c:v>
                </c:pt>
                <c:pt idx="4323">
                  <c:v>2.784313725490196</c:v>
                </c:pt>
                <c:pt idx="4324">
                  <c:v>0.28967320261437912</c:v>
                </c:pt>
                <c:pt idx="4325">
                  <c:v>0.1315032679738562</c:v>
                </c:pt>
                <c:pt idx="4326">
                  <c:v>2.8240522875816998</c:v>
                </c:pt>
                <c:pt idx="4327">
                  <c:v>3.5709803921568626</c:v>
                </c:pt>
                <c:pt idx="4328">
                  <c:v>5.580915032679739</c:v>
                </c:pt>
                <c:pt idx="4329">
                  <c:v>5.580915032679739</c:v>
                </c:pt>
                <c:pt idx="4330">
                  <c:v>5.4494117647058822</c:v>
                </c:pt>
                <c:pt idx="4331">
                  <c:v>2.8684967320261441</c:v>
                </c:pt>
                <c:pt idx="4332">
                  <c:v>2.3066666666666666</c:v>
                </c:pt>
                <c:pt idx="4333">
                  <c:v>0.85385620915032678</c:v>
                </c:pt>
                <c:pt idx="4334">
                  <c:v>2.912156862745098</c:v>
                </c:pt>
                <c:pt idx="4335">
                  <c:v>4.9346405228758163</c:v>
                </c:pt>
                <c:pt idx="4336">
                  <c:v>5.3351633986928109</c:v>
                </c:pt>
                <c:pt idx="4337">
                  <c:v>5.8010457516339882</c:v>
                </c:pt>
                <c:pt idx="4338">
                  <c:v>6.1720261437908492</c:v>
                </c:pt>
                <c:pt idx="4339">
                  <c:v>5.2630065359477127</c:v>
                </c:pt>
                <c:pt idx="4340">
                  <c:v>3.6041830065359481</c:v>
                </c:pt>
                <c:pt idx="4341">
                  <c:v>3.1722875816993468</c:v>
                </c:pt>
                <c:pt idx="4342">
                  <c:v>5.0036601307189548</c:v>
                </c:pt>
                <c:pt idx="4343">
                  <c:v>6.2172549019607839</c:v>
                </c:pt>
                <c:pt idx="4344">
                  <c:v>5.5924183006535957</c:v>
                </c:pt>
                <c:pt idx="4345">
                  <c:v>7.4943790849673197</c:v>
                </c:pt>
                <c:pt idx="4346">
                  <c:v>10.665359477124186</c:v>
                </c:pt>
                <c:pt idx="4347">
                  <c:v>9.2635294117647042</c:v>
                </c:pt>
                <c:pt idx="4348">
                  <c:v>7.1887581699346406</c:v>
                </c:pt>
                <c:pt idx="4349">
                  <c:v>6.7649673202614382</c:v>
                </c:pt>
                <c:pt idx="4350">
                  <c:v>4.6169934640522881</c:v>
                </c:pt>
                <c:pt idx="4351">
                  <c:v>1.4807843137254904</c:v>
                </c:pt>
                <c:pt idx="4352">
                  <c:v>0.42248366013071897</c:v>
                </c:pt>
                <c:pt idx="4353">
                  <c:v>0.35555555555555557</c:v>
                </c:pt>
                <c:pt idx="4354">
                  <c:v>0.25490196078431376</c:v>
                </c:pt>
                <c:pt idx="4355">
                  <c:v>0.17856209150326799</c:v>
                </c:pt>
                <c:pt idx="4356">
                  <c:v>0.54457516339869283</c:v>
                </c:pt>
                <c:pt idx="4357">
                  <c:v>2.3858823529411763</c:v>
                </c:pt>
                <c:pt idx="4358">
                  <c:v>3.2379084967320262</c:v>
                </c:pt>
                <c:pt idx="4359">
                  <c:v>5.4295424836601303</c:v>
                </c:pt>
                <c:pt idx="4360">
                  <c:v>8.7210457516339872</c:v>
                </c:pt>
                <c:pt idx="4361">
                  <c:v>10.915032679738562</c:v>
                </c:pt>
                <c:pt idx="4362">
                  <c:v>11.610718954248364</c:v>
                </c:pt>
                <c:pt idx="4363">
                  <c:v>12.574379084967322</c:v>
                </c:pt>
                <c:pt idx="4364">
                  <c:v>10.814379084967321</c:v>
                </c:pt>
                <c:pt idx="4365">
                  <c:v>7.5137254901960784</c:v>
                </c:pt>
                <c:pt idx="4366">
                  <c:v>5.0928104575163404</c:v>
                </c:pt>
                <c:pt idx="4367">
                  <c:v>5.5524183006535948</c:v>
                </c:pt>
                <c:pt idx="4368">
                  <c:v>7.2261437908496724</c:v>
                </c:pt>
                <c:pt idx="4369">
                  <c:v>8.7613071895424834</c:v>
                </c:pt>
                <c:pt idx="4370">
                  <c:v>8.8086274509803939</c:v>
                </c:pt>
                <c:pt idx="4371">
                  <c:v>8.5545098039215688</c:v>
                </c:pt>
                <c:pt idx="4372">
                  <c:v>5.5356862745098043</c:v>
                </c:pt>
                <c:pt idx="4373">
                  <c:v>2.0462745098039217</c:v>
                </c:pt>
                <c:pt idx="4374">
                  <c:v>7.9477124183006537E-2</c:v>
                </c:pt>
                <c:pt idx="4375">
                  <c:v>0</c:v>
                </c:pt>
                <c:pt idx="4376">
                  <c:v>9.8562091503267973E-2</c:v>
                </c:pt>
                <c:pt idx="4377">
                  <c:v>0.19032679738562094</c:v>
                </c:pt>
                <c:pt idx="4378">
                  <c:v>0.19032679738562094</c:v>
                </c:pt>
                <c:pt idx="4379">
                  <c:v>0.19032679738562094</c:v>
                </c:pt>
                <c:pt idx="4380">
                  <c:v>0.24156862745098037</c:v>
                </c:pt>
                <c:pt idx="4381">
                  <c:v>0.68862745098039224</c:v>
                </c:pt>
                <c:pt idx="4382">
                  <c:v>0.94013071895424838</c:v>
                </c:pt>
                <c:pt idx="4383">
                  <c:v>1.3121568627450981</c:v>
                </c:pt>
                <c:pt idx="4384">
                  <c:v>1.3121568627450981</c:v>
                </c:pt>
                <c:pt idx="4385">
                  <c:v>1.2609150326797387</c:v>
                </c:pt>
                <c:pt idx="4386">
                  <c:v>0.71529411764705886</c:v>
                </c:pt>
                <c:pt idx="4387">
                  <c:v>0.37202614379084975</c:v>
                </c:pt>
                <c:pt idx="4388">
                  <c:v>0</c:v>
                </c:pt>
                <c:pt idx="4389">
                  <c:v>0.18535947712418299</c:v>
                </c:pt>
                <c:pt idx="4390">
                  <c:v>0.18535947712418299</c:v>
                </c:pt>
                <c:pt idx="4391">
                  <c:v>0.18849673202614378</c:v>
                </c:pt>
                <c:pt idx="4392">
                  <c:v>0.90326797385620905</c:v>
                </c:pt>
                <c:pt idx="4393">
                  <c:v>2.4407843137254903</c:v>
                </c:pt>
                <c:pt idx="4394">
                  <c:v>3.341176470588235</c:v>
                </c:pt>
                <c:pt idx="4395">
                  <c:v>5.1335947712418308</c:v>
                </c:pt>
                <c:pt idx="4396">
                  <c:v>6.6653594771241833</c:v>
                </c:pt>
                <c:pt idx="4397">
                  <c:v>6.0264052287581693</c:v>
                </c:pt>
                <c:pt idx="4398">
                  <c:v>4.4888888888888889</c:v>
                </c:pt>
                <c:pt idx="4399">
                  <c:v>3.4031372549019618</c:v>
                </c:pt>
                <c:pt idx="4400">
                  <c:v>1.6107189542483662</c:v>
                </c:pt>
                <c:pt idx="4401">
                  <c:v>7.5816993464052282E-2</c:v>
                </c:pt>
                <c:pt idx="4402">
                  <c:v>0</c:v>
                </c:pt>
                <c:pt idx="4403">
                  <c:v>1.1968627450980394</c:v>
                </c:pt>
                <c:pt idx="4404">
                  <c:v>2.6013071895424837</c:v>
                </c:pt>
                <c:pt idx="4405">
                  <c:v>5.6185620915032679</c:v>
                </c:pt>
                <c:pt idx="4406">
                  <c:v>5.7466666666666679</c:v>
                </c:pt>
                <c:pt idx="4407">
                  <c:v>5.8156862745098046</c:v>
                </c:pt>
                <c:pt idx="4408">
                  <c:v>4.8193464052287585</c:v>
                </c:pt>
                <c:pt idx="4409">
                  <c:v>3.6000000000000005</c:v>
                </c:pt>
                <c:pt idx="4410">
                  <c:v>0.95111111111111135</c:v>
                </c:pt>
                <c:pt idx="4411">
                  <c:v>3.0169934640522875</c:v>
                </c:pt>
                <c:pt idx="4412">
                  <c:v>5.5469281045751639</c:v>
                </c:pt>
                <c:pt idx="4413">
                  <c:v>6.4274509803921562</c:v>
                </c:pt>
                <c:pt idx="4414">
                  <c:v>7.5827450980392159</c:v>
                </c:pt>
                <c:pt idx="4415">
                  <c:v>8.4400000000000013</c:v>
                </c:pt>
                <c:pt idx="4416">
                  <c:v>8.2026143790849684</c:v>
                </c:pt>
                <c:pt idx="4417">
                  <c:v>6.9061437908496739</c:v>
                </c:pt>
                <c:pt idx="4418">
                  <c:v>6.0810457516339866</c:v>
                </c:pt>
                <c:pt idx="4419">
                  <c:v>7.0444444444444443</c:v>
                </c:pt>
                <c:pt idx="4420">
                  <c:v>7.4303267973856215</c:v>
                </c:pt>
                <c:pt idx="4421">
                  <c:v>5.9665359477124182</c:v>
                </c:pt>
                <c:pt idx="4422">
                  <c:v>7.6491503267973862</c:v>
                </c:pt>
                <c:pt idx="4423">
                  <c:v>11.084183006535948</c:v>
                </c:pt>
                <c:pt idx="4424">
                  <c:v>10.266666666666667</c:v>
                </c:pt>
                <c:pt idx="4425">
                  <c:v>9.1202614379084981</c:v>
                </c:pt>
                <c:pt idx="4426">
                  <c:v>9.609150326797387</c:v>
                </c:pt>
                <c:pt idx="4427">
                  <c:v>6.876601307189544</c:v>
                </c:pt>
                <c:pt idx="4428">
                  <c:v>4.2054901960784319</c:v>
                </c:pt>
                <c:pt idx="4429">
                  <c:v>3.1498039215686275</c:v>
                </c:pt>
                <c:pt idx="4430">
                  <c:v>2.6847058823529411</c:v>
                </c:pt>
                <c:pt idx="4431">
                  <c:v>1.7030065359477125</c:v>
                </c:pt>
                <c:pt idx="4432">
                  <c:v>1.4504575163398692</c:v>
                </c:pt>
                <c:pt idx="4433">
                  <c:v>0.47921568627450978</c:v>
                </c:pt>
                <c:pt idx="4434">
                  <c:v>0.36549019607843147</c:v>
                </c:pt>
                <c:pt idx="4435">
                  <c:v>0.42013071895424842</c:v>
                </c:pt>
                <c:pt idx="4436">
                  <c:v>2.4669281045751634</c:v>
                </c:pt>
                <c:pt idx="4437">
                  <c:v>5.7681045751633988</c:v>
                </c:pt>
                <c:pt idx="4438">
                  <c:v>8.3777777777777782</c:v>
                </c:pt>
                <c:pt idx="4439">
                  <c:v>10.568366013071897</c:v>
                </c:pt>
                <c:pt idx="4440">
                  <c:v>12.329411764705883</c:v>
                </c:pt>
                <c:pt idx="4441">
                  <c:v>10.714248366013072</c:v>
                </c:pt>
                <c:pt idx="4442">
                  <c:v>7.445228758169935</c:v>
                </c:pt>
                <c:pt idx="4443">
                  <c:v>4.9456209150326798</c:v>
                </c:pt>
                <c:pt idx="4444">
                  <c:v>3.5963398692810462</c:v>
                </c:pt>
                <c:pt idx="4445">
                  <c:v>2.9066666666666663</c:v>
                </c:pt>
                <c:pt idx="4446">
                  <c:v>2.8154248366013075</c:v>
                </c:pt>
                <c:pt idx="4447">
                  <c:v>2.7832679738562094</c:v>
                </c:pt>
                <c:pt idx="4448">
                  <c:v>2.6245751633986929</c:v>
                </c:pt>
                <c:pt idx="4449">
                  <c:v>1.4664052287581697</c:v>
                </c:pt>
                <c:pt idx="4450">
                  <c:v>0.34039215686274515</c:v>
                </c:pt>
                <c:pt idx="4451">
                  <c:v>0</c:v>
                </c:pt>
                <c:pt idx="4452">
                  <c:v>0</c:v>
                </c:pt>
                <c:pt idx="4453">
                  <c:v>9.8562091503267973E-2</c:v>
                </c:pt>
                <c:pt idx="4454">
                  <c:v>0.19032679738562094</c:v>
                </c:pt>
                <c:pt idx="4455">
                  <c:v>0.19032679738562094</c:v>
                </c:pt>
                <c:pt idx="4456">
                  <c:v>0.19032679738562094</c:v>
                </c:pt>
                <c:pt idx="4457">
                  <c:v>0.19032679738562094</c:v>
                </c:pt>
                <c:pt idx="4458">
                  <c:v>0.10431372549019607</c:v>
                </c:pt>
                <c:pt idx="4459">
                  <c:v>0.27529411764705886</c:v>
                </c:pt>
                <c:pt idx="4460">
                  <c:v>0.27529411764705886</c:v>
                </c:pt>
                <c:pt idx="4461">
                  <c:v>0.27529411764705886</c:v>
                </c:pt>
                <c:pt idx="4462">
                  <c:v>0.27529411764705886</c:v>
                </c:pt>
                <c:pt idx="4463">
                  <c:v>0.2627450980392157</c:v>
                </c:pt>
                <c:pt idx="4464">
                  <c:v>0</c:v>
                </c:pt>
                <c:pt idx="4465">
                  <c:v>0</c:v>
                </c:pt>
                <c:pt idx="4466">
                  <c:v>0.20732026143790852</c:v>
                </c:pt>
                <c:pt idx="4467">
                  <c:v>0.2742483660130719</c:v>
                </c:pt>
                <c:pt idx="4468">
                  <c:v>0.27738562091503266</c:v>
                </c:pt>
                <c:pt idx="4469">
                  <c:v>1.2606535947712418</c:v>
                </c:pt>
                <c:pt idx="4470">
                  <c:v>2.9986928104575168</c:v>
                </c:pt>
                <c:pt idx="4471">
                  <c:v>3.6264052287581703</c:v>
                </c:pt>
                <c:pt idx="4472">
                  <c:v>5.1921568627450982</c:v>
                </c:pt>
                <c:pt idx="4473">
                  <c:v>7.3113725490196098</c:v>
                </c:pt>
                <c:pt idx="4474">
                  <c:v>7.7184313725490208</c:v>
                </c:pt>
                <c:pt idx="4475">
                  <c:v>6.0460130718954259</c:v>
                </c:pt>
                <c:pt idx="4476">
                  <c:v>5.2109803921568636</c:v>
                </c:pt>
                <c:pt idx="4477">
                  <c:v>3.5783006535947721</c:v>
                </c:pt>
                <c:pt idx="4478">
                  <c:v>1.4559477124183005</c:v>
                </c:pt>
                <c:pt idx="4479">
                  <c:v>6.5620915032679736E-2</c:v>
                </c:pt>
                <c:pt idx="4480">
                  <c:v>0.10509803921568628</c:v>
                </c:pt>
                <c:pt idx="4481">
                  <c:v>1.3027450980392159</c:v>
                </c:pt>
                <c:pt idx="4482">
                  <c:v>4.9257516339869287</c:v>
                </c:pt>
                <c:pt idx="4483">
                  <c:v>5.3343790849673214</c:v>
                </c:pt>
                <c:pt idx="4484">
                  <c:v>6.4219607843137254</c:v>
                </c:pt>
                <c:pt idx="4485">
                  <c:v>7.4337254901960783</c:v>
                </c:pt>
                <c:pt idx="4486">
                  <c:v>6.2996078431372551</c:v>
                </c:pt>
                <c:pt idx="4487">
                  <c:v>2.8418300653594772</c:v>
                </c:pt>
                <c:pt idx="4488">
                  <c:v>3.7513725490196079</c:v>
                </c:pt>
                <c:pt idx="4489">
                  <c:v>4.5769934640522871</c:v>
                </c:pt>
                <c:pt idx="4490">
                  <c:v>5.7233986928104574</c:v>
                </c:pt>
                <c:pt idx="4491">
                  <c:v>8.3066666666666666</c:v>
                </c:pt>
                <c:pt idx="4492">
                  <c:v>9.9320261437908499</c:v>
                </c:pt>
                <c:pt idx="4493">
                  <c:v>11.054640522875816</c:v>
                </c:pt>
                <c:pt idx="4494">
                  <c:v>11.017516339869282</c:v>
                </c:pt>
                <c:pt idx="4495">
                  <c:v>9.7215686274509814</c:v>
                </c:pt>
                <c:pt idx="4496">
                  <c:v>8.0996078431372549</c:v>
                </c:pt>
                <c:pt idx="4497">
                  <c:v>6.7662745098039219</c:v>
                </c:pt>
                <c:pt idx="4498">
                  <c:v>4.9492810457516336</c:v>
                </c:pt>
                <c:pt idx="4499">
                  <c:v>5.8013071895424835</c:v>
                </c:pt>
                <c:pt idx="4500">
                  <c:v>7.6488888888888891</c:v>
                </c:pt>
                <c:pt idx="4501">
                  <c:v>8.7971241830065363</c:v>
                </c:pt>
                <c:pt idx="4502">
                  <c:v>9.4086274509803918</c:v>
                </c:pt>
                <c:pt idx="4503">
                  <c:v>10.086797385620915</c:v>
                </c:pt>
                <c:pt idx="4504">
                  <c:v>8.2159477124183002</c:v>
                </c:pt>
                <c:pt idx="4505">
                  <c:v>7.0475816993464058</c:v>
                </c:pt>
                <c:pt idx="4506">
                  <c:v>5.3550326797385619</c:v>
                </c:pt>
                <c:pt idx="4507">
                  <c:v>4.2862745098039214</c:v>
                </c:pt>
                <c:pt idx="4508">
                  <c:v>2.9843137254901957</c:v>
                </c:pt>
                <c:pt idx="4509">
                  <c:v>2.1270588235294121</c:v>
                </c:pt>
                <c:pt idx="4510">
                  <c:v>0.48052287581699349</c:v>
                </c:pt>
                <c:pt idx="4511">
                  <c:v>0.29803921568627456</c:v>
                </c:pt>
                <c:pt idx="4512">
                  <c:v>0.38901960784313722</c:v>
                </c:pt>
                <c:pt idx="4513">
                  <c:v>1.388235294117647</c:v>
                </c:pt>
                <c:pt idx="4514">
                  <c:v>4.5273202614379082</c:v>
                </c:pt>
                <c:pt idx="4515">
                  <c:v>7.1226143790849683</c:v>
                </c:pt>
                <c:pt idx="4516">
                  <c:v>9.2609150326797405</c:v>
                </c:pt>
                <c:pt idx="4517">
                  <c:v>10.698300653594773</c:v>
                </c:pt>
                <c:pt idx="4518">
                  <c:v>9.8857516339869278</c:v>
                </c:pt>
                <c:pt idx="4519">
                  <c:v>6.7560784313725488</c:v>
                </c:pt>
                <c:pt idx="4520">
                  <c:v>4.1670588235294117</c:v>
                </c:pt>
                <c:pt idx="4521">
                  <c:v>1.7369934640522877</c:v>
                </c:pt>
                <c:pt idx="4522">
                  <c:v>0.23790849673202613</c:v>
                </c:pt>
                <c:pt idx="4523">
                  <c:v>0.43529411764705883</c:v>
                </c:pt>
                <c:pt idx="4524">
                  <c:v>1.289934640522876</c:v>
                </c:pt>
                <c:pt idx="4525">
                  <c:v>1.3926797385620913</c:v>
                </c:pt>
                <c:pt idx="4526">
                  <c:v>1.3864052287581698</c:v>
                </c:pt>
                <c:pt idx="4527">
                  <c:v>1.3571241830065359</c:v>
                </c:pt>
                <c:pt idx="4528">
                  <c:v>0.97307189542483652</c:v>
                </c:pt>
                <c:pt idx="4529">
                  <c:v>0.10901960784313727</c:v>
                </c:pt>
                <c:pt idx="4530">
                  <c:v>5.7777777777777775E-2</c:v>
                </c:pt>
                <c:pt idx="4531">
                  <c:v>0.11816993464052288</c:v>
                </c:pt>
                <c:pt idx="4532">
                  <c:v>0.11816993464052288</c:v>
                </c:pt>
                <c:pt idx="4533">
                  <c:v>0.11816993464052288</c:v>
                </c:pt>
                <c:pt idx="4534">
                  <c:v>0.11816993464052288</c:v>
                </c:pt>
                <c:pt idx="4535">
                  <c:v>6.3529411764705876E-2</c:v>
                </c:pt>
                <c:pt idx="4536">
                  <c:v>0.23084967320261437</c:v>
                </c:pt>
                <c:pt idx="4537">
                  <c:v>0.23084967320261437</c:v>
                </c:pt>
                <c:pt idx="4538">
                  <c:v>0.23084967320261437</c:v>
                </c:pt>
                <c:pt idx="4539">
                  <c:v>0.23084967320261437</c:v>
                </c:pt>
                <c:pt idx="4540">
                  <c:v>0.22771241830065359</c:v>
                </c:pt>
                <c:pt idx="4541">
                  <c:v>0</c:v>
                </c:pt>
                <c:pt idx="4542">
                  <c:v>0</c:v>
                </c:pt>
                <c:pt idx="4543">
                  <c:v>0.28758169934640526</c:v>
                </c:pt>
                <c:pt idx="4544">
                  <c:v>0.46405228758169931</c:v>
                </c:pt>
                <c:pt idx="4545">
                  <c:v>0.48941176470588238</c:v>
                </c:pt>
                <c:pt idx="4546">
                  <c:v>1.5560784313725489</c:v>
                </c:pt>
                <c:pt idx="4547">
                  <c:v>3.3100653594771243</c:v>
                </c:pt>
                <c:pt idx="4548">
                  <c:v>3.8575163398692811</c:v>
                </c:pt>
                <c:pt idx="4549">
                  <c:v>5.3137254901960791</c:v>
                </c:pt>
                <c:pt idx="4550">
                  <c:v>7.868235294117647</c:v>
                </c:pt>
                <c:pt idx="4551">
                  <c:v>10.602614379084969</c:v>
                </c:pt>
                <c:pt idx="4552">
                  <c:v>10.481568627450979</c:v>
                </c:pt>
                <c:pt idx="4553">
                  <c:v>9.7450980392156872</c:v>
                </c:pt>
                <c:pt idx="4554">
                  <c:v>8.1124183006535961</c:v>
                </c:pt>
                <c:pt idx="4555">
                  <c:v>5.5325490196078437</c:v>
                </c:pt>
                <c:pt idx="4556">
                  <c:v>1.7315032679738562</c:v>
                </c:pt>
                <c:pt idx="4557">
                  <c:v>0.1477124183006536</c:v>
                </c:pt>
                <c:pt idx="4558">
                  <c:v>1.3061437908496731</c:v>
                </c:pt>
                <c:pt idx="4559">
                  <c:v>4.9291503267973855</c:v>
                </c:pt>
                <c:pt idx="4560">
                  <c:v>5.4956862745098052</c:v>
                </c:pt>
                <c:pt idx="4561">
                  <c:v>7.3469281045751647</c:v>
                </c:pt>
                <c:pt idx="4562">
                  <c:v>8.5793464052287582</c:v>
                </c:pt>
                <c:pt idx="4563">
                  <c:v>7.3223529411764705</c:v>
                </c:pt>
                <c:pt idx="4564">
                  <c:v>3.8295424836601311</c:v>
                </c:pt>
                <c:pt idx="4565">
                  <c:v>3.6758169934640517</c:v>
                </c:pt>
                <c:pt idx="4566">
                  <c:v>2.9414379084967321</c:v>
                </c:pt>
                <c:pt idx="4567">
                  <c:v>4.7918954248366017</c:v>
                </c:pt>
                <c:pt idx="4568">
                  <c:v>9.3435294117647061</c:v>
                </c:pt>
                <c:pt idx="4569">
                  <c:v>11.646274509803922</c:v>
                </c:pt>
                <c:pt idx="4570">
                  <c:v>14.473464052287584</c:v>
                </c:pt>
                <c:pt idx="4571">
                  <c:v>16.244183006535948</c:v>
                </c:pt>
                <c:pt idx="4572">
                  <c:v>14.649150326797384</c:v>
                </c:pt>
                <c:pt idx="4573">
                  <c:v>10.237908496732027</c:v>
                </c:pt>
                <c:pt idx="4574">
                  <c:v>8.0909803921568635</c:v>
                </c:pt>
                <c:pt idx="4575">
                  <c:v>5.3001307189542484</c:v>
                </c:pt>
                <c:pt idx="4576">
                  <c:v>4.2946405228758175</c:v>
                </c:pt>
                <c:pt idx="4577">
                  <c:v>4.5903267973856208</c:v>
                </c:pt>
                <c:pt idx="4578">
                  <c:v>6.6198692810457507</c:v>
                </c:pt>
                <c:pt idx="4579">
                  <c:v>7.4122875816993474</c:v>
                </c:pt>
                <c:pt idx="4580">
                  <c:v>8.2650980392156868</c:v>
                </c:pt>
                <c:pt idx="4581">
                  <c:v>7.1633986928104587</c:v>
                </c:pt>
                <c:pt idx="4582">
                  <c:v>6.9615686274509798</c:v>
                </c:pt>
                <c:pt idx="4583">
                  <c:v>5.2721568627450983</c:v>
                </c:pt>
                <c:pt idx="4584">
                  <c:v>4.193725490196079</c:v>
                </c:pt>
                <c:pt idx="4585">
                  <c:v>2.8917647058823532</c:v>
                </c:pt>
                <c:pt idx="4586">
                  <c:v>2.1113725490196078</c:v>
                </c:pt>
                <c:pt idx="4587">
                  <c:v>0.48052287581699349</c:v>
                </c:pt>
                <c:pt idx="4588">
                  <c:v>0</c:v>
                </c:pt>
                <c:pt idx="4589">
                  <c:v>0.94405228758169923</c:v>
                </c:pt>
                <c:pt idx="4590">
                  <c:v>2.7769934640522878</c:v>
                </c:pt>
                <c:pt idx="4591">
                  <c:v>4.3592156862745099</c:v>
                </c:pt>
                <c:pt idx="4592">
                  <c:v>5.6794771241830064</c:v>
                </c:pt>
                <c:pt idx="4593">
                  <c:v>6.6721568627450978</c:v>
                </c:pt>
                <c:pt idx="4594">
                  <c:v>7.6964705882352948</c:v>
                </c:pt>
                <c:pt idx="4595">
                  <c:v>7.0300653594771259</c:v>
                </c:pt>
                <c:pt idx="4596">
                  <c:v>5.6355555555555563</c:v>
                </c:pt>
                <c:pt idx="4597">
                  <c:v>4.3448366013071897</c:v>
                </c:pt>
                <c:pt idx="4598">
                  <c:v>4.0436601307189548</c:v>
                </c:pt>
                <c:pt idx="4599">
                  <c:v>4.351372549019608</c:v>
                </c:pt>
                <c:pt idx="4600">
                  <c:v>5.1542483660130722</c:v>
                </c:pt>
                <c:pt idx="4601">
                  <c:v>6.6836601307189554</c:v>
                </c:pt>
                <c:pt idx="4602">
                  <c:v>7.299607843137256</c:v>
                </c:pt>
                <c:pt idx="4603">
                  <c:v>6.6081045751633987</c:v>
                </c:pt>
                <c:pt idx="4604">
                  <c:v>4.3320261437908503</c:v>
                </c:pt>
                <c:pt idx="4605">
                  <c:v>2.3626143790849676</c:v>
                </c:pt>
                <c:pt idx="4606">
                  <c:v>0.64549019607843139</c:v>
                </c:pt>
                <c:pt idx="4607">
                  <c:v>0</c:v>
                </c:pt>
                <c:pt idx="4608">
                  <c:v>6.2745098039215684E-3</c:v>
                </c:pt>
                <c:pt idx="4609">
                  <c:v>9.4117647058823539E-3</c:v>
                </c:pt>
                <c:pt idx="4610">
                  <c:v>9.4117647058823539E-3</c:v>
                </c:pt>
                <c:pt idx="4611">
                  <c:v>9.4117647058823539E-3</c:v>
                </c:pt>
                <c:pt idx="4612">
                  <c:v>1.2549019607843137E-2</c:v>
                </c:pt>
                <c:pt idx="4613">
                  <c:v>0.23398692810457516</c:v>
                </c:pt>
                <c:pt idx="4614">
                  <c:v>0.30117647058823532</c:v>
                </c:pt>
                <c:pt idx="4615">
                  <c:v>0.37568627450980396</c:v>
                </c:pt>
                <c:pt idx="4616">
                  <c:v>0.37568627450980396</c:v>
                </c:pt>
                <c:pt idx="4617">
                  <c:v>0.37254901960784315</c:v>
                </c:pt>
                <c:pt idx="4618">
                  <c:v>0.14483660130718956</c:v>
                </c:pt>
                <c:pt idx="4619">
                  <c:v>7.450980392156864E-2</c:v>
                </c:pt>
                <c:pt idx="4620">
                  <c:v>0.20130718954248367</c:v>
                </c:pt>
                <c:pt idx="4621">
                  <c:v>0.57359477124183011</c:v>
                </c:pt>
                <c:pt idx="4622">
                  <c:v>0.71686274509803927</c:v>
                </c:pt>
                <c:pt idx="4623">
                  <c:v>1.783529411764706</c:v>
                </c:pt>
                <c:pt idx="4624">
                  <c:v>3.5375163398692817</c:v>
                </c:pt>
                <c:pt idx="4625">
                  <c:v>4.1524183006535953</c:v>
                </c:pt>
                <c:pt idx="4626">
                  <c:v>4.6593464052287583</c:v>
                </c:pt>
                <c:pt idx="4627">
                  <c:v>7.0392156862745106</c:v>
                </c:pt>
                <c:pt idx="4628">
                  <c:v>10.853594771241831</c:v>
                </c:pt>
                <c:pt idx="4629">
                  <c:v>11.428758169934639</c:v>
                </c:pt>
                <c:pt idx="4630">
                  <c:v>10.717647058823529</c:v>
                </c:pt>
                <c:pt idx="4631">
                  <c:v>9.8384313725490191</c:v>
                </c:pt>
                <c:pt idx="4632">
                  <c:v>7.3152941176470589</c:v>
                </c:pt>
                <c:pt idx="4633">
                  <c:v>2.4373856209150331</c:v>
                </c:pt>
                <c:pt idx="4634">
                  <c:v>0.91738562091503273</c:v>
                </c:pt>
                <c:pt idx="4635">
                  <c:v>3.2282352941176469</c:v>
                </c:pt>
                <c:pt idx="4636">
                  <c:v>7.1330718954248375</c:v>
                </c:pt>
                <c:pt idx="4637">
                  <c:v>7.6996078431372563</c:v>
                </c:pt>
                <c:pt idx="4638">
                  <c:v>9.5477124183006552</c:v>
                </c:pt>
                <c:pt idx="4639">
                  <c:v>10.020130718954249</c:v>
                </c:pt>
                <c:pt idx="4640">
                  <c:v>7.6041830065359468</c:v>
                </c:pt>
                <c:pt idx="4641">
                  <c:v>3.6993464052287583</c:v>
                </c:pt>
                <c:pt idx="4642">
                  <c:v>3.3618300653594777</c:v>
                </c:pt>
                <c:pt idx="4643">
                  <c:v>2.6274509803921569</c:v>
                </c:pt>
                <c:pt idx="4644">
                  <c:v>4.4841830065359485</c:v>
                </c:pt>
                <c:pt idx="4645">
                  <c:v>9.7354248366013074</c:v>
                </c:pt>
                <c:pt idx="4646">
                  <c:v>13.156339869281046</c:v>
                </c:pt>
                <c:pt idx="4647">
                  <c:v>16.359477124183009</c:v>
                </c:pt>
                <c:pt idx="4648">
                  <c:v>18.353986928104579</c:v>
                </c:pt>
                <c:pt idx="4649">
                  <c:v>16.768888888888892</c:v>
                </c:pt>
                <c:pt idx="4650">
                  <c:v>11.517647058823529</c:v>
                </c:pt>
                <c:pt idx="4651">
                  <c:v>8.3827450980392157</c:v>
                </c:pt>
                <c:pt idx="4652">
                  <c:v>5.3997385620915033</c:v>
                </c:pt>
                <c:pt idx="4653">
                  <c:v>4.0460130718954259</c:v>
                </c:pt>
                <c:pt idx="4654">
                  <c:v>4.2535947712418301</c:v>
                </c:pt>
                <c:pt idx="4655">
                  <c:v>6.4172549019607841</c:v>
                </c:pt>
                <c:pt idx="4656">
                  <c:v>7.2096732026143791</c:v>
                </c:pt>
                <c:pt idx="4657">
                  <c:v>8.3069281045751637</c:v>
                </c:pt>
                <c:pt idx="4658">
                  <c:v>7.3456209150326801</c:v>
                </c:pt>
                <c:pt idx="4659">
                  <c:v>7.215686274509804</c:v>
                </c:pt>
                <c:pt idx="4660">
                  <c:v>5.5325490196078437</c:v>
                </c:pt>
                <c:pt idx="4661">
                  <c:v>4.4541176470588244</c:v>
                </c:pt>
                <c:pt idx="4662">
                  <c:v>2.9077124183006537</c:v>
                </c:pt>
                <c:pt idx="4663">
                  <c:v>2.1113725490196078</c:v>
                </c:pt>
                <c:pt idx="4664">
                  <c:v>0.48052287581699349</c:v>
                </c:pt>
                <c:pt idx="4665">
                  <c:v>4.6274509803921574E-2</c:v>
                </c:pt>
                <c:pt idx="4666">
                  <c:v>1.7704575163398695</c:v>
                </c:pt>
                <c:pt idx="4667">
                  <c:v>3.593725490196078</c:v>
                </c:pt>
                <c:pt idx="4668">
                  <c:v>4.5994771241830072</c:v>
                </c:pt>
                <c:pt idx="4669">
                  <c:v>5.6520261437908506</c:v>
                </c:pt>
                <c:pt idx="4670">
                  <c:v>6.5884967320261447</c:v>
                </c:pt>
                <c:pt idx="4671">
                  <c:v>7.6141176470588237</c:v>
                </c:pt>
                <c:pt idx="4672">
                  <c:v>8.0070588235294125</c:v>
                </c:pt>
                <c:pt idx="4673">
                  <c:v>7.4622222222222225</c:v>
                </c:pt>
                <c:pt idx="4674">
                  <c:v>6.6303267973856208</c:v>
                </c:pt>
                <c:pt idx="4675">
                  <c:v>6.8172549019607844</c:v>
                </c:pt>
                <c:pt idx="4676">
                  <c:v>8.3385620915032685</c:v>
                </c:pt>
                <c:pt idx="4677">
                  <c:v>9.3733333333333348</c:v>
                </c:pt>
                <c:pt idx="4678">
                  <c:v>12.927581699346405</c:v>
                </c:pt>
                <c:pt idx="4679">
                  <c:v>14.903529411764705</c:v>
                </c:pt>
                <c:pt idx="4680">
                  <c:v>14.738823529411764</c:v>
                </c:pt>
                <c:pt idx="4681">
                  <c:v>10.930718954248366</c:v>
                </c:pt>
                <c:pt idx="4682">
                  <c:v>7.6797385620915044</c:v>
                </c:pt>
                <c:pt idx="4683">
                  <c:v>3.6645751633986929</c:v>
                </c:pt>
                <c:pt idx="4684">
                  <c:v>1.5166013071895423</c:v>
                </c:pt>
                <c:pt idx="4685">
                  <c:v>0.7547712418300655</c:v>
                </c:pt>
                <c:pt idx="4686">
                  <c:v>0.68026143790849669</c:v>
                </c:pt>
                <c:pt idx="4687">
                  <c:v>0.68026143790849669</c:v>
                </c:pt>
                <c:pt idx="4688">
                  <c:v>0.68026143790849669</c:v>
                </c:pt>
                <c:pt idx="4689">
                  <c:v>0.63477124183006539</c:v>
                </c:pt>
                <c:pt idx="4690">
                  <c:v>0.61934640522875828</c:v>
                </c:pt>
                <c:pt idx="4691">
                  <c:v>0.31372549019607843</c:v>
                </c:pt>
                <c:pt idx="4692">
                  <c:v>0.4073202614379085</c:v>
                </c:pt>
                <c:pt idx="4693">
                  <c:v>0.4073202614379085</c:v>
                </c:pt>
                <c:pt idx="4694">
                  <c:v>0.40418300653594769</c:v>
                </c:pt>
                <c:pt idx="4695">
                  <c:v>0.17647058823529416</c:v>
                </c:pt>
                <c:pt idx="4696">
                  <c:v>9.3594771241830077E-2</c:v>
                </c:pt>
                <c:pt idx="4697">
                  <c:v>0.20130718954248367</c:v>
                </c:pt>
                <c:pt idx="4698">
                  <c:v>0.57359477124183011</c:v>
                </c:pt>
                <c:pt idx="4699">
                  <c:v>0.77620915032679749</c:v>
                </c:pt>
                <c:pt idx="4700">
                  <c:v>1.1699346405228759</c:v>
                </c:pt>
                <c:pt idx="4701">
                  <c:v>2.1058823529411765</c:v>
                </c:pt>
                <c:pt idx="4702">
                  <c:v>2.2949019607843142</c:v>
                </c:pt>
                <c:pt idx="4703">
                  <c:v>2.1924183006535949</c:v>
                </c:pt>
                <c:pt idx="4704">
                  <c:v>3.5066666666666668</c:v>
                </c:pt>
                <c:pt idx="4705">
                  <c:v>8.6405228758169947</c:v>
                </c:pt>
                <c:pt idx="4706">
                  <c:v>10.549281045751636</c:v>
                </c:pt>
                <c:pt idx="4707">
                  <c:v>10.2640522875817</c:v>
                </c:pt>
                <c:pt idx="4708">
                  <c:v>10.306928104575164</c:v>
                </c:pt>
                <c:pt idx="4709">
                  <c:v>10.330718954248367</c:v>
                </c:pt>
                <c:pt idx="4710">
                  <c:v>5.1584313725490194</c:v>
                </c:pt>
                <c:pt idx="4711">
                  <c:v>3.4397385620915033</c:v>
                </c:pt>
                <c:pt idx="4712">
                  <c:v>5.6802614379084968</c:v>
                </c:pt>
                <c:pt idx="4713">
                  <c:v>7.5043137254901966</c:v>
                </c:pt>
                <c:pt idx="4714">
                  <c:v>6.5301960784313726</c:v>
                </c:pt>
                <c:pt idx="4715">
                  <c:v>8.0261437908496731</c:v>
                </c:pt>
                <c:pt idx="4716">
                  <c:v>8.1816993464052299</c:v>
                </c:pt>
                <c:pt idx="4717">
                  <c:v>5.8360784313725489</c:v>
                </c:pt>
                <c:pt idx="4718">
                  <c:v>3.6993464052287583</c:v>
                </c:pt>
                <c:pt idx="4719">
                  <c:v>3.3971241830065364</c:v>
                </c:pt>
                <c:pt idx="4720">
                  <c:v>2.7247058823529411</c:v>
                </c:pt>
                <c:pt idx="4721">
                  <c:v>4.5160784313725495</c:v>
                </c:pt>
                <c:pt idx="4722">
                  <c:v>9.9780392156862767</c:v>
                </c:pt>
                <c:pt idx="4723">
                  <c:v>14.473464052287584</c:v>
                </c:pt>
                <c:pt idx="4724">
                  <c:v>17.856209150326798</c:v>
                </c:pt>
                <c:pt idx="4725">
                  <c:v>19.482875816993467</c:v>
                </c:pt>
                <c:pt idx="4726">
                  <c:v>17.963137254901962</c:v>
                </c:pt>
                <c:pt idx="4727">
                  <c:v>12.501176470588236</c:v>
                </c:pt>
                <c:pt idx="4728">
                  <c:v>8.291764705882354</c:v>
                </c:pt>
                <c:pt idx="4729">
                  <c:v>5.0938562091503261</c:v>
                </c:pt>
                <c:pt idx="4730">
                  <c:v>4.0460130718954259</c:v>
                </c:pt>
                <c:pt idx="4731">
                  <c:v>3.7890196078431377</c:v>
                </c:pt>
                <c:pt idx="4732">
                  <c:v>5.1837908496732021</c:v>
                </c:pt>
                <c:pt idx="4733">
                  <c:v>5.9505882352941173</c:v>
                </c:pt>
                <c:pt idx="4734">
                  <c:v>6.9600000000000009</c:v>
                </c:pt>
                <c:pt idx="4735">
                  <c:v>5.9986928104575172</c:v>
                </c:pt>
                <c:pt idx="4736">
                  <c:v>6.333333333333333</c:v>
                </c:pt>
                <c:pt idx="4737">
                  <c:v>5.419084967320261</c:v>
                </c:pt>
                <c:pt idx="4738">
                  <c:v>4.3662745098039215</c:v>
                </c:pt>
                <c:pt idx="4739">
                  <c:v>2.9077124183006537</c:v>
                </c:pt>
                <c:pt idx="4740">
                  <c:v>2.1113725490196078</c:v>
                </c:pt>
                <c:pt idx="4741">
                  <c:v>0.48052287581699349</c:v>
                </c:pt>
                <c:pt idx="4742">
                  <c:v>4.6274509803921574E-2</c:v>
                </c:pt>
                <c:pt idx="4743">
                  <c:v>1.8033986928104577</c:v>
                </c:pt>
                <c:pt idx="4744">
                  <c:v>3.6266666666666665</c:v>
                </c:pt>
                <c:pt idx="4745">
                  <c:v>4.6324183006535948</c:v>
                </c:pt>
                <c:pt idx="4746">
                  <c:v>5.6849673202614381</c:v>
                </c:pt>
                <c:pt idx="4747">
                  <c:v>6.6214379084967323</c:v>
                </c:pt>
                <c:pt idx="4748">
                  <c:v>7.6141176470588237</c:v>
                </c:pt>
                <c:pt idx="4749">
                  <c:v>8.5406535947712428</c:v>
                </c:pt>
                <c:pt idx="4750">
                  <c:v>8.6454901960784341</c:v>
                </c:pt>
                <c:pt idx="4751">
                  <c:v>7.8745098039215691</c:v>
                </c:pt>
                <c:pt idx="4752">
                  <c:v>8.3626143790849685</c:v>
                </c:pt>
                <c:pt idx="4753">
                  <c:v>10.720522875816995</c:v>
                </c:pt>
                <c:pt idx="4754">
                  <c:v>12.175947712418303</c:v>
                </c:pt>
                <c:pt idx="4755">
                  <c:v>17.60104575163399</c:v>
                </c:pt>
                <c:pt idx="4756">
                  <c:v>22.60235294117647</c:v>
                </c:pt>
                <c:pt idx="4757">
                  <c:v>23.93673202614379</c:v>
                </c:pt>
                <c:pt idx="4758">
                  <c:v>20.795294117647064</c:v>
                </c:pt>
                <c:pt idx="4759">
                  <c:v>17.324705882352941</c:v>
                </c:pt>
                <c:pt idx="4760">
                  <c:v>10.792156862745101</c:v>
                </c:pt>
                <c:pt idx="4761">
                  <c:v>5.9390849673202615</c:v>
                </c:pt>
                <c:pt idx="4762">
                  <c:v>3.661699346405229</c:v>
                </c:pt>
                <c:pt idx="4763">
                  <c:v>2.8026143790849676</c:v>
                </c:pt>
                <c:pt idx="4764">
                  <c:v>2.0679738562091505</c:v>
                </c:pt>
                <c:pt idx="4765">
                  <c:v>2.0648366013071895</c:v>
                </c:pt>
                <c:pt idx="4766">
                  <c:v>1.6350326797385621</c:v>
                </c:pt>
                <c:pt idx="4767">
                  <c:v>1.1071895424836602</c:v>
                </c:pt>
                <c:pt idx="4768">
                  <c:v>8.2875816993464052E-2</c:v>
                </c:pt>
                <c:pt idx="4769">
                  <c:v>0.17647058823529416</c:v>
                </c:pt>
                <c:pt idx="4770">
                  <c:v>0.17647058823529416</c:v>
                </c:pt>
                <c:pt idx="4771">
                  <c:v>0.17647058823529416</c:v>
                </c:pt>
                <c:pt idx="4772">
                  <c:v>0.17647058823529416</c:v>
                </c:pt>
                <c:pt idx="4773">
                  <c:v>9.3594771241830077E-2</c:v>
                </c:pt>
                <c:pt idx="4774">
                  <c:v>0.20130718954248367</c:v>
                </c:pt>
                <c:pt idx="4775">
                  <c:v>0.57359477124183011</c:v>
                </c:pt>
                <c:pt idx="4776">
                  <c:v>0.77620915032679749</c:v>
                </c:pt>
                <c:pt idx="4777">
                  <c:v>1.1281045751633987</c:v>
                </c:pt>
                <c:pt idx="4778">
                  <c:v>1.3445751633986929</c:v>
                </c:pt>
                <c:pt idx="4779">
                  <c:v>1.1432679738562093</c:v>
                </c:pt>
                <c:pt idx="4780">
                  <c:v>0.80601307189542493</c:v>
                </c:pt>
                <c:pt idx="4781">
                  <c:v>1.9869281045751634</c:v>
                </c:pt>
                <c:pt idx="4782">
                  <c:v>7.5602614379084967</c:v>
                </c:pt>
                <c:pt idx="4783">
                  <c:v>10.585359477124184</c:v>
                </c:pt>
                <c:pt idx="4784">
                  <c:v>10.690457516339869</c:v>
                </c:pt>
                <c:pt idx="4785">
                  <c:v>11.152418300653595</c:v>
                </c:pt>
                <c:pt idx="4786">
                  <c:v>11.683660130718955</c:v>
                </c:pt>
                <c:pt idx="4787">
                  <c:v>7.1942483660130714</c:v>
                </c:pt>
                <c:pt idx="4788">
                  <c:v>5.1050980392156866</c:v>
                </c:pt>
                <c:pt idx="4789">
                  <c:v>6.5173856209150332</c:v>
                </c:pt>
                <c:pt idx="4790">
                  <c:v>6.9694117647058835</c:v>
                </c:pt>
                <c:pt idx="4791">
                  <c:v>5.493071895424837</c:v>
                </c:pt>
                <c:pt idx="4792">
                  <c:v>5.8394771241830075</c:v>
                </c:pt>
                <c:pt idx="4793">
                  <c:v>5.8797385620915037</c:v>
                </c:pt>
                <c:pt idx="4794">
                  <c:v>4.3623529411764705</c:v>
                </c:pt>
                <c:pt idx="4795">
                  <c:v>3.4133333333333336</c:v>
                </c:pt>
                <c:pt idx="4796">
                  <c:v>3.5952941176470588</c:v>
                </c:pt>
                <c:pt idx="4797">
                  <c:v>3.0413071895424837</c:v>
                </c:pt>
                <c:pt idx="4798">
                  <c:v>5.2138562091503271</c:v>
                </c:pt>
                <c:pt idx="4799">
                  <c:v>10.137777777777778</c:v>
                </c:pt>
                <c:pt idx="4800">
                  <c:v>14.952941176470587</c:v>
                </c:pt>
                <c:pt idx="4801">
                  <c:v>18.614379084967322</c:v>
                </c:pt>
                <c:pt idx="4802">
                  <c:v>19.56313725490196</c:v>
                </c:pt>
                <c:pt idx="4803">
                  <c:v>17.956862745098043</c:v>
                </c:pt>
                <c:pt idx="4804">
                  <c:v>13.06483660130719</c:v>
                </c:pt>
                <c:pt idx="4805">
                  <c:v>8.5325490196078437</c:v>
                </c:pt>
                <c:pt idx="4806">
                  <c:v>4.696732026143791</c:v>
                </c:pt>
                <c:pt idx="4807">
                  <c:v>3.482091503267974</c:v>
                </c:pt>
                <c:pt idx="4808">
                  <c:v>1.9079738562091506</c:v>
                </c:pt>
                <c:pt idx="4809">
                  <c:v>2.562875816993464</c:v>
                </c:pt>
                <c:pt idx="4810">
                  <c:v>2.8933333333333335</c:v>
                </c:pt>
                <c:pt idx="4811">
                  <c:v>3.0248366013071899</c:v>
                </c:pt>
                <c:pt idx="4812">
                  <c:v>2.7176470588235295</c:v>
                </c:pt>
                <c:pt idx="4813">
                  <c:v>3.2588235294117647</c:v>
                </c:pt>
                <c:pt idx="4814">
                  <c:v>2.6441830065359482</c:v>
                </c:pt>
                <c:pt idx="4815">
                  <c:v>2.0308496732026144</c:v>
                </c:pt>
                <c:pt idx="4816">
                  <c:v>1.4533333333333331</c:v>
                </c:pt>
                <c:pt idx="4817">
                  <c:v>0.79816993464052288</c:v>
                </c:pt>
                <c:pt idx="4818">
                  <c:v>7.2156862745098041E-2</c:v>
                </c:pt>
                <c:pt idx="4819">
                  <c:v>4.6274509803921574E-2</c:v>
                </c:pt>
                <c:pt idx="4820">
                  <c:v>1.8033986928104577</c:v>
                </c:pt>
                <c:pt idx="4821">
                  <c:v>3.6266666666666665</c:v>
                </c:pt>
                <c:pt idx="4822">
                  <c:v>4.6324183006535948</c:v>
                </c:pt>
                <c:pt idx="4823">
                  <c:v>5.6292810457516342</c:v>
                </c:pt>
                <c:pt idx="4824">
                  <c:v>6.377254901960784</c:v>
                </c:pt>
                <c:pt idx="4825">
                  <c:v>7.3699346405228763</c:v>
                </c:pt>
                <c:pt idx="4826">
                  <c:v>8.2964705882352945</c:v>
                </c:pt>
                <c:pt idx="4827">
                  <c:v>8.4044444444444437</c:v>
                </c:pt>
                <c:pt idx="4828">
                  <c:v>7.8049673202614374</c:v>
                </c:pt>
                <c:pt idx="4829">
                  <c:v>9.6857516339869285</c:v>
                </c:pt>
                <c:pt idx="4830">
                  <c:v>12.718169934640525</c:v>
                </c:pt>
                <c:pt idx="4831">
                  <c:v>14.511633986928105</c:v>
                </c:pt>
                <c:pt idx="4832">
                  <c:v>20.901960784313729</c:v>
                </c:pt>
                <c:pt idx="4833">
                  <c:v>27.506928104575167</c:v>
                </c:pt>
                <c:pt idx="4834">
                  <c:v>29.550326797385623</c:v>
                </c:pt>
                <c:pt idx="4835">
                  <c:v>27.939084967320262</c:v>
                </c:pt>
                <c:pt idx="4836">
                  <c:v>25.551895424836601</c:v>
                </c:pt>
                <c:pt idx="4837">
                  <c:v>18.106928104575164</c:v>
                </c:pt>
                <c:pt idx="4838">
                  <c:v>12.656993464052288</c:v>
                </c:pt>
                <c:pt idx="4839">
                  <c:v>9.5244444444444447</c:v>
                </c:pt>
                <c:pt idx="4840">
                  <c:v>6.7328104575163401</c:v>
                </c:pt>
                <c:pt idx="4841">
                  <c:v>4.5767320261437918</c:v>
                </c:pt>
                <c:pt idx="4842">
                  <c:v>4.5176470588235302</c:v>
                </c:pt>
                <c:pt idx="4843">
                  <c:v>2.965228758169935</c:v>
                </c:pt>
                <c:pt idx="4844">
                  <c:v>1.3793464052287581</c:v>
                </c:pt>
                <c:pt idx="4845">
                  <c:v>8.2875816993464052E-2</c:v>
                </c:pt>
                <c:pt idx="4846">
                  <c:v>0.17647058823529416</c:v>
                </c:pt>
                <c:pt idx="4847">
                  <c:v>0.21464052287581703</c:v>
                </c:pt>
                <c:pt idx="4848">
                  <c:v>0.21464052287581703</c:v>
                </c:pt>
                <c:pt idx="4849">
                  <c:v>0.21464052287581703</c:v>
                </c:pt>
                <c:pt idx="4850">
                  <c:v>0.13176470588235295</c:v>
                </c:pt>
                <c:pt idx="4851">
                  <c:v>0.17934640522875814</c:v>
                </c:pt>
                <c:pt idx="4852">
                  <c:v>0.48470588235294121</c:v>
                </c:pt>
                <c:pt idx="4853">
                  <c:v>0.68732026143790859</c:v>
                </c:pt>
                <c:pt idx="4854">
                  <c:v>0.77071895424836601</c:v>
                </c:pt>
                <c:pt idx="4855">
                  <c:v>0.78666666666666674</c:v>
                </c:pt>
                <c:pt idx="4856">
                  <c:v>0.60732026143790852</c:v>
                </c:pt>
                <c:pt idx="4857">
                  <c:v>0.30196078431372553</c:v>
                </c:pt>
                <c:pt idx="4858">
                  <c:v>0.92052287581699366</c:v>
                </c:pt>
                <c:pt idx="4859">
                  <c:v>5.7709803921568623</c:v>
                </c:pt>
                <c:pt idx="4860">
                  <c:v>9.4760784313725495</c:v>
                </c:pt>
                <c:pt idx="4861">
                  <c:v>9.5811764705882361</c:v>
                </c:pt>
                <c:pt idx="4862">
                  <c:v>10.100915032679739</c:v>
                </c:pt>
                <c:pt idx="4863">
                  <c:v>11.194509803921569</c:v>
                </c:pt>
                <c:pt idx="4864">
                  <c:v>7.7027450980392143</c:v>
                </c:pt>
                <c:pt idx="4865">
                  <c:v>5.2363398692810463</c:v>
                </c:pt>
                <c:pt idx="4866">
                  <c:v>6.6486274509803911</c:v>
                </c:pt>
                <c:pt idx="4867">
                  <c:v>6.4499346405228755</c:v>
                </c:pt>
                <c:pt idx="4868">
                  <c:v>4.6930718954248363</c:v>
                </c:pt>
                <c:pt idx="4869">
                  <c:v>4.0146405228758173</c:v>
                </c:pt>
                <c:pt idx="4870">
                  <c:v>2.9247058823529417</c:v>
                </c:pt>
                <c:pt idx="4871">
                  <c:v>1.4073202614379086</c:v>
                </c:pt>
                <c:pt idx="4872">
                  <c:v>1.0862745098039215</c:v>
                </c:pt>
                <c:pt idx="4873">
                  <c:v>1.5916339869281046</c:v>
                </c:pt>
                <c:pt idx="4874">
                  <c:v>3.1477124183006535</c:v>
                </c:pt>
                <c:pt idx="4875">
                  <c:v>7.0562091503267972</c:v>
                </c:pt>
                <c:pt idx="4876">
                  <c:v>10.819084967320261</c:v>
                </c:pt>
                <c:pt idx="4877">
                  <c:v>15.094640522875817</c:v>
                </c:pt>
                <c:pt idx="4878">
                  <c:v>18.526535947712418</c:v>
                </c:pt>
                <c:pt idx="4879">
                  <c:v>18.310588235294119</c:v>
                </c:pt>
                <c:pt idx="4880">
                  <c:v>15.420130718954249</c:v>
                </c:pt>
                <c:pt idx="4881">
                  <c:v>11.689150326797385</c:v>
                </c:pt>
                <c:pt idx="4882">
                  <c:v>7.4264052287581697</c:v>
                </c:pt>
                <c:pt idx="4883">
                  <c:v>3.4507189542483663</c:v>
                </c:pt>
                <c:pt idx="4884">
                  <c:v>1.548496732026144</c:v>
                </c:pt>
                <c:pt idx="4885">
                  <c:v>0.36575163398692812</c:v>
                </c:pt>
                <c:pt idx="4886">
                  <c:v>0.33385620915032688</c:v>
                </c:pt>
                <c:pt idx="4887">
                  <c:v>0.33071895424836606</c:v>
                </c:pt>
                <c:pt idx="4888">
                  <c:v>0.46849673202614378</c:v>
                </c:pt>
                <c:pt idx="4889">
                  <c:v>0.28601307189542485</c:v>
                </c:pt>
                <c:pt idx="4890">
                  <c:v>0.28601307189542485</c:v>
                </c:pt>
                <c:pt idx="4891">
                  <c:v>0.28601307189542485</c:v>
                </c:pt>
                <c:pt idx="4892">
                  <c:v>0.27633986928104581</c:v>
                </c:pt>
                <c:pt idx="4893">
                  <c:v>1.9084967320261437E-2</c:v>
                </c:pt>
                <c:pt idx="4894">
                  <c:v>0</c:v>
                </c:pt>
                <c:pt idx="4895">
                  <c:v>0</c:v>
                </c:pt>
                <c:pt idx="4896">
                  <c:v>4.6274509803921574E-2</c:v>
                </c:pt>
                <c:pt idx="4897">
                  <c:v>1.763921568627451</c:v>
                </c:pt>
                <c:pt idx="4898">
                  <c:v>3.1291503267973857</c:v>
                </c:pt>
                <c:pt idx="4899">
                  <c:v>3.5197385620915034</c:v>
                </c:pt>
                <c:pt idx="4900">
                  <c:v>3.776470588235294</c:v>
                </c:pt>
                <c:pt idx="4901">
                  <c:v>3.7691503267973858</c:v>
                </c:pt>
                <c:pt idx="4902">
                  <c:v>4.8013071895424844</c:v>
                </c:pt>
                <c:pt idx="4903">
                  <c:v>6.2177777777777772</c:v>
                </c:pt>
                <c:pt idx="4904">
                  <c:v>7.0881045751633982</c:v>
                </c:pt>
                <c:pt idx="4905">
                  <c:v>7.2616993464052282</c:v>
                </c:pt>
                <c:pt idx="4906">
                  <c:v>10.28392156862745</c:v>
                </c:pt>
                <c:pt idx="4907">
                  <c:v>13.310065359477125</c:v>
                </c:pt>
                <c:pt idx="4908">
                  <c:v>14.687581699346406</c:v>
                </c:pt>
                <c:pt idx="4909">
                  <c:v>20.06666666666667</c:v>
                </c:pt>
                <c:pt idx="4910">
                  <c:v>26.628496732026147</c:v>
                </c:pt>
                <c:pt idx="4911">
                  <c:v>28.373856209150325</c:v>
                </c:pt>
                <c:pt idx="4912">
                  <c:v>27.624575163398696</c:v>
                </c:pt>
                <c:pt idx="4913">
                  <c:v>27.356862745098042</c:v>
                </c:pt>
                <c:pt idx="4914">
                  <c:v>21.355816993464053</c:v>
                </c:pt>
                <c:pt idx="4915">
                  <c:v>16.430588235294117</c:v>
                </c:pt>
                <c:pt idx="4916">
                  <c:v>13.986666666666666</c:v>
                </c:pt>
                <c:pt idx="4917">
                  <c:v>10.518954248366015</c:v>
                </c:pt>
                <c:pt idx="4918">
                  <c:v>6.6274509803921582</c:v>
                </c:pt>
                <c:pt idx="4919">
                  <c:v>5.9884967320261442</c:v>
                </c:pt>
                <c:pt idx="4920">
                  <c:v>3.9215686274509807</c:v>
                </c:pt>
                <c:pt idx="4921">
                  <c:v>1.5715032679738563</c:v>
                </c:pt>
                <c:pt idx="4922">
                  <c:v>9.5424836601307184E-2</c:v>
                </c:pt>
                <c:pt idx="4923">
                  <c:v>0.18901960784313729</c:v>
                </c:pt>
                <c:pt idx="4924">
                  <c:v>0.22718954248366013</c:v>
                </c:pt>
                <c:pt idx="4925">
                  <c:v>0.22718954248366013</c:v>
                </c:pt>
                <c:pt idx="4926">
                  <c:v>0.21464052287581703</c:v>
                </c:pt>
                <c:pt idx="4927">
                  <c:v>0.13176470588235295</c:v>
                </c:pt>
                <c:pt idx="4928">
                  <c:v>9.9084967320261438E-2</c:v>
                </c:pt>
                <c:pt idx="4929">
                  <c:v>0.29490196078431374</c:v>
                </c:pt>
                <c:pt idx="4930">
                  <c:v>0.47529411764705876</c:v>
                </c:pt>
                <c:pt idx="4931">
                  <c:v>0.47529411764705876</c:v>
                </c:pt>
                <c:pt idx="4932">
                  <c:v>0.47529411764705876</c:v>
                </c:pt>
                <c:pt idx="4933">
                  <c:v>0.37620915032679747</c:v>
                </c:pt>
                <c:pt idx="4934">
                  <c:v>0.18039215686274512</c:v>
                </c:pt>
                <c:pt idx="4935">
                  <c:v>1.3699346405228758</c:v>
                </c:pt>
                <c:pt idx="4936">
                  <c:v>4.061960784313726</c:v>
                </c:pt>
                <c:pt idx="4937">
                  <c:v>6.3006535947712425</c:v>
                </c:pt>
                <c:pt idx="4938">
                  <c:v>6.8491503267973863</c:v>
                </c:pt>
                <c:pt idx="4939">
                  <c:v>7.6185620915032688</c:v>
                </c:pt>
                <c:pt idx="4940">
                  <c:v>9.0253594771241836</c:v>
                </c:pt>
                <c:pt idx="4941">
                  <c:v>8.1722875816993472</c:v>
                </c:pt>
                <c:pt idx="4942">
                  <c:v>7.1850980392156867</c:v>
                </c:pt>
                <c:pt idx="4943">
                  <c:v>8.0946405228758174</c:v>
                </c:pt>
                <c:pt idx="4944">
                  <c:v>7.6462745098039226</c:v>
                </c:pt>
                <c:pt idx="4945">
                  <c:v>4.8695424836601315</c:v>
                </c:pt>
                <c:pt idx="4946">
                  <c:v>3.0305882352941178</c:v>
                </c:pt>
                <c:pt idx="4947">
                  <c:v>1.7790849673202613</c:v>
                </c:pt>
                <c:pt idx="4948">
                  <c:v>0.32104575163398696</c:v>
                </c:pt>
                <c:pt idx="4949">
                  <c:v>5.3594771241830069E-2</c:v>
                </c:pt>
                <c:pt idx="4950">
                  <c:v>1.2324183006535947</c:v>
                </c:pt>
                <c:pt idx="4951">
                  <c:v>5.0813071895424846</c:v>
                </c:pt>
                <c:pt idx="4952">
                  <c:v>9.6972549019607843</c:v>
                </c:pt>
                <c:pt idx="4953">
                  <c:v>12.55947712418301</c:v>
                </c:pt>
                <c:pt idx="4954">
                  <c:v>16.174379084967324</c:v>
                </c:pt>
                <c:pt idx="4955">
                  <c:v>18.272941176470589</c:v>
                </c:pt>
                <c:pt idx="4956">
                  <c:v>16.203660130718955</c:v>
                </c:pt>
                <c:pt idx="4957">
                  <c:v>13.05830065359477</c:v>
                </c:pt>
                <c:pt idx="4958">
                  <c:v>10.623006535947713</c:v>
                </c:pt>
                <c:pt idx="4959">
                  <c:v>6.9545098039215683</c:v>
                </c:pt>
                <c:pt idx="4960">
                  <c:v>3.6771241830065367</c:v>
                </c:pt>
                <c:pt idx="4961">
                  <c:v>1.8975163398692811</c:v>
                </c:pt>
                <c:pt idx="4962">
                  <c:v>0.42692810457516339</c:v>
                </c:pt>
                <c:pt idx="4963">
                  <c:v>0</c:v>
                </c:pt>
                <c:pt idx="4964">
                  <c:v>0</c:v>
                </c:pt>
                <c:pt idx="4965">
                  <c:v>0.25725490196078438</c:v>
                </c:pt>
                <c:pt idx="4966">
                  <c:v>0.27633986928104581</c:v>
                </c:pt>
                <c:pt idx="4967">
                  <c:v>0.27633986928104581</c:v>
                </c:pt>
                <c:pt idx="4968">
                  <c:v>0.27633986928104581</c:v>
                </c:pt>
                <c:pt idx="4969">
                  <c:v>0.27633986928104581</c:v>
                </c:pt>
                <c:pt idx="4970">
                  <c:v>1.9084967320261437E-2</c:v>
                </c:pt>
                <c:pt idx="4971">
                  <c:v>0</c:v>
                </c:pt>
                <c:pt idx="4972">
                  <c:v>0</c:v>
                </c:pt>
                <c:pt idx="4973">
                  <c:v>4.6274509803921574E-2</c:v>
                </c:pt>
                <c:pt idx="4974">
                  <c:v>0.85934640522875805</c:v>
                </c:pt>
                <c:pt idx="4975">
                  <c:v>0.85934640522875805</c:v>
                </c:pt>
                <c:pt idx="4976">
                  <c:v>0.85934640522875805</c:v>
                </c:pt>
                <c:pt idx="4977">
                  <c:v>0.85934640522875805</c:v>
                </c:pt>
                <c:pt idx="4978">
                  <c:v>0.8130718954248366</c:v>
                </c:pt>
                <c:pt idx="4979">
                  <c:v>0.99869281045751646</c:v>
                </c:pt>
                <c:pt idx="4980">
                  <c:v>3.009934640522876</c:v>
                </c:pt>
                <c:pt idx="4981">
                  <c:v>4.5126797385620918</c:v>
                </c:pt>
                <c:pt idx="4982">
                  <c:v>4.9796078431372548</c:v>
                </c:pt>
                <c:pt idx="4983">
                  <c:v>7.349281045751634</c:v>
                </c:pt>
                <c:pt idx="4984">
                  <c:v>9.8797385620915037</c:v>
                </c:pt>
                <c:pt idx="4985">
                  <c:v>10.442352941176472</c:v>
                </c:pt>
                <c:pt idx="4986">
                  <c:v>15.366274509803922</c:v>
                </c:pt>
                <c:pt idx="4987">
                  <c:v>22.851241830065362</c:v>
                </c:pt>
                <c:pt idx="4988">
                  <c:v>25.390588235294121</c:v>
                </c:pt>
                <c:pt idx="4989">
                  <c:v>27.078431372549019</c:v>
                </c:pt>
                <c:pt idx="4990">
                  <c:v>29.041307189542483</c:v>
                </c:pt>
                <c:pt idx="4991">
                  <c:v>23.779346405228754</c:v>
                </c:pt>
                <c:pt idx="4992">
                  <c:v>18.032156862745101</c:v>
                </c:pt>
                <c:pt idx="4993">
                  <c:v>15.933333333333335</c:v>
                </c:pt>
                <c:pt idx="4994">
                  <c:v>12.453333333333333</c:v>
                </c:pt>
                <c:pt idx="4995">
                  <c:v>7.9166013071895431</c:v>
                </c:pt>
                <c:pt idx="4996">
                  <c:v>6.7550326797385631</c:v>
                </c:pt>
                <c:pt idx="4997">
                  <c:v>4.5503267973856207</c:v>
                </c:pt>
                <c:pt idx="4998">
                  <c:v>1.7526797385620916</c:v>
                </c:pt>
                <c:pt idx="4999">
                  <c:v>2.8235294117647063E-2</c:v>
                </c:pt>
                <c:pt idx="5000">
                  <c:v>4.7320261437908503E-2</c:v>
                </c:pt>
                <c:pt idx="5001">
                  <c:v>8.2352941176470587E-2</c:v>
                </c:pt>
                <c:pt idx="5002">
                  <c:v>8.2352941176470587E-2</c:v>
                </c:pt>
                <c:pt idx="5003">
                  <c:v>6.9803921568627456E-2</c:v>
                </c:pt>
                <c:pt idx="5004">
                  <c:v>5.725490196078431E-2</c:v>
                </c:pt>
                <c:pt idx="5005">
                  <c:v>0</c:v>
                </c:pt>
                <c:pt idx="5006">
                  <c:v>0</c:v>
                </c:pt>
                <c:pt idx="5007">
                  <c:v>6.248366013071896E-2</c:v>
                </c:pt>
                <c:pt idx="5008">
                  <c:v>6.248366013071896E-2</c:v>
                </c:pt>
                <c:pt idx="5009">
                  <c:v>6.248366013071896E-2</c:v>
                </c:pt>
                <c:pt idx="5010">
                  <c:v>6.248366013071896E-2</c:v>
                </c:pt>
                <c:pt idx="5011">
                  <c:v>6.248366013071896E-2</c:v>
                </c:pt>
                <c:pt idx="5012">
                  <c:v>1.4169934640522877</c:v>
                </c:pt>
                <c:pt idx="5013">
                  <c:v>3.3976470588235297</c:v>
                </c:pt>
                <c:pt idx="5014">
                  <c:v>5.1605228758169934</c:v>
                </c:pt>
                <c:pt idx="5015">
                  <c:v>5.9950326797385616</c:v>
                </c:pt>
                <c:pt idx="5016">
                  <c:v>7.0883660130718953</c:v>
                </c:pt>
                <c:pt idx="5017">
                  <c:v>8.698562091503268</c:v>
                </c:pt>
                <c:pt idx="5018">
                  <c:v>8.6392156862745111</c:v>
                </c:pt>
                <c:pt idx="5019">
                  <c:v>7.3968627450980398</c:v>
                </c:pt>
                <c:pt idx="5020">
                  <c:v>6.8677124183006546</c:v>
                </c:pt>
                <c:pt idx="5021">
                  <c:v>5.8073202614379085</c:v>
                </c:pt>
                <c:pt idx="5022">
                  <c:v>2.8990849673202614</c:v>
                </c:pt>
                <c:pt idx="5023">
                  <c:v>1.3568627450980393</c:v>
                </c:pt>
                <c:pt idx="5024">
                  <c:v>1.1529411764705884</c:v>
                </c:pt>
                <c:pt idx="5025">
                  <c:v>0.85071895424836619</c:v>
                </c:pt>
                <c:pt idx="5026">
                  <c:v>0.90352941176470603</c:v>
                </c:pt>
                <c:pt idx="5027">
                  <c:v>2.048888888888889</c:v>
                </c:pt>
                <c:pt idx="5028">
                  <c:v>6.1419607843137261</c:v>
                </c:pt>
                <c:pt idx="5029">
                  <c:v>11.592418300653595</c:v>
                </c:pt>
                <c:pt idx="5030">
                  <c:v>14.986928104575163</c:v>
                </c:pt>
                <c:pt idx="5031">
                  <c:v>17.58169934640523</c:v>
                </c:pt>
                <c:pt idx="5032">
                  <c:v>19.296470588235294</c:v>
                </c:pt>
                <c:pt idx="5033">
                  <c:v>16.827973856209152</c:v>
                </c:pt>
                <c:pt idx="5034">
                  <c:v>13.2959477124183</c:v>
                </c:pt>
                <c:pt idx="5035">
                  <c:v>11.33751633986928</c:v>
                </c:pt>
                <c:pt idx="5036">
                  <c:v>8.6632679738562093</c:v>
                </c:pt>
                <c:pt idx="5037">
                  <c:v>5.6841830065359478</c:v>
                </c:pt>
                <c:pt idx="5038">
                  <c:v>3.6805228758169934</c:v>
                </c:pt>
                <c:pt idx="5039">
                  <c:v>1.4454901960784314</c:v>
                </c:pt>
                <c:pt idx="5040">
                  <c:v>6.2745098039215684E-3</c:v>
                </c:pt>
                <c:pt idx="5041">
                  <c:v>0</c:v>
                </c:pt>
                <c:pt idx="5042">
                  <c:v>4.4705882352941179E-2</c:v>
                </c:pt>
                <c:pt idx="5043">
                  <c:v>0.62117647058823533</c:v>
                </c:pt>
                <c:pt idx="5044">
                  <c:v>1.8601307189542482</c:v>
                </c:pt>
                <c:pt idx="5045">
                  <c:v>1.9061437908496734</c:v>
                </c:pt>
                <c:pt idx="5046">
                  <c:v>1.9061437908496734</c:v>
                </c:pt>
                <c:pt idx="5047">
                  <c:v>1.8614379084967323</c:v>
                </c:pt>
                <c:pt idx="5048">
                  <c:v>1.284967320261438</c:v>
                </c:pt>
                <c:pt idx="5049">
                  <c:v>4.6013071895424841E-2</c:v>
                </c:pt>
                <c:pt idx="5050">
                  <c:v>0</c:v>
                </c:pt>
                <c:pt idx="5051">
                  <c:v>3.2941176470588238E-2</c:v>
                </c:pt>
                <c:pt idx="5052">
                  <c:v>3.2941176470588238E-2</c:v>
                </c:pt>
                <c:pt idx="5053">
                  <c:v>3.2941176470588238E-2</c:v>
                </c:pt>
                <c:pt idx="5054">
                  <c:v>3.2941176470588238E-2</c:v>
                </c:pt>
                <c:pt idx="5055">
                  <c:v>3.2941176470588238E-2</c:v>
                </c:pt>
                <c:pt idx="5056">
                  <c:v>0</c:v>
                </c:pt>
                <c:pt idx="5057">
                  <c:v>1.0159477124183007</c:v>
                </c:pt>
                <c:pt idx="5058">
                  <c:v>2.7958169934640522</c:v>
                </c:pt>
                <c:pt idx="5059">
                  <c:v>3.8708496732026143</c:v>
                </c:pt>
                <c:pt idx="5060">
                  <c:v>5.7623529411764709</c:v>
                </c:pt>
                <c:pt idx="5061">
                  <c:v>7.2964705882352945</c:v>
                </c:pt>
                <c:pt idx="5062">
                  <c:v>7.5728104575163391</c:v>
                </c:pt>
                <c:pt idx="5063">
                  <c:v>11.049150326797387</c:v>
                </c:pt>
                <c:pt idx="5064">
                  <c:v>17.222222222222225</c:v>
                </c:pt>
                <c:pt idx="5065">
                  <c:v>19.452549019607844</c:v>
                </c:pt>
                <c:pt idx="5066">
                  <c:v>22.672418300653597</c:v>
                </c:pt>
                <c:pt idx="5067">
                  <c:v>25.91686274509804</c:v>
                </c:pt>
                <c:pt idx="5068">
                  <c:v>21.825359477124184</c:v>
                </c:pt>
                <c:pt idx="5069">
                  <c:v>17.130196078431375</c:v>
                </c:pt>
                <c:pt idx="5070">
                  <c:v>16.469281045751632</c:v>
                </c:pt>
                <c:pt idx="5071">
                  <c:v>13.839215686274509</c:v>
                </c:pt>
                <c:pt idx="5072">
                  <c:v>9.6465359477124188</c:v>
                </c:pt>
                <c:pt idx="5073">
                  <c:v>8.491503267973858</c:v>
                </c:pt>
                <c:pt idx="5074">
                  <c:v>5.9385620915032691</c:v>
                </c:pt>
                <c:pt idx="5075">
                  <c:v>2.4901960784313726</c:v>
                </c:pt>
                <c:pt idx="5076">
                  <c:v>0.36627450980392157</c:v>
                </c:pt>
                <c:pt idx="5077">
                  <c:v>2.2222222222222223E-2</c:v>
                </c:pt>
                <c:pt idx="5078">
                  <c:v>7.3202614379084971E-2</c:v>
                </c:pt>
                <c:pt idx="5079">
                  <c:v>7.3202614379084971E-2</c:v>
                </c:pt>
                <c:pt idx="5080">
                  <c:v>8.6535947712418293E-2</c:v>
                </c:pt>
                <c:pt idx="5081">
                  <c:v>0.10901960784313727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1.3581699346405229</c:v>
                </c:pt>
                <c:pt idx="5090">
                  <c:v>2.6922875816993463</c:v>
                </c:pt>
                <c:pt idx="5091">
                  <c:v>3.9396078431372548</c:v>
                </c:pt>
                <c:pt idx="5092">
                  <c:v>4.7741176470588247</c:v>
                </c:pt>
                <c:pt idx="5093">
                  <c:v>5.5547712418300659</c:v>
                </c:pt>
                <c:pt idx="5094">
                  <c:v>5.6831372549019612</c:v>
                </c:pt>
                <c:pt idx="5095">
                  <c:v>6.9307189542483663</c:v>
                </c:pt>
                <c:pt idx="5096">
                  <c:v>6.9832679738562087</c:v>
                </c:pt>
                <c:pt idx="5097">
                  <c:v>6.5552941176470583</c:v>
                </c:pt>
                <c:pt idx="5098">
                  <c:v>5.7973856209150325</c:v>
                </c:pt>
                <c:pt idx="5099">
                  <c:v>4.6475816993464063</c:v>
                </c:pt>
                <c:pt idx="5100">
                  <c:v>3.3722875816993465</c:v>
                </c:pt>
                <c:pt idx="5101">
                  <c:v>3.0248366013071899</c:v>
                </c:pt>
                <c:pt idx="5102">
                  <c:v>2.7534640522875815</c:v>
                </c:pt>
                <c:pt idx="5103">
                  <c:v>2.9367320261437908</c:v>
                </c:pt>
                <c:pt idx="5104">
                  <c:v>4.1874509803921569</c:v>
                </c:pt>
                <c:pt idx="5105">
                  <c:v>7.2091503267973858</c:v>
                </c:pt>
                <c:pt idx="5106">
                  <c:v>12.12627450980392</c:v>
                </c:pt>
                <c:pt idx="5107">
                  <c:v>15.4</c:v>
                </c:pt>
                <c:pt idx="5108">
                  <c:v>16.294117647058822</c:v>
                </c:pt>
                <c:pt idx="5109">
                  <c:v>16.580915032679737</c:v>
                </c:pt>
                <c:pt idx="5110">
                  <c:v>14.221176470588238</c:v>
                </c:pt>
                <c:pt idx="5111">
                  <c:v>10.589803921568629</c:v>
                </c:pt>
                <c:pt idx="5112">
                  <c:v>8.7715032679738574</c:v>
                </c:pt>
                <c:pt idx="5113">
                  <c:v>7.6839215686274498</c:v>
                </c:pt>
                <c:pt idx="5114">
                  <c:v>5.8096732026143796</c:v>
                </c:pt>
                <c:pt idx="5115">
                  <c:v>3.841307189542484</c:v>
                </c:pt>
                <c:pt idx="5116">
                  <c:v>1.6031372549019609</c:v>
                </c:pt>
                <c:pt idx="5117">
                  <c:v>1.2549019607843137E-2</c:v>
                </c:pt>
                <c:pt idx="5118">
                  <c:v>3.5555555555555556E-2</c:v>
                </c:pt>
                <c:pt idx="5119">
                  <c:v>0.27111111111111108</c:v>
                </c:pt>
                <c:pt idx="5120">
                  <c:v>1.8784313725490196</c:v>
                </c:pt>
                <c:pt idx="5121">
                  <c:v>4.6399999999999997</c:v>
                </c:pt>
                <c:pt idx="5122">
                  <c:v>5.1471895424836607</c:v>
                </c:pt>
                <c:pt idx="5123">
                  <c:v>5.1116339869281049</c:v>
                </c:pt>
                <c:pt idx="5124">
                  <c:v>4.8760784313725489</c:v>
                </c:pt>
                <c:pt idx="5125">
                  <c:v>3.2687581699346406</c:v>
                </c:pt>
                <c:pt idx="5126">
                  <c:v>0.50718954248366022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0.6588235294117647</c:v>
                </c:pt>
                <c:pt idx="5132">
                  <c:v>1.0146405228758169</c:v>
                </c:pt>
                <c:pt idx="5133">
                  <c:v>1.0146405228758169</c:v>
                </c:pt>
                <c:pt idx="5134">
                  <c:v>1.5001307189542483</c:v>
                </c:pt>
                <c:pt idx="5135">
                  <c:v>3.3550326797385628</c:v>
                </c:pt>
                <c:pt idx="5136">
                  <c:v>4.3328104575163398</c:v>
                </c:pt>
                <c:pt idx="5137">
                  <c:v>5.5673202614379091</c:v>
                </c:pt>
                <c:pt idx="5138">
                  <c:v>6.2648366013071897</c:v>
                </c:pt>
                <c:pt idx="5139">
                  <c:v>6.1173856209150337</c:v>
                </c:pt>
                <c:pt idx="5140">
                  <c:v>7.1001307189542491</c:v>
                </c:pt>
                <c:pt idx="5141">
                  <c:v>9.6614379084967332</c:v>
                </c:pt>
                <c:pt idx="5142">
                  <c:v>10.392679738562093</c:v>
                </c:pt>
                <c:pt idx="5143">
                  <c:v>12.945882352941178</c:v>
                </c:pt>
                <c:pt idx="5144">
                  <c:v>16.409934640522877</c:v>
                </c:pt>
                <c:pt idx="5145">
                  <c:v>14.733856209150327</c:v>
                </c:pt>
                <c:pt idx="5146">
                  <c:v>13.027712418300656</c:v>
                </c:pt>
                <c:pt idx="5147">
                  <c:v>14.597124183006537</c:v>
                </c:pt>
                <c:pt idx="5148">
                  <c:v>13.838692810457518</c:v>
                </c:pt>
                <c:pt idx="5149">
                  <c:v>11.35607843137255</c:v>
                </c:pt>
                <c:pt idx="5150">
                  <c:v>10.978823529411764</c:v>
                </c:pt>
                <c:pt idx="5151">
                  <c:v>8.7121568627450987</c:v>
                </c:pt>
                <c:pt idx="5152">
                  <c:v>4.8337254901960787</c:v>
                </c:pt>
                <c:pt idx="5153">
                  <c:v>2.3414379084967321</c:v>
                </c:pt>
                <c:pt idx="5154">
                  <c:v>1.0219607843137255</c:v>
                </c:pt>
                <c:pt idx="5155">
                  <c:v>0.33411764705882352</c:v>
                </c:pt>
                <c:pt idx="5156">
                  <c:v>0.23058823529411768</c:v>
                </c:pt>
                <c:pt idx="5157">
                  <c:v>0.6373856209150327</c:v>
                </c:pt>
                <c:pt idx="5158">
                  <c:v>0.70431372549019589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1.2300653594771243</c:v>
                </c:pt>
                <c:pt idx="5167">
                  <c:v>2.090718954248366</c:v>
                </c:pt>
                <c:pt idx="5168">
                  <c:v>2.9411764705882355</c:v>
                </c:pt>
                <c:pt idx="5169">
                  <c:v>3.7756862745098037</c:v>
                </c:pt>
                <c:pt idx="5170">
                  <c:v>4.3720261437908494</c:v>
                </c:pt>
                <c:pt idx="5171">
                  <c:v>4.2543790849673204</c:v>
                </c:pt>
                <c:pt idx="5172">
                  <c:v>4.9338562091503269</c:v>
                </c:pt>
                <c:pt idx="5173">
                  <c:v>5.4444444444444455</c:v>
                </c:pt>
                <c:pt idx="5174">
                  <c:v>5.1341176470588241</c:v>
                </c:pt>
                <c:pt idx="5175">
                  <c:v>4.6426143790849679</c:v>
                </c:pt>
                <c:pt idx="5176">
                  <c:v>4.2091503267973867</c:v>
                </c:pt>
                <c:pt idx="5177">
                  <c:v>4.2559477124183012</c:v>
                </c:pt>
                <c:pt idx="5178">
                  <c:v>3.9492810457516345</c:v>
                </c:pt>
                <c:pt idx="5179">
                  <c:v>3.5884967320261438</c:v>
                </c:pt>
                <c:pt idx="5180">
                  <c:v>3.7150326797385622</c:v>
                </c:pt>
                <c:pt idx="5181">
                  <c:v>4.8658823529411768</c:v>
                </c:pt>
                <c:pt idx="5182">
                  <c:v>7.3699346405228763</c:v>
                </c:pt>
                <c:pt idx="5183">
                  <c:v>11.314509803921569</c:v>
                </c:pt>
                <c:pt idx="5184">
                  <c:v>14.025098039215687</c:v>
                </c:pt>
                <c:pt idx="5185">
                  <c:v>13.876862745098041</c:v>
                </c:pt>
                <c:pt idx="5186">
                  <c:v>12.466666666666669</c:v>
                </c:pt>
                <c:pt idx="5187">
                  <c:v>10.03372549019608</c:v>
                </c:pt>
                <c:pt idx="5188">
                  <c:v>6.8915032679738566</c:v>
                </c:pt>
                <c:pt idx="5189">
                  <c:v>5.5762091503267976</c:v>
                </c:pt>
                <c:pt idx="5190">
                  <c:v>5.5056209150326803</c:v>
                </c:pt>
                <c:pt idx="5191">
                  <c:v>5.0860130718954251</c:v>
                </c:pt>
                <c:pt idx="5192">
                  <c:v>3.42797385620915</c:v>
                </c:pt>
                <c:pt idx="5193">
                  <c:v>1.6224836601307189</c:v>
                </c:pt>
                <c:pt idx="5194">
                  <c:v>6.6928104575163405E-2</c:v>
                </c:pt>
                <c:pt idx="5195">
                  <c:v>0.53045751633986926</c:v>
                </c:pt>
                <c:pt idx="5196">
                  <c:v>0.8141176470588235</c:v>
                </c:pt>
                <c:pt idx="5197">
                  <c:v>2.9260130718954249</c:v>
                </c:pt>
                <c:pt idx="5198">
                  <c:v>7.2384313725490204</c:v>
                </c:pt>
                <c:pt idx="5199">
                  <c:v>8.0465359477124192</c:v>
                </c:pt>
                <c:pt idx="5200">
                  <c:v>7.5704575163398697</c:v>
                </c:pt>
                <c:pt idx="5201">
                  <c:v>7.2867973856209147</c:v>
                </c:pt>
                <c:pt idx="5202">
                  <c:v>5.1749019607843145</c:v>
                </c:pt>
                <c:pt idx="5203">
                  <c:v>0.81124183006535944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1.1780392156862747</c:v>
                </c:pt>
                <c:pt idx="5209">
                  <c:v>2.2447058823529416</c:v>
                </c:pt>
                <c:pt idx="5210">
                  <c:v>2.2447058823529416</c:v>
                </c:pt>
                <c:pt idx="5211">
                  <c:v>2.7301960784313728</c:v>
                </c:pt>
                <c:pt idx="5212">
                  <c:v>5.5247058823529418</c:v>
                </c:pt>
                <c:pt idx="5213">
                  <c:v>6.6786928104575178</c:v>
                </c:pt>
                <c:pt idx="5214">
                  <c:v>6.0873202614379078</c:v>
                </c:pt>
                <c:pt idx="5215">
                  <c:v>6.1103267973856212</c:v>
                </c:pt>
                <c:pt idx="5216">
                  <c:v>5.6248366013071891</c:v>
                </c:pt>
                <c:pt idx="5217">
                  <c:v>4.6996078431372554</c:v>
                </c:pt>
                <c:pt idx="5218">
                  <c:v>4.8460130718954249</c:v>
                </c:pt>
                <c:pt idx="5219">
                  <c:v>4.7790849673202622</c:v>
                </c:pt>
                <c:pt idx="5220">
                  <c:v>5.8020915032679738</c:v>
                </c:pt>
                <c:pt idx="5221">
                  <c:v>8.1827450980392165</c:v>
                </c:pt>
                <c:pt idx="5222">
                  <c:v>7.4190849673202619</c:v>
                </c:pt>
                <c:pt idx="5223">
                  <c:v>6.329150326797385</c:v>
                </c:pt>
                <c:pt idx="5224">
                  <c:v>9.5369934640522889</c:v>
                </c:pt>
                <c:pt idx="5225">
                  <c:v>10.980392156862747</c:v>
                </c:pt>
                <c:pt idx="5226">
                  <c:v>11.138039215686275</c:v>
                </c:pt>
                <c:pt idx="5227">
                  <c:v>11.162875816993465</c:v>
                </c:pt>
                <c:pt idx="5228">
                  <c:v>10.267189542483662</c:v>
                </c:pt>
                <c:pt idx="5229">
                  <c:v>6.6635294117647064</c:v>
                </c:pt>
                <c:pt idx="5230">
                  <c:v>4.1741176470588242</c:v>
                </c:pt>
                <c:pt idx="5231">
                  <c:v>1.6358169934640525</c:v>
                </c:pt>
                <c:pt idx="5232">
                  <c:v>0.56366013071895427</c:v>
                </c:pt>
                <c:pt idx="5233">
                  <c:v>0.19241830065359478</c:v>
                </c:pt>
                <c:pt idx="5234">
                  <c:v>0.65960784313725507</c:v>
                </c:pt>
                <c:pt idx="5235">
                  <c:v>0.72967320261437918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8.3660130718954243E-2</c:v>
                </c:pt>
                <c:pt idx="5241">
                  <c:v>0.20130718954248367</c:v>
                </c:pt>
                <c:pt idx="5242">
                  <c:v>0.2243137254901961</c:v>
                </c:pt>
                <c:pt idx="5243">
                  <c:v>1.4292810457516338</c:v>
                </c:pt>
                <c:pt idx="5244">
                  <c:v>1.9667973856209151</c:v>
                </c:pt>
                <c:pt idx="5245">
                  <c:v>2.1884967320261435</c:v>
                </c:pt>
                <c:pt idx="5246">
                  <c:v>2.9053594771241831</c:v>
                </c:pt>
                <c:pt idx="5247">
                  <c:v>3.4559477124183009</c:v>
                </c:pt>
                <c:pt idx="5248">
                  <c:v>3.3856209150326797</c:v>
                </c:pt>
                <c:pt idx="5249">
                  <c:v>4.4141176470588235</c:v>
                </c:pt>
                <c:pt idx="5250">
                  <c:v>5.3837908496732032</c:v>
                </c:pt>
                <c:pt idx="5251">
                  <c:v>5.1775163398692809</c:v>
                </c:pt>
                <c:pt idx="5252">
                  <c:v>4.7602614379084969</c:v>
                </c:pt>
                <c:pt idx="5253">
                  <c:v>4.3777777777777782</c:v>
                </c:pt>
                <c:pt idx="5254">
                  <c:v>4.5942483660130726</c:v>
                </c:pt>
                <c:pt idx="5255">
                  <c:v>4.3735947712418302</c:v>
                </c:pt>
                <c:pt idx="5256">
                  <c:v>3.9911111111111106</c:v>
                </c:pt>
                <c:pt idx="5257">
                  <c:v>4.1952941176470588</c:v>
                </c:pt>
                <c:pt idx="5258">
                  <c:v>5.2964705882352936</c:v>
                </c:pt>
                <c:pt idx="5259">
                  <c:v>6.5898039215686275</c:v>
                </c:pt>
                <c:pt idx="5260">
                  <c:v>10.171503267973858</c:v>
                </c:pt>
                <c:pt idx="5261">
                  <c:v>12.59450980392157</c:v>
                </c:pt>
                <c:pt idx="5262">
                  <c:v>12.269281045751635</c:v>
                </c:pt>
                <c:pt idx="5263">
                  <c:v>10.506143790849674</c:v>
                </c:pt>
                <c:pt idx="5264">
                  <c:v>8.5879738562091497</c:v>
                </c:pt>
                <c:pt idx="5265">
                  <c:v>5.650980392156864</c:v>
                </c:pt>
                <c:pt idx="5266">
                  <c:v>4.5409150326797389</c:v>
                </c:pt>
                <c:pt idx="5267">
                  <c:v>4.5181699346405226</c:v>
                </c:pt>
                <c:pt idx="5268">
                  <c:v>4.4279738562091504</c:v>
                </c:pt>
                <c:pt idx="5269">
                  <c:v>3.2703267973856205</c:v>
                </c:pt>
                <c:pt idx="5270">
                  <c:v>1.7547712418300654</c:v>
                </c:pt>
                <c:pt idx="5271">
                  <c:v>0.19921568627450983</c:v>
                </c:pt>
                <c:pt idx="5272">
                  <c:v>0.81359477124182999</c:v>
                </c:pt>
                <c:pt idx="5273">
                  <c:v>1.2467973856209151</c:v>
                </c:pt>
                <c:pt idx="5274">
                  <c:v>3.4133333333333336</c:v>
                </c:pt>
                <c:pt idx="5275">
                  <c:v>8.2311111111111117</c:v>
                </c:pt>
                <c:pt idx="5276">
                  <c:v>9.209411764705882</c:v>
                </c:pt>
                <c:pt idx="5277">
                  <c:v>8.663006535947714</c:v>
                </c:pt>
                <c:pt idx="5278">
                  <c:v>8.2298039215686281</c:v>
                </c:pt>
                <c:pt idx="5279">
                  <c:v>6.0632679738562096</c:v>
                </c:pt>
                <c:pt idx="5280">
                  <c:v>1.0619607843137255</c:v>
                </c:pt>
                <c:pt idx="5281">
                  <c:v>8.0522875816993467E-2</c:v>
                </c:pt>
                <c:pt idx="5282">
                  <c:v>0</c:v>
                </c:pt>
                <c:pt idx="5283">
                  <c:v>3.1372549019607842E-3</c:v>
                </c:pt>
                <c:pt idx="5284">
                  <c:v>3.1372549019607842E-3</c:v>
                </c:pt>
                <c:pt idx="5285">
                  <c:v>1.2041830065359478</c:v>
                </c:pt>
                <c:pt idx="5286">
                  <c:v>2.2807843137254902</c:v>
                </c:pt>
                <c:pt idx="5287">
                  <c:v>2.2807843137254902</c:v>
                </c:pt>
                <c:pt idx="5288">
                  <c:v>2.7281045751633988</c:v>
                </c:pt>
                <c:pt idx="5289">
                  <c:v>5.5895424836601295</c:v>
                </c:pt>
                <c:pt idx="5290">
                  <c:v>8.4290196078431379</c:v>
                </c:pt>
                <c:pt idx="5291">
                  <c:v>7.6355555555555554</c:v>
                </c:pt>
                <c:pt idx="5292">
                  <c:v>7.6355555555555554</c:v>
                </c:pt>
                <c:pt idx="5293">
                  <c:v>7.1850980392156867</c:v>
                </c:pt>
                <c:pt idx="5294">
                  <c:v>6.1929411764705877</c:v>
                </c:pt>
                <c:pt idx="5295">
                  <c:v>4.5320261437908496</c:v>
                </c:pt>
                <c:pt idx="5296">
                  <c:v>4.5691503267973861</c:v>
                </c:pt>
                <c:pt idx="5297">
                  <c:v>4.7594771241830065</c:v>
                </c:pt>
                <c:pt idx="5298">
                  <c:v>5.4047058823529417</c:v>
                </c:pt>
                <c:pt idx="5299">
                  <c:v>4.0611764705882356</c:v>
                </c:pt>
                <c:pt idx="5300">
                  <c:v>2.5555555555555558</c:v>
                </c:pt>
                <c:pt idx="5301">
                  <c:v>5.3986928104575158</c:v>
                </c:pt>
                <c:pt idx="5302">
                  <c:v>7.5675816993464053</c:v>
                </c:pt>
                <c:pt idx="5303">
                  <c:v>9.4901960784313726</c:v>
                </c:pt>
                <c:pt idx="5304">
                  <c:v>10.878169934640523</c:v>
                </c:pt>
                <c:pt idx="5305">
                  <c:v>11.363660130718955</c:v>
                </c:pt>
                <c:pt idx="5306">
                  <c:v>8.2002614379084964</c:v>
                </c:pt>
                <c:pt idx="5307">
                  <c:v>5.8410457516339873</c:v>
                </c:pt>
                <c:pt idx="5308">
                  <c:v>3.2732026143790853</c:v>
                </c:pt>
                <c:pt idx="5309">
                  <c:v>1.417777777777778</c:v>
                </c:pt>
                <c:pt idx="5310">
                  <c:v>0.17986928104575164</c:v>
                </c:pt>
                <c:pt idx="5311">
                  <c:v>0.65960784313725507</c:v>
                </c:pt>
                <c:pt idx="5312">
                  <c:v>0.72967320261437918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8.3660130718954243E-2</c:v>
                </c:pt>
                <c:pt idx="5318">
                  <c:v>0.63790849673202621</c:v>
                </c:pt>
                <c:pt idx="5319">
                  <c:v>1.7665359477124185</c:v>
                </c:pt>
                <c:pt idx="5320">
                  <c:v>2.4180392156862749</c:v>
                </c:pt>
                <c:pt idx="5321">
                  <c:v>2.7866666666666671</c:v>
                </c:pt>
                <c:pt idx="5322">
                  <c:v>2.9233986928104581</c:v>
                </c:pt>
                <c:pt idx="5323">
                  <c:v>2.6616993464052285</c:v>
                </c:pt>
                <c:pt idx="5324">
                  <c:v>1.8569934640522878</c:v>
                </c:pt>
                <c:pt idx="5325">
                  <c:v>2.1383006535947708</c:v>
                </c:pt>
                <c:pt idx="5326">
                  <c:v>3.8206535947712417</c:v>
                </c:pt>
                <c:pt idx="5327">
                  <c:v>4.9111111111111114</c:v>
                </c:pt>
                <c:pt idx="5328">
                  <c:v>5.2467973856209147</c:v>
                </c:pt>
                <c:pt idx="5329">
                  <c:v>5.0823529411764703</c:v>
                </c:pt>
                <c:pt idx="5330">
                  <c:v>4.9333333333333336</c:v>
                </c:pt>
                <c:pt idx="5331">
                  <c:v>4.6679738562091506</c:v>
                </c:pt>
                <c:pt idx="5332">
                  <c:v>4.5014379084967322</c:v>
                </c:pt>
                <c:pt idx="5333">
                  <c:v>4.483137254901961</c:v>
                </c:pt>
                <c:pt idx="5334">
                  <c:v>4.9529411764705884</c:v>
                </c:pt>
                <c:pt idx="5335">
                  <c:v>5.5516339869281053</c:v>
                </c:pt>
                <c:pt idx="5336">
                  <c:v>5.2734640522875829</c:v>
                </c:pt>
                <c:pt idx="5337">
                  <c:v>7.5383006535947716</c:v>
                </c:pt>
                <c:pt idx="5338">
                  <c:v>8.609150326797387</c:v>
                </c:pt>
                <c:pt idx="5339">
                  <c:v>7.9798692810457519</c:v>
                </c:pt>
                <c:pt idx="5340">
                  <c:v>6.6099346405228765</c:v>
                </c:pt>
                <c:pt idx="5341">
                  <c:v>5.556862745098039</c:v>
                </c:pt>
                <c:pt idx="5342">
                  <c:v>2.9346405228758172</c:v>
                </c:pt>
                <c:pt idx="5343">
                  <c:v>2.4175163398692807</c:v>
                </c:pt>
                <c:pt idx="5344">
                  <c:v>2.4300653594771244</c:v>
                </c:pt>
                <c:pt idx="5345">
                  <c:v>2.4175163398692807</c:v>
                </c:pt>
                <c:pt idx="5346">
                  <c:v>1.963137254901961</c:v>
                </c:pt>
                <c:pt idx="5347">
                  <c:v>1.3597385620915035</c:v>
                </c:pt>
                <c:pt idx="5348">
                  <c:v>0.19921568627450983</c:v>
                </c:pt>
                <c:pt idx="5349">
                  <c:v>0.81359477124182999</c:v>
                </c:pt>
                <c:pt idx="5350">
                  <c:v>1.4164705882352939</c:v>
                </c:pt>
                <c:pt idx="5351">
                  <c:v>4.1524183006535953</c:v>
                </c:pt>
                <c:pt idx="5352">
                  <c:v>10.141437908496734</c:v>
                </c:pt>
                <c:pt idx="5353">
                  <c:v>11.830588235294119</c:v>
                </c:pt>
                <c:pt idx="5354">
                  <c:v>11.569150326797386</c:v>
                </c:pt>
                <c:pt idx="5355">
                  <c:v>10.966274509803922</c:v>
                </c:pt>
                <c:pt idx="5356">
                  <c:v>8.2428758169934628</c:v>
                </c:pt>
                <c:pt idx="5357">
                  <c:v>2.0703267973856212</c:v>
                </c:pt>
                <c:pt idx="5358">
                  <c:v>0.55921568627450979</c:v>
                </c:pt>
                <c:pt idx="5359">
                  <c:v>1.5147712418300654</c:v>
                </c:pt>
                <c:pt idx="5360">
                  <c:v>2.6039215686274515</c:v>
                </c:pt>
                <c:pt idx="5361">
                  <c:v>3.4632679738562087</c:v>
                </c:pt>
                <c:pt idx="5362">
                  <c:v>4.6708496732026141</c:v>
                </c:pt>
                <c:pt idx="5363">
                  <c:v>5.5662745098039226</c:v>
                </c:pt>
                <c:pt idx="5364">
                  <c:v>4.2452287581699348</c:v>
                </c:pt>
                <c:pt idx="5365">
                  <c:v>3.2332026143790844</c:v>
                </c:pt>
                <c:pt idx="5366">
                  <c:v>4.7963398692810468</c:v>
                </c:pt>
                <c:pt idx="5367">
                  <c:v>8.3963398692810447</c:v>
                </c:pt>
                <c:pt idx="5368">
                  <c:v>7.6094117647058823</c:v>
                </c:pt>
                <c:pt idx="5369">
                  <c:v>7.6094117647058823</c:v>
                </c:pt>
                <c:pt idx="5370">
                  <c:v>7.5322875816993458</c:v>
                </c:pt>
                <c:pt idx="5371">
                  <c:v>6.3267973856209148</c:v>
                </c:pt>
                <c:pt idx="5372">
                  <c:v>2.4026143790849677</c:v>
                </c:pt>
                <c:pt idx="5373">
                  <c:v>2.3307189542483662</c:v>
                </c:pt>
                <c:pt idx="5374">
                  <c:v>2.3307189542483662</c:v>
                </c:pt>
                <c:pt idx="5375">
                  <c:v>2.3307189542483662</c:v>
                </c:pt>
                <c:pt idx="5376">
                  <c:v>1.1011764705882354</c:v>
                </c:pt>
                <c:pt idx="5377">
                  <c:v>0.9539869281045753</c:v>
                </c:pt>
                <c:pt idx="5378">
                  <c:v>3.4457516339869283</c:v>
                </c:pt>
                <c:pt idx="5379">
                  <c:v>5.6237908496732025</c:v>
                </c:pt>
                <c:pt idx="5380">
                  <c:v>8.1916339869281067</c:v>
                </c:pt>
                <c:pt idx="5381">
                  <c:v>10.539346405228759</c:v>
                </c:pt>
                <c:pt idx="5382">
                  <c:v>11.637908496732026</c:v>
                </c:pt>
                <c:pt idx="5383">
                  <c:v>8.928366013071896</c:v>
                </c:pt>
                <c:pt idx="5384">
                  <c:v>6.7503267973856209</c:v>
                </c:pt>
                <c:pt idx="5385">
                  <c:v>4.1824836601307194</c:v>
                </c:pt>
                <c:pt idx="5386">
                  <c:v>1.8930718954248369</c:v>
                </c:pt>
                <c:pt idx="5387">
                  <c:v>0.17986928104575164</c:v>
                </c:pt>
                <c:pt idx="5388">
                  <c:v>0.65960784313725507</c:v>
                </c:pt>
                <c:pt idx="5389">
                  <c:v>0.72967320261437918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8.3660130718954243E-2</c:v>
                </c:pt>
                <c:pt idx="5395">
                  <c:v>0.65385620915032683</c:v>
                </c:pt>
                <c:pt idx="5396">
                  <c:v>1.7887581699346409</c:v>
                </c:pt>
                <c:pt idx="5397">
                  <c:v>2.2640522875816993</c:v>
                </c:pt>
                <c:pt idx="5398">
                  <c:v>2.368366013071896</c:v>
                </c:pt>
                <c:pt idx="5399">
                  <c:v>2.2847058823529416</c:v>
                </c:pt>
                <c:pt idx="5400">
                  <c:v>1.7145098039215689</c:v>
                </c:pt>
                <c:pt idx="5401">
                  <c:v>0.57960784313725489</c:v>
                </c:pt>
                <c:pt idx="5402">
                  <c:v>1.2381699346405228</c:v>
                </c:pt>
                <c:pt idx="5403">
                  <c:v>3.7686274509803925</c:v>
                </c:pt>
                <c:pt idx="5404">
                  <c:v>5.1372549019607847</c:v>
                </c:pt>
                <c:pt idx="5405">
                  <c:v>5.7623529411764709</c:v>
                </c:pt>
                <c:pt idx="5406">
                  <c:v>5.9633986928104576</c:v>
                </c:pt>
                <c:pt idx="5407">
                  <c:v>5.880261437908497</c:v>
                </c:pt>
                <c:pt idx="5408">
                  <c:v>4.8692810457516345</c:v>
                </c:pt>
                <c:pt idx="5409">
                  <c:v>4.3675816993464061</c:v>
                </c:pt>
                <c:pt idx="5410">
                  <c:v>4.3879738562091504</c:v>
                </c:pt>
                <c:pt idx="5411">
                  <c:v>4.8904575163398691</c:v>
                </c:pt>
                <c:pt idx="5412">
                  <c:v>5.1432679738562097</c:v>
                </c:pt>
                <c:pt idx="5413">
                  <c:v>4.4036601307189542</c:v>
                </c:pt>
                <c:pt idx="5414">
                  <c:v>5.788496732026144</c:v>
                </c:pt>
                <c:pt idx="5415">
                  <c:v>5.5887581699346409</c:v>
                </c:pt>
                <c:pt idx="5416">
                  <c:v>4.8852287581699354</c:v>
                </c:pt>
                <c:pt idx="5417">
                  <c:v>3.5816993464052294</c:v>
                </c:pt>
                <c:pt idx="5418">
                  <c:v>2.6975163398692814</c:v>
                </c:pt>
                <c:pt idx="5419">
                  <c:v>0.44888888888888889</c:v>
                </c:pt>
                <c:pt idx="5420">
                  <c:v>0.15450980392156863</c:v>
                </c:pt>
                <c:pt idx="5421">
                  <c:v>0.16078431372549021</c:v>
                </c:pt>
                <c:pt idx="5422">
                  <c:v>0.16078431372549021</c:v>
                </c:pt>
                <c:pt idx="5423">
                  <c:v>0.16078431372549021</c:v>
                </c:pt>
                <c:pt idx="5424">
                  <c:v>0.3411764705882353</c:v>
                </c:pt>
                <c:pt idx="5425">
                  <c:v>0.19294117647058825</c:v>
                </c:pt>
                <c:pt idx="5426">
                  <c:v>0.81359477124182999</c:v>
                </c:pt>
                <c:pt idx="5427">
                  <c:v>1.7573856209150329</c:v>
                </c:pt>
                <c:pt idx="5428">
                  <c:v>4.0389542483660126</c:v>
                </c:pt>
                <c:pt idx="5429">
                  <c:v>8.8141176470588238</c:v>
                </c:pt>
                <c:pt idx="5430">
                  <c:v>10.697777777777778</c:v>
                </c:pt>
                <c:pt idx="5431">
                  <c:v>10.952418300653596</c:v>
                </c:pt>
                <c:pt idx="5432">
                  <c:v>10.084967320261438</c:v>
                </c:pt>
                <c:pt idx="5433">
                  <c:v>8.2292810457516357</c:v>
                </c:pt>
                <c:pt idx="5434">
                  <c:v>3.2705882352941171</c:v>
                </c:pt>
                <c:pt idx="5435">
                  <c:v>1.9124183006535949</c:v>
                </c:pt>
                <c:pt idx="5436">
                  <c:v>4.3681045751633993</c:v>
                </c:pt>
                <c:pt idx="5437">
                  <c:v>7.4556862745098043</c:v>
                </c:pt>
                <c:pt idx="5438">
                  <c:v>9.3241830065359483</c:v>
                </c:pt>
                <c:pt idx="5439">
                  <c:v>10.531764705882354</c:v>
                </c:pt>
                <c:pt idx="5440">
                  <c:v>11.079738562091505</c:v>
                </c:pt>
                <c:pt idx="5441">
                  <c:v>7.742483660130719</c:v>
                </c:pt>
                <c:pt idx="5442">
                  <c:v>4.5816993464052294</c:v>
                </c:pt>
                <c:pt idx="5443">
                  <c:v>4.1720261437908501</c:v>
                </c:pt>
                <c:pt idx="5444">
                  <c:v>6.9728104575163403</c:v>
                </c:pt>
                <c:pt idx="5445">
                  <c:v>6.1858823529411771</c:v>
                </c:pt>
                <c:pt idx="5446">
                  <c:v>6.1858823529411771</c:v>
                </c:pt>
                <c:pt idx="5447">
                  <c:v>6.1827450980392165</c:v>
                </c:pt>
                <c:pt idx="5448">
                  <c:v>4.4000000000000004</c:v>
                </c:pt>
                <c:pt idx="5449">
                  <c:v>0.46352941176470597</c:v>
                </c:pt>
                <c:pt idx="5450">
                  <c:v>0.17385620915032682</c:v>
                </c:pt>
                <c:pt idx="5451">
                  <c:v>0.17385620915032682</c:v>
                </c:pt>
                <c:pt idx="5452">
                  <c:v>0.17385620915032682</c:v>
                </c:pt>
                <c:pt idx="5453">
                  <c:v>7.1895424836601315E-2</c:v>
                </c:pt>
                <c:pt idx="5454">
                  <c:v>0.33934640522875814</c:v>
                </c:pt>
                <c:pt idx="5455">
                  <c:v>2.1613071895424838</c:v>
                </c:pt>
                <c:pt idx="5456">
                  <c:v>3.5670588235294121</c:v>
                </c:pt>
                <c:pt idx="5457">
                  <c:v>5.7908496732026142</c:v>
                </c:pt>
                <c:pt idx="5458">
                  <c:v>8.132026143790851</c:v>
                </c:pt>
                <c:pt idx="5459">
                  <c:v>9.6274509803921564</c:v>
                </c:pt>
                <c:pt idx="5460">
                  <c:v>7.8054901960784306</c:v>
                </c:pt>
                <c:pt idx="5461">
                  <c:v>6.3997385620915042</c:v>
                </c:pt>
                <c:pt idx="5462">
                  <c:v>4.1759477124183011</c:v>
                </c:pt>
                <c:pt idx="5463">
                  <c:v>1.8705882352941181</c:v>
                </c:pt>
                <c:pt idx="5464">
                  <c:v>0.15738562091503269</c:v>
                </c:pt>
                <c:pt idx="5465">
                  <c:v>0.61124183006535948</c:v>
                </c:pt>
                <c:pt idx="5466">
                  <c:v>0.6588235294117647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8.3660130718954243E-2</c:v>
                </c:pt>
                <c:pt idx="5472">
                  <c:v>0.65385620915032683</c:v>
                </c:pt>
                <c:pt idx="5473">
                  <c:v>1.8282352941176472</c:v>
                </c:pt>
                <c:pt idx="5474">
                  <c:v>3.056993464052288</c:v>
                </c:pt>
                <c:pt idx="5475">
                  <c:v>4.2154248366013078</c:v>
                </c:pt>
                <c:pt idx="5476">
                  <c:v>4.131764705882353</c:v>
                </c:pt>
                <c:pt idx="5477">
                  <c:v>3.5615686274509804</c:v>
                </c:pt>
                <c:pt idx="5478">
                  <c:v>2.5223529411764707</c:v>
                </c:pt>
                <c:pt idx="5479">
                  <c:v>3.5652287581699347</c:v>
                </c:pt>
                <c:pt idx="5480">
                  <c:v>4.1294117647058828</c:v>
                </c:pt>
                <c:pt idx="5481">
                  <c:v>4.5861437908496727</c:v>
                </c:pt>
                <c:pt idx="5482">
                  <c:v>4.8266666666666671</c:v>
                </c:pt>
                <c:pt idx="5483">
                  <c:v>4.8698039215686277</c:v>
                </c:pt>
                <c:pt idx="5484">
                  <c:v>3.9090196078431378</c:v>
                </c:pt>
                <c:pt idx="5485">
                  <c:v>3.549803921568627</c:v>
                </c:pt>
                <c:pt idx="5486">
                  <c:v>3.5430065359477125</c:v>
                </c:pt>
                <c:pt idx="5487">
                  <c:v>4.1181699346405223</c:v>
                </c:pt>
                <c:pt idx="5488">
                  <c:v>4.7126797385620911</c:v>
                </c:pt>
                <c:pt idx="5489">
                  <c:v>4.3469281045751638</c:v>
                </c:pt>
                <c:pt idx="5490">
                  <c:v>3.8454901960784316</c:v>
                </c:pt>
                <c:pt idx="5491">
                  <c:v>5.5354248366013072</c:v>
                </c:pt>
                <c:pt idx="5492">
                  <c:v>4.9372549019607845</c:v>
                </c:pt>
                <c:pt idx="5493">
                  <c:v>4.1644444444444453</c:v>
                </c:pt>
                <c:pt idx="5494">
                  <c:v>3.2193464052287584</c:v>
                </c:pt>
                <c:pt idx="5495">
                  <c:v>2.357385620915033</c:v>
                </c:pt>
                <c:pt idx="5496">
                  <c:v>0.21751633986928107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0.18352941176470586</c:v>
                </c:pt>
                <c:pt idx="5502">
                  <c:v>0.1866666666666667</c:v>
                </c:pt>
                <c:pt idx="5503">
                  <c:v>0.77803921568627443</c:v>
                </c:pt>
                <c:pt idx="5504">
                  <c:v>1.5181699346405229</c:v>
                </c:pt>
                <c:pt idx="5505">
                  <c:v>2.7720261437908502</c:v>
                </c:pt>
                <c:pt idx="5506">
                  <c:v>7.0695424836601308</c:v>
                </c:pt>
                <c:pt idx="5507">
                  <c:v>9.8112418300653612</c:v>
                </c:pt>
                <c:pt idx="5508">
                  <c:v>12.33437908496732</c:v>
                </c:pt>
                <c:pt idx="5509">
                  <c:v>12.009934640522875</c:v>
                </c:pt>
                <c:pt idx="5510">
                  <c:v>11.197647058823531</c:v>
                </c:pt>
                <c:pt idx="5511">
                  <c:v>6.7166013071895438</c:v>
                </c:pt>
                <c:pt idx="5512">
                  <c:v>4.5003921568627447</c:v>
                </c:pt>
                <c:pt idx="5513">
                  <c:v>4.7560784313725488</c:v>
                </c:pt>
                <c:pt idx="5514">
                  <c:v>7.5304575163398697</c:v>
                </c:pt>
                <c:pt idx="5515">
                  <c:v>9.4954248366013072</c:v>
                </c:pt>
                <c:pt idx="5516">
                  <c:v>10.044183006535947</c:v>
                </c:pt>
                <c:pt idx="5517">
                  <c:v>10.457254901960782</c:v>
                </c:pt>
                <c:pt idx="5518">
                  <c:v>7.7450980392156872</c:v>
                </c:pt>
                <c:pt idx="5519">
                  <c:v>4.5707189542483659</c:v>
                </c:pt>
                <c:pt idx="5520">
                  <c:v>3.3241830065359479</c:v>
                </c:pt>
                <c:pt idx="5521">
                  <c:v>6.1613071895424838</c:v>
                </c:pt>
                <c:pt idx="5522">
                  <c:v>5.5092810457516341</c:v>
                </c:pt>
                <c:pt idx="5523">
                  <c:v>4.8512418300653595</c:v>
                </c:pt>
                <c:pt idx="5524">
                  <c:v>4.8355555555555556</c:v>
                </c:pt>
                <c:pt idx="5525">
                  <c:v>3.7377777777777776</c:v>
                </c:pt>
                <c:pt idx="5526">
                  <c:v>2.0075816993464053</c:v>
                </c:pt>
                <c:pt idx="5527">
                  <c:v>1.9328104575163396</c:v>
                </c:pt>
                <c:pt idx="5528">
                  <c:v>1.9328104575163396</c:v>
                </c:pt>
                <c:pt idx="5529">
                  <c:v>1.9328104575163396</c:v>
                </c:pt>
                <c:pt idx="5530">
                  <c:v>1.8705882352941181</c:v>
                </c:pt>
                <c:pt idx="5531">
                  <c:v>0.24993464052287584</c:v>
                </c:pt>
                <c:pt idx="5532">
                  <c:v>1.2211764705882353</c:v>
                </c:pt>
                <c:pt idx="5533">
                  <c:v>1.6078431372549018</c:v>
                </c:pt>
                <c:pt idx="5534">
                  <c:v>2.8562091503267979</c:v>
                </c:pt>
                <c:pt idx="5535">
                  <c:v>4.4227450980392158</c:v>
                </c:pt>
                <c:pt idx="5536">
                  <c:v>5.9973856209150336</c:v>
                </c:pt>
                <c:pt idx="5537">
                  <c:v>4.8112418300653594</c:v>
                </c:pt>
                <c:pt idx="5538">
                  <c:v>4.4245751633986927</c:v>
                </c:pt>
                <c:pt idx="5539">
                  <c:v>3.1762091503267982</c:v>
                </c:pt>
                <c:pt idx="5540">
                  <c:v>1.6096732026143792</c:v>
                </c:pt>
                <c:pt idx="5541">
                  <c:v>0</c:v>
                </c:pt>
                <c:pt idx="5542">
                  <c:v>6.0392156862745093E-2</c:v>
                </c:pt>
                <c:pt idx="5543">
                  <c:v>6.3529411764705876E-2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11A-4646-9ECE-5D145B8C87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404911"/>
        <c:axId val="214405391"/>
      </c:scatterChart>
      <c:valAx>
        <c:axId val="2144049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4405391"/>
        <c:crosses val="autoZero"/>
        <c:crossBetween val="midCat"/>
      </c:valAx>
      <c:valAx>
        <c:axId val="214405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44049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3DChart>
        <c:wireframe val="0"/>
        <c:ser>
          <c:idx val="0"/>
          <c:order val="0"/>
          <c:tx>
            <c:strRef>
              <c:f>'等高線(個数考慮) (2)'!$A$3</c:f>
              <c:strCache>
                <c:ptCount val="1"/>
                <c:pt idx="0">
                  <c:v>20-30</c:v>
                </c:pt>
              </c:strCache>
            </c:strRef>
          </c:tx>
          <c:spPr>
            <a:solidFill>
              <a:schemeClr val="accent1"/>
            </a:solidFill>
            <a:ln/>
            <a:effectLst/>
            <a:sp3d/>
          </c:spPr>
          <c:cat>
            <c:strRef>
              <c:f>'等高線(個数考慮) (2)'!$B$2:$I$2</c:f>
              <c:strCache>
                <c:ptCount val="8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</c:strCache>
            </c:strRef>
          </c:cat>
          <c:val>
            <c:numRef>
              <c:f>'等高線(個数考慮) (2)'!$B$3:$I$3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0-C471-47CD-AF82-03AEBD588766}"/>
            </c:ext>
          </c:extLst>
        </c:ser>
        <c:ser>
          <c:idx val="1"/>
          <c:order val="1"/>
          <c:tx>
            <c:strRef>
              <c:f>'等高線(個数考慮) (2)'!$A$4</c:f>
              <c:strCache>
                <c:ptCount val="1"/>
                <c:pt idx="0">
                  <c:v>30-40</c:v>
                </c:pt>
              </c:strCache>
            </c:strRef>
          </c:tx>
          <c:spPr>
            <a:solidFill>
              <a:schemeClr val="accent2"/>
            </a:solidFill>
            <a:ln/>
            <a:effectLst/>
            <a:sp3d/>
          </c:spPr>
          <c:cat>
            <c:strRef>
              <c:f>'等高線(個数考慮) (2)'!$B$2:$I$2</c:f>
              <c:strCache>
                <c:ptCount val="8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</c:strCache>
            </c:strRef>
          </c:cat>
          <c:val>
            <c:numRef>
              <c:f>'等高線(個数考慮) (2)'!$B$4:$I$4</c:f>
              <c:numCache>
                <c:formatCode>General</c:formatCode>
                <c:ptCount val="8"/>
                <c:pt idx="4" formatCode="0.0_ ">
                  <c:v>2.8521877599524652</c:v>
                </c:pt>
                <c:pt idx="5" formatCode="0.0_ ">
                  <c:v>3.7067114845938369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71-47CD-AF82-03AEBD588766}"/>
            </c:ext>
          </c:extLst>
        </c:ser>
        <c:ser>
          <c:idx val="2"/>
          <c:order val="2"/>
          <c:tx>
            <c:strRef>
              <c:f>'等高線(個数考慮) (2)'!$A$5</c:f>
              <c:strCache>
                <c:ptCount val="1"/>
                <c:pt idx="0">
                  <c:v>40-50</c:v>
                </c:pt>
              </c:strCache>
            </c:strRef>
          </c:tx>
          <c:spPr>
            <a:solidFill>
              <a:schemeClr val="accent3"/>
            </a:solidFill>
            <a:ln/>
            <a:effectLst/>
            <a:sp3d/>
          </c:spPr>
          <c:cat>
            <c:strRef>
              <c:f>'等高線(個数考慮) (2)'!$B$2:$I$2</c:f>
              <c:strCache>
                <c:ptCount val="8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</c:strCache>
            </c:strRef>
          </c:cat>
          <c:val>
            <c:numRef>
              <c:f>'等高線(個数考慮) (2)'!$B$5:$I$5</c:f>
              <c:numCache>
                <c:formatCode>General</c:formatCode>
                <c:ptCount val="8"/>
                <c:pt idx="2" formatCode="0.0_ ">
                  <c:v>3.4545374560080453</c:v>
                </c:pt>
                <c:pt idx="3" formatCode="0.0_ ">
                  <c:v>3.8835733755385564</c:v>
                </c:pt>
                <c:pt idx="4" formatCode="0.0_ ">
                  <c:v>4.2671463296062209</c:v>
                </c:pt>
                <c:pt idx="5" formatCode="0.0_ ">
                  <c:v>4.3236702977487296</c:v>
                </c:pt>
                <c:pt idx="6" formatCode="0.0_ ">
                  <c:v>2.8311839166046173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71-47CD-AF82-03AEBD588766}"/>
            </c:ext>
          </c:extLst>
        </c:ser>
        <c:ser>
          <c:idx val="3"/>
          <c:order val="3"/>
          <c:tx>
            <c:strRef>
              <c:f>'等高線(個数考慮) (2)'!$A$6</c:f>
              <c:strCache>
                <c:ptCount val="1"/>
                <c:pt idx="0">
                  <c:v>50-60</c:v>
                </c:pt>
              </c:strCache>
            </c:strRef>
          </c:tx>
          <c:spPr>
            <a:solidFill>
              <a:schemeClr val="accent4"/>
            </a:solidFill>
            <a:ln/>
            <a:effectLst/>
            <a:sp3d/>
          </c:spPr>
          <c:cat>
            <c:strRef>
              <c:f>'等高線(個数考慮) (2)'!$B$2:$I$2</c:f>
              <c:strCache>
                <c:ptCount val="8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</c:strCache>
            </c:strRef>
          </c:cat>
          <c:val>
            <c:numRef>
              <c:f>'等高線(個数考慮) (2)'!$B$6:$I$6</c:f>
              <c:numCache>
                <c:formatCode>0.0_ </c:formatCode>
                <c:ptCount val="8"/>
                <c:pt idx="1">
                  <c:v>3.8059147091179701</c:v>
                </c:pt>
                <c:pt idx="2">
                  <c:v>4.4491350677754884</c:v>
                </c:pt>
                <c:pt idx="3">
                  <c:v>4.4651862677438121</c:v>
                </c:pt>
                <c:pt idx="4">
                  <c:v>4.6253481743574643</c:v>
                </c:pt>
                <c:pt idx="5">
                  <c:v>5.8143905851685824</c:v>
                </c:pt>
                <c:pt idx="6">
                  <c:v>4.6075882352941173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71-47CD-AF82-03AEBD588766}"/>
            </c:ext>
          </c:extLst>
        </c:ser>
        <c:ser>
          <c:idx val="4"/>
          <c:order val="4"/>
          <c:tx>
            <c:strRef>
              <c:f>'等高線(個数考慮) (2)'!$A$7</c:f>
              <c:strCache>
                <c:ptCount val="1"/>
                <c:pt idx="0">
                  <c:v>60-70</c:v>
                </c:pt>
              </c:strCache>
            </c:strRef>
          </c:tx>
          <c:spPr>
            <a:solidFill>
              <a:schemeClr val="accent5"/>
            </a:solidFill>
            <a:ln/>
            <a:effectLst/>
            <a:sp3d/>
          </c:spPr>
          <c:cat>
            <c:strRef>
              <c:f>'等高線(個数考慮) (2)'!$B$2:$I$2</c:f>
              <c:strCache>
                <c:ptCount val="8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</c:strCache>
            </c:strRef>
          </c:cat>
          <c:val>
            <c:numRef>
              <c:f>'等高線(個数考慮) (2)'!$B$7:$I$7</c:f>
              <c:numCache>
                <c:formatCode>0.0_ </c:formatCode>
                <c:ptCount val="8"/>
                <c:pt idx="1">
                  <c:v>3.7971909737130849</c:v>
                </c:pt>
                <c:pt idx="2">
                  <c:v>4.1484859766691509</c:v>
                </c:pt>
                <c:pt idx="3">
                  <c:v>4.6878383838383817</c:v>
                </c:pt>
                <c:pt idx="4">
                  <c:v>4.7917203650917015</c:v>
                </c:pt>
                <c:pt idx="5">
                  <c:v>5.3009010043041584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71-47CD-AF82-03AEBD588766}"/>
            </c:ext>
          </c:extLst>
        </c:ser>
        <c:ser>
          <c:idx val="5"/>
          <c:order val="5"/>
          <c:tx>
            <c:strRef>
              <c:f>'等高線(個数考慮) (2)'!$A$8</c:f>
              <c:strCache>
                <c:ptCount val="1"/>
                <c:pt idx="0">
                  <c:v>70-80</c:v>
                </c:pt>
              </c:strCache>
            </c:strRef>
          </c:tx>
          <c:spPr>
            <a:solidFill>
              <a:schemeClr val="accent6"/>
            </a:solidFill>
            <a:ln/>
            <a:effectLst/>
            <a:sp3d/>
          </c:spPr>
          <c:cat>
            <c:strRef>
              <c:f>'等高線(個数考慮) (2)'!$B$2:$I$2</c:f>
              <c:strCache>
                <c:ptCount val="8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</c:strCache>
            </c:strRef>
          </c:cat>
          <c:val>
            <c:numRef>
              <c:f>'等高線(個数考慮) (2)'!$B$8:$I$8</c:f>
              <c:numCache>
                <c:formatCode>0.0_ </c:formatCode>
                <c:ptCount val="8"/>
                <c:pt idx="1">
                  <c:v>3.6740378575672707</c:v>
                </c:pt>
                <c:pt idx="2">
                  <c:v>3.9392470816565375</c:v>
                </c:pt>
                <c:pt idx="3">
                  <c:v>4.3397037037037016</c:v>
                </c:pt>
                <c:pt idx="4">
                  <c:v>3.8953473067387883</c:v>
                </c:pt>
                <c:pt idx="5">
                  <c:v>2.1338664616173268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71-47CD-AF82-03AEBD588766}"/>
            </c:ext>
          </c:extLst>
        </c:ser>
        <c:ser>
          <c:idx val="6"/>
          <c:order val="6"/>
          <c:tx>
            <c:strRef>
              <c:f>'等高線(個数考慮) (2)'!$A$9</c:f>
              <c:strCache>
                <c:ptCount val="1"/>
                <c:pt idx="0">
                  <c:v>80-90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/>
            <a:effectLst/>
            <a:sp3d/>
          </c:spPr>
          <c:cat>
            <c:strRef>
              <c:f>'等高線(個数考慮) (2)'!$B$2:$I$2</c:f>
              <c:strCache>
                <c:ptCount val="8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</c:strCache>
            </c:strRef>
          </c:cat>
          <c:val>
            <c:numRef>
              <c:f>'等高線(個数考慮) (2)'!$B$9:$I$9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6-C471-47CD-AF82-03AEBD588766}"/>
            </c:ext>
          </c:extLst>
        </c:ser>
        <c:ser>
          <c:idx val="7"/>
          <c:order val="7"/>
          <c:tx>
            <c:strRef>
              <c:f>'等高線(個数考慮) (2)'!$A$10</c:f>
              <c:strCache>
                <c:ptCount val="1"/>
                <c:pt idx="0">
                  <c:v>90-100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/>
            <a:effectLst/>
            <a:sp3d/>
          </c:spPr>
          <c:cat>
            <c:strRef>
              <c:f>'等高線(個数考慮) (2)'!$B$2:$I$2</c:f>
              <c:strCache>
                <c:ptCount val="8"/>
                <c:pt idx="0">
                  <c:v>0-10</c:v>
                </c:pt>
                <c:pt idx="1">
                  <c:v>10-20</c:v>
                </c:pt>
                <c:pt idx="2">
                  <c:v>20-30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70-80</c:v>
                </c:pt>
              </c:strCache>
            </c:strRef>
          </c:cat>
          <c:val>
            <c:numRef>
              <c:f>'等高線(個数考慮) (2)'!$B$10:$I$10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7-C471-47CD-AF82-03AEBD588766}"/>
            </c:ext>
          </c:extLst>
        </c:ser>
        <c:bandFmts>
          <c:bandFmt>
            <c:idx val="0"/>
            <c:spPr>
              <a:solidFill>
                <a:schemeClr val="accent1"/>
              </a:solidFill>
              <a:ln/>
              <a:effectLst/>
              <a:sp3d/>
            </c:spPr>
          </c:bandFmt>
          <c:bandFmt>
            <c:idx val="1"/>
            <c:spPr>
              <a:solidFill>
                <a:schemeClr val="accent2"/>
              </a:solidFill>
              <a:ln/>
              <a:effectLst/>
              <a:sp3d/>
            </c:spPr>
          </c:bandFmt>
          <c:bandFmt>
            <c:idx val="2"/>
            <c:spPr>
              <a:solidFill>
                <a:schemeClr val="accent3"/>
              </a:solidFill>
              <a:ln/>
              <a:effectLst/>
              <a:sp3d/>
            </c:spPr>
          </c:bandFmt>
          <c:bandFmt>
            <c:idx val="3"/>
            <c:spPr>
              <a:solidFill>
                <a:schemeClr val="accent4"/>
              </a:solidFill>
              <a:ln/>
              <a:effectLst/>
              <a:sp3d/>
            </c:spPr>
          </c:bandFmt>
          <c:bandFmt>
            <c:idx val="4"/>
            <c:spPr>
              <a:solidFill>
                <a:schemeClr val="accent5"/>
              </a:solidFill>
              <a:ln/>
              <a:effectLst/>
              <a:sp3d/>
            </c:spPr>
          </c:bandFmt>
          <c:bandFmt>
            <c:idx val="5"/>
            <c:spPr>
              <a:solidFill>
                <a:schemeClr val="accent6"/>
              </a:solidFill>
              <a:ln/>
              <a:effectLst/>
              <a:sp3d/>
            </c:spPr>
          </c:bandFmt>
          <c:bandFmt>
            <c:idx val="6"/>
            <c:spPr>
              <a:solidFill>
                <a:schemeClr val="accent1">
                  <a:lumMod val="60000"/>
                </a:schemeClr>
              </a:solidFill>
              <a:ln/>
              <a:effectLst/>
              <a:sp3d/>
            </c:spPr>
          </c:bandFmt>
          <c:bandFmt>
            <c:idx val="7"/>
            <c:spPr>
              <a:solidFill>
                <a:schemeClr val="accent2">
                  <a:lumMod val="60000"/>
                </a:schemeClr>
              </a:solidFill>
              <a:ln/>
              <a:effectLst/>
              <a:sp3d/>
            </c:spPr>
          </c:bandFmt>
          <c:bandFmt>
            <c:idx val="8"/>
            <c:spPr>
              <a:solidFill>
                <a:schemeClr val="accent3">
                  <a:lumMod val="60000"/>
                </a:schemeClr>
              </a:solidFill>
              <a:ln/>
              <a:effectLst/>
              <a:sp3d/>
            </c:spPr>
          </c:bandFmt>
          <c:bandFmt>
            <c:idx val="9"/>
            <c:spPr>
              <a:solidFill>
                <a:schemeClr val="accent4">
                  <a:lumMod val="60000"/>
                </a:schemeClr>
              </a:solidFill>
              <a:ln/>
              <a:effectLst/>
              <a:sp3d/>
            </c:spPr>
          </c:bandFmt>
          <c:bandFmt>
            <c:idx val="10"/>
            <c:spPr>
              <a:solidFill>
                <a:schemeClr val="accent5">
                  <a:lumMod val="60000"/>
                </a:schemeClr>
              </a:solidFill>
              <a:ln/>
              <a:effectLst/>
              <a:sp3d/>
            </c:spPr>
          </c:bandFmt>
          <c:bandFmt>
            <c:idx val="11"/>
            <c:spPr>
              <a:solidFill>
                <a:schemeClr val="accent6">
                  <a:lumMod val="60000"/>
                </a:schemeClr>
              </a:solidFill>
              <a:ln/>
              <a:effectLst/>
              <a:sp3d/>
            </c:spPr>
          </c:bandFmt>
          <c:bandFm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/>
              <a:effectLst/>
              <a:sp3d/>
            </c:spPr>
          </c:bandFmt>
          <c:bandFm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/>
              <a:effectLst/>
              <a:sp3d/>
            </c:spPr>
          </c:bandFmt>
          <c:bandFm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/>
              <a:effectLst/>
              <a:sp3d/>
            </c:spPr>
          </c:bandFmt>
        </c:bandFmts>
        <c:axId val="609071535"/>
        <c:axId val="609070095"/>
        <c:axId val="604737359"/>
      </c:surface3DChart>
      <c:catAx>
        <c:axId val="6090715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09070095"/>
        <c:crosses val="autoZero"/>
        <c:auto val="1"/>
        <c:lblAlgn val="ctr"/>
        <c:lblOffset val="100"/>
        <c:noMultiLvlLbl val="0"/>
      </c:catAx>
      <c:valAx>
        <c:axId val="6090700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09071535"/>
        <c:crosses val="autoZero"/>
        <c:crossBetween val="midCat"/>
        <c:majorUnit val="1"/>
      </c:valAx>
      <c:serAx>
        <c:axId val="604737359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09070095"/>
        <c:crosses val="autoZero"/>
      </c:serAx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lang="ja-JP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C4F5E-156A-4FDA-A72F-2CCB58B39966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0116A-DF2C-4B20-A269-0CA11FAF3B78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4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0116A-DF2C-4B20-A269-0CA11FAF3B7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188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0116A-DF2C-4B20-A269-0CA11FAF3B7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053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BCA103-A39B-0711-B783-BC8222B99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4FEA102-F582-9B7B-AEA1-209E3F11B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E97945-880C-F28B-ACF6-3F68893F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DE30-D737-469B-AF45-1FBF4374619F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E502B4-FB1D-A268-46B9-02E52C9DA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12AEE1-2162-CEB0-287F-32E36ACBE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9C23-833C-46C6-B861-D48147E1079F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785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BAD186-1BAC-058B-ABC9-40B94F6B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0F8B21F-528C-5289-68C6-DD631C611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3D6192-9084-7395-474A-AAEEDCEE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DE30-D737-469B-AF45-1FBF4374619F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63C0A1-FC68-CC05-A703-99B0C777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AB4CCE-79C0-50A5-BF85-2D18FB74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9C23-833C-46C6-B861-D48147E1079F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85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F7AC328-E836-254E-08BA-E704C5B2E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C303F3B-73AD-581D-935B-1AB66712D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17D816-73D2-EDB1-AEF7-DCD4C3C84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DE30-D737-469B-AF45-1FBF4374619F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91BE67-CC0C-A90D-8351-2B25057B4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EB0425-2C9D-C23D-971C-C3F65783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9C23-833C-46C6-B861-D48147E1079F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06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95BCE2-FCE2-6734-5086-1377A12C7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C9DABC-1C6E-5214-454A-EF447999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A28418-FA2D-78A9-1336-BCB1495FC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DE30-D737-469B-AF45-1FBF4374619F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3C8251-FC46-43B9-7376-9F632CD02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1F0FF9-62D4-CAE1-D38D-2541C1635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9C23-833C-46C6-B861-D48147E1079F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78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FC09DC-8AF7-2DCC-B9CB-2A36037FB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4D3CC-3593-0895-6A0F-9B912DB8A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567D64-18FF-30CD-0C2D-DD7AAC3D9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DE30-D737-469B-AF45-1FBF4374619F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26C007-E647-6675-9855-2D5CEBA46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D67EE1-CF57-E501-A47E-F95B2D308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9C23-833C-46C6-B861-D48147E1079F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333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A2932F-AB4D-9910-BB67-28352139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46F16B-8F02-E8C9-9232-E2F1C16ED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37C9BF1-60BE-A4B4-DB1E-C8F8329E1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CFEECD9-6A69-F400-0495-09845D067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DE30-D737-469B-AF45-1FBF4374619F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8D70B4-F0EA-B21C-2D66-A3911B5F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6522B15-5881-A32E-CE14-2CB4512D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9C23-833C-46C6-B861-D48147E1079F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21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BD8871-298A-BF79-5C14-3C12D1EB8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48C222B-3D41-52DD-8CE5-AD7C5815C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C538A5E-71D4-D6D3-7416-2EAA709CF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5471F16-BC3B-D47A-7D17-3AA50D43F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8FFBADE-3A1C-9A63-FA07-5D0E0B2BF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F39904E-A646-8CE6-3785-5EA8F03BD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DE30-D737-469B-AF45-1FBF4374619F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A936A91-5ECD-265A-92F6-120CBC2A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4D0B538-4AD7-9AEE-9CFF-16BDD5D5B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9C23-833C-46C6-B861-D48147E1079F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080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596EA1-FDD4-D966-171F-3B24E21AC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8F9157B-2CBA-3E68-E5BF-5C315451F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DE30-D737-469B-AF45-1FBF4374619F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01254BE-C21F-9544-0A42-FA52CF71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2044B60-BF9B-908B-6D2F-F2BC7E3D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9C23-833C-46C6-B861-D48147E1079F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86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5E73F22-A30E-0E06-290B-D283B9237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DE30-D737-469B-AF45-1FBF4374619F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728D2FD-A4A1-44B4-1859-8F7BB4E5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196F87-CEB4-9231-DE4E-F83FB8B4F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9C23-833C-46C6-B861-D48147E1079F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619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793340-3FA9-6F53-C918-F08B5301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E42D1C-5A91-A84B-A41D-2E6C27C73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134383-F1D0-86D3-9D92-72AEE39B2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29205D-F495-3E83-2934-F877844A2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DE30-D737-469B-AF45-1FBF4374619F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CAC97D-341C-BE1E-1D62-CB64F9936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3D67DF-A767-92B6-9162-ED619285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9C23-833C-46C6-B861-D48147E1079F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13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5B5799-C144-7B76-07E1-1B861B6B1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FFF9D44-B7A3-853C-0310-3AB0812C6F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50486EF-3DC9-08E3-70E6-7C5E0FAF2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22DF532-45B6-9C74-15F7-2BE224F0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DE30-D737-469B-AF45-1FBF4374619F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0685DC0-AAA9-A93A-43AC-88CBA452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30090A-EA55-6B45-5F83-78EB301F1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29C23-833C-46C6-B861-D48147E1079F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8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42EF28D-E901-F91A-705D-56C082BE3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EE50CE-AF11-51E9-93E2-2D25F4784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0996DA-1B43-655F-07BA-76D21C0E9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09DE30-D737-469B-AF45-1FBF4374619F}" type="datetimeFigureOut">
              <a:rPr kumimoji="1" lang="ja-JP" altLang="en-US" smtClean="0"/>
              <a:t>2026/5/20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09CC45-5CB0-D098-15A0-EDBD2186DB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D97910-B418-5505-694C-4FA517B7C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729C23-833C-46C6-B861-D48147E1079F}" type="slidenum">
              <a:rPr kumimoji="1" lang="ja-JP" altLang="en-US" smtClean="0"/>
              <a:t>‹N°›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87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hart" Target="../charts/chart4.xml"/><Relationship Id="rId7" Type="http://schemas.openxmlformats.org/officeDocument/2006/relationships/image" Target="../media/image1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hart" Target="../charts/chart6.xml"/><Relationship Id="rId7" Type="http://schemas.openxmlformats.org/officeDocument/2006/relationships/image" Target="../media/image18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3292D95-F737-E039-8E68-EE743325C171}"/>
              </a:ext>
            </a:extLst>
          </p:cNvPr>
          <p:cNvSpPr txBox="1"/>
          <p:nvPr/>
        </p:nvSpPr>
        <p:spPr>
          <a:xfrm>
            <a:off x="0" y="1266231"/>
            <a:ext cx="120436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  <a:spcBef>
                <a:spcPct val="50000"/>
              </a:spcBef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Observation of Gas and Water Distributions </a:t>
            </a:r>
          </a:p>
          <a:p>
            <a:pPr algn="ctr">
              <a:lnSpc>
                <a:spcPts val="3200"/>
              </a:lnSpc>
              <a:spcBef>
                <a:spcPct val="50000"/>
              </a:spcBef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in a Proton Exchange Membrane Water </a:t>
            </a:r>
            <a:r>
              <a:rPr lang="en-US" altLang="ja-JP" sz="32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Electrolyzer</a:t>
            </a: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  <a:p>
            <a:pPr algn="ctr">
              <a:lnSpc>
                <a:spcPts val="3200"/>
              </a:lnSpc>
              <a:spcBef>
                <a:spcPct val="50000"/>
              </a:spcBef>
            </a:pPr>
            <a:r>
              <a:rPr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Using Operando X-ray CT</a:t>
            </a:r>
          </a:p>
        </p:txBody>
      </p:sp>
      <p:sp>
        <p:nvSpPr>
          <p:cNvPr id="3" name="テキスト ボックス 5">
            <a:extLst>
              <a:ext uri="{FF2B5EF4-FFF2-40B4-BE49-F238E27FC236}">
                <a16:creationId xmlns:a16="http://schemas.microsoft.com/office/drawing/2014/main" id="{962ABEC8-136D-5969-0A4A-930DBE3C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734" y="4206324"/>
            <a:ext cx="9126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ja-JP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Satoru Kato , Tetsuichiro Hayakawa, Yuki Higuchi, Yusaku Nishimura, Toshikazu Satoh, Wataru Yoshimune</a:t>
            </a:r>
          </a:p>
          <a:p>
            <a:pPr algn="ctr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(TOYOTA Central R&amp;D Labs., Inc.)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108DB4-0212-3C63-4E52-3785C5C7F04C}"/>
              </a:ext>
            </a:extLst>
          </p:cNvPr>
          <p:cNvSpPr txBox="1"/>
          <p:nvPr/>
        </p:nvSpPr>
        <p:spPr>
          <a:xfrm>
            <a:off x="0" y="142020"/>
            <a:ext cx="2118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MS10, 303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6F55B6E-8791-9B85-5765-8008DBFDA0D3}"/>
              </a:ext>
            </a:extLst>
          </p:cNvPr>
          <p:cNvSpPr txBox="1"/>
          <p:nvPr/>
        </p:nvSpPr>
        <p:spPr>
          <a:xfrm>
            <a:off x="9553577" y="134112"/>
            <a:ext cx="263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err="1"/>
              <a:t>InterPore</a:t>
            </a:r>
            <a:r>
              <a:rPr lang="ja-JP" altLang="en-US" sz="2400" dirty="0"/>
              <a:t> </a:t>
            </a:r>
            <a:r>
              <a:rPr kumimoji="1" lang="en-US" altLang="ja-JP" sz="2400" dirty="0"/>
              <a:t>2026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45058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8D372-41BD-ACAC-FA44-C0583B5F0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397F7E9-5953-7052-2B3A-46EA9AC15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8" b="13991"/>
          <a:stretch>
            <a:fillRect/>
          </a:stretch>
        </p:blipFill>
        <p:spPr>
          <a:xfrm>
            <a:off x="3492706" y="2573631"/>
            <a:ext cx="6228410" cy="2987348"/>
          </a:xfrm>
          <a:prstGeom prst="rect">
            <a:avLst/>
          </a:prstGeom>
        </p:spPr>
      </p:pic>
      <p:sp>
        <p:nvSpPr>
          <p:cNvPr id="63" name="矢印: 右 62">
            <a:extLst>
              <a:ext uri="{FF2B5EF4-FFF2-40B4-BE49-F238E27FC236}">
                <a16:creationId xmlns:a16="http://schemas.microsoft.com/office/drawing/2014/main" id="{22632337-8628-0320-A921-052889B4B1C1}"/>
              </a:ext>
            </a:extLst>
          </p:cNvPr>
          <p:cNvSpPr/>
          <p:nvPr/>
        </p:nvSpPr>
        <p:spPr>
          <a:xfrm rot="11808999" flipV="1">
            <a:off x="7907031" y="3186348"/>
            <a:ext cx="628550" cy="4460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dirty="0"/>
              <a:t>scan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640DE3-C47A-FA95-25CA-046EAE1E877D}"/>
              </a:ext>
            </a:extLst>
          </p:cNvPr>
          <p:cNvSpPr txBox="1"/>
          <p:nvPr/>
        </p:nvSpPr>
        <p:spPr>
          <a:xfrm>
            <a:off x="124303" y="239405"/>
            <a:ext cx="370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3. Result &amp; Discussion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0AD58CC-5E82-D4A3-BFFB-D34BE193FF32}"/>
              </a:ext>
            </a:extLst>
          </p:cNvPr>
          <p:cNvSpPr txBox="1"/>
          <p:nvPr/>
        </p:nvSpPr>
        <p:spPr>
          <a:xfrm>
            <a:off x="981030" y="5605197"/>
            <a:ext cx="10229939" cy="964976"/>
          </a:xfrm>
          <a:prstGeom prst="rect">
            <a:avLst/>
          </a:prstGeom>
          <a:solidFill>
            <a:srgbClr val="FF99FF">
              <a:alpha val="50000"/>
            </a:srgb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ROI scanning yields local water saturation and contact ratios.</a:t>
            </a:r>
          </a:p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Local correlations determined by comparing identical XY positions.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2B82782-E4DB-28B2-DCD5-55251454A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23249" r="8630" b="14781"/>
          <a:stretch>
            <a:fillRect/>
          </a:stretch>
        </p:blipFill>
        <p:spPr>
          <a:xfrm>
            <a:off x="3850776" y="1280084"/>
            <a:ext cx="5358271" cy="289686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68C78C22-519A-9E94-19AF-68BA182F0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64" y="1930620"/>
            <a:ext cx="2958139" cy="2381030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64C63CF-78E1-293A-DCAD-8F7A777D63CA}"/>
              </a:ext>
            </a:extLst>
          </p:cNvPr>
          <p:cNvSpPr txBox="1"/>
          <p:nvPr/>
        </p:nvSpPr>
        <p:spPr>
          <a:xfrm>
            <a:off x="2195727" y="4001365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Cathode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5B92242-9219-C5E8-0AF7-FE17FA0BDB7A}"/>
              </a:ext>
            </a:extLst>
          </p:cNvPr>
          <p:cNvSpPr txBox="1"/>
          <p:nvPr/>
        </p:nvSpPr>
        <p:spPr>
          <a:xfrm>
            <a:off x="2272598" y="1930620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Anode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2743D86-C112-1E50-D3EC-A2B3B5191A58}"/>
              </a:ext>
            </a:extLst>
          </p:cNvPr>
          <p:cNvSpPr/>
          <p:nvPr/>
        </p:nvSpPr>
        <p:spPr>
          <a:xfrm>
            <a:off x="347764" y="2645629"/>
            <a:ext cx="2268436" cy="1417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6EC2D277-C10E-CBEC-30E2-361E0D1BDD75}"/>
              </a:ext>
            </a:extLst>
          </p:cNvPr>
          <p:cNvCxnSpPr>
            <a:cxnSpLocks/>
          </p:cNvCxnSpPr>
          <p:nvPr/>
        </p:nvCxnSpPr>
        <p:spPr>
          <a:xfrm flipH="1" flipV="1">
            <a:off x="2661566" y="2843951"/>
            <a:ext cx="1309702" cy="459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60589BF-6CB3-D943-371B-A81E9C0AFF27}"/>
              </a:ext>
            </a:extLst>
          </p:cNvPr>
          <p:cNvSpPr/>
          <p:nvPr/>
        </p:nvSpPr>
        <p:spPr>
          <a:xfrm>
            <a:off x="366814" y="2798030"/>
            <a:ext cx="2268436" cy="91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3BB37CD-3E39-0D0B-E0A8-A482181B22BD}"/>
              </a:ext>
            </a:extLst>
          </p:cNvPr>
          <p:cNvSpPr/>
          <p:nvPr/>
        </p:nvSpPr>
        <p:spPr>
          <a:xfrm>
            <a:off x="366814" y="3432945"/>
            <a:ext cx="2268436" cy="1417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DD7C025F-25BE-B7AD-1D99-01C0C517E84B}"/>
              </a:ext>
            </a:extLst>
          </p:cNvPr>
          <p:cNvCxnSpPr>
            <a:cxnSpLocks/>
          </p:cNvCxnSpPr>
          <p:nvPr/>
        </p:nvCxnSpPr>
        <p:spPr>
          <a:xfrm flipH="1">
            <a:off x="2616200" y="1600559"/>
            <a:ext cx="1431925" cy="10427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E9F576FF-B725-49E7-78F9-6D3B725D6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t="26430" r="6090" b="19771"/>
          <a:stretch>
            <a:fillRect/>
          </a:stretch>
        </p:blipFill>
        <p:spPr>
          <a:xfrm>
            <a:off x="3971268" y="100676"/>
            <a:ext cx="5271286" cy="2548490"/>
          </a:xfrm>
          <a:prstGeom prst="rect">
            <a:avLst/>
          </a:prstGeom>
        </p:spPr>
      </p:pic>
      <p:sp>
        <p:nvSpPr>
          <p:cNvPr id="33" name="平行四辺形 32">
            <a:extLst>
              <a:ext uri="{FF2B5EF4-FFF2-40B4-BE49-F238E27FC236}">
                <a16:creationId xmlns:a16="http://schemas.microsoft.com/office/drawing/2014/main" id="{A4FF29F6-F2E9-146D-E5F3-489B9C8CA100}"/>
              </a:ext>
            </a:extLst>
          </p:cNvPr>
          <p:cNvSpPr/>
          <p:nvPr/>
        </p:nvSpPr>
        <p:spPr>
          <a:xfrm rot="11902890">
            <a:off x="8248616" y="798867"/>
            <a:ext cx="466829" cy="287384"/>
          </a:xfrm>
          <a:prstGeom prst="parallelogram">
            <a:avLst>
              <a:gd name="adj" fmla="val 46055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44" name="表 43">
            <a:extLst>
              <a:ext uri="{FF2B5EF4-FFF2-40B4-BE49-F238E27FC236}">
                <a16:creationId xmlns:a16="http://schemas.microsoft.com/office/drawing/2014/main" id="{0E646527-4498-CFC3-9D35-445C02C0C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954065"/>
              </p:ext>
            </p:extLst>
          </p:nvPr>
        </p:nvGraphicFramePr>
        <p:xfrm>
          <a:off x="9577563" y="3645200"/>
          <a:ext cx="2143862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52">
                  <a:extLst>
                    <a:ext uri="{9D8B030D-6E8A-4147-A177-3AD203B41FA5}">
                      <a16:colId xmlns:a16="http://schemas.microsoft.com/office/drawing/2014/main" val="1790637057"/>
                    </a:ext>
                  </a:extLst>
                </a:gridCol>
                <a:gridCol w="346075">
                  <a:extLst>
                    <a:ext uri="{9D8B030D-6E8A-4147-A177-3AD203B41FA5}">
                      <a16:colId xmlns:a16="http://schemas.microsoft.com/office/drawing/2014/main" val="1560534411"/>
                    </a:ext>
                  </a:extLst>
                </a:gridCol>
                <a:gridCol w="241952">
                  <a:extLst>
                    <a:ext uri="{9D8B030D-6E8A-4147-A177-3AD203B41FA5}">
                      <a16:colId xmlns:a16="http://schemas.microsoft.com/office/drawing/2014/main" val="4002594859"/>
                    </a:ext>
                  </a:extLst>
                </a:gridCol>
                <a:gridCol w="241952">
                  <a:extLst>
                    <a:ext uri="{9D8B030D-6E8A-4147-A177-3AD203B41FA5}">
                      <a16:colId xmlns:a16="http://schemas.microsoft.com/office/drawing/2014/main" val="4224811061"/>
                    </a:ext>
                  </a:extLst>
                </a:gridCol>
                <a:gridCol w="241952">
                  <a:extLst>
                    <a:ext uri="{9D8B030D-6E8A-4147-A177-3AD203B41FA5}">
                      <a16:colId xmlns:a16="http://schemas.microsoft.com/office/drawing/2014/main" val="2121232636"/>
                    </a:ext>
                  </a:extLst>
                </a:gridCol>
                <a:gridCol w="241952">
                  <a:extLst>
                    <a:ext uri="{9D8B030D-6E8A-4147-A177-3AD203B41FA5}">
                      <a16:colId xmlns:a16="http://schemas.microsoft.com/office/drawing/2014/main" val="481177849"/>
                    </a:ext>
                  </a:extLst>
                </a:gridCol>
                <a:gridCol w="241952">
                  <a:extLst>
                    <a:ext uri="{9D8B030D-6E8A-4147-A177-3AD203B41FA5}">
                      <a16:colId xmlns:a16="http://schemas.microsoft.com/office/drawing/2014/main" val="3588657278"/>
                    </a:ext>
                  </a:extLst>
                </a:gridCol>
                <a:gridCol w="346075">
                  <a:extLst>
                    <a:ext uri="{9D8B030D-6E8A-4147-A177-3AD203B41FA5}">
                      <a16:colId xmlns:a16="http://schemas.microsoft.com/office/drawing/2014/main" val="2635990634"/>
                    </a:ext>
                  </a:extLst>
                </a:gridCol>
              </a:tblGrid>
              <a:tr h="84800">
                <a:tc rowSpan="2" gridSpan="2"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999139"/>
                  </a:ext>
                </a:extLst>
              </a:tr>
              <a:tr h="72685">
                <a:tc gridSpan="2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650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91126"/>
                  </a:ext>
                </a:extLst>
              </a:tr>
              <a:tr h="72685">
                <a:tc rowSpan="6"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</a:rPr>
                        <a:t>Y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549282"/>
                  </a:ext>
                </a:extLst>
              </a:tr>
              <a:tr h="7268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782196"/>
                  </a:ext>
                </a:extLst>
              </a:tr>
              <a:tr h="7268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636112"/>
                  </a:ext>
                </a:extLst>
              </a:tr>
              <a:tr h="7268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191612"/>
                  </a:ext>
                </a:extLst>
              </a:tr>
              <a:tr h="72685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738235"/>
                  </a:ext>
                </a:extLst>
              </a:tr>
              <a:tr h="72685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650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372739"/>
                  </a:ext>
                </a:extLst>
              </a:tr>
            </a:tbl>
          </a:graphicData>
        </a:graphic>
      </p:graphicFrame>
      <p:graphicFrame>
        <p:nvGraphicFramePr>
          <p:cNvPr id="45" name="表 44">
            <a:extLst>
              <a:ext uri="{FF2B5EF4-FFF2-40B4-BE49-F238E27FC236}">
                <a16:creationId xmlns:a16="http://schemas.microsoft.com/office/drawing/2014/main" id="{C6F25F56-EBEF-33E7-28FA-7D8F4DE22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05336"/>
              </p:ext>
            </p:extLst>
          </p:nvPr>
        </p:nvGraphicFramePr>
        <p:xfrm>
          <a:off x="9567117" y="1938524"/>
          <a:ext cx="2143862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52">
                  <a:extLst>
                    <a:ext uri="{9D8B030D-6E8A-4147-A177-3AD203B41FA5}">
                      <a16:colId xmlns:a16="http://schemas.microsoft.com/office/drawing/2014/main" val="1790637057"/>
                    </a:ext>
                  </a:extLst>
                </a:gridCol>
                <a:gridCol w="346075">
                  <a:extLst>
                    <a:ext uri="{9D8B030D-6E8A-4147-A177-3AD203B41FA5}">
                      <a16:colId xmlns:a16="http://schemas.microsoft.com/office/drawing/2014/main" val="1560534411"/>
                    </a:ext>
                  </a:extLst>
                </a:gridCol>
                <a:gridCol w="241952">
                  <a:extLst>
                    <a:ext uri="{9D8B030D-6E8A-4147-A177-3AD203B41FA5}">
                      <a16:colId xmlns:a16="http://schemas.microsoft.com/office/drawing/2014/main" val="4002594859"/>
                    </a:ext>
                  </a:extLst>
                </a:gridCol>
                <a:gridCol w="241952">
                  <a:extLst>
                    <a:ext uri="{9D8B030D-6E8A-4147-A177-3AD203B41FA5}">
                      <a16:colId xmlns:a16="http://schemas.microsoft.com/office/drawing/2014/main" val="4224811061"/>
                    </a:ext>
                  </a:extLst>
                </a:gridCol>
                <a:gridCol w="241952">
                  <a:extLst>
                    <a:ext uri="{9D8B030D-6E8A-4147-A177-3AD203B41FA5}">
                      <a16:colId xmlns:a16="http://schemas.microsoft.com/office/drawing/2014/main" val="2121232636"/>
                    </a:ext>
                  </a:extLst>
                </a:gridCol>
                <a:gridCol w="241952">
                  <a:extLst>
                    <a:ext uri="{9D8B030D-6E8A-4147-A177-3AD203B41FA5}">
                      <a16:colId xmlns:a16="http://schemas.microsoft.com/office/drawing/2014/main" val="481177849"/>
                    </a:ext>
                  </a:extLst>
                </a:gridCol>
                <a:gridCol w="241952">
                  <a:extLst>
                    <a:ext uri="{9D8B030D-6E8A-4147-A177-3AD203B41FA5}">
                      <a16:colId xmlns:a16="http://schemas.microsoft.com/office/drawing/2014/main" val="3588657278"/>
                    </a:ext>
                  </a:extLst>
                </a:gridCol>
                <a:gridCol w="346075">
                  <a:extLst>
                    <a:ext uri="{9D8B030D-6E8A-4147-A177-3AD203B41FA5}">
                      <a16:colId xmlns:a16="http://schemas.microsoft.com/office/drawing/2014/main" val="2635990634"/>
                    </a:ext>
                  </a:extLst>
                </a:gridCol>
              </a:tblGrid>
              <a:tr h="84800">
                <a:tc rowSpan="2" gridSpan="2"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999139"/>
                  </a:ext>
                </a:extLst>
              </a:tr>
              <a:tr h="72685">
                <a:tc gridSpan="2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650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91126"/>
                  </a:ext>
                </a:extLst>
              </a:tr>
              <a:tr h="72685">
                <a:tc rowSpan="6"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</a:rPr>
                        <a:t>Y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549282"/>
                  </a:ext>
                </a:extLst>
              </a:tr>
              <a:tr h="7268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782196"/>
                  </a:ext>
                </a:extLst>
              </a:tr>
              <a:tr h="7268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636112"/>
                  </a:ext>
                </a:extLst>
              </a:tr>
              <a:tr h="7268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191612"/>
                  </a:ext>
                </a:extLst>
              </a:tr>
              <a:tr h="72685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738235"/>
                  </a:ext>
                </a:extLst>
              </a:tr>
              <a:tr h="72685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650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372739"/>
                  </a:ext>
                </a:extLst>
              </a:tr>
            </a:tbl>
          </a:graphicData>
        </a:graphic>
      </p:graphicFrame>
      <p:graphicFrame>
        <p:nvGraphicFramePr>
          <p:cNvPr id="46" name="表 45">
            <a:extLst>
              <a:ext uri="{FF2B5EF4-FFF2-40B4-BE49-F238E27FC236}">
                <a16:creationId xmlns:a16="http://schemas.microsoft.com/office/drawing/2014/main" id="{E95F148E-3F06-E0BD-148C-5518B0B22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546793"/>
              </p:ext>
            </p:extLst>
          </p:nvPr>
        </p:nvGraphicFramePr>
        <p:xfrm>
          <a:off x="9567117" y="174010"/>
          <a:ext cx="2143862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52">
                  <a:extLst>
                    <a:ext uri="{9D8B030D-6E8A-4147-A177-3AD203B41FA5}">
                      <a16:colId xmlns:a16="http://schemas.microsoft.com/office/drawing/2014/main" val="1790637057"/>
                    </a:ext>
                  </a:extLst>
                </a:gridCol>
                <a:gridCol w="346075">
                  <a:extLst>
                    <a:ext uri="{9D8B030D-6E8A-4147-A177-3AD203B41FA5}">
                      <a16:colId xmlns:a16="http://schemas.microsoft.com/office/drawing/2014/main" val="1560534411"/>
                    </a:ext>
                  </a:extLst>
                </a:gridCol>
                <a:gridCol w="241952">
                  <a:extLst>
                    <a:ext uri="{9D8B030D-6E8A-4147-A177-3AD203B41FA5}">
                      <a16:colId xmlns:a16="http://schemas.microsoft.com/office/drawing/2014/main" val="4002594859"/>
                    </a:ext>
                  </a:extLst>
                </a:gridCol>
                <a:gridCol w="241952">
                  <a:extLst>
                    <a:ext uri="{9D8B030D-6E8A-4147-A177-3AD203B41FA5}">
                      <a16:colId xmlns:a16="http://schemas.microsoft.com/office/drawing/2014/main" val="4224811061"/>
                    </a:ext>
                  </a:extLst>
                </a:gridCol>
                <a:gridCol w="241952">
                  <a:extLst>
                    <a:ext uri="{9D8B030D-6E8A-4147-A177-3AD203B41FA5}">
                      <a16:colId xmlns:a16="http://schemas.microsoft.com/office/drawing/2014/main" val="2121232636"/>
                    </a:ext>
                  </a:extLst>
                </a:gridCol>
                <a:gridCol w="241952">
                  <a:extLst>
                    <a:ext uri="{9D8B030D-6E8A-4147-A177-3AD203B41FA5}">
                      <a16:colId xmlns:a16="http://schemas.microsoft.com/office/drawing/2014/main" val="481177849"/>
                    </a:ext>
                  </a:extLst>
                </a:gridCol>
                <a:gridCol w="241952">
                  <a:extLst>
                    <a:ext uri="{9D8B030D-6E8A-4147-A177-3AD203B41FA5}">
                      <a16:colId xmlns:a16="http://schemas.microsoft.com/office/drawing/2014/main" val="3588657278"/>
                    </a:ext>
                  </a:extLst>
                </a:gridCol>
                <a:gridCol w="346075">
                  <a:extLst>
                    <a:ext uri="{9D8B030D-6E8A-4147-A177-3AD203B41FA5}">
                      <a16:colId xmlns:a16="http://schemas.microsoft.com/office/drawing/2014/main" val="2635990634"/>
                    </a:ext>
                  </a:extLst>
                </a:gridCol>
              </a:tblGrid>
              <a:tr h="84800">
                <a:tc rowSpan="2" gridSpan="2">
                  <a:txBody>
                    <a:bodyPr/>
                    <a:lstStyle/>
                    <a:p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999139"/>
                  </a:ext>
                </a:extLst>
              </a:tr>
              <a:tr h="72685">
                <a:tc gridSpan="2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650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91126"/>
                  </a:ext>
                </a:extLst>
              </a:tr>
              <a:tr h="72685">
                <a:tc rowSpan="6">
                  <a:txBody>
                    <a:bodyPr/>
                    <a:lstStyle/>
                    <a:p>
                      <a:r>
                        <a:rPr kumimoji="1" lang="en-US" altLang="ja-JP" sz="1400" b="1" dirty="0">
                          <a:solidFill>
                            <a:schemeClr val="tx1"/>
                          </a:solidFill>
                        </a:rPr>
                        <a:t>Y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549282"/>
                  </a:ext>
                </a:extLst>
              </a:tr>
              <a:tr h="7268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782196"/>
                  </a:ext>
                </a:extLst>
              </a:tr>
              <a:tr h="7268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636112"/>
                  </a:ext>
                </a:extLst>
              </a:tr>
              <a:tr h="7268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191612"/>
                  </a:ext>
                </a:extLst>
              </a:tr>
              <a:tr h="72685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738235"/>
                  </a:ext>
                </a:extLst>
              </a:tr>
              <a:tr h="72685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</a:rPr>
                        <a:t>650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372739"/>
                  </a:ext>
                </a:extLst>
              </a:tr>
            </a:tbl>
          </a:graphicData>
        </a:graphic>
      </p:graphicFrame>
      <p:sp>
        <p:nvSpPr>
          <p:cNvPr id="49" name="矢印: 右 48">
            <a:extLst>
              <a:ext uri="{FF2B5EF4-FFF2-40B4-BE49-F238E27FC236}">
                <a16:creationId xmlns:a16="http://schemas.microsoft.com/office/drawing/2014/main" id="{4E632806-EE46-686A-A2E7-26E13302D4E4}"/>
              </a:ext>
            </a:extLst>
          </p:cNvPr>
          <p:cNvSpPr/>
          <p:nvPr/>
        </p:nvSpPr>
        <p:spPr>
          <a:xfrm rot="11808999" flipV="1">
            <a:off x="7576480" y="565339"/>
            <a:ext cx="628550" cy="4460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dirty="0"/>
              <a:t>scan</a:t>
            </a:r>
            <a:endParaRPr kumimoji="1" lang="ja-JP" altLang="en-US" dirty="0"/>
          </a:p>
        </p:txBody>
      </p:sp>
      <p:sp>
        <p:nvSpPr>
          <p:cNvPr id="52" name="矢印: 右 51">
            <a:extLst>
              <a:ext uri="{FF2B5EF4-FFF2-40B4-BE49-F238E27FC236}">
                <a16:creationId xmlns:a16="http://schemas.microsoft.com/office/drawing/2014/main" id="{520378AC-2D52-0A86-3DE0-E3445C934BAE}"/>
              </a:ext>
            </a:extLst>
          </p:cNvPr>
          <p:cNvSpPr/>
          <p:nvPr/>
        </p:nvSpPr>
        <p:spPr>
          <a:xfrm rot="7895792" flipV="1">
            <a:off x="7713262" y="1151884"/>
            <a:ext cx="628550" cy="4460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dirty="0"/>
              <a:t>scan</a:t>
            </a:r>
            <a:endParaRPr kumimoji="1" lang="ja-JP" altLang="en-US" dirty="0"/>
          </a:p>
        </p:txBody>
      </p:sp>
      <p:sp>
        <p:nvSpPr>
          <p:cNvPr id="53" name="矢印: 右 52">
            <a:extLst>
              <a:ext uri="{FF2B5EF4-FFF2-40B4-BE49-F238E27FC236}">
                <a16:creationId xmlns:a16="http://schemas.microsoft.com/office/drawing/2014/main" id="{99370F09-F3F8-0962-DBDE-B20C286FB053}"/>
              </a:ext>
            </a:extLst>
          </p:cNvPr>
          <p:cNvSpPr/>
          <p:nvPr/>
        </p:nvSpPr>
        <p:spPr>
          <a:xfrm rot="9587425" flipV="1">
            <a:off x="7341286" y="959693"/>
            <a:ext cx="628550" cy="4460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dirty="0"/>
              <a:t>scan</a:t>
            </a:r>
            <a:endParaRPr kumimoji="1" lang="ja-JP" altLang="en-US" dirty="0"/>
          </a:p>
        </p:txBody>
      </p:sp>
      <p:sp>
        <p:nvSpPr>
          <p:cNvPr id="54" name="平行四辺形 53">
            <a:extLst>
              <a:ext uri="{FF2B5EF4-FFF2-40B4-BE49-F238E27FC236}">
                <a16:creationId xmlns:a16="http://schemas.microsoft.com/office/drawing/2014/main" id="{06D3C2B3-9C4E-1172-8D27-75669B02B3C7}"/>
              </a:ext>
            </a:extLst>
          </p:cNvPr>
          <p:cNvSpPr/>
          <p:nvPr/>
        </p:nvSpPr>
        <p:spPr>
          <a:xfrm rot="11902890">
            <a:off x="8602978" y="2074749"/>
            <a:ext cx="466829" cy="287384"/>
          </a:xfrm>
          <a:prstGeom prst="parallelogram">
            <a:avLst>
              <a:gd name="adj" fmla="val 46055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矢印: 右 54">
            <a:extLst>
              <a:ext uri="{FF2B5EF4-FFF2-40B4-BE49-F238E27FC236}">
                <a16:creationId xmlns:a16="http://schemas.microsoft.com/office/drawing/2014/main" id="{77ECF6DD-7771-5E01-25E7-838C73966F4C}"/>
              </a:ext>
            </a:extLst>
          </p:cNvPr>
          <p:cNvSpPr/>
          <p:nvPr/>
        </p:nvSpPr>
        <p:spPr>
          <a:xfrm rot="11808999" flipV="1">
            <a:off x="7930842" y="1841221"/>
            <a:ext cx="628550" cy="4460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dirty="0"/>
              <a:t>scan</a:t>
            </a:r>
            <a:endParaRPr kumimoji="1" lang="ja-JP" altLang="en-US" dirty="0"/>
          </a:p>
        </p:txBody>
      </p:sp>
      <p:sp>
        <p:nvSpPr>
          <p:cNvPr id="56" name="矢印: 右 55">
            <a:extLst>
              <a:ext uri="{FF2B5EF4-FFF2-40B4-BE49-F238E27FC236}">
                <a16:creationId xmlns:a16="http://schemas.microsoft.com/office/drawing/2014/main" id="{651CFC4C-74B3-F595-9A2E-3308E410FF86}"/>
              </a:ext>
            </a:extLst>
          </p:cNvPr>
          <p:cNvSpPr/>
          <p:nvPr/>
        </p:nvSpPr>
        <p:spPr>
          <a:xfrm rot="7895792" flipV="1">
            <a:off x="8067624" y="2427766"/>
            <a:ext cx="628550" cy="4460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dirty="0"/>
              <a:t>scan</a:t>
            </a:r>
            <a:endParaRPr kumimoji="1" lang="ja-JP" altLang="en-US" dirty="0"/>
          </a:p>
        </p:txBody>
      </p:sp>
      <p:sp>
        <p:nvSpPr>
          <p:cNvPr id="57" name="矢印: 右 56">
            <a:extLst>
              <a:ext uri="{FF2B5EF4-FFF2-40B4-BE49-F238E27FC236}">
                <a16:creationId xmlns:a16="http://schemas.microsoft.com/office/drawing/2014/main" id="{B038CF69-FB17-22AA-5759-56778789B8A0}"/>
              </a:ext>
            </a:extLst>
          </p:cNvPr>
          <p:cNvSpPr/>
          <p:nvPr/>
        </p:nvSpPr>
        <p:spPr>
          <a:xfrm rot="9587425" flipV="1">
            <a:off x="7695648" y="2235575"/>
            <a:ext cx="628550" cy="4460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dirty="0"/>
              <a:t>scan</a:t>
            </a:r>
            <a:endParaRPr kumimoji="1" lang="ja-JP" altLang="en-US" dirty="0"/>
          </a:p>
        </p:txBody>
      </p:sp>
      <p:sp>
        <p:nvSpPr>
          <p:cNvPr id="62" name="平行四辺形 61">
            <a:extLst>
              <a:ext uri="{FF2B5EF4-FFF2-40B4-BE49-F238E27FC236}">
                <a16:creationId xmlns:a16="http://schemas.microsoft.com/office/drawing/2014/main" id="{CADA067D-413F-D670-51B2-AA8DE8037236}"/>
              </a:ext>
            </a:extLst>
          </p:cNvPr>
          <p:cNvSpPr/>
          <p:nvPr/>
        </p:nvSpPr>
        <p:spPr>
          <a:xfrm rot="11902890">
            <a:off x="8579167" y="3419876"/>
            <a:ext cx="466829" cy="287384"/>
          </a:xfrm>
          <a:prstGeom prst="parallelogram">
            <a:avLst>
              <a:gd name="adj" fmla="val 46055"/>
            </a:avLst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4" name="矢印: 右 63">
            <a:extLst>
              <a:ext uri="{FF2B5EF4-FFF2-40B4-BE49-F238E27FC236}">
                <a16:creationId xmlns:a16="http://schemas.microsoft.com/office/drawing/2014/main" id="{E13EEB70-B4E5-D780-57EC-2212EEB5B21B}"/>
              </a:ext>
            </a:extLst>
          </p:cNvPr>
          <p:cNvSpPr/>
          <p:nvPr/>
        </p:nvSpPr>
        <p:spPr>
          <a:xfrm rot="7895792" flipV="1">
            <a:off x="8043813" y="3772893"/>
            <a:ext cx="628550" cy="4460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dirty="0"/>
              <a:t>scan</a:t>
            </a:r>
            <a:endParaRPr kumimoji="1" lang="ja-JP" altLang="en-US" dirty="0"/>
          </a:p>
        </p:txBody>
      </p:sp>
      <p:sp>
        <p:nvSpPr>
          <p:cNvPr id="65" name="矢印: 右 64">
            <a:extLst>
              <a:ext uri="{FF2B5EF4-FFF2-40B4-BE49-F238E27FC236}">
                <a16:creationId xmlns:a16="http://schemas.microsoft.com/office/drawing/2014/main" id="{A2B6CA63-6E27-3C6A-0D5B-048B92C6F7BF}"/>
              </a:ext>
            </a:extLst>
          </p:cNvPr>
          <p:cNvSpPr/>
          <p:nvPr/>
        </p:nvSpPr>
        <p:spPr>
          <a:xfrm rot="9587425" flipV="1">
            <a:off x="7671837" y="3580702"/>
            <a:ext cx="628550" cy="44607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dirty="0"/>
              <a:t>scan</a:t>
            </a:r>
            <a:endParaRPr kumimoji="1" lang="ja-JP" altLang="en-US" dirty="0"/>
          </a:p>
        </p:txBody>
      </p:sp>
      <p:sp>
        <p:nvSpPr>
          <p:cNvPr id="68" name="矢印: 右 67">
            <a:extLst>
              <a:ext uri="{FF2B5EF4-FFF2-40B4-BE49-F238E27FC236}">
                <a16:creationId xmlns:a16="http://schemas.microsoft.com/office/drawing/2014/main" id="{EC136DB3-E886-FDA9-6DEE-234053DA50E1}"/>
              </a:ext>
            </a:extLst>
          </p:cNvPr>
          <p:cNvSpPr/>
          <p:nvPr/>
        </p:nvSpPr>
        <p:spPr>
          <a:xfrm>
            <a:off x="8963025" y="732592"/>
            <a:ext cx="521337" cy="4199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矢印: 右 68">
            <a:extLst>
              <a:ext uri="{FF2B5EF4-FFF2-40B4-BE49-F238E27FC236}">
                <a16:creationId xmlns:a16="http://schemas.microsoft.com/office/drawing/2014/main" id="{ECE9B66F-5EF7-3B4D-E868-3968C0515D72}"/>
              </a:ext>
            </a:extLst>
          </p:cNvPr>
          <p:cNvSpPr/>
          <p:nvPr/>
        </p:nvSpPr>
        <p:spPr>
          <a:xfrm>
            <a:off x="9009097" y="2516086"/>
            <a:ext cx="521337" cy="4199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矢印: 右 69">
            <a:extLst>
              <a:ext uri="{FF2B5EF4-FFF2-40B4-BE49-F238E27FC236}">
                <a16:creationId xmlns:a16="http://schemas.microsoft.com/office/drawing/2014/main" id="{7D4D3C45-B5C7-2567-CF17-F52BB1736732}"/>
              </a:ext>
            </a:extLst>
          </p:cNvPr>
          <p:cNvSpPr/>
          <p:nvPr/>
        </p:nvSpPr>
        <p:spPr>
          <a:xfrm>
            <a:off x="8972488" y="3622238"/>
            <a:ext cx="521337" cy="4199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5A77C295-6A19-CBBB-0140-2978F94EFF97}"/>
              </a:ext>
            </a:extLst>
          </p:cNvPr>
          <p:cNvSpPr txBox="1"/>
          <p:nvPr/>
        </p:nvSpPr>
        <p:spPr>
          <a:xfrm>
            <a:off x="3663973" y="2522859"/>
            <a:ext cx="207192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0" bIns="0">
            <a:spAutoFit/>
          </a:bodyPr>
          <a:lstStyle/>
          <a:p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(1) PTL/CL contact </a:t>
            </a:r>
            <a:endParaRPr lang="ja-JP" altLang="en-US" sz="1400" b="1" dirty="0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72DA16B7-4E64-4DDD-4FB0-E2C1A5CC32CB}"/>
              </a:ext>
            </a:extLst>
          </p:cNvPr>
          <p:cNvSpPr txBox="1"/>
          <p:nvPr/>
        </p:nvSpPr>
        <p:spPr>
          <a:xfrm>
            <a:off x="3646705" y="1105939"/>
            <a:ext cx="207192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0" bIns="0">
            <a:spAutoFit/>
          </a:bodyPr>
          <a:lstStyle/>
          <a:p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(2) water saturation</a:t>
            </a:r>
          </a:p>
          <a:p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    in An-PTL</a:t>
            </a:r>
            <a:endParaRPr lang="ja-JP" altLang="en-US" sz="1400" b="1" dirty="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0BEF13FC-005E-4307-80ED-C4F91F034974}"/>
              </a:ext>
            </a:extLst>
          </p:cNvPr>
          <p:cNvSpPr txBox="1"/>
          <p:nvPr/>
        </p:nvSpPr>
        <p:spPr>
          <a:xfrm>
            <a:off x="3625127" y="3638393"/>
            <a:ext cx="207192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0" bIns="0">
            <a:spAutoFit/>
          </a:bodyPr>
          <a:lstStyle/>
          <a:p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(3) water saturation</a:t>
            </a:r>
          </a:p>
          <a:p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    in Ca-PTL</a:t>
            </a:r>
            <a:endParaRPr lang="ja-JP" altLang="en-US" sz="1400" b="1" dirty="0"/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EC078D7F-9530-02D1-310E-8EBDDBB1AE47}"/>
              </a:ext>
            </a:extLst>
          </p:cNvPr>
          <p:cNvCxnSpPr>
            <a:cxnSpLocks/>
          </p:cNvCxnSpPr>
          <p:nvPr/>
        </p:nvCxnSpPr>
        <p:spPr>
          <a:xfrm flipH="1" flipV="1">
            <a:off x="2635250" y="3504074"/>
            <a:ext cx="1336018" cy="7201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楕円 74">
            <a:extLst>
              <a:ext uri="{FF2B5EF4-FFF2-40B4-BE49-F238E27FC236}">
                <a16:creationId xmlns:a16="http://schemas.microsoft.com/office/drawing/2014/main" id="{8FEFC541-BBAB-C50D-68D5-57955791B8C3}"/>
              </a:ext>
            </a:extLst>
          </p:cNvPr>
          <p:cNvSpPr/>
          <p:nvPr/>
        </p:nvSpPr>
        <p:spPr>
          <a:xfrm>
            <a:off x="11346982" y="586267"/>
            <a:ext cx="356739" cy="16070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1AED6D7D-3D81-F838-AC0A-C999A2CB0D8C}"/>
              </a:ext>
            </a:extLst>
          </p:cNvPr>
          <p:cNvSpPr/>
          <p:nvPr/>
        </p:nvSpPr>
        <p:spPr>
          <a:xfrm>
            <a:off x="11338716" y="2336072"/>
            <a:ext cx="356739" cy="16070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楕円 76">
            <a:extLst>
              <a:ext uri="{FF2B5EF4-FFF2-40B4-BE49-F238E27FC236}">
                <a16:creationId xmlns:a16="http://schemas.microsoft.com/office/drawing/2014/main" id="{0B59C4A5-B7C3-84A4-DB60-43276A69FBDB}"/>
              </a:ext>
            </a:extLst>
          </p:cNvPr>
          <p:cNvSpPr/>
          <p:nvPr/>
        </p:nvSpPr>
        <p:spPr>
          <a:xfrm>
            <a:off x="11376141" y="4020926"/>
            <a:ext cx="356739" cy="16070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フリーフォーム: 図形 77">
            <a:extLst>
              <a:ext uri="{FF2B5EF4-FFF2-40B4-BE49-F238E27FC236}">
                <a16:creationId xmlns:a16="http://schemas.microsoft.com/office/drawing/2014/main" id="{C09D408C-CA66-E329-CF94-41423115D2F0}"/>
              </a:ext>
            </a:extLst>
          </p:cNvPr>
          <p:cNvSpPr/>
          <p:nvPr/>
        </p:nvSpPr>
        <p:spPr>
          <a:xfrm>
            <a:off x="11522085" y="2457416"/>
            <a:ext cx="232229" cy="1538514"/>
          </a:xfrm>
          <a:custGeom>
            <a:avLst/>
            <a:gdLst>
              <a:gd name="csX0" fmla="*/ 0 w 232229"/>
              <a:gd name="csY0" fmla="*/ 0 h 1538514"/>
              <a:gd name="csX1" fmla="*/ 145143 w 232229"/>
              <a:gd name="csY1" fmla="*/ 203200 h 1538514"/>
              <a:gd name="csX2" fmla="*/ 203200 w 232229"/>
              <a:gd name="csY2" fmla="*/ 319314 h 1538514"/>
              <a:gd name="csX3" fmla="*/ 217714 w 232229"/>
              <a:gd name="csY3" fmla="*/ 420914 h 1538514"/>
              <a:gd name="csX4" fmla="*/ 232229 w 232229"/>
              <a:gd name="csY4" fmla="*/ 493486 h 1538514"/>
              <a:gd name="csX5" fmla="*/ 217714 w 232229"/>
              <a:gd name="csY5" fmla="*/ 986971 h 1538514"/>
              <a:gd name="csX6" fmla="*/ 188686 w 232229"/>
              <a:gd name="csY6" fmla="*/ 1103086 h 1538514"/>
              <a:gd name="csX7" fmla="*/ 145143 w 232229"/>
              <a:gd name="csY7" fmla="*/ 1277257 h 1538514"/>
              <a:gd name="csX8" fmla="*/ 116114 w 232229"/>
              <a:gd name="csY8" fmla="*/ 1378857 h 1538514"/>
              <a:gd name="csX9" fmla="*/ 87086 w 232229"/>
              <a:gd name="csY9" fmla="*/ 1436914 h 1538514"/>
              <a:gd name="csX10" fmla="*/ 72572 w 232229"/>
              <a:gd name="csY10" fmla="*/ 1494971 h 1538514"/>
              <a:gd name="csX11" fmla="*/ 58057 w 232229"/>
              <a:gd name="csY11" fmla="*/ 1538514 h 15385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232229" h="1538514">
                <a:moveTo>
                  <a:pt x="0" y="0"/>
                </a:moveTo>
                <a:cubicBezTo>
                  <a:pt x="72037" y="92619"/>
                  <a:pt x="97195" y="114154"/>
                  <a:pt x="145143" y="203200"/>
                </a:cubicBezTo>
                <a:cubicBezTo>
                  <a:pt x="165659" y="241301"/>
                  <a:pt x="203200" y="319314"/>
                  <a:pt x="203200" y="319314"/>
                </a:cubicBezTo>
                <a:cubicBezTo>
                  <a:pt x="208038" y="353181"/>
                  <a:pt x="212090" y="387169"/>
                  <a:pt x="217714" y="420914"/>
                </a:cubicBezTo>
                <a:cubicBezTo>
                  <a:pt x="221770" y="445248"/>
                  <a:pt x="232229" y="468816"/>
                  <a:pt x="232229" y="493486"/>
                </a:cubicBezTo>
                <a:cubicBezTo>
                  <a:pt x="232229" y="658052"/>
                  <a:pt x="229439" y="822823"/>
                  <a:pt x="217714" y="986971"/>
                </a:cubicBezTo>
                <a:cubicBezTo>
                  <a:pt x="214872" y="1026766"/>
                  <a:pt x="196038" y="1063873"/>
                  <a:pt x="188686" y="1103086"/>
                </a:cubicBezTo>
                <a:cubicBezTo>
                  <a:pt x="157731" y="1268184"/>
                  <a:pt x="199248" y="1169050"/>
                  <a:pt x="145143" y="1277257"/>
                </a:cubicBezTo>
                <a:cubicBezTo>
                  <a:pt x="137776" y="1306726"/>
                  <a:pt x="128610" y="1349700"/>
                  <a:pt x="116114" y="1378857"/>
                </a:cubicBezTo>
                <a:cubicBezTo>
                  <a:pt x="107591" y="1398744"/>
                  <a:pt x="94683" y="1416655"/>
                  <a:pt x="87086" y="1436914"/>
                </a:cubicBezTo>
                <a:cubicBezTo>
                  <a:pt x="80082" y="1455592"/>
                  <a:pt x="78052" y="1475791"/>
                  <a:pt x="72572" y="1494971"/>
                </a:cubicBezTo>
                <a:cubicBezTo>
                  <a:pt x="68369" y="1509682"/>
                  <a:pt x="58057" y="1538514"/>
                  <a:pt x="58057" y="1538514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フリーフォーム: 図形 78">
            <a:extLst>
              <a:ext uri="{FF2B5EF4-FFF2-40B4-BE49-F238E27FC236}">
                <a16:creationId xmlns:a16="http://schemas.microsoft.com/office/drawing/2014/main" id="{0BF35353-F1FF-262B-E532-D229DA8EB87F}"/>
              </a:ext>
            </a:extLst>
          </p:cNvPr>
          <p:cNvSpPr/>
          <p:nvPr/>
        </p:nvSpPr>
        <p:spPr>
          <a:xfrm>
            <a:off x="11538857" y="812800"/>
            <a:ext cx="548890" cy="3120571"/>
          </a:xfrm>
          <a:custGeom>
            <a:avLst/>
            <a:gdLst>
              <a:gd name="csX0" fmla="*/ 0 w 449943"/>
              <a:gd name="csY0" fmla="*/ 0 h 3120571"/>
              <a:gd name="csX1" fmla="*/ 174172 w 449943"/>
              <a:gd name="csY1" fmla="*/ 319314 h 3120571"/>
              <a:gd name="csX2" fmla="*/ 290286 w 449943"/>
              <a:gd name="csY2" fmla="*/ 522514 h 3120571"/>
              <a:gd name="csX3" fmla="*/ 362857 w 449943"/>
              <a:gd name="csY3" fmla="*/ 769257 h 3120571"/>
              <a:gd name="csX4" fmla="*/ 377372 w 449943"/>
              <a:gd name="csY4" fmla="*/ 841829 h 3120571"/>
              <a:gd name="csX5" fmla="*/ 406400 w 449943"/>
              <a:gd name="csY5" fmla="*/ 928914 h 3120571"/>
              <a:gd name="csX6" fmla="*/ 420914 w 449943"/>
              <a:gd name="csY6" fmla="*/ 1016000 h 3120571"/>
              <a:gd name="csX7" fmla="*/ 435429 w 449943"/>
              <a:gd name="csY7" fmla="*/ 1074057 h 3120571"/>
              <a:gd name="csX8" fmla="*/ 449943 w 449943"/>
              <a:gd name="csY8" fmla="*/ 1161143 h 3120571"/>
              <a:gd name="csX9" fmla="*/ 435429 w 449943"/>
              <a:gd name="csY9" fmla="*/ 1669143 h 3120571"/>
              <a:gd name="csX10" fmla="*/ 406400 w 449943"/>
              <a:gd name="csY10" fmla="*/ 1959429 h 3120571"/>
              <a:gd name="csX11" fmla="*/ 377372 w 449943"/>
              <a:gd name="csY11" fmla="*/ 2032000 h 3120571"/>
              <a:gd name="csX12" fmla="*/ 362857 w 449943"/>
              <a:gd name="csY12" fmla="*/ 2090057 h 3120571"/>
              <a:gd name="csX13" fmla="*/ 333829 w 449943"/>
              <a:gd name="csY13" fmla="*/ 2278743 h 3120571"/>
              <a:gd name="csX14" fmla="*/ 304800 w 449943"/>
              <a:gd name="csY14" fmla="*/ 2336800 h 3120571"/>
              <a:gd name="csX15" fmla="*/ 290286 w 449943"/>
              <a:gd name="csY15" fmla="*/ 2394857 h 3120571"/>
              <a:gd name="csX16" fmla="*/ 246743 w 449943"/>
              <a:gd name="csY16" fmla="*/ 2554514 h 3120571"/>
              <a:gd name="csX17" fmla="*/ 203200 w 449943"/>
              <a:gd name="csY17" fmla="*/ 2641600 h 3120571"/>
              <a:gd name="csX18" fmla="*/ 174172 w 449943"/>
              <a:gd name="csY18" fmla="*/ 2772229 h 3120571"/>
              <a:gd name="csX19" fmla="*/ 145143 w 449943"/>
              <a:gd name="csY19" fmla="*/ 2830286 h 3120571"/>
              <a:gd name="csX20" fmla="*/ 101600 w 449943"/>
              <a:gd name="csY20" fmla="*/ 2960914 h 3120571"/>
              <a:gd name="csX21" fmla="*/ 58057 w 449943"/>
              <a:gd name="csY21" fmla="*/ 3033486 h 3120571"/>
              <a:gd name="csX22" fmla="*/ 43543 w 449943"/>
              <a:gd name="csY22" fmla="*/ 3120571 h 31205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</a:cxnLst>
            <a:rect l="l" t="t" r="r" b="b"/>
            <a:pathLst>
              <a:path w="449943" h="3120571">
                <a:moveTo>
                  <a:pt x="0" y="0"/>
                </a:moveTo>
                <a:cubicBezTo>
                  <a:pt x="139308" y="306475"/>
                  <a:pt x="-2659" y="13878"/>
                  <a:pt x="174172" y="319314"/>
                </a:cubicBezTo>
                <a:cubicBezTo>
                  <a:pt x="336221" y="599217"/>
                  <a:pt x="136964" y="292532"/>
                  <a:pt x="290286" y="522514"/>
                </a:cubicBezTo>
                <a:cubicBezTo>
                  <a:pt x="358090" y="827638"/>
                  <a:pt x="276028" y="487065"/>
                  <a:pt x="362857" y="769257"/>
                </a:cubicBezTo>
                <a:cubicBezTo>
                  <a:pt x="370112" y="792836"/>
                  <a:pt x="370881" y="818028"/>
                  <a:pt x="377372" y="841829"/>
                </a:cubicBezTo>
                <a:cubicBezTo>
                  <a:pt x="385423" y="871349"/>
                  <a:pt x="396724" y="899886"/>
                  <a:pt x="406400" y="928914"/>
                </a:cubicBezTo>
                <a:cubicBezTo>
                  <a:pt x="411238" y="957943"/>
                  <a:pt x="415142" y="987142"/>
                  <a:pt x="420914" y="1016000"/>
                </a:cubicBezTo>
                <a:cubicBezTo>
                  <a:pt x="424826" y="1035561"/>
                  <a:pt x="431517" y="1054496"/>
                  <a:pt x="435429" y="1074057"/>
                </a:cubicBezTo>
                <a:cubicBezTo>
                  <a:pt x="441201" y="1102915"/>
                  <a:pt x="445105" y="1132114"/>
                  <a:pt x="449943" y="1161143"/>
                </a:cubicBezTo>
                <a:cubicBezTo>
                  <a:pt x="445105" y="1330476"/>
                  <a:pt x="442338" y="1499882"/>
                  <a:pt x="435429" y="1669143"/>
                </a:cubicBezTo>
                <a:cubicBezTo>
                  <a:pt x="433826" y="1708411"/>
                  <a:pt x="425573" y="1889127"/>
                  <a:pt x="406400" y="1959429"/>
                </a:cubicBezTo>
                <a:cubicBezTo>
                  <a:pt x="399545" y="1984565"/>
                  <a:pt x="385611" y="2007283"/>
                  <a:pt x="377372" y="2032000"/>
                </a:cubicBezTo>
                <a:cubicBezTo>
                  <a:pt x="371064" y="2050924"/>
                  <a:pt x="367695" y="2070705"/>
                  <a:pt x="362857" y="2090057"/>
                </a:cubicBezTo>
                <a:cubicBezTo>
                  <a:pt x="357764" y="2135892"/>
                  <a:pt x="353676" y="2225818"/>
                  <a:pt x="333829" y="2278743"/>
                </a:cubicBezTo>
                <a:cubicBezTo>
                  <a:pt x="326232" y="2299002"/>
                  <a:pt x="314476" y="2317448"/>
                  <a:pt x="304800" y="2336800"/>
                </a:cubicBezTo>
                <a:cubicBezTo>
                  <a:pt x="299962" y="2356152"/>
                  <a:pt x="294613" y="2375384"/>
                  <a:pt x="290286" y="2394857"/>
                </a:cubicBezTo>
                <a:cubicBezTo>
                  <a:pt x="273370" y="2470982"/>
                  <a:pt x="279110" y="2476833"/>
                  <a:pt x="246743" y="2554514"/>
                </a:cubicBezTo>
                <a:cubicBezTo>
                  <a:pt x="234260" y="2584472"/>
                  <a:pt x="217714" y="2612571"/>
                  <a:pt x="203200" y="2641600"/>
                </a:cubicBezTo>
                <a:cubicBezTo>
                  <a:pt x="199260" y="2661303"/>
                  <a:pt x="182956" y="2748806"/>
                  <a:pt x="174172" y="2772229"/>
                </a:cubicBezTo>
                <a:cubicBezTo>
                  <a:pt x="166575" y="2792488"/>
                  <a:pt x="154819" y="2810934"/>
                  <a:pt x="145143" y="2830286"/>
                </a:cubicBezTo>
                <a:cubicBezTo>
                  <a:pt x="131284" y="2885724"/>
                  <a:pt x="128929" y="2906256"/>
                  <a:pt x="101600" y="2960914"/>
                </a:cubicBezTo>
                <a:cubicBezTo>
                  <a:pt x="88984" y="2986147"/>
                  <a:pt x="72571" y="3009295"/>
                  <a:pt x="58057" y="3033486"/>
                </a:cubicBezTo>
                <a:cubicBezTo>
                  <a:pt x="42594" y="3110801"/>
                  <a:pt x="43543" y="3081388"/>
                  <a:pt x="43543" y="3120571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DBA3B1BF-5CE8-FF85-7430-B2160572A0CF}"/>
              </a:ext>
            </a:extLst>
          </p:cNvPr>
          <p:cNvCxnSpPr>
            <a:cxnSpLocks/>
          </p:cNvCxnSpPr>
          <p:nvPr/>
        </p:nvCxnSpPr>
        <p:spPr>
          <a:xfrm flipH="1" flipV="1">
            <a:off x="8252530" y="507178"/>
            <a:ext cx="560051" cy="2066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C0ECCBF3-3001-0CE4-7A8F-E3BFB9D823ED}"/>
              </a:ext>
            </a:extLst>
          </p:cNvPr>
          <p:cNvCxnSpPr>
            <a:cxnSpLocks/>
          </p:cNvCxnSpPr>
          <p:nvPr/>
        </p:nvCxnSpPr>
        <p:spPr>
          <a:xfrm flipH="1">
            <a:off x="8553241" y="990030"/>
            <a:ext cx="311521" cy="3634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3E5418C8-EB01-610E-258C-B6D375996E2D}"/>
              </a:ext>
            </a:extLst>
          </p:cNvPr>
          <p:cNvSpPr txBox="1"/>
          <p:nvPr/>
        </p:nvSpPr>
        <p:spPr>
          <a:xfrm>
            <a:off x="8524652" y="278673"/>
            <a:ext cx="52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X</a:t>
            </a:r>
            <a:endParaRPr kumimoji="1" lang="ja-JP" altLang="en-US" dirty="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3EFA8389-5E82-FE50-D3F8-37B3F3948C35}"/>
              </a:ext>
            </a:extLst>
          </p:cNvPr>
          <p:cNvSpPr txBox="1"/>
          <p:nvPr/>
        </p:nvSpPr>
        <p:spPr>
          <a:xfrm>
            <a:off x="8638148" y="1114661"/>
            <a:ext cx="521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Y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5472B1B-346D-AE20-6B44-69F4CB377E72}"/>
              </a:ext>
            </a:extLst>
          </p:cNvPr>
          <p:cNvSpPr txBox="1"/>
          <p:nvPr/>
        </p:nvSpPr>
        <p:spPr>
          <a:xfrm>
            <a:off x="11879300" y="1231227"/>
            <a:ext cx="45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vs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C98755-11F9-5A53-36C6-C4F337114A54}"/>
              </a:ext>
            </a:extLst>
          </p:cNvPr>
          <p:cNvSpPr txBox="1"/>
          <p:nvPr/>
        </p:nvSpPr>
        <p:spPr>
          <a:xfrm>
            <a:off x="11660483" y="2613364"/>
            <a:ext cx="45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vs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9304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893C7-D3F0-6D6A-0289-8E3F579A7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1F82D87-D68D-416C-4040-A0569B45542C}"/>
              </a:ext>
            </a:extLst>
          </p:cNvPr>
          <p:cNvSpPr txBox="1"/>
          <p:nvPr/>
        </p:nvSpPr>
        <p:spPr>
          <a:xfrm>
            <a:off x="124303" y="239405"/>
            <a:ext cx="370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3. Result &amp; Discussion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888CD7C-3733-CBAC-B4B4-CA3371719347}"/>
              </a:ext>
            </a:extLst>
          </p:cNvPr>
          <p:cNvSpPr txBox="1"/>
          <p:nvPr/>
        </p:nvSpPr>
        <p:spPr>
          <a:xfrm>
            <a:off x="2413165" y="6048773"/>
            <a:ext cx="7657427" cy="596831"/>
          </a:xfrm>
          <a:prstGeom prst="rect">
            <a:avLst/>
          </a:prstGeom>
          <a:solidFill>
            <a:srgbClr val="FF99FF">
              <a:alpha val="50000"/>
            </a:srgb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ja-JP" sz="2400" b="1" dirty="0"/>
              <a:t>Most data points fall within a triangular domain.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5F6D915C-4840-4827-5724-AE5CFE70F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690" y="364211"/>
            <a:ext cx="1373440" cy="1124938"/>
          </a:xfrm>
          <a:prstGeom prst="rect">
            <a:avLst/>
          </a:prstGeom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8AD106C-B910-6124-F279-1E2006838953}"/>
              </a:ext>
            </a:extLst>
          </p:cNvPr>
          <p:cNvCxnSpPr>
            <a:cxnSpLocks/>
          </p:cNvCxnSpPr>
          <p:nvPr/>
        </p:nvCxnSpPr>
        <p:spPr>
          <a:xfrm flipH="1">
            <a:off x="5007054" y="760093"/>
            <a:ext cx="644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853A1E3D-7264-20B3-EF6D-D859AB0872A5}"/>
              </a:ext>
            </a:extLst>
          </p:cNvPr>
          <p:cNvCxnSpPr>
            <a:cxnSpLocks/>
          </p:cNvCxnSpPr>
          <p:nvPr/>
        </p:nvCxnSpPr>
        <p:spPr>
          <a:xfrm flipH="1">
            <a:off x="4961688" y="448724"/>
            <a:ext cx="758117" cy="2137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39689DB-CED2-FA17-3D38-1607BDA8F71C}"/>
              </a:ext>
            </a:extLst>
          </p:cNvPr>
          <p:cNvSpPr txBox="1"/>
          <p:nvPr/>
        </p:nvSpPr>
        <p:spPr>
          <a:xfrm>
            <a:off x="5690777" y="668679"/>
            <a:ext cx="207192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0" bIns="0">
            <a:spAutoFit/>
          </a:bodyPr>
          <a:lstStyle/>
          <a:p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(1) PTL/CL contact </a:t>
            </a:r>
            <a:endParaRPr lang="ja-JP" altLang="en-US" sz="1400" b="1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88380D1-5FCA-2FC5-2574-80EB6F2FFA13}"/>
              </a:ext>
            </a:extLst>
          </p:cNvPr>
          <p:cNvSpPr txBox="1"/>
          <p:nvPr/>
        </p:nvSpPr>
        <p:spPr>
          <a:xfrm>
            <a:off x="5690777" y="357310"/>
            <a:ext cx="3256082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0" bIns="0">
            <a:spAutoFit/>
          </a:bodyPr>
          <a:lstStyle/>
          <a:p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(2) water saturation in An-PTL</a:t>
            </a:r>
            <a:endParaRPr lang="ja-JP" altLang="en-US" sz="1400" b="1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B5ED838-BBA3-C2AD-E3F1-1A703958738A}"/>
              </a:ext>
            </a:extLst>
          </p:cNvPr>
          <p:cNvSpPr txBox="1"/>
          <p:nvPr/>
        </p:nvSpPr>
        <p:spPr>
          <a:xfrm>
            <a:off x="5690777" y="954263"/>
            <a:ext cx="3000471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0" bIns="0">
            <a:spAutoFit/>
          </a:bodyPr>
          <a:lstStyle/>
          <a:p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(3) water saturation in Ca-PTL</a:t>
            </a:r>
            <a:endParaRPr lang="ja-JP" altLang="en-US" sz="1400" b="1" dirty="0"/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43BE5AE-5583-DB97-BC16-C794BE834D43}"/>
              </a:ext>
            </a:extLst>
          </p:cNvPr>
          <p:cNvCxnSpPr>
            <a:cxnSpLocks/>
          </p:cNvCxnSpPr>
          <p:nvPr/>
        </p:nvCxnSpPr>
        <p:spPr>
          <a:xfrm flipH="1">
            <a:off x="4954479" y="1080444"/>
            <a:ext cx="6969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二等辺三角形 36">
            <a:extLst>
              <a:ext uri="{FF2B5EF4-FFF2-40B4-BE49-F238E27FC236}">
                <a16:creationId xmlns:a16="http://schemas.microsoft.com/office/drawing/2014/main" id="{B446191D-6195-6F4B-E8FE-0BA0E65CF95B}"/>
              </a:ext>
            </a:extLst>
          </p:cNvPr>
          <p:cNvSpPr/>
          <p:nvPr/>
        </p:nvSpPr>
        <p:spPr>
          <a:xfrm>
            <a:off x="1977579" y="2302685"/>
            <a:ext cx="3404046" cy="2252629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二等辺三角形 37">
            <a:extLst>
              <a:ext uri="{FF2B5EF4-FFF2-40B4-BE49-F238E27FC236}">
                <a16:creationId xmlns:a16="http://schemas.microsoft.com/office/drawing/2014/main" id="{EBD0F9BC-EE6B-9F68-13C8-2112DD3F5C5E}"/>
              </a:ext>
            </a:extLst>
          </p:cNvPr>
          <p:cNvSpPr/>
          <p:nvPr/>
        </p:nvSpPr>
        <p:spPr>
          <a:xfrm>
            <a:off x="7124246" y="1928720"/>
            <a:ext cx="3953329" cy="2665081"/>
          </a:xfrm>
          <a:prstGeom prst="triangle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07B3C7E6-EA8D-49AB-F42C-7F69F4E67E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709732"/>
              </p:ext>
            </p:extLst>
          </p:nvPr>
        </p:nvGraphicFramePr>
        <p:xfrm>
          <a:off x="551996" y="1406492"/>
          <a:ext cx="54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440ACFAE-9961-10F9-CDD2-632E0EB0DD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799750"/>
              </p:ext>
            </p:extLst>
          </p:nvPr>
        </p:nvGraphicFramePr>
        <p:xfrm>
          <a:off x="6742791" y="1435520"/>
          <a:ext cx="54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6FDF676-7815-67D7-F74F-AF0218263483}"/>
              </a:ext>
            </a:extLst>
          </p:cNvPr>
          <p:cNvSpPr txBox="1"/>
          <p:nvPr/>
        </p:nvSpPr>
        <p:spPr>
          <a:xfrm rot="16200000">
            <a:off x="-874483" y="3109689"/>
            <a:ext cx="24533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Water saturation</a:t>
            </a:r>
          </a:p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in Ca-PTL</a:t>
            </a:r>
            <a:endParaRPr lang="ja-JP" altLang="en-US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E8EC1A3-B30B-3D92-AEA4-A704F89A4CFF}"/>
              </a:ext>
            </a:extLst>
          </p:cNvPr>
          <p:cNvSpPr txBox="1"/>
          <p:nvPr/>
        </p:nvSpPr>
        <p:spPr>
          <a:xfrm rot="16200000">
            <a:off x="5217040" y="3041445"/>
            <a:ext cx="2272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Water saturation</a:t>
            </a:r>
          </a:p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in Ca-PTL</a:t>
            </a:r>
            <a:endParaRPr lang="ja-JP" altLang="en-US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7369093-CDB6-9846-E276-7AB552B06DCF}"/>
              </a:ext>
            </a:extLst>
          </p:cNvPr>
          <p:cNvSpPr txBox="1"/>
          <p:nvPr/>
        </p:nvSpPr>
        <p:spPr>
          <a:xfrm>
            <a:off x="1182011" y="5001698"/>
            <a:ext cx="3599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PTL/CL contact percentage</a:t>
            </a:r>
            <a:endParaRPr lang="ja-JP" altLang="en-US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763FFD6-A38E-5BE8-1198-E6337738176C}"/>
              </a:ext>
            </a:extLst>
          </p:cNvPr>
          <p:cNvSpPr txBox="1"/>
          <p:nvPr/>
        </p:nvSpPr>
        <p:spPr>
          <a:xfrm>
            <a:off x="7229021" y="4979052"/>
            <a:ext cx="3599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Water saturation in An-PTL</a:t>
            </a:r>
          </a:p>
        </p:txBody>
      </p:sp>
    </p:spTree>
    <p:extLst>
      <p:ext uri="{BB962C8B-B14F-4D97-AF65-F5344CB8AC3E}">
        <p14:creationId xmlns:p14="http://schemas.microsoft.com/office/powerpoint/2010/main" val="1323000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A1955-7EB7-3D96-C5F9-2C0DE4C3F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847B1B8-24B8-91B6-5174-BDA39AA67646}"/>
              </a:ext>
            </a:extLst>
          </p:cNvPr>
          <p:cNvSpPr txBox="1"/>
          <p:nvPr/>
        </p:nvSpPr>
        <p:spPr>
          <a:xfrm>
            <a:off x="124303" y="239405"/>
            <a:ext cx="370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3. Result &amp; Discussion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E03FD0EB-03FA-4965-DF78-75625E21BF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381413"/>
              </p:ext>
            </p:extLst>
          </p:nvPr>
        </p:nvGraphicFramePr>
        <p:xfrm>
          <a:off x="551996" y="1406492"/>
          <a:ext cx="54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A66DD1BE-7BE8-1CEA-4B85-8A97B751AC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877019"/>
              </p:ext>
            </p:extLst>
          </p:nvPr>
        </p:nvGraphicFramePr>
        <p:xfrm>
          <a:off x="6742791" y="1435520"/>
          <a:ext cx="54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C06882E-2117-D0BF-62DA-8866A646CDB1}"/>
              </a:ext>
            </a:extLst>
          </p:cNvPr>
          <p:cNvSpPr txBox="1"/>
          <p:nvPr/>
        </p:nvSpPr>
        <p:spPr>
          <a:xfrm rot="16200000">
            <a:off x="-874483" y="3109689"/>
            <a:ext cx="24533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Water saturation</a:t>
            </a:r>
          </a:p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in Ca-PTL</a:t>
            </a:r>
            <a:endParaRPr lang="ja-JP" altLang="en-US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C64DB35-945E-F2C8-4C83-F135484EC472}"/>
              </a:ext>
            </a:extLst>
          </p:cNvPr>
          <p:cNvSpPr txBox="1"/>
          <p:nvPr/>
        </p:nvSpPr>
        <p:spPr>
          <a:xfrm rot="16200000">
            <a:off x="5217040" y="3041445"/>
            <a:ext cx="2272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Water saturation</a:t>
            </a:r>
          </a:p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in Ca-PTL</a:t>
            </a:r>
            <a:endParaRPr lang="ja-JP" altLang="en-US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8352AA6-D6B3-4C4C-6C4D-323AB2008F12}"/>
              </a:ext>
            </a:extLst>
          </p:cNvPr>
          <p:cNvSpPr txBox="1"/>
          <p:nvPr/>
        </p:nvSpPr>
        <p:spPr>
          <a:xfrm>
            <a:off x="1182011" y="5001698"/>
            <a:ext cx="3599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PTL/CL contact percentage</a:t>
            </a:r>
            <a:endParaRPr lang="ja-JP" altLang="en-US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33FCDB4-9A2F-97CC-3A3A-D705F8BEFAB1}"/>
              </a:ext>
            </a:extLst>
          </p:cNvPr>
          <p:cNvSpPr txBox="1"/>
          <p:nvPr/>
        </p:nvSpPr>
        <p:spPr>
          <a:xfrm>
            <a:off x="7229021" y="4979052"/>
            <a:ext cx="3599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Water saturation in An-PTL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5BE54728-29D6-760E-4985-C84B7A328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834" y="55216"/>
            <a:ext cx="1373440" cy="1124938"/>
          </a:xfrm>
          <a:prstGeom prst="rect">
            <a:avLst/>
          </a:prstGeom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C4E366A7-2856-22BC-A539-9777829D3DA9}"/>
              </a:ext>
            </a:extLst>
          </p:cNvPr>
          <p:cNvCxnSpPr>
            <a:cxnSpLocks/>
          </p:cNvCxnSpPr>
          <p:nvPr/>
        </p:nvCxnSpPr>
        <p:spPr>
          <a:xfrm flipH="1">
            <a:off x="5168198" y="451098"/>
            <a:ext cx="644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30DAD93A-AE8E-A6E4-0A67-C94C9AF32547}"/>
              </a:ext>
            </a:extLst>
          </p:cNvPr>
          <p:cNvCxnSpPr>
            <a:cxnSpLocks/>
          </p:cNvCxnSpPr>
          <p:nvPr/>
        </p:nvCxnSpPr>
        <p:spPr>
          <a:xfrm flipH="1">
            <a:off x="5122832" y="139729"/>
            <a:ext cx="758117" cy="2137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CB152B2-2F98-ED5E-3F30-5FF71D269E65}"/>
              </a:ext>
            </a:extLst>
          </p:cNvPr>
          <p:cNvSpPr txBox="1"/>
          <p:nvPr/>
        </p:nvSpPr>
        <p:spPr>
          <a:xfrm>
            <a:off x="5851921" y="359684"/>
            <a:ext cx="207192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0" bIns="0">
            <a:spAutoFit/>
          </a:bodyPr>
          <a:lstStyle/>
          <a:p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(1) PTL/CL contact </a:t>
            </a:r>
            <a:endParaRPr lang="ja-JP" altLang="en-US" sz="1400" b="1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8C6C87C-56D3-237A-A663-CD4ACD7758A6}"/>
              </a:ext>
            </a:extLst>
          </p:cNvPr>
          <p:cNvSpPr txBox="1"/>
          <p:nvPr/>
        </p:nvSpPr>
        <p:spPr>
          <a:xfrm>
            <a:off x="5851921" y="48315"/>
            <a:ext cx="3256082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0" bIns="0">
            <a:spAutoFit/>
          </a:bodyPr>
          <a:lstStyle/>
          <a:p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(2) water saturation in An-PTL</a:t>
            </a:r>
            <a:endParaRPr lang="ja-JP" altLang="en-US" sz="1400" b="1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C734FBC-14BE-C5F7-C891-BB861816289E}"/>
              </a:ext>
            </a:extLst>
          </p:cNvPr>
          <p:cNvSpPr txBox="1"/>
          <p:nvPr/>
        </p:nvSpPr>
        <p:spPr>
          <a:xfrm>
            <a:off x="5851921" y="645268"/>
            <a:ext cx="3000471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0" bIns="0">
            <a:spAutoFit/>
          </a:bodyPr>
          <a:lstStyle/>
          <a:p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(3) water saturation in Ca-PTL</a:t>
            </a:r>
            <a:endParaRPr lang="ja-JP" altLang="en-US" sz="1400" b="1" dirty="0"/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8555F56F-BC9C-6D38-90EE-54344D057E27}"/>
              </a:ext>
            </a:extLst>
          </p:cNvPr>
          <p:cNvCxnSpPr>
            <a:cxnSpLocks/>
          </p:cNvCxnSpPr>
          <p:nvPr/>
        </p:nvCxnSpPr>
        <p:spPr>
          <a:xfrm flipH="1">
            <a:off x="4781796" y="771449"/>
            <a:ext cx="6969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16DD65B-FF27-223C-A964-94F7CBA10686}"/>
              </a:ext>
            </a:extLst>
          </p:cNvPr>
          <p:cNvSpPr/>
          <p:nvPr/>
        </p:nvSpPr>
        <p:spPr>
          <a:xfrm rot="18914100">
            <a:off x="2072098" y="3441153"/>
            <a:ext cx="1429324" cy="810223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6" name="図 125">
            <a:extLst>
              <a:ext uri="{FF2B5EF4-FFF2-40B4-BE49-F238E27FC236}">
                <a16:creationId xmlns:a16="http://schemas.microsoft.com/office/drawing/2014/main" id="{5CF7D7AE-C3F3-C702-F234-193680609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054" y="1096595"/>
            <a:ext cx="1594852" cy="1877730"/>
          </a:xfrm>
          <a:prstGeom prst="rect">
            <a:avLst/>
          </a:prstGeom>
        </p:spPr>
      </p:pic>
      <p:sp>
        <p:nvSpPr>
          <p:cNvPr id="135" name="四角形: 角を丸くする 134">
            <a:extLst>
              <a:ext uri="{FF2B5EF4-FFF2-40B4-BE49-F238E27FC236}">
                <a16:creationId xmlns:a16="http://schemas.microsoft.com/office/drawing/2014/main" id="{AAC17A11-9500-5E8F-4DD9-34216CA9B0D1}"/>
              </a:ext>
            </a:extLst>
          </p:cNvPr>
          <p:cNvSpPr/>
          <p:nvPr/>
        </p:nvSpPr>
        <p:spPr>
          <a:xfrm rot="13714401">
            <a:off x="3247414" y="2631993"/>
            <a:ext cx="832485" cy="810223"/>
          </a:xfrm>
          <a:prstGeom prst="round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四角形: 角を丸くする 135">
            <a:extLst>
              <a:ext uri="{FF2B5EF4-FFF2-40B4-BE49-F238E27FC236}">
                <a16:creationId xmlns:a16="http://schemas.microsoft.com/office/drawing/2014/main" id="{E29696C1-31FC-0683-8474-2AA4B650503C}"/>
              </a:ext>
            </a:extLst>
          </p:cNvPr>
          <p:cNvSpPr/>
          <p:nvPr/>
        </p:nvSpPr>
        <p:spPr>
          <a:xfrm rot="3134727">
            <a:off x="3754795" y="3543552"/>
            <a:ext cx="1429324" cy="810223"/>
          </a:xfrm>
          <a:prstGeom prst="round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四角形: 角を丸くする 136">
            <a:extLst>
              <a:ext uri="{FF2B5EF4-FFF2-40B4-BE49-F238E27FC236}">
                <a16:creationId xmlns:a16="http://schemas.microsoft.com/office/drawing/2014/main" id="{B7897E69-438B-004F-244C-6753C448E8E6}"/>
              </a:ext>
            </a:extLst>
          </p:cNvPr>
          <p:cNvSpPr/>
          <p:nvPr/>
        </p:nvSpPr>
        <p:spPr>
          <a:xfrm rot="18914100">
            <a:off x="7461395" y="3423736"/>
            <a:ext cx="1429324" cy="810223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四角形: 角を丸くする 137">
            <a:extLst>
              <a:ext uri="{FF2B5EF4-FFF2-40B4-BE49-F238E27FC236}">
                <a16:creationId xmlns:a16="http://schemas.microsoft.com/office/drawing/2014/main" id="{FAF2BA0C-D5F1-D5BD-17C9-06E02A99B5AA}"/>
              </a:ext>
            </a:extLst>
          </p:cNvPr>
          <p:cNvSpPr/>
          <p:nvPr/>
        </p:nvSpPr>
        <p:spPr>
          <a:xfrm rot="13714401">
            <a:off x="8636711" y="2614576"/>
            <a:ext cx="832485" cy="810223"/>
          </a:xfrm>
          <a:prstGeom prst="round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四角形: 角を丸くする 138">
            <a:extLst>
              <a:ext uri="{FF2B5EF4-FFF2-40B4-BE49-F238E27FC236}">
                <a16:creationId xmlns:a16="http://schemas.microsoft.com/office/drawing/2014/main" id="{14EA7425-9C34-0DD1-51FA-69E324B285F6}"/>
              </a:ext>
            </a:extLst>
          </p:cNvPr>
          <p:cNvSpPr/>
          <p:nvPr/>
        </p:nvSpPr>
        <p:spPr>
          <a:xfrm rot="3134727">
            <a:off x="9144092" y="3526135"/>
            <a:ext cx="1429324" cy="810223"/>
          </a:xfrm>
          <a:prstGeom prst="round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0" name="図 139">
            <a:extLst>
              <a:ext uri="{FF2B5EF4-FFF2-40B4-BE49-F238E27FC236}">
                <a16:creationId xmlns:a16="http://schemas.microsoft.com/office/drawing/2014/main" id="{14C7F0AE-416F-3237-9D17-F907B3F89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902" y="1114814"/>
            <a:ext cx="1594852" cy="1877730"/>
          </a:xfrm>
          <a:prstGeom prst="rect">
            <a:avLst/>
          </a:prstGeom>
        </p:spPr>
      </p:pic>
      <p:pic>
        <p:nvPicPr>
          <p:cNvPr id="132" name="図 131">
            <a:extLst>
              <a:ext uri="{FF2B5EF4-FFF2-40B4-BE49-F238E27FC236}">
                <a16:creationId xmlns:a16="http://schemas.microsoft.com/office/drawing/2014/main" id="{B12E66FE-D652-0089-424B-123C7E91EC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5830" y="2834875"/>
            <a:ext cx="1609483" cy="1585098"/>
          </a:xfrm>
          <a:prstGeom prst="rect">
            <a:avLst/>
          </a:prstGeom>
        </p:spPr>
      </p:pic>
      <p:pic>
        <p:nvPicPr>
          <p:cNvPr id="128" name="図 127">
            <a:extLst>
              <a:ext uri="{FF2B5EF4-FFF2-40B4-BE49-F238E27FC236}">
                <a16:creationId xmlns:a16="http://schemas.microsoft.com/office/drawing/2014/main" id="{F4DFB44C-09EE-E8F2-7027-FBE9FDDEB0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0888" y="2603423"/>
            <a:ext cx="1731414" cy="1916749"/>
          </a:xfrm>
          <a:prstGeom prst="rect">
            <a:avLst/>
          </a:prstGeom>
        </p:spPr>
      </p:pic>
      <p:pic>
        <p:nvPicPr>
          <p:cNvPr id="134" name="図 133">
            <a:extLst>
              <a:ext uri="{FF2B5EF4-FFF2-40B4-BE49-F238E27FC236}">
                <a16:creationId xmlns:a16="http://schemas.microsoft.com/office/drawing/2014/main" id="{B88D4ADD-CDC2-105D-9B88-96915D7522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4665" y="2439541"/>
            <a:ext cx="1575343" cy="1682642"/>
          </a:xfrm>
          <a:prstGeom prst="rect">
            <a:avLst/>
          </a:prstGeom>
        </p:spPr>
      </p:pic>
      <p:pic>
        <p:nvPicPr>
          <p:cNvPr id="141" name="図 140">
            <a:extLst>
              <a:ext uri="{FF2B5EF4-FFF2-40B4-BE49-F238E27FC236}">
                <a16:creationId xmlns:a16="http://schemas.microsoft.com/office/drawing/2014/main" id="{DE41DAFA-B79C-2909-FFFE-885A425809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9376" y="2503224"/>
            <a:ext cx="1731414" cy="19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05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01686-6454-F528-D2B9-1E4B8662D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8ED7F06-4ADB-EC65-F008-342D68D9CD6B}"/>
              </a:ext>
            </a:extLst>
          </p:cNvPr>
          <p:cNvSpPr txBox="1"/>
          <p:nvPr/>
        </p:nvSpPr>
        <p:spPr>
          <a:xfrm>
            <a:off x="124303" y="239405"/>
            <a:ext cx="370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3. Result &amp; Discussion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" name="グラフ 1">
            <a:extLst>
              <a:ext uri="{FF2B5EF4-FFF2-40B4-BE49-F238E27FC236}">
                <a16:creationId xmlns:a16="http://schemas.microsoft.com/office/drawing/2014/main" id="{68D417A0-CC90-D9FA-3174-49449C22BCC6}"/>
              </a:ext>
            </a:extLst>
          </p:cNvPr>
          <p:cNvGraphicFramePr>
            <a:graphicFrameLocks/>
          </p:cNvGraphicFramePr>
          <p:nvPr/>
        </p:nvGraphicFramePr>
        <p:xfrm>
          <a:off x="551996" y="1406492"/>
          <a:ext cx="54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7A320F6E-BD2F-1F54-D4A0-7121DF31484D}"/>
              </a:ext>
            </a:extLst>
          </p:cNvPr>
          <p:cNvGraphicFramePr>
            <a:graphicFrameLocks/>
          </p:cNvGraphicFramePr>
          <p:nvPr/>
        </p:nvGraphicFramePr>
        <p:xfrm>
          <a:off x="6742791" y="1435520"/>
          <a:ext cx="54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46609C5-11E3-4ADC-B836-99472767BBC1}"/>
              </a:ext>
            </a:extLst>
          </p:cNvPr>
          <p:cNvSpPr txBox="1"/>
          <p:nvPr/>
        </p:nvSpPr>
        <p:spPr>
          <a:xfrm rot="16200000">
            <a:off x="-874483" y="3109689"/>
            <a:ext cx="24533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Water saturation</a:t>
            </a:r>
          </a:p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in Ca-PTL</a:t>
            </a:r>
            <a:endParaRPr lang="ja-JP" altLang="en-US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9CB5F0C-1993-C0B1-147A-225C61DD4A98}"/>
              </a:ext>
            </a:extLst>
          </p:cNvPr>
          <p:cNvSpPr txBox="1"/>
          <p:nvPr/>
        </p:nvSpPr>
        <p:spPr>
          <a:xfrm rot="16200000">
            <a:off x="5217040" y="3041445"/>
            <a:ext cx="2272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Water saturation</a:t>
            </a:r>
          </a:p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in Ca-PTL</a:t>
            </a:r>
            <a:endParaRPr lang="ja-JP" altLang="en-US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637919F-F3FF-F4E1-7D5B-269D78647805}"/>
              </a:ext>
            </a:extLst>
          </p:cNvPr>
          <p:cNvSpPr txBox="1"/>
          <p:nvPr/>
        </p:nvSpPr>
        <p:spPr>
          <a:xfrm>
            <a:off x="1182011" y="5001698"/>
            <a:ext cx="3599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PTL/CL contact percentage</a:t>
            </a:r>
            <a:endParaRPr lang="ja-JP" altLang="en-US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EA0F708-802D-10E1-7883-4F647D22A5B4}"/>
              </a:ext>
            </a:extLst>
          </p:cNvPr>
          <p:cNvSpPr txBox="1"/>
          <p:nvPr/>
        </p:nvSpPr>
        <p:spPr>
          <a:xfrm>
            <a:off x="7229021" y="4979052"/>
            <a:ext cx="3599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Water saturation in An-PTL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6391F905-B470-661A-2C28-32DF77761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834" y="55216"/>
            <a:ext cx="1373440" cy="1124938"/>
          </a:xfrm>
          <a:prstGeom prst="rect">
            <a:avLst/>
          </a:prstGeom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30C5D615-DB58-1815-8751-8925D5ADAC55}"/>
              </a:ext>
            </a:extLst>
          </p:cNvPr>
          <p:cNvCxnSpPr>
            <a:cxnSpLocks/>
          </p:cNvCxnSpPr>
          <p:nvPr/>
        </p:nvCxnSpPr>
        <p:spPr>
          <a:xfrm flipH="1">
            <a:off x="5168198" y="451098"/>
            <a:ext cx="644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569D1854-CDA8-9E84-6112-A41016D808D4}"/>
              </a:ext>
            </a:extLst>
          </p:cNvPr>
          <p:cNvCxnSpPr>
            <a:cxnSpLocks/>
          </p:cNvCxnSpPr>
          <p:nvPr/>
        </p:nvCxnSpPr>
        <p:spPr>
          <a:xfrm flipH="1">
            <a:off x="5122832" y="139729"/>
            <a:ext cx="758117" cy="2137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46BB564-526B-CBB0-1DF9-05FAD567D20C}"/>
              </a:ext>
            </a:extLst>
          </p:cNvPr>
          <p:cNvSpPr txBox="1"/>
          <p:nvPr/>
        </p:nvSpPr>
        <p:spPr>
          <a:xfrm>
            <a:off x="5851921" y="359684"/>
            <a:ext cx="207192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0" bIns="0">
            <a:spAutoFit/>
          </a:bodyPr>
          <a:lstStyle/>
          <a:p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(1) PTL/CL contact </a:t>
            </a:r>
            <a:endParaRPr lang="ja-JP" altLang="en-US" sz="1400" b="1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8905907-9261-BD2A-4F3B-348E5F852D06}"/>
              </a:ext>
            </a:extLst>
          </p:cNvPr>
          <p:cNvSpPr txBox="1"/>
          <p:nvPr/>
        </p:nvSpPr>
        <p:spPr>
          <a:xfrm>
            <a:off x="5851921" y="48315"/>
            <a:ext cx="3256082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0" bIns="0">
            <a:spAutoFit/>
          </a:bodyPr>
          <a:lstStyle/>
          <a:p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(2) water saturation in An-PTL</a:t>
            </a:r>
            <a:endParaRPr lang="ja-JP" altLang="en-US" sz="1400" b="1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D27216A-115C-01B6-3337-882E505CA467}"/>
              </a:ext>
            </a:extLst>
          </p:cNvPr>
          <p:cNvSpPr txBox="1"/>
          <p:nvPr/>
        </p:nvSpPr>
        <p:spPr>
          <a:xfrm>
            <a:off x="5851921" y="645268"/>
            <a:ext cx="3000471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0" bIns="0">
            <a:spAutoFit/>
          </a:bodyPr>
          <a:lstStyle/>
          <a:p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(3) water saturation in Ca-PTL</a:t>
            </a:r>
            <a:endParaRPr lang="ja-JP" altLang="en-US" sz="1400" b="1" dirty="0"/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4D0D980D-0A33-90F6-0170-C1B0DE0C0212}"/>
              </a:ext>
            </a:extLst>
          </p:cNvPr>
          <p:cNvCxnSpPr>
            <a:cxnSpLocks/>
          </p:cNvCxnSpPr>
          <p:nvPr/>
        </p:nvCxnSpPr>
        <p:spPr>
          <a:xfrm flipH="1">
            <a:off x="4781796" y="771449"/>
            <a:ext cx="6969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D9A29DE-5F61-E255-6F23-B82F6F872655}"/>
              </a:ext>
            </a:extLst>
          </p:cNvPr>
          <p:cNvSpPr/>
          <p:nvPr/>
        </p:nvSpPr>
        <p:spPr>
          <a:xfrm rot="18914100">
            <a:off x="2072098" y="3441153"/>
            <a:ext cx="1429324" cy="810223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6" name="図 125">
            <a:extLst>
              <a:ext uri="{FF2B5EF4-FFF2-40B4-BE49-F238E27FC236}">
                <a16:creationId xmlns:a16="http://schemas.microsoft.com/office/drawing/2014/main" id="{8B29F92C-EFBA-5B65-0F9E-5E5373AC7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054" y="1096595"/>
            <a:ext cx="1594852" cy="1877730"/>
          </a:xfrm>
          <a:prstGeom prst="rect">
            <a:avLst/>
          </a:prstGeom>
        </p:spPr>
      </p:pic>
      <p:sp>
        <p:nvSpPr>
          <p:cNvPr id="135" name="四角形: 角を丸くする 134">
            <a:extLst>
              <a:ext uri="{FF2B5EF4-FFF2-40B4-BE49-F238E27FC236}">
                <a16:creationId xmlns:a16="http://schemas.microsoft.com/office/drawing/2014/main" id="{CC240CF8-3D09-1429-DAB1-AE724EC744F6}"/>
              </a:ext>
            </a:extLst>
          </p:cNvPr>
          <p:cNvSpPr/>
          <p:nvPr/>
        </p:nvSpPr>
        <p:spPr>
          <a:xfrm rot="13714401">
            <a:off x="3247414" y="2631993"/>
            <a:ext cx="832485" cy="810223"/>
          </a:xfrm>
          <a:prstGeom prst="round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四角形: 角を丸くする 135">
            <a:extLst>
              <a:ext uri="{FF2B5EF4-FFF2-40B4-BE49-F238E27FC236}">
                <a16:creationId xmlns:a16="http://schemas.microsoft.com/office/drawing/2014/main" id="{C0D1E3C4-59C0-BF6C-EC78-333C83A2D3C2}"/>
              </a:ext>
            </a:extLst>
          </p:cNvPr>
          <p:cNvSpPr/>
          <p:nvPr/>
        </p:nvSpPr>
        <p:spPr>
          <a:xfrm rot="3134727">
            <a:off x="3754795" y="3543552"/>
            <a:ext cx="1429324" cy="810223"/>
          </a:xfrm>
          <a:prstGeom prst="round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四角形: 角を丸くする 136">
            <a:extLst>
              <a:ext uri="{FF2B5EF4-FFF2-40B4-BE49-F238E27FC236}">
                <a16:creationId xmlns:a16="http://schemas.microsoft.com/office/drawing/2014/main" id="{5176361B-B34D-8C31-6512-82684F3A4E97}"/>
              </a:ext>
            </a:extLst>
          </p:cNvPr>
          <p:cNvSpPr/>
          <p:nvPr/>
        </p:nvSpPr>
        <p:spPr>
          <a:xfrm rot="18914100">
            <a:off x="7461395" y="3423736"/>
            <a:ext cx="1429324" cy="810223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四角形: 角を丸くする 137">
            <a:extLst>
              <a:ext uri="{FF2B5EF4-FFF2-40B4-BE49-F238E27FC236}">
                <a16:creationId xmlns:a16="http://schemas.microsoft.com/office/drawing/2014/main" id="{C2012047-3789-97DD-1523-77B21AA05E13}"/>
              </a:ext>
            </a:extLst>
          </p:cNvPr>
          <p:cNvSpPr/>
          <p:nvPr/>
        </p:nvSpPr>
        <p:spPr>
          <a:xfrm rot="13714401">
            <a:off x="8636711" y="2614576"/>
            <a:ext cx="832485" cy="810223"/>
          </a:xfrm>
          <a:prstGeom prst="round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四角形: 角を丸くする 138">
            <a:extLst>
              <a:ext uri="{FF2B5EF4-FFF2-40B4-BE49-F238E27FC236}">
                <a16:creationId xmlns:a16="http://schemas.microsoft.com/office/drawing/2014/main" id="{EB0E51C6-364A-4B6E-4B50-D52C40D3C926}"/>
              </a:ext>
            </a:extLst>
          </p:cNvPr>
          <p:cNvSpPr/>
          <p:nvPr/>
        </p:nvSpPr>
        <p:spPr>
          <a:xfrm rot="3134727">
            <a:off x="9144092" y="3526135"/>
            <a:ext cx="1429324" cy="810223"/>
          </a:xfrm>
          <a:prstGeom prst="round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0" name="図 139">
            <a:extLst>
              <a:ext uri="{FF2B5EF4-FFF2-40B4-BE49-F238E27FC236}">
                <a16:creationId xmlns:a16="http://schemas.microsoft.com/office/drawing/2014/main" id="{1CD40C9D-4E6B-BF3C-8A97-52B71D64F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3902" y="1114814"/>
            <a:ext cx="1594852" cy="1877730"/>
          </a:xfrm>
          <a:prstGeom prst="rect">
            <a:avLst/>
          </a:prstGeom>
        </p:spPr>
      </p:pic>
      <p:pic>
        <p:nvPicPr>
          <p:cNvPr id="132" name="図 131">
            <a:extLst>
              <a:ext uri="{FF2B5EF4-FFF2-40B4-BE49-F238E27FC236}">
                <a16:creationId xmlns:a16="http://schemas.microsoft.com/office/drawing/2014/main" id="{F61A3887-F654-6DCC-B59A-79023BE0F7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5830" y="2834875"/>
            <a:ext cx="1609483" cy="1585098"/>
          </a:xfrm>
          <a:prstGeom prst="rect">
            <a:avLst/>
          </a:prstGeom>
        </p:spPr>
      </p:pic>
      <p:pic>
        <p:nvPicPr>
          <p:cNvPr id="128" name="図 127">
            <a:extLst>
              <a:ext uri="{FF2B5EF4-FFF2-40B4-BE49-F238E27FC236}">
                <a16:creationId xmlns:a16="http://schemas.microsoft.com/office/drawing/2014/main" id="{8A746FF7-2934-CF2B-6F64-1042C6D22C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0888" y="2603423"/>
            <a:ext cx="1731414" cy="1916749"/>
          </a:xfrm>
          <a:prstGeom prst="rect">
            <a:avLst/>
          </a:prstGeom>
        </p:spPr>
      </p:pic>
      <p:pic>
        <p:nvPicPr>
          <p:cNvPr id="134" name="図 133">
            <a:extLst>
              <a:ext uri="{FF2B5EF4-FFF2-40B4-BE49-F238E27FC236}">
                <a16:creationId xmlns:a16="http://schemas.microsoft.com/office/drawing/2014/main" id="{558326C0-451C-E8BD-0195-20C1FE04B7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4665" y="2439541"/>
            <a:ext cx="1575343" cy="1682642"/>
          </a:xfrm>
          <a:prstGeom prst="rect">
            <a:avLst/>
          </a:prstGeom>
        </p:spPr>
      </p:pic>
      <p:pic>
        <p:nvPicPr>
          <p:cNvPr id="141" name="図 140">
            <a:extLst>
              <a:ext uri="{FF2B5EF4-FFF2-40B4-BE49-F238E27FC236}">
                <a16:creationId xmlns:a16="http://schemas.microsoft.com/office/drawing/2014/main" id="{8A791C1A-6137-D03E-DD21-9791BB476C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9376" y="2503224"/>
            <a:ext cx="1731414" cy="1916749"/>
          </a:xfrm>
          <a:prstGeom prst="rect">
            <a:avLst/>
          </a:prstGeom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CB74749F-D20A-EDB7-34E1-7473C2EC40C8}"/>
              </a:ext>
            </a:extLst>
          </p:cNvPr>
          <p:cNvSpPr/>
          <p:nvPr/>
        </p:nvSpPr>
        <p:spPr>
          <a:xfrm>
            <a:off x="8656673" y="3901490"/>
            <a:ext cx="689894" cy="68331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16108D85-3BB0-3469-B8AC-B2079A07C1FA}"/>
              </a:ext>
            </a:extLst>
          </p:cNvPr>
          <p:cNvSpPr/>
          <p:nvPr/>
        </p:nvSpPr>
        <p:spPr>
          <a:xfrm>
            <a:off x="4406990" y="4438650"/>
            <a:ext cx="4660810" cy="1428750"/>
          </a:xfrm>
          <a:custGeom>
            <a:avLst/>
            <a:gdLst>
              <a:gd name="csX0" fmla="*/ 4660810 w 4660810"/>
              <a:gd name="csY0" fmla="*/ 38100 h 1428750"/>
              <a:gd name="csX1" fmla="*/ 4603660 w 4660810"/>
              <a:gd name="csY1" fmla="*/ 133350 h 1428750"/>
              <a:gd name="csX2" fmla="*/ 4451260 w 4660810"/>
              <a:gd name="csY2" fmla="*/ 381000 h 1428750"/>
              <a:gd name="csX3" fmla="*/ 4336960 w 4660810"/>
              <a:gd name="csY3" fmla="*/ 495300 h 1428750"/>
              <a:gd name="csX4" fmla="*/ 4279810 w 4660810"/>
              <a:gd name="csY4" fmla="*/ 571500 h 1428750"/>
              <a:gd name="csX5" fmla="*/ 4032160 w 4660810"/>
              <a:gd name="csY5" fmla="*/ 781050 h 1428750"/>
              <a:gd name="csX6" fmla="*/ 3822610 w 4660810"/>
              <a:gd name="csY6" fmla="*/ 876300 h 1428750"/>
              <a:gd name="csX7" fmla="*/ 3289210 w 4660810"/>
              <a:gd name="csY7" fmla="*/ 1066800 h 1428750"/>
              <a:gd name="csX8" fmla="*/ 2793910 w 4660810"/>
              <a:gd name="csY8" fmla="*/ 1257300 h 1428750"/>
              <a:gd name="csX9" fmla="*/ 2546260 w 4660810"/>
              <a:gd name="csY9" fmla="*/ 1333500 h 1428750"/>
              <a:gd name="csX10" fmla="*/ 2222410 w 4660810"/>
              <a:gd name="csY10" fmla="*/ 1352550 h 1428750"/>
              <a:gd name="csX11" fmla="*/ 1803310 w 4660810"/>
              <a:gd name="csY11" fmla="*/ 1428750 h 1428750"/>
              <a:gd name="csX12" fmla="*/ 1117510 w 4660810"/>
              <a:gd name="csY12" fmla="*/ 1390650 h 1428750"/>
              <a:gd name="csX13" fmla="*/ 698410 w 4660810"/>
              <a:gd name="csY13" fmla="*/ 1200150 h 1428750"/>
              <a:gd name="csX14" fmla="*/ 565060 w 4660810"/>
              <a:gd name="csY14" fmla="*/ 1143000 h 1428750"/>
              <a:gd name="csX15" fmla="*/ 450760 w 4660810"/>
              <a:gd name="csY15" fmla="*/ 1066800 h 1428750"/>
              <a:gd name="csX16" fmla="*/ 260260 w 4660810"/>
              <a:gd name="csY16" fmla="*/ 933450 h 1428750"/>
              <a:gd name="csX17" fmla="*/ 126910 w 4660810"/>
              <a:gd name="csY17" fmla="*/ 742950 h 1428750"/>
              <a:gd name="csX18" fmla="*/ 31660 w 4660810"/>
              <a:gd name="csY18" fmla="*/ 552450 h 1428750"/>
              <a:gd name="csX19" fmla="*/ 12610 w 4660810"/>
              <a:gd name="csY19" fmla="*/ 0 h 14287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4660810" h="1428750" extrusionOk="0">
                <a:moveTo>
                  <a:pt x="4660810" y="38100"/>
                </a:moveTo>
                <a:cubicBezTo>
                  <a:pt x="4637227" y="67054"/>
                  <a:pt x="4619924" y="101395"/>
                  <a:pt x="4603660" y="133350"/>
                </a:cubicBezTo>
                <a:cubicBezTo>
                  <a:pt x="4536750" y="264599"/>
                  <a:pt x="4553785" y="255169"/>
                  <a:pt x="4451260" y="381000"/>
                </a:cubicBezTo>
                <a:cubicBezTo>
                  <a:pt x="4413923" y="424606"/>
                  <a:pt x="4371648" y="462748"/>
                  <a:pt x="4336960" y="495300"/>
                </a:cubicBezTo>
                <a:cubicBezTo>
                  <a:pt x="4314623" y="518300"/>
                  <a:pt x="4306206" y="550363"/>
                  <a:pt x="4279810" y="571500"/>
                </a:cubicBezTo>
                <a:cubicBezTo>
                  <a:pt x="4222209" y="653703"/>
                  <a:pt x="4133823" y="715403"/>
                  <a:pt x="4032160" y="781050"/>
                </a:cubicBezTo>
                <a:cubicBezTo>
                  <a:pt x="3956555" y="817005"/>
                  <a:pt x="3888047" y="850866"/>
                  <a:pt x="3822610" y="876300"/>
                </a:cubicBezTo>
                <a:cubicBezTo>
                  <a:pt x="3533245" y="981257"/>
                  <a:pt x="3659498" y="942509"/>
                  <a:pt x="3289210" y="1066800"/>
                </a:cubicBezTo>
                <a:cubicBezTo>
                  <a:pt x="2779918" y="1313677"/>
                  <a:pt x="3446717" y="1047045"/>
                  <a:pt x="2793910" y="1257300"/>
                </a:cubicBezTo>
                <a:cubicBezTo>
                  <a:pt x="2699151" y="1282538"/>
                  <a:pt x="2636029" y="1323043"/>
                  <a:pt x="2546260" y="1333500"/>
                </a:cubicBezTo>
                <a:cubicBezTo>
                  <a:pt x="2449880" y="1366588"/>
                  <a:pt x="2331996" y="1363141"/>
                  <a:pt x="2222410" y="1352550"/>
                </a:cubicBezTo>
                <a:cubicBezTo>
                  <a:pt x="2161443" y="1366434"/>
                  <a:pt x="1852737" y="1429584"/>
                  <a:pt x="1803310" y="1428750"/>
                </a:cubicBezTo>
                <a:cubicBezTo>
                  <a:pt x="1577132" y="1426320"/>
                  <a:pt x="1348260" y="1393239"/>
                  <a:pt x="1117510" y="1390650"/>
                </a:cubicBezTo>
                <a:cubicBezTo>
                  <a:pt x="476628" y="1209934"/>
                  <a:pt x="1012123" y="1375815"/>
                  <a:pt x="698410" y="1200150"/>
                </a:cubicBezTo>
                <a:cubicBezTo>
                  <a:pt x="654880" y="1176048"/>
                  <a:pt x="605118" y="1160787"/>
                  <a:pt x="565060" y="1143000"/>
                </a:cubicBezTo>
                <a:cubicBezTo>
                  <a:pt x="525260" y="1114302"/>
                  <a:pt x="487421" y="1091880"/>
                  <a:pt x="450760" y="1066800"/>
                </a:cubicBezTo>
                <a:cubicBezTo>
                  <a:pt x="350455" y="1013977"/>
                  <a:pt x="359429" y="1046311"/>
                  <a:pt x="260260" y="933450"/>
                </a:cubicBezTo>
                <a:cubicBezTo>
                  <a:pt x="208954" y="887737"/>
                  <a:pt x="158779" y="813401"/>
                  <a:pt x="126910" y="742950"/>
                </a:cubicBezTo>
                <a:cubicBezTo>
                  <a:pt x="53536" y="599994"/>
                  <a:pt x="95384" y="649902"/>
                  <a:pt x="31660" y="552450"/>
                </a:cubicBezTo>
                <a:cubicBezTo>
                  <a:pt x="-18057" y="337755"/>
                  <a:pt x="-4077" y="511232"/>
                  <a:pt x="12610" y="0"/>
                </a:cubicBezTo>
              </a:path>
            </a:pathLst>
          </a:custGeom>
          <a:noFill/>
          <a:ln w="127000">
            <a:solidFill>
              <a:schemeClr val="accent5">
                <a:lumMod val="60000"/>
                <a:lumOff val="40000"/>
              </a:schemeClr>
            </a:solidFill>
            <a:tailEnd type="triangl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4660810 w 4660810"/>
                      <a:gd name="csY0" fmla="*/ 38100 h 1428750"/>
                      <a:gd name="csX1" fmla="*/ 4603660 w 4660810"/>
                      <a:gd name="csY1" fmla="*/ 133350 h 1428750"/>
                      <a:gd name="csX2" fmla="*/ 4451260 w 4660810"/>
                      <a:gd name="csY2" fmla="*/ 381000 h 1428750"/>
                      <a:gd name="csX3" fmla="*/ 4336960 w 4660810"/>
                      <a:gd name="csY3" fmla="*/ 495300 h 1428750"/>
                      <a:gd name="csX4" fmla="*/ 4279810 w 4660810"/>
                      <a:gd name="csY4" fmla="*/ 571500 h 1428750"/>
                      <a:gd name="csX5" fmla="*/ 4032160 w 4660810"/>
                      <a:gd name="csY5" fmla="*/ 781050 h 1428750"/>
                      <a:gd name="csX6" fmla="*/ 3822610 w 4660810"/>
                      <a:gd name="csY6" fmla="*/ 876300 h 1428750"/>
                      <a:gd name="csX7" fmla="*/ 3289210 w 4660810"/>
                      <a:gd name="csY7" fmla="*/ 1066800 h 1428750"/>
                      <a:gd name="csX8" fmla="*/ 2793910 w 4660810"/>
                      <a:gd name="csY8" fmla="*/ 1257300 h 1428750"/>
                      <a:gd name="csX9" fmla="*/ 2546260 w 4660810"/>
                      <a:gd name="csY9" fmla="*/ 1333500 h 1428750"/>
                      <a:gd name="csX10" fmla="*/ 2222410 w 4660810"/>
                      <a:gd name="csY10" fmla="*/ 1352550 h 1428750"/>
                      <a:gd name="csX11" fmla="*/ 1803310 w 4660810"/>
                      <a:gd name="csY11" fmla="*/ 1428750 h 1428750"/>
                      <a:gd name="csX12" fmla="*/ 1117510 w 4660810"/>
                      <a:gd name="csY12" fmla="*/ 1390650 h 1428750"/>
                      <a:gd name="csX13" fmla="*/ 698410 w 4660810"/>
                      <a:gd name="csY13" fmla="*/ 1200150 h 1428750"/>
                      <a:gd name="csX14" fmla="*/ 565060 w 4660810"/>
                      <a:gd name="csY14" fmla="*/ 1143000 h 1428750"/>
                      <a:gd name="csX15" fmla="*/ 450760 w 4660810"/>
                      <a:gd name="csY15" fmla="*/ 1066800 h 1428750"/>
                      <a:gd name="csX16" fmla="*/ 260260 w 4660810"/>
                      <a:gd name="csY16" fmla="*/ 933450 h 1428750"/>
                      <a:gd name="csX17" fmla="*/ 126910 w 4660810"/>
                      <a:gd name="csY17" fmla="*/ 742950 h 1428750"/>
                      <a:gd name="csX18" fmla="*/ 31660 w 4660810"/>
                      <a:gd name="csY18" fmla="*/ 552450 h 1428750"/>
                      <a:gd name="csX19" fmla="*/ 12610 w 4660810"/>
                      <a:gd name="csY19" fmla="*/ 0 h 142875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  <a:cxn ang="0">
                        <a:pos x="csX13" y="csY13"/>
                      </a:cxn>
                      <a:cxn ang="0">
                        <a:pos x="csX14" y="csY14"/>
                      </a:cxn>
                      <a:cxn ang="0">
                        <a:pos x="csX15" y="csY15"/>
                      </a:cxn>
                      <a:cxn ang="0">
                        <a:pos x="csX16" y="csY16"/>
                      </a:cxn>
                      <a:cxn ang="0">
                        <a:pos x="csX17" y="csY17"/>
                      </a:cxn>
                      <a:cxn ang="0">
                        <a:pos x="csX18" y="csY18"/>
                      </a:cxn>
                      <a:cxn ang="0">
                        <a:pos x="csX19" y="csY19"/>
                      </a:cxn>
                    </a:cxnLst>
                    <a:rect l="l" t="t" r="r" b="b"/>
                    <a:pathLst>
                      <a:path w="4660810" h="1428750">
                        <a:moveTo>
                          <a:pt x="4660810" y="38100"/>
                        </a:moveTo>
                        <a:cubicBezTo>
                          <a:pt x="4641760" y="69850"/>
                          <a:pt x="4621390" y="100845"/>
                          <a:pt x="4603660" y="133350"/>
                        </a:cubicBezTo>
                        <a:cubicBezTo>
                          <a:pt x="4532552" y="263715"/>
                          <a:pt x="4557842" y="255040"/>
                          <a:pt x="4451260" y="381000"/>
                        </a:cubicBezTo>
                        <a:cubicBezTo>
                          <a:pt x="4416456" y="422132"/>
                          <a:pt x="4373005" y="455250"/>
                          <a:pt x="4336960" y="495300"/>
                        </a:cubicBezTo>
                        <a:cubicBezTo>
                          <a:pt x="4315720" y="518900"/>
                          <a:pt x="4301050" y="547900"/>
                          <a:pt x="4279810" y="571500"/>
                        </a:cubicBezTo>
                        <a:cubicBezTo>
                          <a:pt x="4207408" y="651947"/>
                          <a:pt x="4127721" y="727961"/>
                          <a:pt x="4032160" y="781050"/>
                        </a:cubicBezTo>
                        <a:cubicBezTo>
                          <a:pt x="3965088" y="818312"/>
                          <a:pt x="3893134" y="846076"/>
                          <a:pt x="3822610" y="876300"/>
                        </a:cubicBezTo>
                        <a:cubicBezTo>
                          <a:pt x="3535157" y="999494"/>
                          <a:pt x="3670721" y="926913"/>
                          <a:pt x="3289210" y="1066800"/>
                        </a:cubicBezTo>
                        <a:cubicBezTo>
                          <a:pt x="2715011" y="1277340"/>
                          <a:pt x="3433912" y="1043966"/>
                          <a:pt x="2793910" y="1257300"/>
                        </a:cubicBezTo>
                        <a:cubicBezTo>
                          <a:pt x="2711973" y="1284612"/>
                          <a:pt x="2631454" y="1319301"/>
                          <a:pt x="2546260" y="1333500"/>
                        </a:cubicBezTo>
                        <a:cubicBezTo>
                          <a:pt x="2439595" y="1351278"/>
                          <a:pt x="2330360" y="1346200"/>
                          <a:pt x="2222410" y="1352550"/>
                        </a:cubicBezTo>
                        <a:cubicBezTo>
                          <a:pt x="2160472" y="1364938"/>
                          <a:pt x="1852056" y="1428750"/>
                          <a:pt x="1803310" y="1428750"/>
                        </a:cubicBezTo>
                        <a:cubicBezTo>
                          <a:pt x="1574357" y="1428750"/>
                          <a:pt x="1346110" y="1403350"/>
                          <a:pt x="1117510" y="1390650"/>
                        </a:cubicBezTo>
                        <a:cubicBezTo>
                          <a:pt x="542776" y="1199072"/>
                          <a:pt x="1042491" y="1396768"/>
                          <a:pt x="698410" y="1200150"/>
                        </a:cubicBezTo>
                        <a:cubicBezTo>
                          <a:pt x="656422" y="1176157"/>
                          <a:pt x="607640" y="1165928"/>
                          <a:pt x="565060" y="1143000"/>
                        </a:cubicBezTo>
                        <a:cubicBezTo>
                          <a:pt x="524743" y="1121291"/>
                          <a:pt x="490025" y="1090359"/>
                          <a:pt x="450760" y="1066800"/>
                        </a:cubicBezTo>
                        <a:cubicBezTo>
                          <a:pt x="353537" y="1008466"/>
                          <a:pt x="355621" y="1043482"/>
                          <a:pt x="260260" y="933450"/>
                        </a:cubicBezTo>
                        <a:cubicBezTo>
                          <a:pt x="209495" y="874875"/>
                          <a:pt x="157443" y="814194"/>
                          <a:pt x="126910" y="742950"/>
                        </a:cubicBezTo>
                        <a:cubicBezTo>
                          <a:pt x="60741" y="588556"/>
                          <a:pt x="96585" y="649838"/>
                          <a:pt x="31660" y="552450"/>
                        </a:cubicBezTo>
                        <a:cubicBezTo>
                          <a:pt x="-25893" y="322240"/>
                          <a:pt x="12610" y="502432"/>
                          <a:pt x="12610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09667D37-6503-94B5-115A-1FAB97D35F04}"/>
              </a:ext>
            </a:extLst>
          </p:cNvPr>
          <p:cNvSpPr/>
          <p:nvPr/>
        </p:nvSpPr>
        <p:spPr>
          <a:xfrm>
            <a:off x="2646226" y="4479379"/>
            <a:ext cx="6341989" cy="1428750"/>
          </a:xfrm>
          <a:custGeom>
            <a:avLst/>
            <a:gdLst>
              <a:gd name="csX0" fmla="*/ 6341989 w 6341989"/>
              <a:gd name="csY0" fmla="*/ 38100 h 1428750"/>
              <a:gd name="csX1" fmla="*/ 6264224 w 6341989"/>
              <a:gd name="csY1" fmla="*/ 133350 h 1428750"/>
              <a:gd name="csX2" fmla="*/ 6056853 w 6341989"/>
              <a:gd name="csY2" fmla="*/ 381000 h 1428750"/>
              <a:gd name="csX3" fmla="*/ 5901324 w 6341989"/>
              <a:gd name="csY3" fmla="*/ 495300 h 1428750"/>
              <a:gd name="csX4" fmla="*/ 5823560 w 6341989"/>
              <a:gd name="csY4" fmla="*/ 571500 h 1428750"/>
              <a:gd name="csX5" fmla="*/ 5486581 w 6341989"/>
              <a:gd name="csY5" fmla="*/ 781050 h 1428750"/>
              <a:gd name="csX6" fmla="*/ 5201445 w 6341989"/>
              <a:gd name="csY6" fmla="*/ 876300 h 1428750"/>
              <a:gd name="csX7" fmla="*/ 4475645 w 6341989"/>
              <a:gd name="csY7" fmla="*/ 1066800 h 1428750"/>
              <a:gd name="csX8" fmla="*/ 3801688 w 6341989"/>
              <a:gd name="csY8" fmla="*/ 1257300 h 1428750"/>
              <a:gd name="csX9" fmla="*/ 3464709 w 6341989"/>
              <a:gd name="csY9" fmla="*/ 1333500 h 1428750"/>
              <a:gd name="csX10" fmla="*/ 3024045 w 6341989"/>
              <a:gd name="csY10" fmla="*/ 1352550 h 1428750"/>
              <a:gd name="csX11" fmla="*/ 2453773 w 6341989"/>
              <a:gd name="csY11" fmla="*/ 1428750 h 1428750"/>
              <a:gd name="csX12" fmla="*/ 1520601 w 6341989"/>
              <a:gd name="csY12" fmla="*/ 1390650 h 1428750"/>
              <a:gd name="csX13" fmla="*/ 950330 w 6341989"/>
              <a:gd name="csY13" fmla="*/ 1200150 h 1428750"/>
              <a:gd name="csX14" fmla="*/ 768880 w 6341989"/>
              <a:gd name="csY14" fmla="*/ 1143000 h 1428750"/>
              <a:gd name="csX15" fmla="*/ 613351 w 6341989"/>
              <a:gd name="csY15" fmla="*/ 1066800 h 1428750"/>
              <a:gd name="csX16" fmla="*/ 354137 w 6341989"/>
              <a:gd name="csY16" fmla="*/ 933450 h 1428750"/>
              <a:gd name="csX17" fmla="*/ 172687 w 6341989"/>
              <a:gd name="csY17" fmla="*/ 742950 h 1428750"/>
              <a:gd name="csX18" fmla="*/ 43079 w 6341989"/>
              <a:gd name="csY18" fmla="*/ 552450 h 1428750"/>
              <a:gd name="csX19" fmla="*/ 17158 w 6341989"/>
              <a:gd name="csY19" fmla="*/ 0 h 142875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6341989" h="1428750" extrusionOk="0">
                <a:moveTo>
                  <a:pt x="6341989" y="38100"/>
                </a:moveTo>
                <a:cubicBezTo>
                  <a:pt x="6309771" y="65966"/>
                  <a:pt x="6283771" y="102563"/>
                  <a:pt x="6264224" y="133350"/>
                </a:cubicBezTo>
                <a:cubicBezTo>
                  <a:pt x="6170666" y="264388"/>
                  <a:pt x="6199275" y="255123"/>
                  <a:pt x="6056853" y="381000"/>
                </a:cubicBezTo>
                <a:cubicBezTo>
                  <a:pt x="6001056" y="430373"/>
                  <a:pt x="5948369" y="466315"/>
                  <a:pt x="5901324" y="495300"/>
                </a:cubicBezTo>
                <a:cubicBezTo>
                  <a:pt x="5867650" y="516289"/>
                  <a:pt x="5858234" y="550658"/>
                  <a:pt x="5823560" y="571500"/>
                </a:cubicBezTo>
                <a:cubicBezTo>
                  <a:pt x="5748190" y="654693"/>
                  <a:pt x="5617548" y="726033"/>
                  <a:pt x="5486581" y="781050"/>
                </a:cubicBezTo>
                <a:cubicBezTo>
                  <a:pt x="5383397" y="816487"/>
                  <a:pt x="5286950" y="855922"/>
                  <a:pt x="5201445" y="876300"/>
                </a:cubicBezTo>
                <a:cubicBezTo>
                  <a:pt x="4809992" y="996503"/>
                  <a:pt x="4983324" y="942819"/>
                  <a:pt x="4475645" y="1066800"/>
                </a:cubicBezTo>
                <a:cubicBezTo>
                  <a:pt x="3755490" y="1311580"/>
                  <a:pt x="4824038" y="1080391"/>
                  <a:pt x="3801688" y="1257300"/>
                </a:cubicBezTo>
                <a:cubicBezTo>
                  <a:pt x="3680782" y="1283089"/>
                  <a:pt x="3595237" y="1331244"/>
                  <a:pt x="3464709" y="1333500"/>
                </a:cubicBezTo>
                <a:cubicBezTo>
                  <a:pt x="3331666" y="1369286"/>
                  <a:pt x="3172959" y="1367184"/>
                  <a:pt x="3024045" y="1352550"/>
                </a:cubicBezTo>
                <a:cubicBezTo>
                  <a:pt x="2941453" y="1367538"/>
                  <a:pt x="2522241" y="1431370"/>
                  <a:pt x="2453773" y="1428750"/>
                </a:cubicBezTo>
                <a:cubicBezTo>
                  <a:pt x="2145125" y="1426220"/>
                  <a:pt x="1842097" y="1354254"/>
                  <a:pt x="1520601" y="1390650"/>
                </a:cubicBezTo>
                <a:cubicBezTo>
                  <a:pt x="728687" y="1200693"/>
                  <a:pt x="1409864" y="1390794"/>
                  <a:pt x="950330" y="1200150"/>
                </a:cubicBezTo>
                <a:cubicBezTo>
                  <a:pt x="886098" y="1175653"/>
                  <a:pt x="825733" y="1163716"/>
                  <a:pt x="768880" y="1143000"/>
                </a:cubicBezTo>
                <a:cubicBezTo>
                  <a:pt x="714283" y="1117737"/>
                  <a:pt x="659184" y="1094794"/>
                  <a:pt x="613351" y="1066800"/>
                </a:cubicBezTo>
                <a:cubicBezTo>
                  <a:pt x="479781" y="1010752"/>
                  <a:pt x="488627" y="1046999"/>
                  <a:pt x="354137" y="933450"/>
                </a:cubicBezTo>
                <a:cubicBezTo>
                  <a:pt x="284922" y="878152"/>
                  <a:pt x="220223" y="810641"/>
                  <a:pt x="172687" y="742950"/>
                </a:cubicBezTo>
                <a:cubicBezTo>
                  <a:pt x="77867" y="596149"/>
                  <a:pt x="128884" y="649973"/>
                  <a:pt x="43079" y="552450"/>
                </a:cubicBezTo>
                <a:cubicBezTo>
                  <a:pt x="-26198" y="340130"/>
                  <a:pt x="-5920" y="514602"/>
                  <a:pt x="17158" y="0"/>
                </a:cubicBezTo>
              </a:path>
            </a:pathLst>
          </a:custGeom>
          <a:noFill/>
          <a:ln w="127000">
            <a:solidFill>
              <a:srgbClr val="FFC000"/>
            </a:solidFill>
            <a:tailEnd type="triangl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4660810 w 4660810"/>
                      <a:gd name="csY0" fmla="*/ 38100 h 1428750"/>
                      <a:gd name="csX1" fmla="*/ 4603660 w 4660810"/>
                      <a:gd name="csY1" fmla="*/ 133350 h 1428750"/>
                      <a:gd name="csX2" fmla="*/ 4451260 w 4660810"/>
                      <a:gd name="csY2" fmla="*/ 381000 h 1428750"/>
                      <a:gd name="csX3" fmla="*/ 4336960 w 4660810"/>
                      <a:gd name="csY3" fmla="*/ 495300 h 1428750"/>
                      <a:gd name="csX4" fmla="*/ 4279810 w 4660810"/>
                      <a:gd name="csY4" fmla="*/ 571500 h 1428750"/>
                      <a:gd name="csX5" fmla="*/ 4032160 w 4660810"/>
                      <a:gd name="csY5" fmla="*/ 781050 h 1428750"/>
                      <a:gd name="csX6" fmla="*/ 3822610 w 4660810"/>
                      <a:gd name="csY6" fmla="*/ 876300 h 1428750"/>
                      <a:gd name="csX7" fmla="*/ 3289210 w 4660810"/>
                      <a:gd name="csY7" fmla="*/ 1066800 h 1428750"/>
                      <a:gd name="csX8" fmla="*/ 2793910 w 4660810"/>
                      <a:gd name="csY8" fmla="*/ 1257300 h 1428750"/>
                      <a:gd name="csX9" fmla="*/ 2546260 w 4660810"/>
                      <a:gd name="csY9" fmla="*/ 1333500 h 1428750"/>
                      <a:gd name="csX10" fmla="*/ 2222410 w 4660810"/>
                      <a:gd name="csY10" fmla="*/ 1352550 h 1428750"/>
                      <a:gd name="csX11" fmla="*/ 1803310 w 4660810"/>
                      <a:gd name="csY11" fmla="*/ 1428750 h 1428750"/>
                      <a:gd name="csX12" fmla="*/ 1117510 w 4660810"/>
                      <a:gd name="csY12" fmla="*/ 1390650 h 1428750"/>
                      <a:gd name="csX13" fmla="*/ 698410 w 4660810"/>
                      <a:gd name="csY13" fmla="*/ 1200150 h 1428750"/>
                      <a:gd name="csX14" fmla="*/ 565060 w 4660810"/>
                      <a:gd name="csY14" fmla="*/ 1143000 h 1428750"/>
                      <a:gd name="csX15" fmla="*/ 450760 w 4660810"/>
                      <a:gd name="csY15" fmla="*/ 1066800 h 1428750"/>
                      <a:gd name="csX16" fmla="*/ 260260 w 4660810"/>
                      <a:gd name="csY16" fmla="*/ 933450 h 1428750"/>
                      <a:gd name="csX17" fmla="*/ 126910 w 4660810"/>
                      <a:gd name="csY17" fmla="*/ 742950 h 1428750"/>
                      <a:gd name="csX18" fmla="*/ 31660 w 4660810"/>
                      <a:gd name="csY18" fmla="*/ 552450 h 1428750"/>
                      <a:gd name="csX19" fmla="*/ 12610 w 4660810"/>
                      <a:gd name="csY19" fmla="*/ 0 h 142875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  <a:cxn ang="0">
                        <a:pos x="csX13" y="csY13"/>
                      </a:cxn>
                      <a:cxn ang="0">
                        <a:pos x="csX14" y="csY14"/>
                      </a:cxn>
                      <a:cxn ang="0">
                        <a:pos x="csX15" y="csY15"/>
                      </a:cxn>
                      <a:cxn ang="0">
                        <a:pos x="csX16" y="csY16"/>
                      </a:cxn>
                      <a:cxn ang="0">
                        <a:pos x="csX17" y="csY17"/>
                      </a:cxn>
                      <a:cxn ang="0">
                        <a:pos x="csX18" y="csY18"/>
                      </a:cxn>
                      <a:cxn ang="0">
                        <a:pos x="csX19" y="csY19"/>
                      </a:cxn>
                    </a:cxnLst>
                    <a:rect l="l" t="t" r="r" b="b"/>
                    <a:pathLst>
                      <a:path w="4660810" h="1428750">
                        <a:moveTo>
                          <a:pt x="4660810" y="38100"/>
                        </a:moveTo>
                        <a:cubicBezTo>
                          <a:pt x="4641760" y="69850"/>
                          <a:pt x="4621390" y="100845"/>
                          <a:pt x="4603660" y="133350"/>
                        </a:cubicBezTo>
                        <a:cubicBezTo>
                          <a:pt x="4532552" y="263715"/>
                          <a:pt x="4557842" y="255040"/>
                          <a:pt x="4451260" y="381000"/>
                        </a:cubicBezTo>
                        <a:cubicBezTo>
                          <a:pt x="4416456" y="422132"/>
                          <a:pt x="4373005" y="455250"/>
                          <a:pt x="4336960" y="495300"/>
                        </a:cubicBezTo>
                        <a:cubicBezTo>
                          <a:pt x="4315720" y="518900"/>
                          <a:pt x="4301050" y="547900"/>
                          <a:pt x="4279810" y="571500"/>
                        </a:cubicBezTo>
                        <a:cubicBezTo>
                          <a:pt x="4207408" y="651947"/>
                          <a:pt x="4127721" y="727961"/>
                          <a:pt x="4032160" y="781050"/>
                        </a:cubicBezTo>
                        <a:cubicBezTo>
                          <a:pt x="3965088" y="818312"/>
                          <a:pt x="3893134" y="846076"/>
                          <a:pt x="3822610" y="876300"/>
                        </a:cubicBezTo>
                        <a:cubicBezTo>
                          <a:pt x="3535157" y="999494"/>
                          <a:pt x="3670721" y="926913"/>
                          <a:pt x="3289210" y="1066800"/>
                        </a:cubicBezTo>
                        <a:cubicBezTo>
                          <a:pt x="2715011" y="1277340"/>
                          <a:pt x="3433912" y="1043966"/>
                          <a:pt x="2793910" y="1257300"/>
                        </a:cubicBezTo>
                        <a:cubicBezTo>
                          <a:pt x="2711973" y="1284612"/>
                          <a:pt x="2631454" y="1319301"/>
                          <a:pt x="2546260" y="1333500"/>
                        </a:cubicBezTo>
                        <a:cubicBezTo>
                          <a:pt x="2439595" y="1351278"/>
                          <a:pt x="2330360" y="1346200"/>
                          <a:pt x="2222410" y="1352550"/>
                        </a:cubicBezTo>
                        <a:cubicBezTo>
                          <a:pt x="2160472" y="1364938"/>
                          <a:pt x="1852056" y="1428750"/>
                          <a:pt x="1803310" y="1428750"/>
                        </a:cubicBezTo>
                        <a:cubicBezTo>
                          <a:pt x="1574357" y="1428750"/>
                          <a:pt x="1346110" y="1403350"/>
                          <a:pt x="1117510" y="1390650"/>
                        </a:cubicBezTo>
                        <a:cubicBezTo>
                          <a:pt x="542776" y="1199072"/>
                          <a:pt x="1042491" y="1396768"/>
                          <a:pt x="698410" y="1200150"/>
                        </a:cubicBezTo>
                        <a:cubicBezTo>
                          <a:pt x="656422" y="1176157"/>
                          <a:pt x="607640" y="1165928"/>
                          <a:pt x="565060" y="1143000"/>
                        </a:cubicBezTo>
                        <a:cubicBezTo>
                          <a:pt x="524743" y="1121291"/>
                          <a:pt x="490025" y="1090359"/>
                          <a:pt x="450760" y="1066800"/>
                        </a:cubicBezTo>
                        <a:cubicBezTo>
                          <a:pt x="353537" y="1008466"/>
                          <a:pt x="355621" y="1043482"/>
                          <a:pt x="260260" y="933450"/>
                        </a:cubicBezTo>
                        <a:cubicBezTo>
                          <a:pt x="209495" y="874875"/>
                          <a:pt x="157443" y="814194"/>
                          <a:pt x="126910" y="742950"/>
                        </a:cubicBezTo>
                        <a:cubicBezTo>
                          <a:pt x="60741" y="588556"/>
                          <a:pt x="96585" y="649838"/>
                          <a:pt x="31660" y="552450"/>
                        </a:cubicBezTo>
                        <a:cubicBezTo>
                          <a:pt x="-25893" y="322240"/>
                          <a:pt x="12610" y="502432"/>
                          <a:pt x="12610" y="0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4DD872-97F1-1726-68DD-E7437F49C493}"/>
              </a:ext>
            </a:extLst>
          </p:cNvPr>
          <p:cNvSpPr txBox="1"/>
          <p:nvPr/>
        </p:nvSpPr>
        <p:spPr>
          <a:xfrm>
            <a:off x="5556587" y="6115844"/>
            <a:ext cx="2264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Explainable ?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42537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2ED6A-8759-B564-FCCD-1C37004B8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7E33548-8F25-9AB7-C4A3-AC7E21455734}"/>
              </a:ext>
            </a:extLst>
          </p:cNvPr>
          <p:cNvSpPr txBox="1"/>
          <p:nvPr/>
        </p:nvSpPr>
        <p:spPr>
          <a:xfrm>
            <a:off x="124303" y="239405"/>
            <a:ext cx="370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3. Result &amp; Discussion</a:t>
            </a:r>
            <a:endParaRPr kumimoji="1" lang="ja-JP" altLang="en-US" sz="2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405387-4098-3C23-0419-BADBEA0CBD67}"/>
              </a:ext>
            </a:extLst>
          </p:cNvPr>
          <p:cNvSpPr txBox="1"/>
          <p:nvPr/>
        </p:nvSpPr>
        <p:spPr>
          <a:xfrm rot="16200000">
            <a:off x="-597016" y="2848640"/>
            <a:ext cx="24533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Water saturation</a:t>
            </a:r>
          </a:p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in An-PTL (%)</a:t>
            </a:r>
            <a:endParaRPr lang="ja-JP" altLang="en-US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2DE5FC8-DEC9-FCAA-1F62-66740DEF033B}"/>
              </a:ext>
            </a:extLst>
          </p:cNvPr>
          <p:cNvSpPr txBox="1"/>
          <p:nvPr/>
        </p:nvSpPr>
        <p:spPr>
          <a:xfrm>
            <a:off x="3998054" y="5702626"/>
            <a:ext cx="4893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PTL/CL contact percentage(%)</a:t>
            </a:r>
            <a:endParaRPr lang="ja-JP" altLang="en-US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1299C97-8265-07B2-B5C8-0BEDEF50A013}"/>
              </a:ext>
            </a:extLst>
          </p:cNvPr>
          <p:cNvSpPr txBox="1"/>
          <p:nvPr/>
        </p:nvSpPr>
        <p:spPr>
          <a:xfrm>
            <a:off x="9515863" y="566258"/>
            <a:ext cx="27269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Water saturation</a:t>
            </a:r>
          </a:p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in</a:t>
            </a: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Ca-PTL (%)</a:t>
            </a:r>
          </a:p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(Average in classes)</a:t>
            </a:r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B02FA28-27DF-5E02-339F-F9A233F95C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525" r="21615" b="19138"/>
          <a:stretch>
            <a:fillRect/>
          </a:stretch>
        </p:blipFill>
        <p:spPr>
          <a:xfrm>
            <a:off x="1359968" y="590955"/>
            <a:ext cx="8299399" cy="472776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C8BE511-B20F-BA60-85B9-B56E073959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542" r="90612" b="31063"/>
          <a:stretch>
            <a:fillRect/>
          </a:stretch>
        </p:blipFill>
        <p:spPr>
          <a:xfrm>
            <a:off x="10236200" y="1489588"/>
            <a:ext cx="991336" cy="2453368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44E30C6-4A89-A6FD-BC56-58CEDC49366A}"/>
              </a:ext>
            </a:extLst>
          </p:cNvPr>
          <p:cNvSpPr/>
          <p:nvPr/>
        </p:nvSpPr>
        <p:spPr>
          <a:xfrm>
            <a:off x="9515863" y="566258"/>
            <a:ext cx="2602634" cy="352128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73192882-E069-161B-4CC4-40B88FD21313}"/>
              </a:ext>
            </a:extLst>
          </p:cNvPr>
          <p:cNvGrpSpPr/>
          <p:nvPr/>
        </p:nvGrpSpPr>
        <p:grpSpPr>
          <a:xfrm>
            <a:off x="1597658" y="832130"/>
            <a:ext cx="180000" cy="4212000"/>
            <a:chOff x="1584959" y="832130"/>
            <a:chExt cx="180000" cy="528828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C85361AE-C1FD-C024-70DE-9C489A1A5DF1}"/>
                </a:ext>
              </a:extLst>
            </p:cNvPr>
            <p:cNvCxnSpPr>
              <a:cxnSpLocks/>
            </p:cNvCxnSpPr>
            <p:nvPr/>
          </p:nvCxnSpPr>
          <p:spPr>
            <a:xfrm>
              <a:off x="1584959" y="83213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74A95E41-9559-2CF3-635C-2D066A0477D6}"/>
                </a:ext>
              </a:extLst>
            </p:cNvPr>
            <p:cNvCxnSpPr>
              <a:cxnSpLocks/>
            </p:cNvCxnSpPr>
            <p:nvPr/>
          </p:nvCxnSpPr>
          <p:spPr>
            <a:xfrm>
              <a:off x="1584959" y="157889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1E7253D8-7160-D515-A4A3-3D33429D3318}"/>
                </a:ext>
              </a:extLst>
            </p:cNvPr>
            <p:cNvCxnSpPr>
              <a:cxnSpLocks/>
            </p:cNvCxnSpPr>
            <p:nvPr/>
          </p:nvCxnSpPr>
          <p:spPr>
            <a:xfrm>
              <a:off x="1584959" y="233327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B6A6705A-DEBC-1094-2408-74340BC6305A}"/>
                </a:ext>
              </a:extLst>
            </p:cNvPr>
            <p:cNvCxnSpPr>
              <a:cxnSpLocks/>
            </p:cNvCxnSpPr>
            <p:nvPr/>
          </p:nvCxnSpPr>
          <p:spPr>
            <a:xfrm>
              <a:off x="1584959" y="310289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AC8D95B5-5B25-3769-06AB-A8E3E1156553}"/>
                </a:ext>
              </a:extLst>
            </p:cNvPr>
            <p:cNvCxnSpPr>
              <a:cxnSpLocks/>
            </p:cNvCxnSpPr>
            <p:nvPr/>
          </p:nvCxnSpPr>
          <p:spPr>
            <a:xfrm>
              <a:off x="1584959" y="388013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41D58D1B-E819-FDBD-8304-92770530D494}"/>
                </a:ext>
              </a:extLst>
            </p:cNvPr>
            <p:cNvCxnSpPr>
              <a:cxnSpLocks/>
            </p:cNvCxnSpPr>
            <p:nvPr/>
          </p:nvCxnSpPr>
          <p:spPr>
            <a:xfrm>
              <a:off x="1584959" y="461927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2B56E527-A66C-C22E-193F-739123159E0E}"/>
                </a:ext>
              </a:extLst>
            </p:cNvPr>
            <p:cNvCxnSpPr>
              <a:cxnSpLocks/>
            </p:cNvCxnSpPr>
            <p:nvPr/>
          </p:nvCxnSpPr>
          <p:spPr>
            <a:xfrm>
              <a:off x="1584959" y="537365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C671EE45-63C9-25A7-57E5-D909E9DC16E0}"/>
                </a:ext>
              </a:extLst>
            </p:cNvPr>
            <p:cNvCxnSpPr>
              <a:cxnSpLocks/>
            </p:cNvCxnSpPr>
            <p:nvPr/>
          </p:nvCxnSpPr>
          <p:spPr>
            <a:xfrm>
              <a:off x="1584959" y="612041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0772C610-F021-AE02-5FDA-44FE4E3F0053}"/>
              </a:ext>
            </a:extLst>
          </p:cNvPr>
          <p:cNvGrpSpPr/>
          <p:nvPr/>
        </p:nvGrpSpPr>
        <p:grpSpPr>
          <a:xfrm rot="5400000">
            <a:off x="5485665" y="1509153"/>
            <a:ext cx="180000" cy="7593867"/>
            <a:chOff x="1737359" y="984530"/>
            <a:chExt cx="180000" cy="5288280"/>
          </a:xfrm>
        </p:grpSpPr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65A75656-432B-66F6-6C51-EBC28438FC8C}"/>
                </a:ext>
              </a:extLst>
            </p:cNvPr>
            <p:cNvCxnSpPr>
              <a:cxnSpLocks/>
            </p:cNvCxnSpPr>
            <p:nvPr/>
          </p:nvCxnSpPr>
          <p:spPr>
            <a:xfrm>
              <a:off x="1737359" y="98453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84BDC6D4-3C17-7177-CF4D-DF9DE54D0AAC}"/>
                </a:ext>
              </a:extLst>
            </p:cNvPr>
            <p:cNvCxnSpPr>
              <a:cxnSpLocks/>
            </p:cNvCxnSpPr>
            <p:nvPr/>
          </p:nvCxnSpPr>
          <p:spPr>
            <a:xfrm>
              <a:off x="1737359" y="173129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71E518F9-C923-A17D-C433-F74BE308FFB9}"/>
                </a:ext>
              </a:extLst>
            </p:cNvPr>
            <p:cNvCxnSpPr>
              <a:cxnSpLocks/>
            </p:cNvCxnSpPr>
            <p:nvPr/>
          </p:nvCxnSpPr>
          <p:spPr>
            <a:xfrm>
              <a:off x="1737359" y="248567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6EE5DB30-F373-01C1-0F14-DD8D70C6DCA1}"/>
                </a:ext>
              </a:extLst>
            </p:cNvPr>
            <p:cNvCxnSpPr>
              <a:cxnSpLocks/>
            </p:cNvCxnSpPr>
            <p:nvPr/>
          </p:nvCxnSpPr>
          <p:spPr>
            <a:xfrm>
              <a:off x="1737359" y="325529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B6B6458A-DE15-017C-3FDD-98B059567BBA}"/>
                </a:ext>
              </a:extLst>
            </p:cNvPr>
            <p:cNvCxnSpPr>
              <a:cxnSpLocks/>
            </p:cNvCxnSpPr>
            <p:nvPr/>
          </p:nvCxnSpPr>
          <p:spPr>
            <a:xfrm>
              <a:off x="1737359" y="403253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A72B2409-13F7-894C-680A-279B3E53024B}"/>
                </a:ext>
              </a:extLst>
            </p:cNvPr>
            <p:cNvCxnSpPr>
              <a:cxnSpLocks/>
            </p:cNvCxnSpPr>
            <p:nvPr/>
          </p:nvCxnSpPr>
          <p:spPr>
            <a:xfrm>
              <a:off x="1737359" y="477167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CBB22564-3454-0F82-BC0C-6AF82056EE77}"/>
                </a:ext>
              </a:extLst>
            </p:cNvPr>
            <p:cNvCxnSpPr>
              <a:cxnSpLocks/>
            </p:cNvCxnSpPr>
            <p:nvPr/>
          </p:nvCxnSpPr>
          <p:spPr>
            <a:xfrm>
              <a:off x="1737359" y="552605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654C02A0-455B-65F4-602A-01DAB1AF219F}"/>
                </a:ext>
              </a:extLst>
            </p:cNvPr>
            <p:cNvCxnSpPr>
              <a:cxnSpLocks/>
            </p:cNvCxnSpPr>
            <p:nvPr/>
          </p:nvCxnSpPr>
          <p:spPr>
            <a:xfrm>
              <a:off x="1737359" y="627281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7C53E2F9-9039-370E-6D07-2BECA19E6C23}"/>
              </a:ext>
            </a:extLst>
          </p:cNvPr>
          <p:cNvSpPr txBox="1"/>
          <p:nvPr/>
        </p:nvSpPr>
        <p:spPr>
          <a:xfrm>
            <a:off x="1436936" y="5389259"/>
            <a:ext cx="95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0-10</a:t>
            </a:r>
            <a:endParaRPr kumimoji="1" lang="ja-JP" altLang="en-US" sz="1400" b="1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38E15DD-FCC2-23E4-0BBA-91EFB1C58131}"/>
              </a:ext>
            </a:extLst>
          </p:cNvPr>
          <p:cNvSpPr txBox="1"/>
          <p:nvPr/>
        </p:nvSpPr>
        <p:spPr>
          <a:xfrm>
            <a:off x="2480801" y="5396087"/>
            <a:ext cx="95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10-20</a:t>
            </a:r>
            <a:endParaRPr kumimoji="1" lang="ja-JP" altLang="en-US" sz="1400" b="1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A16C2287-F482-040A-8B13-9199E1F38351}"/>
              </a:ext>
            </a:extLst>
          </p:cNvPr>
          <p:cNvSpPr txBox="1"/>
          <p:nvPr/>
        </p:nvSpPr>
        <p:spPr>
          <a:xfrm>
            <a:off x="3621266" y="5387835"/>
            <a:ext cx="95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20-30</a:t>
            </a:r>
            <a:endParaRPr kumimoji="1" lang="ja-JP" altLang="en-US" sz="1400" b="1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DE54108-ADCF-C521-DD2E-A681B96782BA}"/>
              </a:ext>
            </a:extLst>
          </p:cNvPr>
          <p:cNvSpPr txBox="1"/>
          <p:nvPr/>
        </p:nvSpPr>
        <p:spPr>
          <a:xfrm>
            <a:off x="4628377" y="5403101"/>
            <a:ext cx="95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30-40</a:t>
            </a:r>
            <a:endParaRPr kumimoji="1" lang="ja-JP" altLang="en-US" sz="1400" b="1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C42D564-3AC8-ADC5-AAD2-B18C15B463D6}"/>
              </a:ext>
            </a:extLst>
          </p:cNvPr>
          <p:cNvSpPr txBox="1"/>
          <p:nvPr/>
        </p:nvSpPr>
        <p:spPr>
          <a:xfrm>
            <a:off x="5797825" y="5390476"/>
            <a:ext cx="95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40-50</a:t>
            </a:r>
            <a:endParaRPr kumimoji="1" lang="ja-JP" altLang="en-US" sz="1400" b="1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E970979-594C-A2FF-7A4D-40447DE19EBD}"/>
              </a:ext>
            </a:extLst>
          </p:cNvPr>
          <p:cNvSpPr txBox="1"/>
          <p:nvPr/>
        </p:nvSpPr>
        <p:spPr>
          <a:xfrm>
            <a:off x="6833779" y="5364743"/>
            <a:ext cx="95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/>
              <a:t>5</a:t>
            </a:r>
            <a:r>
              <a:rPr kumimoji="1" lang="en-US" altLang="ja-JP" sz="1400" b="1" dirty="0"/>
              <a:t>0-60</a:t>
            </a:r>
            <a:endParaRPr kumimoji="1" lang="ja-JP" altLang="en-US" sz="1400" b="1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12D0DE2-FBB6-81B0-5894-C9973CCA8691}"/>
              </a:ext>
            </a:extLst>
          </p:cNvPr>
          <p:cNvSpPr txBox="1"/>
          <p:nvPr/>
        </p:nvSpPr>
        <p:spPr>
          <a:xfrm>
            <a:off x="7938938" y="5378614"/>
            <a:ext cx="95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/>
              <a:t>6</a:t>
            </a:r>
            <a:r>
              <a:rPr kumimoji="1" lang="en-US" altLang="ja-JP" sz="1400" b="1" dirty="0"/>
              <a:t>0-70</a:t>
            </a:r>
            <a:endParaRPr kumimoji="1" lang="ja-JP" altLang="en-US" sz="14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83A879D-8290-8075-4562-F93A42516C56}"/>
              </a:ext>
            </a:extLst>
          </p:cNvPr>
          <p:cNvSpPr txBox="1"/>
          <p:nvPr/>
        </p:nvSpPr>
        <p:spPr>
          <a:xfrm>
            <a:off x="9058568" y="5387835"/>
            <a:ext cx="95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/>
              <a:t>7</a:t>
            </a:r>
            <a:r>
              <a:rPr kumimoji="1" lang="en-US" altLang="ja-JP" sz="1400" b="1" dirty="0"/>
              <a:t>0-80</a:t>
            </a:r>
            <a:endParaRPr kumimoji="1" lang="ja-JP" altLang="en-US" sz="1400" b="1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DC25A2C7-39DF-27F7-A92F-F41B9A74F31D}"/>
              </a:ext>
            </a:extLst>
          </p:cNvPr>
          <p:cNvSpPr txBox="1"/>
          <p:nvPr/>
        </p:nvSpPr>
        <p:spPr>
          <a:xfrm>
            <a:off x="994110" y="4866000"/>
            <a:ext cx="5760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kumimoji="1" lang="en-US" altLang="ja-JP" sz="1400" b="1" dirty="0"/>
              <a:t>20-30</a:t>
            </a:r>
            <a:endParaRPr kumimoji="1" lang="ja-JP" altLang="en-US" sz="1400" b="1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7DFD2C5B-BC9C-72AE-E98A-37186DFE618B}"/>
              </a:ext>
            </a:extLst>
          </p:cNvPr>
          <p:cNvSpPr txBox="1"/>
          <p:nvPr/>
        </p:nvSpPr>
        <p:spPr>
          <a:xfrm>
            <a:off x="994110" y="4301909"/>
            <a:ext cx="5760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kumimoji="1" lang="en-US" altLang="ja-JP" sz="1400" b="1" dirty="0"/>
              <a:t>30-40</a:t>
            </a:r>
            <a:endParaRPr kumimoji="1" lang="ja-JP" altLang="en-US" sz="1400" b="1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36258D0-A626-76A0-6F1E-B37946DC3EED}"/>
              </a:ext>
            </a:extLst>
          </p:cNvPr>
          <p:cNvSpPr txBox="1"/>
          <p:nvPr/>
        </p:nvSpPr>
        <p:spPr>
          <a:xfrm>
            <a:off x="994110" y="3715814"/>
            <a:ext cx="5760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kumimoji="1" lang="en-US" altLang="ja-JP" sz="1400" b="1" dirty="0"/>
              <a:t>40-50</a:t>
            </a:r>
            <a:endParaRPr kumimoji="1" lang="ja-JP" altLang="en-US" sz="14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ADF53A2A-3026-E8BC-F09A-A5C7FF6C7A9B}"/>
              </a:ext>
            </a:extLst>
          </p:cNvPr>
          <p:cNvSpPr txBox="1"/>
          <p:nvPr/>
        </p:nvSpPr>
        <p:spPr>
          <a:xfrm>
            <a:off x="994110" y="3106256"/>
            <a:ext cx="5760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ja-JP" sz="1400" b="1" dirty="0"/>
              <a:t>5</a:t>
            </a:r>
            <a:r>
              <a:rPr kumimoji="1" lang="en-US" altLang="ja-JP" sz="1400" b="1" dirty="0"/>
              <a:t>0-60</a:t>
            </a:r>
            <a:endParaRPr kumimoji="1" lang="ja-JP" altLang="en-US" sz="14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8C2AC891-C53F-5568-BE7F-0B1854EAF7FC}"/>
              </a:ext>
            </a:extLst>
          </p:cNvPr>
          <p:cNvSpPr txBox="1"/>
          <p:nvPr/>
        </p:nvSpPr>
        <p:spPr>
          <a:xfrm>
            <a:off x="994110" y="2473697"/>
            <a:ext cx="5760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ja-JP" sz="1400" b="1" dirty="0"/>
              <a:t>6</a:t>
            </a:r>
            <a:r>
              <a:rPr kumimoji="1" lang="en-US" altLang="ja-JP" sz="1400" b="1" dirty="0"/>
              <a:t>0-70</a:t>
            </a:r>
            <a:endParaRPr kumimoji="1" lang="ja-JP" altLang="en-US" sz="1400" b="1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761B11C-80E8-F3E3-9D70-88B9F756C19E}"/>
              </a:ext>
            </a:extLst>
          </p:cNvPr>
          <p:cNvSpPr txBox="1"/>
          <p:nvPr/>
        </p:nvSpPr>
        <p:spPr>
          <a:xfrm>
            <a:off x="862473" y="1886005"/>
            <a:ext cx="707637" cy="307777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altLang="ja-JP" sz="1400" b="1" dirty="0"/>
              <a:t>7</a:t>
            </a:r>
            <a:r>
              <a:rPr kumimoji="1" lang="en-US" altLang="ja-JP" sz="1400" b="1" dirty="0"/>
              <a:t>0-80</a:t>
            </a:r>
            <a:endParaRPr kumimoji="1" lang="ja-JP" altLang="en-US" sz="14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F93E262-1DF0-A89F-3699-5746D2963828}"/>
              </a:ext>
            </a:extLst>
          </p:cNvPr>
          <p:cNvSpPr txBox="1"/>
          <p:nvPr/>
        </p:nvSpPr>
        <p:spPr>
          <a:xfrm>
            <a:off x="862473" y="1291227"/>
            <a:ext cx="707637" cy="307777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kumimoji="1" lang="en-US" altLang="ja-JP" sz="1400" b="1" dirty="0"/>
              <a:t>80-90</a:t>
            </a:r>
            <a:endParaRPr kumimoji="1" lang="ja-JP" altLang="en-US" sz="14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4CDE341-271D-A284-E1A2-A363DE329FDC}"/>
              </a:ext>
            </a:extLst>
          </p:cNvPr>
          <p:cNvSpPr txBox="1"/>
          <p:nvPr/>
        </p:nvSpPr>
        <p:spPr>
          <a:xfrm>
            <a:off x="656136" y="694624"/>
            <a:ext cx="913974" cy="307777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kumimoji="1" lang="en-US" altLang="ja-JP" sz="1400" b="1" dirty="0"/>
              <a:t>90-100</a:t>
            </a:r>
            <a:endParaRPr kumimoji="1" lang="ja-JP" altLang="en-US" sz="1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82C206D-92C0-8872-5291-4AD097D9B4E8}"/>
              </a:ext>
            </a:extLst>
          </p:cNvPr>
          <p:cNvSpPr txBox="1"/>
          <p:nvPr/>
        </p:nvSpPr>
        <p:spPr>
          <a:xfrm>
            <a:off x="2957217" y="6117856"/>
            <a:ext cx="5780055" cy="676017"/>
          </a:xfrm>
          <a:prstGeom prst="rect">
            <a:avLst/>
          </a:prstGeom>
          <a:solidFill>
            <a:srgbClr val="FF99FF">
              <a:alpha val="5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Optimal PTL/CL contact: 40–60%</a:t>
            </a:r>
          </a:p>
        </p:txBody>
      </p:sp>
    </p:spTree>
    <p:extLst>
      <p:ext uri="{BB962C8B-B14F-4D97-AF65-F5344CB8AC3E}">
        <p14:creationId xmlns:p14="http://schemas.microsoft.com/office/powerpoint/2010/main" val="3322108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34756-FF72-38FC-AB0E-1CC8C597F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7DD8994-1074-00BD-7856-D14DC3BAE27E}"/>
              </a:ext>
            </a:extLst>
          </p:cNvPr>
          <p:cNvSpPr txBox="1"/>
          <p:nvPr/>
        </p:nvSpPr>
        <p:spPr>
          <a:xfrm>
            <a:off x="124303" y="239405"/>
            <a:ext cx="370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3. Result &amp; Discussion</a:t>
            </a:r>
            <a:endParaRPr kumimoji="1" lang="ja-JP" altLang="en-US" sz="2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585241B-8F51-8F5E-097C-30B6BCD2666F}"/>
              </a:ext>
            </a:extLst>
          </p:cNvPr>
          <p:cNvSpPr txBox="1"/>
          <p:nvPr/>
        </p:nvSpPr>
        <p:spPr>
          <a:xfrm rot="16200000">
            <a:off x="-597016" y="2848640"/>
            <a:ext cx="24533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Water saturation</a:t>
            </a:r>
          </a:p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in An-PTL (%)</a:t>
            </a:r>
            <a:endParaRPr lang="ja-JP" altLang="en-US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5C6C73-E519-E243-20EE-DAC8D547786A}"/>
              </a:ext>
            </a:extLst>
          </p:cNvPr>
          <p:cNvSpPr txBox="1"/>
          <p:nvPr/>
        </p:nvSpPr>
        <p:spPr>
          <a:xfrm>
            <a:off x="3998054" y="5702626"/>
            <a:ext cx="4893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PTL/CL contact percentage(%)</a:t>
            </a:r>
            <a:endParaRPr lang="ja-JP" altLang="en-US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557F913-254E-16A2-7CA3-2FB1BEE6EBA3}"/>
              </a:ext>
            </a:extLst>
          </p:cNvPr>
          <p:cNvSpPr txBox="1"/>
          <p:nvPr/>
        </p:nvSpPr>
        <p:spPr>
          <a:xfrm>
            <a:off x="9515863" y="566258"/>
            <a:ext cx="27269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Water saturation</a:t>
            </a:r>
          </a:p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in</a:t>
            </a: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Ca-PTL (%)</a:t>
            </a:r>
          </a:p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(Average in classes)</a:t>
            </a:r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820F608-4F6A-0165-3115-07A9472F96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525" r="21615" b="19138"/>
          <a:stretch>
            <a:fillRect/>
          </a:stretch>
        </p:blipFill>
        <p:spPr>
          <a:xfrm>
            <a:off x="1359968" y="590955"/>
            <a:ext cx="8299399" cy="472776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7DD4ADE-581A-FD1F-AECD-FEB6AFC77E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542" r="90612" b="31063"/>
          <a:stretch>
            <a:fillRect/>
          </a:stretch>
        </p:blipFill>
        <p:spPr>
          <a:xfrm>
            <a:off x="10236200" y="1489588"/>
            <a:ext cx="991336" cy="2453368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2A8676A-8FDF-DC49-6761-0F58EA1380CA}"/>
              </a:ext>
            </a:extLst>
          </p:cNvPr>
          <p:cNvSpPr/>
          <p:nvPr/>
        </p:nvSpPr>
        <p:spPr>
          <a:xfrm>
            <a:off x="9515863" y="566258"/>
            <a:ext cx="2602634" cy="352128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15FC8BB0-AF0C-50F1-FCE4-8CA7DB076AE0}"/>
              </a:ext>
            </a:extLst>
          </p:cNvPr>
          <p:cNvGrpSpPr/>
          <p:nvPr/>
        </p:nvGrpSpPr>
        <p:grpSpPr>
          <a:xfrm>
            <a:off x="1597658" y="832130"/>
            <a:ext cx="180000" cy="4212000"/>
            <a:chOff x="1584959" y="832130"/>
            <a:chExt cx="180000" cy="528828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B87F5AA9-2299-8FC3-E58E-5CDD91083F05}"/>
                </a:ext>
              </a:extLst>
            </p:cNvPr>
            <p:cNvCxnSpPr>
              <a:cxnSpLocks/>
            </p:cNvCxnSpPr>
            <p:nvPr/>
          </p:nvCxnSpPr>
          <p:spPr>
            <a:xfrm>
              <a:off x="1584959" y="83213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E9A2FE79-917D-5024-9C93-BC77FC5F6879}"/>
                </a:ext>
              </a:extLst>
            </p:cNvPr>
            <p:cNvCxnSpPr>
              <a:cxnSpLocks/>
            </p:cNvCxnSpPr>
            <p:nvPr/>
          </p:nvCxnSpPr>
          <p:spPr>
            <a:xfrm>
              <a:off x="1584959" y="157889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CE197BE5-EECC-01CD-D156-11B5BEBC1580}"/>
                </a:ext>
              </a:extLst>
            </p:cNvPr>
            <p:cNvCxnSpPr>
              <a:cxnSpLocks/>
            </p:cNvCxnSpPr>
            <p:nvPr/>
          </p:nvCxnSpPr>
          <p:spPr>
            <a:xfrm>
              <a:off x="1584959" y="233327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32C8CCC4-9726-00BA-B7C6-2E46055EA820}"/>
                </a:ext>
              </a:extLst>
            </p:cNvPr>
            <p:cNvCxnSpPr>
              <a:cxnSpLocks/>
            </p:cNvCxnSpPr>
            <p:nvPr/>
          </p:nvCxnSpPr>
          <p:spPr>
            <a:xfrm>
              <a:off x="1584959" y="310289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617B9907-7305-0F18-E6E6-2D4F2D9DE203}"/>
                </a:ext>
              </a:extLst>
            </p:cNvPr>
            <p:cNvCxnSpPr>
              <a:cxnSpLocks/>
            </p:cNvCxnSpPr>
            <p:nvPr/>
          </p:nvCxnSpPr>
          <p:spPr>
            <a:xfrm>
              <a:off x="1584959" y="388013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FE164D25-B7D1-B854-853C-9FCD2DA7CF8E}"/>
                </a:ext>
              </a:extLst>
            </p:cNvPr>
            <p:cNvCxnSpPr>
              <a:cxnSpLocks/>
            </p:cNvCxnSpPr>
            <p:nvPr/>
          </p:nvCxnSpPr>
          <p:spPr>
            <a:xfrm>
              <a:off x="1584959" y="461927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540D167A-7F49-1597-BEF2-0360FAB5D27E}"/>
                </a:ext>
              </a:extLst>
            </p:cNvPr>
            <p:cNvCxnSpPr>
              <a:cxnSpLocks/>
            </p:cNvCxnSpPr>
            <p:nvPr/>
          </p:nvCxnSpPr>
          <p:spPr>
            <a:xfrm>
              <a:off x="1584959" y="537365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E06647B8-7747-E8D1-1E7E-FFF61DF721E4}"/>
                </a:ext>
              </a:extLst>
            </p:cNvPr>
            <p:cNvCxnSpPr>
              <a:cxnSpLocks/>
            </p:cNvCxnSpPr>
            <p:nvPr/>
          </p:nvCxnSpPr>
          <p:spPr>
            <a:xfrm>
              <a:off x="1584959" y="612041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97392962-CA5A-1E26-ECBA-8EE6427D1788}"/>
              </a:ext>
            </a:extLst>
          </p:cNvPr>
          <p:cNvGrpSpPr/>
          <p:nvPr/>
        </p:nvGrpSpPr>
        <p:grpSpPr>
          <a:xfrm rot="5400000">
            <a:off x="5485665" y="1509153"/>
            <a:ext cx="180000" cy="7593867"/>
            <a:chOff x="1737359" y="984530"/>
            <a:chExt cx="180000" cy="5288280"/>
          </a:xfrm>
        </p:grpSpPr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A52EA66F-16BF-98A3-2487-FEC545F4C4A7}"/>
                </a:ext>
              </a:extLst>
            </p:cNvPr>
            <p:cNvCxnSpPr>
              <a:cxnSpLocks/>
            </p:cNvCxnSpPr>
            <p:nvPr/>
          </p:nvCxnSpPr>
          <p:spPr>
            <a:xfrm>
              <a:off x="1737359" y="98453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021198B2-8C17-E1C8-C10F-44B11F8D39EF}"/>
                </a:ext>
              </a:extLst>
            </p:cNvPr>
            <p:cNvCxnSpPr>
              <a:cxnSpLocks/>
            </p:cNvCxnSpPr>
            <p:nvPr/>
          </p:nvCxnSpPr>
          <p:spPr>
            <a:xfrm>
              <a:off x="1737359" y="173129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335955C5-FD6D-1ECF-F34B-66D28BE809AA}"/>
                </a:ext>
              </a:extLst>
            </p:cNvPr>
            <p:cNvCxnSpPr>
              <a:cxnSpLocks/>
            </p:cNvCxnSpPr>
            <p:nvPr/>
          </p:nvCxnSpPr>
          <p:spPr>
            <a:xfrm>
              <a:off x="1737359" y="248567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9F72880E-0891-8554-87DB-9E8F64B1FC64}"/>
                </a:ext>
              </a:extLst>
            </p:cNvPr>
            <p:cNvCxnSpPr>
              <a:cxnSpLocks/>
            </p:cNvCxnSpPr>
            <p:nvPr/>
          </p:nvCxnSpPr>
          <p:spPr>
            <a:xfrm>
              <a:off x="1737359" y="325529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71190E31-0FA2-9D2C-C9F0-A21C65613CAE}"/>
                </a:ext>
              </a:extLst>
            </p:cNvPr>
            <p:cNvCxnSpPr>
              <a:cxnSpLocks/>
            </p:cNvCxnSpPr>
            <p:nvPr/>
          </p:nvCxnSpPr>
          <p:spPr>
            <a:xfrm>
              <a:off x="1737359" y="403253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DFD2F4EC-2ABF-99CF-97A6-84C8DE594D26}"/>
                </a:ext>
              </a:extLst>
            </p:cNvPr>
            <p:cNvCxnSpPr>
              <a:cxnSpLocks/>
            </p:cNvCxnSpPr>
            <p:nvPr/>
          </p:nvCxnSpPr>
          <p:spPr>
            <a:xfrm>
              <a:off x="1737359" y="477167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EAD370B5-DC20-3583-318B-EF07C5AA71E1}"/>
                </a:ext>
              </a:extLst>
            </p:cNvPr>
            <p:cNvCxnSpPr>
              <a:cxnSpLocks/>
            </p:cNvCxnSpPr>
            <p:nvPr/>
          </p:nvCxnSpPr>
          <p:spPr>
            <a:xfrm>
              <a:off x="1737359" y="552605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96C16369-970F-20A0-2313-6C56BF1BC24A}"/>
                </a:ext>
              </a:extLst>
            </p:cNvPr>
            <p:cNvCxnSpPr>
              <a:cxnSpLocks/>
            </p:cNvCxnSpPr>
            <p:nvPr/>
          </p:nvCxnSpPr>
          <p:spPr>
            <a:xfrm>
              <a:off x="1737359" y="627281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67069B4-3C15-4B27-3F0D-B4B977F29CF7}"/>
              </a:ext>
            </a:extLst>
          </p:cNvPr>
          <p:cNvSpPr txBox="1"/>
          <p:nvPr/>
        </p:nvSpPr>
        <p:spPr>
          <a:xfrm>
            <a:off x="1436936" y="5389259"/>
            <a:ext cx="95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0-10</a:t>
            </a:r>
            <a:endParaRPr kumimoji="1" lang="ja-JP" altLang="en-US" sz="1400" b="1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41FB293-DB06-15E4-6B2B-850343F879CB}"/>
              </a:ext>
            </a:extLst>
          </p:cNvPr>
          <p:cNvSpPr txBox="1"/>
          <p:nvPr/>
        </p:nvSpPr>
        <p:spPr>
          <a:xfrm>
            <a:off x="2480801" y="5396087"/>
            <a:ext cx="95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10-20</a:t>
            </a:r>
            <a:endParaRPr kumimoji="1" lang="ja-JP" altLang="en-US" sz="1400" b="1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E0B734C-2C04-C54F-BEC3-97848992DBE3}"/>
              </a:ext>
            </a:extLst>
          </p:cNvPr>
          <p:cNvSpPr txBox="1"/>
          <p:nvPr/>
        </p:nvSpPr>
        <p:spPr>
          <a:xfrm>
            <a:off x="3621266" y="5387835"/>
            <a:ext cx="95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20-30</a:t>
            </a:r>
            <a:endParaRPr kumimoji="1" lang="ja-JP" altLang="en-US" sz="1400" b="1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C21453A9-96B5-277F-86B3-8800578518EA}"/>
              </a:ext>
            </a:extLst>
          </p:cNvPr>
          <p:cNvSpPr txBox="1"/>
          <p:nvPr/>
        </p:nvSpPr>
        <p:spPr>
          <a:xfrm>
            <a:off x="4628377" y="5403101"/>
            <a:ext cx="95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30-40</a:t>
            </a:r>
            <a:endParaRPr kumimoji="1" lang="ja-JP" altLang="en-US" sz="1400" b="1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917CC91-24AE-8D1E-46F5-72CEFB11A22E}"/>
              </a:ext>
            </a:extLst>
          </p:cNvPr>
          <p:cNvSpPr txBox="1"/>
          <p:nvPr/>
        </p:nvSpPr>
        <p:spPr>
          <a:xfrm>
            <a:off x="5797825" y="5390476"/>
            <a:ext cx="95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40-50</a:t>
            </a:r>
            <a:endParaRPr kumimoji="1" lang="ja-JP" altLang="en-US" sz="1400" b="1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C8E34E6-ECCA-AC3A-C68B-82B80B59EE76}"/>
              </a:ext>
            </a:extLst>
          </p:cNvPr>
          <p:cNvSpPr txBox="1"/>
          <p:nvPr/>
        </p:nvSpPr>
        <p:spPr>
          <a:xfrm>
            <a:off x="6833779" y="5364743"/>
            <a:ext cx="95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/>
              <a:t>5</a:t>
            </a:r>
            <a:r>
              <a:rPr kumimoji="1" lang="en-US" altLang="ja-JP" sz="1400" b="1" dirty="0"/>
              <a:t>0-60</a:t>
            </a:r>
            <a:endParaRPr kumimoji="1" lang="ja-JP" altLang="en-US" sz="1400" b="1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1F565DD8-9823-AED4-A7EB-02DDD9B79C41}"/>
              </a:ext>
            </a:extLst>
          </p:cNvPr>
          <p:cNvSpPr txBox="1"/>
          <p:nvPr/>
        </p:nvSpPr>
        <p:spPr>
          <a:xfrm>
            <a:off x="7938938" y="5378614"/>
            <a:ext cx="95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/>
              <a:t>6</a:t>
            </a:r>
            <a:r>
              <a:rPr kumimoji="1" lang="en-US" altLang="ja-JP" sz="1400" b="1" dirty="0"/>
              <a:t>0-70</a:t>
            </a:r>
            <a:endParaRPr kumimoji="1" lang="ja-JP" altLang="en-US" sz="14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7C8B7BE-92B3-7912-8F52-B3D2F8591249}"/>
              </a:ext>
            </a:extLst>
          </p:cNvPr>
          <p:cNvSpPr txBox="1"/>
          <p:nvPr/>
        </p:nvSpPr>
        <p:spPr>
          <a:xfrm>
            <a:off x="9058568" y="5387835"/>
            <a:ext cx="95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/>
              <a:t>7</a:t>
            </a:r>
            <a:r>
              <a:rPr kumimoji="1" lang="en-US" altLang="ja-JP" sz="1400" b="1" dirty="0"/>
              <a:t>0-80</a:t>
            </a:r>
            <a:endParaRPr kumimoji="1" lang="ja-JP" altLang="en-US" sz="1400" b="1" dirty="0"/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B748617B-A67D-E110-EEC3-C3D2F14D0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436" y="2541129"/>
            <a:ext cx="1092477" cy="128624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BBC94046-DAE3-97E0-DB66-A7B4FEF8FF0F}"/>
              </a:ext>
            </a:extLst>
          </p:cNvPr>
          <p:cNvSpPr>
            <a:spLocks noChangeAspect="1"/>
          </p:cNvSpPr>
          <p:nvPr/>
        </p:nvSpPr>
        <p:spPr>
          <a:xfrm>
            <a:off x="6031559" y="2521670"/>
            <a:ext cx="1740142" cy="1289519"/>
          </a:xfrm>
          <a:prstGeom prst="roundRect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DEA424AC-757B-CF67-D74A-7DE7C8E0D836}"/>
              </a:ext>
            </a:extLst>
          </p:cNvPr>
          <p:cNvSpPr txBox="1"/>
          <p:nvPr/>
        </p:nvSpPr>
        <p:spPr>
          <a:xfrm>
            <a:off x="994110" y="4866000"/>
            <a:ext cx="5760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kumimoji="1" lang="en-US" altLang="ja-JP" sz="1400" b="1" dirty="0"/>
              <a:t>20-30</a:t>
            </a:r>
            <a:endParaRPr kumimoji="1" lang="ja-JP" altLang="en-US" sz="1400" b="1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530EDBA7-C7BD-EA5C-16EB-113A0E41B5D5}"/>
              </a:ext>
            </a:extLst>
          </p:cNvPr>
          <p:cNvSpPr txBox="1"/>
          <p:nvPr/>
        </p:nvSpPr>
        <p:spPr>
          <a:xfrm>
            <a:off x="994110" y="4301909"/>
            <a:ext cx="5760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kumimoji="1" lang="en-US" altLang="ja-JP" sz="1400" b="1" dirty="0"/>
              <a:t>30-40</a:t>
            </a:r>
            <a:endParaRPr kumimoji="1" lang="ja-JP" altLang="en-US" sz="1400" b="1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C5A1EAFD-0A52-EAD0-E332-8574F09622A8}"/>
              </a:ext>
            </a:extLst>
          </p:cNvPr>
          <p:cNvSpPr txBox="1"/>
          <p:nvPr/>
        </p:nvSpPr>
        <p:spPr>
          <a:xfrm>
            <a:off x="994110" y="3715814"/>
            <a:ext cx="5760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kumimoji="1" lang="en-US" altLang="ja-JP" sz="1400" b="1" dirty="0"/>
              <a:t>40-50</a:t>
            </a:r>
            <a:endParaRPr kumimoji="1" lang="ja-JP" altLang="en-US" sz="14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A27AC589-0CFE-7730-5A87-BB13D91EABA1}"/>
              </a:ext>
            </a:extLst>
          </p:cNvPr>
          <p:cNvSpPr txBox="1"/>
          <p:nvPr/>
        </p:nvSpPr>
        <p:spPr>
          <a:xfrm>
            <a:off x="994110" y="3106256"/>
            <a:ext cx="5760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ja-JP" sz="1400" b="1" dirty="0"/>
              <a:t>5</a:t>
            </a:r>
            <a:r>
              <a:rPr kumimoji="1" lang="en-US" altLang="ja-JP" sz="1400" b="1" dirty="0"/>
              <a:t>0-60</a:t>
            </a:r>
            <a:endParaRPr kumimoji="1" lang="ja-JP" altLang="en-US" sz="14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F343C32C-3A94-AAC2-0B13-AF6736095B26}"/>
              </a:ext>
            </a:extLst>
          </p:cNvPr>
          <p:cNvSpPr txBox="1"/>
          <p:nvPr/>
        </p:nvSpPr>
        <p:spPr>
          <a:xfrm>
            <a:off x="994110" y="2473697"/>
            <a:ext cx="5760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ja-JP" sz="1400" b="1" dirty="0"/>
              <a:t>6</a:t>
            </a:r>
            <a:r>
              <a:rPr kumimoji="1" lang="en-US" altLang="ja-JP" sz="1400" b="1" dirty="0"/>
              <a:t>0-70</a:t>
            </a:r>
            <a:endParaRPr kumimoji="1" lang="ja-JP" altLang="en-US" sz="1400" b="1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A4120F7-9852-1E4B-D45E-C605F5BE587D}"/>
              </a:ext>
            </a:extLst>
          </p:cNvPr>
          <p:cNvSpPr txBox="1"/>
          <p:nvPr/>
        </p:nvSpPr>
        <p:spPr>
          <a:xfrm>
            <a:off x="862473" y="1886005"/>
            <a:ext cx="707637" cy="307777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altLang="ja-JP" sz="1400" b="1" dirty="0"/>
              <a:t>7</a:t>
            </a:r>
            <a:r>
              <a:rPr kumimoji="1" lang="en-US" altLang="ja-JP" sz="1400" b="1" dirty="0"/>
              <a:t>0-80</a:t>
            </a:r>
            <a:endParaRPr kumimoji="1" lang="ja-JP" altLang="en-US" sz="14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C1F8A6-C5C8-A063-72C7-4F3E49B53F3A}"/>
              </a:ext>
            </a:extLst>
          </p:cNvPr>
          <p:cNvSpPr txBox="1"/>
          <p:nvPr/>
        </p:nvSpPr>
        <p:spPr>
          <a:xfrm>
            <a:off x="862473" y="1291227"/>
            <a:ext cx="707637" cy="307777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kumimoji="1" lang="en-US" altLang="ja-JP" sz="1400" b="1" dirty="0"/>
              <a:t>80-90</a:t>
            </a:r>
            <a:endParaRPr kumimoji="1" lang="ja-JP" altLang="en-US" sz="14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3687EC-9398-37F7-2085-80575A389292}"/>
              </a:ext>
            </a:extLst>
          </p:cNvPr>
          <p:cNvSpPr txBox="1"/>
          <p:nvPr/>
        </p:nvSpPr>
        <p:spPr>
          <a:xfrm>
            <a:off x="656136" y="694624"/>
            <a:ext cx="913974" cy="307777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kumimoji="1" lang="en-US" altLang="ja-JP" sz="1400" b="1" dirty="0"/>
              <a:t>90-100</a:t>
            </a:r>
            <a:endParaRPr kumimoji="1" lang="ja-JP" altLang="en-US" sz="14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1C87703-4A0F-7764-3DAD-6A04DDE58188}"/>
              </a:ext>
            </a:extLst>
          </p:cNvPr>
          <p:cNvSpPr txBox="1"/>
          <p:nvPr/>
        </p:nvSpPr>
        <p:spPr>
          <a:xfrm>
            <a:off x="2957217" y="6117856"/>
            <a:ext cx="5780055" cy="676017"/>
          </a:xfrm>
          <a:prstGeom prst="rect">
            <a:avLst/>
          </a:prstGeom>
          <a:solidFill>
            <a:srgbClr val="FF99FF">
              <a:alpha val="5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Optimal PTL/CL contact: 40–60%</a:t>
            </a:r>
          </a:p>
        </p:txBody>
      </p:sp>
    </p:spTree>
    <p:extLst>
      <p:ext uri="{BB962C8B-B14F-4D97-AF65-F5344CB8AC3E}">
        <p14:creationId xmlns:p14="http://schemas.microsoft.com/office/powerpoint/2010/main" val="874865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80355-04E6-AA0D-2AE0-12A471E11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3CD2C3F-7109-BA1F-58E5-11E66B971DE4}"/>
              </a:ext>
            </a:extLst>
          </p:cNvPr>
          <p:cNvSpPr txBox="1"/>
          <p:nvPr/>
        </p:nvSpPr>
        <p:spPr>
          <a:xfrm>
            <a:off x="124303" y="239405"/>
            <a:ext cx="370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3. Result &amp; Discussion</a:t>
            </a:r>
            <a:endParaRPr kumimoji="1" lang="ja-JP" altLang="en-US" sz="2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E7B4C79-8AAA-E715-B563-FBFE5D4E2528}"/>
              </a:ext>
            </a:extLst>
          </p:cNvPr>
          <p:cNvSpPr txBox="1"/>
          <p:nvPr/>
        </p:nvSpPr>
        <p:spPr>
          <a:xfrm rot="16200000">
            <a:off x="-597016" y="2848640"/>
            <a:ext cx="24533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Water saturation</a:t>
            </a:r>
          </a:p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in An-PTL (%)</a:t>
            </a:r>
            <a:endParaRPr lang="ja-JP" altLang="en-US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C700E4-922B-7F02-0FC4-F4D55BBF968C}"/>
              </a:ext>
            </a:extLst>
          </p:cNvPr>
          <p:cNvSpPr txBox="1"/>
          <p:nvPr/>
        </p:nvSpPr>
        <p:spPr>
          <a:xfrm>
            <a:off x="3998054" y="5702626"/>
            <a:ext cx="4893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PTL/CL contact percentage(%)</a:t>
            </a:r>
            <a:endParaRPr lang="ja-JP" altLang="en-US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18F8DB0-E567-DC2F-B834-655B38ACCC4D}"/>
              </a:ext>
            </a:extLst>
          </p:cNvPr>
          <p:cNvSpPr txBox="1"/>
          <p:nvPr/>
        </p:nvSpPr>
        <p:spPr>
          <a:xfrm>
            <a:off x="9515863" y="566258"/>
            <a:ext cx="27269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Water saturation</a:t>
            </a:r>
          </a:p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in</a:t>
            </a: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Ca-PTL (%)</a:t>
            </a:r>
          </a:p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(Average in classes)</a:t>
            </a:r>
            <a:endParaRPr lang="en-US" altLang="ja-JP" sz="1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00D10C7-92CD-EB44-9F1E-896C7909DA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525" r="21615" b="19138"/>
          <a:stretch>
            <a:fillRect/>
          </a:stretch>
        </p:blipFill>
        <p:spPr>
          <a:xfrm>
            <a:off x="1359968" y="590955"/>
            <a:ext cx="8299399" cy="472776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70F2399-708E-CB43-3CA0-76779B95C1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542" r="90612" b="31063"/>
          <a:stretch>
            <a:fillRect/>
          </a:stretch>
        </p:blipFill>
        <p:spPr>
          <a:xfrm>
            <a:off x="10236200" y="1489588"/>
            <a:ext cx="991336" cy="2453368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C9476971-F3F5-ADCA-BE8F-5C23C5DCFD72}"/>
              </a:ext>
            </a:extLst>
          </p:cNvPr>
          <p:cNvSpPr>
            <a:spLocks noChangeAspect="1"/>
          </p:cNvSpPr>
          <p:nvPr/>
        </p:nvSpPr>
        <p:spPr>
          <a:xfrm>
            <a:off x="1862553" y="836051"/>
            <a:ext cx="4027559" cy="4337726"/>
          </a:xfrm>
          <a:prstGeom prst="roundRect">
            <a:avLst/>
          </a:prstGeom>
          <a:noFill/>
          <a:ln w="1079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911A0665-7349-B13C-F0AB-635C6D545913}"/>
              </a:ext>
            </a:extLst>
          </p:cNvPr>
          <p:cNvSpPr>
            <a:spLocks noChangeAspect="1"/>
          </p:cNvSpPr>
          <p:nvPr/>
        </p:nvSpPr>
        <p:spPr>
          <a:xfrm>
            <a:off x="7810500" y="832131"/>
            <a:ext cx="1460260" cy="4391789"/>
          </a:xfrm>
          <a:prstGeom prst="roundRect">
            <a:avLst/>
          </a:prstGeom>
          <a:noFill/>
          <a:ln w="1079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483DD7DD-5163-DE2D-F762-BB3A03B410DE}"/>
              </a:ext>
            </a:extLst>
          </p:cNvPr>
          <p:cNvGrpSpPr/>
          <p:nvPr/>
        </p:nvGrpSpPr>
        <p:grpSpPr>
          <a:xfrm>
            <a:off x="2006600" y="3664825"/>
            <a:ext cx="7200900" cy="1645174"/>
            <a:chOff x="2006600" y="856315"/>
            <a:chExt cx="7200900" cy="1645174"/>
          </a:xfrm>
        </p:grpSpPr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B27CE6F8-C7C0-C877-AE77-E8408A58AD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06600" y="907960"/>
              <a:ext cx="7200900" cy="1589014"/>
            </a:xfrm>
            <a:prstGeom prst="roundRect">
              <a:avLst/>
            </a:prstGeom>
            <a:noFill/>
            <a:ln w="107950">
              <a:solidFill>
                <a:srgbClr val="00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8F22C23F-DF63-02E3-3471-E43503F4F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19631" y="856315"/>
              <a:ext cx="1540264" cy="1645174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AF48E66-731A-60D7-40F2-DEDA709ED030}"/>
              </a:ext>
            </a:extLst>
          </p:cNvPr>
          <p:cNvSpPr/>
          <p:nvPr/>
        </p:nvSpPr>
        <p:spPr>
          <a:xfrm>
            <a:off x="9515863" y="566258"/>
            <a:ext cx="2602634" cy="352128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A8D31224-59E3-DCAA-F133-437AB739C53B}"/>
              </a:ext>
            </a:extLst>
          </p:cNvPr>
          <p:cNvGrpSpPr/>
          <p:nvPr/>
        </p:nvGrpSpPr>
        <p:grpSpPr>
          <a:xfrm>
            <a:off x="1597658" y="832130"/>
            <a:ext cx="180000" cy="4212000"/>
            <a:chOff x="1584959" y="832130"/>
            <a:chExt cx="180000" cy="5288280"/>
          </a:xfrm>
        </p:grpSpPr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3D8607F-2AA2-21D7-CCC1-02F75257075E}"/>
                </a:ext>
              </a:extLst>
            </p:cNvPr>
            <p:cNvCxnSpPr>
              <a:cxnSpLocks/>
            </p:cNvCxnSpPr>
            <p:nvPr/>
          </p:nvCxnSpPr>
          <p:spPr>
            <a:xfrm>
              <a:off x="1584959" y="83213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684E0BFC-096B-9C58-1DC7-0D34C6C1A14D}"/>
                </a:ext>
              </a:extLst>
            </p:cNvPr>
            <p:cNvCxnSpPr>
              <a:cxnSpLocks/>
            </p:cNvCxnSpPr>
            <p:nvPr/>
          </p:nvCxnSpPr>
          <p:spPr>
            <a:xfrm>
              <a:off x="1584959" y="157889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C97FC484-595A-80E0-C7AD-31FF82916628}"/>
                </a:ext>
              </a:extLst>
            </p:cNvPr>
            <p:cNvCxnSpPr>
              <a:cxnSpLocks/>
            </p:cNvCxnSpPr>
            <p:nvPr/>
          </p:nvCxnSpPr>
          <p:spPr>
            <a:xfrm>
              <a:off x="1584959" y="233327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83D45955-66AC-43AA-565C-CA07FE59BCAB}"/>
                </a:ext>
              </a:extLst>
            </p:cNvPr>
            <p:cNvCxnSpPr>
              <a:cxnSpLocks/>
            </p:cNvCxnSpPr>
            <p:nvPr/>
          </p:nvCxnSpPr>
          <p:spPr>
            <a:xfrm>
              <a:off x="1584959" y="310289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842384E0-AE8F-1191-07C1-9CC802DA633B}"/>
                </a:ext>
              </a:extLst>
            </p:cNvPr>
            <p:cNvCxnSpPr>
              <a:cxnSpLocks/>
            </p:cNvCxnSpPr>
            <p:nvPr/>
          </p:nvCxnSpPr>
          <p:spPr>
            <a:xfrm>
              <a:off x="1584959" y="388013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A9C3B4DC-84C1-9746-8074-C706EFC153FA}"/>
                </a:ext>
              </a:extLst>
            </p:cNvPr>
            <p:cNvCxnSpPr>
              <a:cxnSpLocks/>
            </p:cNvCxnSpPr>
            <p:nvPr/>
          </p:nvCxnSpPr>
          <p:spPr>
            <a:xfrm>
              <a:off x="1584959" y="461927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1C15C632-E8CD-0746-E17A-4D260FD62826}"/>
                </a:ext>
              </a:extLst>
            </p:cNvPr>
            <p:cNvCxnSpPr>
              <a:cxnSpLocks/>
            </p:cNvCxnSpPr>
            <p:nvPr/>
          </p:nvCxnSpPr>
          <p:spPr>
            <a:xfrm>
              <a:off x="1584959" y="537365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D5F2DC7F-14EB-73D3-1E2F-7C1A761A9928}"/>
                </a:ext>
              </a:extLst>
            </p:cNvPr>
            <p:cNvCxnSpPr>
              <a:cxnSpLocks/>
            </p:cNvCxnSpPr>
            <p:nvPr/>
          </p:nvCxnSpPr>
          <p:spPr>
            <a:xfrm>
              <a:off x="1584959" y="612041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3A3DF57F-9152-F7EE-068C-233148FF1B2A}"/>
              </a:ext>
            </a:extLst>
          </p:cNvPr>
          <p:cNvGrpSpPr/>
          <p:nvPr/>
        </p:nvGrpSpPr>
        <p:grpSpPr>
          <a:xfrm rot="5400000">
            <a:off x="5485665" y="1509153"/>
            <a:ext cx="180000" cy="7593867"/>
            <a:chOff x="1737359" y="984530"/>
            <a:chExt cx="180000" cy="5288280"/>
          </a:xfrm>
        </p:grpSpPr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AAAA3356-49FC-8B6C-21E9-35F05370A97C}"/>
                </a:ext>
              </a:extLst>
            </p:cNvPr>
            <p:cNvCxnSpPr>
              <a:cxnSpLocks/>
            </p:cNvCxnSpPr>
            <p:nvPr/>
          </p:nvCxnSpPr>
          <p:spPr>
            <a:xfrm>
              <a:off x="1737359" y="98453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6C7FCABE-9329-D101-B26B-13AD2420EB13}"/>
                </a:ext>
              </a:extLst>
            </p:cNvPr>
            <p:cNvCxnSpPr>
              <a:cxnSpLocks/>
            </p:cNvCxnSpPr>
            <p:nvPr/>
          </p:nvCxnSpPr>
          <p:spPr>
            <a:xfrm>
              <a:off x="1737359" y="173129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DED77D07-513A-6BBC-90EF-F3ACC6E0262F}"/>
                </a:ext>
              </a:extLst>
            </p:cNvPr>
            <p:cNvCxnSpPr>
              <a:cxnSpLocks/>
            </p:cNvCxnSpPr>
            <p:nvPr/>
          </p:nvCxnSpPr>
          <p:spPr>
            <a:xfrm>
              <a:off x="1737359" y="248567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767E5085-247E-3148-B453-51182E925E7C}"/>
                </a:ext>
              </a:extLst>
            </p:cNvPr>
            <p:cNvCxnSpPr>
              <a:cxnSpLocks/>
            </p:cNvCxnSpPr>
            <p:nvPr/>
          </p:nvCxnSpPr>
          <p:spPr>
            <a:xfrm>
              <a:off x="1737359" y="325529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2A07B7F4-7B40-E2E9-D893-6423A72C0244}"/>
                </a:ext>
              </a:extLst>
            </p:cNvPr>
            <p:cNvCxnSpPr>
              <a:cxnSpLocks/>
            </p:cNvCxnSpPr>
            <p:nvPr/>
          </p:nvCxnSpPr>
          <p:spPr>
            <a:xfrm>
              <a:off x="1737359" y="403253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DB58851D-9DD5-9926-E65F-CE6048816BDD}"/>
                </a:ext>
              </a:extLst>
            </p:cNvPr>
            <p:cNvCxnSpPr>
              <a:cxnSpLocks/>
            </p:cNvCxnSpPr>
            <p:nvPr/>
          </p:nvCxnSpPr>
          <p:spPr>
            <a:xfrm>
              <a:off x="1737359" y="477167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0122F4A2-0A71-3FE9-D32B-A422B9426FD8}"/>
                </a:ext>
              </a:extLst>
            </p:cNvPr>
            <p:cNvCxnSpPr>
              <a:cxnSpLocks/>
            </p:cNvCxnSpPr>
            <p:nvPr/>
          </p:nvCxnSpPr>
          <p:spPr>
            <a:xfrm>
              <a:off x="1737359" y="552605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261B69C2-5F2D-3C86-F0FC-53654E03A100}"/>
                </a:ext>
              </a:extLst>
            </p:cNvPr>
            <p:cNvCxnSpPr>
              <a:cxnSpLocks/>
            </p:cNvCxnSpPr>
            <p:nvPr/>
          </p:nvCxnSpPr>
          <p:spPr>
            <a:xfrm>
              <a:off x="1737359" y="6272810"/>
              <a:ext cx="1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D5E036D-BB79-D63B-FE4E-B350936FC6B5}"/>
              </a:ext>
            </a:extLst>
          </p:cNvPr>
          <p:cNvSpPr txBox="1"/>
          <p:nvPr/>
        </p:nvSpPr>
        <p:spPr>
          <a:xfrm>
            <a:off x="1436936" y="5389259"/>
            <a:ext cx="95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0-10</a:t>
            </a:r>
            <a:endParaRPr kumimoji="1" lang="ja-JP" altLang="en-US" sz="1400" b="1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79721ED-068B-3849-8206-4F04291A4E6E}"/>
              </a:ext>
            </a:extLst>
          </p:cNvPr>
          <p:cNvSpPr txBox="1"/>
          <p:nvPr/>
        </p:nvSpPr>
        <p:spPr>
          <a:xfrm>
            <a:off x="2480801" y="5396087"/>
            <a:ext cx="95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10-20</a:t>
            </a:r>
            <a:endParaRPr kumimoji="1" lang="ja-JP" altLang="en-US" sz="1400" b="1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49E3FD6-A8AE-7FED-9F4B-3BC524FBE63B}"/>
              </a:ext>
            </a:extLst>
          </p:cNvPr>
          <p:cNvSpPr txBox="1"/>
          <p:nvPr/>
        </p:nvSpPr>
        <p:spPr>
          <a:xfrm>
            <a:off x="3621266" y="5387835"/>
            <a:ext cx="95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20-30</a:t>
            </a:r>
            <a:endParaRPr kumimoji="1" lang="ja-JP" altLang="en-US" sz="1400" b="1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1608DE1-508E-B1C0-B5B0-EC08F172D853}"/>
              </a:ext>
            </a:extLst>
          </p:cNvPr>
          <p:cNvSpPr txBox="1"/>
          <p:nvPr/>
        </p:nvSpPr>
        <p:spPr>
          <a:xfrm>
            <a:off x="4628377" y="5403101"/>
            <a:ext cx="95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30-40</a:t>
            </a:r>
            <a:endParaRPr kumimoji="1" lang="ja-JP" altLang="en-US" sz="1400" b="1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84B4074-4501-07C8-3606-D86FE8886154}"/>
              </a:ext>
            </a:extLst>
          </p:cNvPr>
          <p:cNvSpPr txBox="1"/>
          <p:nvPr/>
        </p:nvSpPr>
        <p:spPr>
          <a:xfrm>
            <a:off x="5797825" y="5390476"/>
            <a:ext cx="95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/>
              <a:t>40-50</a:t>
            </a:r>
            <a:endParaRPr kumimoji="1" lang="ja-JP" altLang="en-US" sz="1400" b="1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71E5A26B-E842-EBCE-9A75-B321EDB60FE9}"/>
              </a:ext>
            </a:extLst>
          </p:cNvPr>
          <p:cNvSpPr txBox="1"/>
          <p:nvPr/>
        </p:nvSpPr>
        <p:spPr>
          <a:xfrm>
            <a:off x="6833779" y="5364743"/>
            <a:ext cx="95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/>
              <a:t>5</a:t>
            </a:r>
            <a:r>
              <a:rPr kumimoji="1" lang="en-US" altLang="ja-JP" sz="1400" b="1" dirty="0"/>
              <a:t>0-60</a:t>
            </a:r>
            <a:endParaRPr kumimoji="1" lang="ja-JP" altLang="en-US" sz="1400" b="1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B31B253-92CF-0450-4759-21B94757269A}"/>
              </a:ext>
            </a:extLst>
          </p:cNvPr>
          <p:cNvSpPr txBox="1"/>
          <p:nvPr/>
        </p:nvSpPr>
        <p:spPr>
          <a:xfrm>
            <a:off x="7938938" y="5378614"/>
            <a:ext cx="95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/>
              <a:t>6</a:t>
            </a:r>
            <a:r>
              <a:rPr kumimoji="1" lang="en-US" altLang="ja-JP" sz="1400" b="1" dirty="0"/>
              <a:t>0-70</a:t>
            </a:r>
            <a:endParaRPr kumimoji="1" lang="ja-JP" altLang="en-US" sz="14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0F9F7833-E671-CCE2-42D7-33F3D2ADEF9B}"/>
              </a:ext>
            </a:extLst>
          </p:cNvPr>
          <p:cNvSpPr txBox="1"/>
          <p:nvPr/>
        </p:nvSpPr>
        <p:spPr>
          <a:xfrm>
            <a:off x="9058568" y="5387835"/>
            <a:ext cx="952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/>
              <a:t>7</a:t>
            </a:r>
            <a:r>
              <a:rPr kumimoji="1" lang="en-US" altLang="ja-JP" sz="1400" b="1" dirty="0"/>
              <a:t>0-80</a:t>
            </a:r>
            <a:endParaRPr kumimoji="1" lang="ja-JP" altLang="en-US" sz="1400" b="1" dirty="0"/>
          </a:p>
        </p:txBody>
      </p:sp>
      <p:sp>
        <p:nvSpPr>
          <p:cNvPr id="56" name="四角形: 角を丸くする 55">
            <a:extLst>
              <a:ext uri="{FF2B5EF4-FFF2-40B4-BE49-F238E27FC236}">
                <a16:creationId xmlns:a16="http://schemas.microsoft.com/office/drawing/2014/main" id="{EADBFBA1-6DAD-A2FD-7033-EB298FBDC61A}"/>
              </a:ext>
            </a:extLst>
          </p:cNvPr>
          <p:cNvSpPr>
            <a:spLocks noChangeAspect="1"/>
          </p:cNvSpPr>
          <p:nvPr/>
        </p:nvSpPr>
        <p:spPr>
          <a:xfrm>
            <a:off x="6131596" y="885257"/>
            <a:ext cx="1460259" cy="1312054"/>
          </a:xfrm>
          <a:prstGeom prst="roundRect">
            <a:avLst/>
          </a:prstGeom>
          <a:noFill/>
          <a:ln w="107950"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7573699-1F62-71AC-785E-886D5E250EBC}"/>
              </a:ext>
            </a:extLst>
          </p:cNvPr>
          <p:cNvSpPr txBox="1"/>
          <p:nvPr/>
        </p:nvSpPr>
        <p:spPr>
          <a:xfrm>
            <a:off x="6517709" y="1047125"/>
            <a:ext cx="1216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dirty="0">
                <a:solidFill>
                  <a:schemeClr val="bg1"/>
                </a:solidFill>
              </a:rPr>
              <a:t>?</a:t>
            </a:r>
            <a:endParaRPr kumimoji="1" lang="ja-JP" altLang="en-US" sz="7200" dirty="0">
              <a:solidFill>
                <a:schemeClr val="bg1"/>
              </a:solidFill>
            </a:endParaRPr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07716F60-6197-88A4-8BBC-8FC556CDA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2436" y="2541129"/>
            <a:ext cx="1092477" cy="128624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7526BC58-7F07-6839-3AA5-5CCF69992A96}"/>
              </a:ext>
            </a:extLst>
          </p:cNvPr>
          <p:cNvSpPr>
            <a:spLocks noChangeAspect="1"/>
          </p:cNvSpPr>
          <p:nvPr/>
        </p:nvSpPr>
        <p:spPr>
          <a:xfrm>
            <a:off x="6031559" y="2521670"/>
            <a:ext cx="1740142" cy="1289519"/>
          </a:xfrm>
          <a:prstGeom prst="roundRect">
            <a:avLst/>
          </a:prstGeom>
          <a:noFill/>
          <a:ln w="1079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6E4D29BE-86F8-C041-CDD6-A57E3E034CEE}"/>
              </a:ext>
            </a:extLst>
          </p:cNvPr>
          <p:cNvSpPr txBox="1"/>
          <p:nvPr/>
        </p:nvSpPr>
        <p:spPr>
          <a:xfrm>
            <a:off x="994110" y="4866000"/>
            <a:ext cx="5760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kumimoji="1" lang="en-US" altLang="ja-JP" sz="1400" b="1" dirty="0"/>
              <a:t>20-30</a:t>
            </a:r>
            <a:endParaRPr kumimoji="1" lang="ja-JP" altLang="en-US" sz="1400" b="1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9A5057D2-AFB4-6465-D3EE-29B2B60E5831}"/>
              </a:ext>
            </a:extLst>
          </p:cNvPr>
          <p:cNvSpPr txBox="1"/>
          <p:nvPr/>
        </p:nvSpPr>
        <p:spPr>
          <a:xfrm>
            <a:off x="994110" y="4301909"/>
            <a:ext cx="5760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kumimoji="1" lang="en-US" altLang="ja-JP" sz="1400" b="1" dirty="0"/>
              <a:t>30-40</a:t>
            </a:r>
            <a:endParaRPr kumimoji="1" lang="ja-JP" altLang="en-US" sz="1400" b="1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AF1134EE-5672-AB8F-6DCB-9FB3B943F889}"/>
              </a:ext>
            </a:extLst>
          </p:cNvPr>
          <p:cNvSpPr txBox="1"/>
          <p:nvPr/>
        </p:nvSpPr>
        <p:spPr>
          <a:xfrm>
            <a:off x="994110" y="3715814"/>
            <a:ext cx="5760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kumimoji="1" lang="en-US" altLang="ja-JP" sz="1400" b="1" dirty="0"/>
              <a:t>40-50</a:t>
            </a:r>
            <a:endParaRPr kumimoji="1" lang="ja-JP" altLang="en-US" sz="1400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01230E68-266A-4455-9A52-3AC2DF5534C0}"/>
              </a:ext>
            </a:extLst>
          </p:cNvPr>
          <p:cNvSpPr txBox="1"/>
          <p:nvPr/>
        </p:nvSpPr>
        <p:spPr>
          <a:xfrm>
            <a:off x="994110" y="3106256"/>
            <a:ext cx="5760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ja-JP" sz="1400" b="1" dirty="0"/>
              <a:t>5</a:t>
            </a:r>
            <a:r>
              <a:rPr kumimoji="1" lang="en-US" altLang="ja-JP" sz="1400" b="1" dirty="0"/>
              <a:t>0-60</a:t>
            </a:r>
            <a:endParaRPr kumimoji="1" lang="ja-JP" altLang="en-US" sz="1400" b="1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AF37A156-4AC9-C60F-8A7E-884319569E04}"/>
              </a:ext>
            </a:extLst>
          </p:cNvPr>
          <p:cNvSpPr txBox="1"/>
          <p:nvPr/>
        </p:nvSpPr>
        <p:spPr>
          <a:xfrm>
            <a:off x="994110" y="2473697"/>
            <a:ext cx="57600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ja-JP" sz="1400" b="1" dirty="0"/>
              <a:t>6</a:t>
            </a:r>
            <a:r>
              <a:rPr kumimoji="1" lang="en-US" altLang="ja-JP" sz="1400" b="1" dirty="0"/>
              <a:t>0-70</a:t>
            </a:r>
            <a:endParaRPr kumimoji="1" lang="ja-JP" altLang="en-US" sz="1400" b="1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E34FE8EA-76B5-589D-A4E5-6D42D037EEC9}"/>
              </a:ext>
            </a:extLst>
          </p:cNvPr>
          <p:cNvSpPr txBox="1"/>
          <p:nvPr/>
        </p:nvSpPr>
        <p:spPr>
          <a:xfrm>
            <a:off x="862473" y="1886005"/>
            <a:ext cx="707637" cy="307777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altLang="ja-JP" sz="1400" b="1" dirty="0"/>
              <a:t>7</a:t>
            </a:r>
            <a:r>
              <a:rPr kumimoji="1" lang="en-US" altLang="ja-JP" sz="1400" b="1" dirty="0"/>
              <a:t>0-80</a:t>
            </a:r>
            <a:endParaRPr kumimoji="1" lang="ja-JP" altLang="en-US" sz="14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3B4374-BFD4-488A-4215-DBD7CFA9EAF2}"/>
              </a:ext>
            </a:extLst>
          </p:cNvPr>
          <p:cNvSpPr txBox="1"/>
          <p:nvPr/>
        </p:nvSpPr>
        <p:spPr>
          <a:xfrm>
            <a:off x="862473" y="1291227"/>
            <a:ext cx="707637" cy="307777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kumimoji="1" lang="en-US" altLang="ja-JP" sz="1400" b="1" dirty="0"/>
              <a:t>80-90</a:t>
            </a:r>
            <a:endParaRPr kumimoji="1" lang="ja-JP" altLang="en-US" sz="14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BE6076A-3D1F-8780-74DB-E3EE3F4B4C65}"/>
              </a:ext>
            </a:extLst>
          </p:cNvPr>
          <p:cNvSpPr txBox="1"/>
          <p:nvPr/>
        </p:nvSpPr>
        <p:spPr>
          <a:xfrm>
            <a:off x="656136" y="694624"/>
            <a:ext cx="913974" cy="307777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kumimoji="1" lang="en-US" altLang="ja-JP" sz="1400" b="1" dirty="0"/>
              <a:t>90-100</a:t>
            </a:r>
            <a:endParaRPr kumimoji="1" lang="ja-JP" altLang="en-US" sz="1400" b="1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010C3E4C-D786-E516-3964-F05333A514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9504" y="948971"/>
            <a:ext cx="1540264" cy="17051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1BDE96E-AE0C-D2E3-96B0-BD460A5BFC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8660" y="938135"/>
            <a:ext cx="1525514" cy="1502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8C38B2F-E743-5D26-D6B7-9981508124DE}"/>
              </a:ext>
            </a:extLst>
          </p:cNvPr>
          <p:cNvSpPr txBox="1"/>
          <p:nvPr/>
        </p:nvSpPr>
        <p:spPr>
          <a:xfrm>
            <a:off x="495300" y="6099759"/>
            <a:ext cx="11531599" cy="499178"/>
          </a:xfrm>
          <a:prstGeom prst="rect">
            <a:avLst/>
          </a:prstGeom>
          <a:solidFill>
            <a:srgbClr val="FF99FF">
              <a:alpha val="50000"/>
            </a:srgb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Most regions can be explained by PTL/CL contact and Anode saturation.</a:t>
            </a:r>
          </a:p>
        </p:txBody>
      </p:sp>
    </p:spTree>
    <p:extLst>
      <p:ext uri="{BB962C8B-B14F-4D97-AF65-F5344CB8AC3E}">
        <p14:creationId xmlns:p14="http://schemas.microsoft.com/office/powerpoint/2010/main" val="45383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151C8DB-4B5B-4E77-BF21-32590BB20751}"/>
              </a:ext>
            </a:extLst>
          </p:cNvPr>
          <p:cNvSpPr txBox="1"/>
          <p:nvPr/>
        </p:nvSpPr>
        <p:spPr>
          <a:xfrm>
            <a:off x="124303" y="239405"/>
            <a:ext cx="370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5. Conclusion</a:t>
            </a:r>
            <a:endParaRPr kumimoji="1" lang="ja-JP" altLang="en-US" sz="2400" dirty="0"/>
          </a:p>
        </p:txBody>
      </p:sp>
      <p:sp>
        <p:nvSpPr>
          <p:cNvPr id="246" name="テキスト ボックス 245">
            <a:extLst>
              <a:ext uri="{FF2B5EF4-FFF2-40B4-BE49-F238E27FC236}">
                <a16:creationId xmlns:a16="http://schemas.microsoft.com/office/drawing/2014/main" id="{B17D132C-1C80-A858-510F-D827D18B5C9A}"/>
              </a:ext>
            </a:extLst>
          </p:cNvPr>
          <p:cNvSpPr txBox="1"/>
          <p:nvPr/>
        </p:nvSpPr>
        <p:spPr>
          <a:xfrm>
            <a:off x="228601" y="679819"/>
            <a:ext cx="7048500" cy="188052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Analyze reaction distribution in PEM water </a:t>
            </a:r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electrolyzer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based on 4 type phenomena resulting in local structure and transport phenomena.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68" name="図 367">
            <a:extLst>
              <a:ext uri="{FF2B5EF4-FFF2-40B4-BE49-F238E27FC236}">
                <a16:creationId xmlns:a16="http://schemas.microsoft.com/office/drawing/2014/main" id="{C411F863-213F-7A88-C26F-D9778E408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204" y="800225"/>
            <a:ext cx="3039319" cy="2165951"/>
          </a:xfrm>
          <a:prstGeom prst="rect">
            <a:avLst/>
          </a:prstGeom>
        </p:spPr>
      </p:pic>
      <p:pic>
        <p:nvPicPr>
          <p:cNvPr id="370" name="図 369">
            <a:extLst>
              <a:ext uri="{FF2B5EF4-FFF2-40B4-BE49-F238E27FC236}">
                <a16:creationId xmlns:a16="http://schemas.microsoft.com/office/drawing/2014/main" id="{132F3CCD-7A12-B597-C161-F0342E7F6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013" y="838325"/>
            <a:ext cx="2341684" cy="2127506"/>
          </a:xfrm>
          <a:prstGeom prst="rect">
            <a:avLst/>
          </a:prstGeom>
        </p:spPr>
      </p:pic>
      <p:pic>
        <p:nvPicPr>
          <p:cNvPr id="372" name="図 371">
            <a:extLst>
              <a:ext uri="{FF2B5EF4-FFF2-40B4-BE49-F238E27FC236}">
                <a16:creationId xmlns:a16="http://schemas.microsoft.com/office/drawing/2014/main" id="{EFEB00EE-A2AB-D59B-C55D-DB65B0F78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1" y="4815390"/>
            <a:ext cx="2717735" cy="1606836"/>
          </a:xfrm>
          <a:prstGeom prst="rect">
            <a:avLst/>
          </a:prstGeom>
        </p:spPr>
      </p:pic>
      <p:sp>
        <p:nvSpPr>
          <p:cNvPr id="373" name="テキスト ボックス 372">
            <a:extLst>
              <a:ext uri="{FF2B5EF4-FFF2-40B4-BE49-F238E27FC236}">
                <a16:creationId xmlns:a16="http://schemas.microsoft.com/office/drawing/2014/main" id="{92855713-EE70-8F2A-33DC-9A5034751F8C}"/>
              </a:ext>
            </a:extLst>
          </p:cNvPr>
          <p:cNvSpPr txBox="1"/>
          <p:nvPr/>
        </p:nvSpPr>
        <p:spPr>
          <a:xfrm>
            <a:off x="814934" y="8870937"/>
            <a:ext cx="621572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Approach:</a:t>
            </a: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Visualizing local structure and transport phenomena by Operand X-ray CT under operating condition shows.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75" name="図 374">
            <a:extLst>
              <a:ext uri="{FF2B5EF4-FFF2-40B4-BE49-F238E27FC236}">
                <a16:creationId xmlns:a16="http://schemas.microsoft.com/office/drawing/2014/main" id="{1DC1F3A9-0847-D262-9765-5CF84833D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2000" y="4741983"/>
            <a:ext cx="3595697" cy="1687889"/>
          </a:xfrm>
          <a:prstGeom prst="rect">
            <a:avLst/>
          </a:prstGeom>
        </p:spPr>
      </p:pic>
      <p:pic>
        <p:nvPicPr>
          <p:cNvPr id="377" name="図 376">
            <a:extLst>
              <a:ext uri="{FF2B5EF4-FFF2-40B4-BE49-F238E27FC236}">
                <a16:creationId xmlns:a16="http://schemas.microsoft.com/office/drawing/2014/main" id="{CAE758FC-C902-32FE-653B-4C702341C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6913" y="4661481"/>
            <a:ext cx="4738687" cy="2195199"/>
          </a:xfrm>
          <a:prstGeom prst="rect">
            <a:avLst/>
          </a:prstGeom>
        </p:spPr>
      </p:pic>
      <p:sp>
        <p:nvSpPr>
          <p:cNvPr id="378" name="テキスト ボックス 377">
            <a:extLst>
              <a:ext uri="{FF2B5EF4-FFF2-40B4-BE49-F238E27FC236}">
                <a16:creationId xmlns:a16="http://schemas.microsoft.com/office/drawing/2014/main" id="{CB5F8141-1E9A-7DBB-4416-39D688C2653D}"/>
              </a:ext>
            </a:extLst>
          </p:cNvPr>
          <p:cNvSpPr txBox="1"/>
          <p:nvPr/>
        </p:nvSpPr>
        <p:spPr>
          <a:xfrm>
            <a:off x="233447" y="3485558"/>
            <a:ext cx="7378699" cy="81253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Anode reaction distribution is mainly governed by contact and transport parameters.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1834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584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1AF42BEE-2616-E49C-F852-75795DD475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625812"/>
              </p:ext>
            </p:extLst>
          </p:nvPr>
        </p:nvGraphicFramePr>
        <p:xfrm>
          <a:off x="8367712" y="533400"/>
          <a:ext cx="3517107" cy="260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5EBEC00D-18A4-4D67-95E6-9D38AA5DC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7701"/>
              </p:ext>
            </p:extLst>
          </p:nvPr>
        </p:nvGraphicFramePr>
        <p:xfrm>
          <a:off x="8508206" y="3571957"/>
          <a:ext cx="3517107" cy="287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141D35CA-4ED8-4552-A933-AF4892124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7445110"/>
              </p:ext>
            </p:extLst>
          </p:nvPr>
        </p:nvGraphicFramePr>
        <p:xfrm>
          <a:off x="-245644" y="368852"/>
          <a:ext cx="4597602" cy="276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B91F135B-F7EB-4394-89BB-F6A2D635E5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109584"/>
              </p:ext>
            </p:extLst>
          </p:nvPr>
        </p:nvGraphicFramePr>
        <p:xfrm>
          <a:off x="-142201" y="3624579"/>
          <a:ext cx="4599107" cy="276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8CACA5C9-0AB5-4B2C-8F4F-FF3552F739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1996988"/>
              </p:ext>
            </p:extLst>
          </p:nvPr>
        </p:nvGraphicFramePr>
        <p:xfrm>
          <a:off x="3630618" y="1485901"/>
          <a:ext cx="4597602" cy="2770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08150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28CD9-BFDC-CCCF-BE59-A86064D16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吹き出し: 四角形 271">
            <a:extLst>
              <a:ext uri="{FF2B5EF4-FFF2-40B4-BE49-F238E27FC236}">
                <a16:creationId xmlns:a16="http://schemas.microsoft.com/office/drawing/2014/main" id="{E93DD88B-689B-CFAD-D950-66F4C260247A}"/>
              </a:ext>
            </a:extLst>
          </p:cNvPr>
          <p:cNvSpPr/>
          <p:nvPr/>
        </p:nvSpPr>
        <p:spPr>
          <a:xfrm>
            <a:off x="8734575" y="1607199"/>
            <a:ext cx="3352755" cy="848632"/>
          </a:xfrm>
          <a:prstGeom prst="wedgeRectCallout">
            <a:avLst>
              <a:gd name="adj1" fmla="val -72802"/>
              <a:gd name="adj2" fmla="val 5778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5266AF06-6D71-003C-CEE1-0C239CF832F3}"/>
              </a:ext>
            </a:extLst>
          </p:cNvPr>
          <p:cNvSpPr txBox="1"/>
          <p:nvPr/>
        </p:nvSpPr>
        <p:spPr>
          <a:xfrm>
            <a:off x="1564512" y="5913489"/>
            <a:ext cx="9883775" cy="618490"/>
          </a:xfrm>
          <a:prstGeom prst="rect">
            <a:avLst/>
          </a:prstGeom>
          <a:solidFill>
            <a:srgbClr val="FF99FF">
              <a:alpha val="5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Porous materials enable complex transport in water </a:t>
            </a:r>
            <a:r>
              <a:rPr lang="en-US" altLang="ja-JP" sz="2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electrolyzers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.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30F8270-330C-80A3-EA93-F5185D349F1C}"/>
              </a:ext>
            </a:extLst>
          </p:cNvPr>
          <p:cNvSpPr txBox="1"/>
          <p:nvPr/>
        </p:nvSpPr>
        <p:spPr>
          <a:xfrm>
            <a:off x="8725831" y="1706613"/>
            <a:ext cx="1803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Porosity</a:t>
            </a:r>
          </a:p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70%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44E11FE-D362-64F0-5BC9-BF3419B7DC2F}"/>
              </a:ext>
            </a:extLst>
          </p:cNvPr>
          <p:cNvSpPr txBox="1"/>
          <p:nvPr/>
        </p:nvSpPr>
        <p:spPr>
          <a:xfrm>
            <a:off x="10422400" y="1661768"/>
            <a:ext cx="1414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Pore size</a:t>
            </a:r>
          </a:p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100µm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F77D0C40-AABF-ABC6-8600-13E67B425CE7}"/>
              </a:ext>
            </a:extLst>
          </p:cNvPr>
          <p:cNvSpPr txBox="1"/>
          <p:nvPr/>
        </p:nvSpPr>
        <p:spPr>
          <a:xfrm>
            <a:off x="124303" y="239405"/>
            <a:ext cx="2798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1. Introduction</a:t>
            </a:r>
            <a:endParaRPr kumimoji="1" lang="ja-JP" altLang="en-US" sz="24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5FD3B6D-AE25-0706-71EB-2AD9CC18BB3E}"/>
              </a:ext>
            </a:extLst>
          </p:cNvPr>
          <p:cNvSpPr txBox="1"/>
          <p:nvPr/>
        </p:nvSpPr>
        <p:spPr>
          <a:xfrm>
            <a:off x="4642252" y="2929080"/>
            <a:ext cx="2677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CL: Catalyst Layer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1F840E2-540F-BD91-AF80-7A7DF854296E}"/>
              </a:ext>
            </a:extLst>
          </p:cNvPr>
          <p:cNvSpPr txBox="1"/>
          <p:nvPr/>
        </p:nvSpPr>
        <p:spPr>
          <a:xfrm>
            <a:off x="4642252" y="2501130"/>
            <a:ext cx="421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PTL: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Porous Transport Layer</a:t>
            </a:r>
          </a:p>
        </p:txBody>
      </p:sp>
      <p:grpSp>
        <p:nvGrpSpPr>
          <p:cNvPr id="278" name="グループ化 277">
            <a:extLst>
              <a:ext uri="{FF2B5EF4-FFF2-40B4-BE49-F238E27FC236}">
                <a16:creationId xmlns:a16="http://schemas.microsoft.com/office/drawing/2014/main" id="{2213CDA8-94FD-28A6-6706-FC5D6DEE20FB}"/>
              </a:ext>
            </a:extLst>
          </p:cNvPr>
          <p:cNvGrpSpPr/>
          <p:nvPr/>
        </p:nvGrpSpPr>
        <p:grpSpPr>
          <a:xfrm>
            <a:off x="572073" y="1647715"/>
            <a:ext cx="3828776" cy="4000310"/>
            <a:chOff x="572073" y="1241315"/>
            <a:chExt cx="3828776" cy="4000310"/>
          </a:xfrm>
        </p:grpSpPr>
        <p:sp>
          <p:nvSpPr>
            <p:cNvPr id="120" name="正方形/長方形 119">
              <a:extLst>
                <a:ext uri="{FF2B5EF4-FFF2-40B4-BE49-F238E27FC236}">
                  <a16:creationId xmlns:a16="http://schemas.microsoft.com/office/drawing/2014/main" id="{6D45778F-0E3A-EEDF-9A7C-51BF68F3281D}"/>
                </a:ext>
              </a:extLst>
            </p:cNvPr>
            <p:cNvSpPr/>
            <p:nvPr/>
          </p:nvSpPr>
          <p:spPr>
            <a:xfrm>
              <a:off x="614092" y="1241315"/>
              <a:ext cx="3786757" cy="8628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正方形/長方形 122">
              <a:extLst>
                <a:ext uri="{FF2B5EF4-FFF2-40B4-BE49-F238E27FC236}">
                  <a16:creationId xmlns:a16="http://schemas.microsoft.com/office/drawing/2014/main" id="{9F672724-3118-97E5-9896-13CE90DBAF79}"/>
                </a:ext>
              </a:extLst>
            </p:cNvPr>
            <p:cNvSpPr/>
            <p:nvPr/>
          </p:nvSpPr>
          <p:spPr>
            <a:xfrm>
              <a:off x="2857930" y="1507956"/>
              <a:ext cx="1150442" cy="59798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正方形/長方形 120">
              <a:extLst>
                <a:ext uri="{FF2B5EF4-FFF2-40B4-BE49-F238E27FC236}">
                  <a16:creationId xmlns:a16="http://schemas.microsoft.com/office/drawing/2014/main" id="{70A813FB-8A91-91B0-5FFF-4D2C7788801D}"/>
                </a:ext>
              </a:extLst>
            </p:cNvPr>
            <p:cNvSpPr/>
            <p:nvPr/>
          </p:nvSpPr>
          <p:spPr>
            <a:xfrm>
              <a:off x="1023881" y="1507956"/>
              <a:ext cx="1150442" cy="59798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正方形/長方形 139">
              <a:extLst>
                <a:ext uri="{FF2B5EF4-FFF2-40B4-BE49-F238E27FC236}">
                  <a16:creationId xmlns:a16="http://schemas.microsoft.com/office/drawing/2014/main" id="{47F7FA42-1E0C-D1C4-DC3F-14F31C810C8B}"/>
                </a:ext>
              </a:extLst>
            </p:cNvPr>
            <p:cNvSpPr/>
            <p:nvPr/>
          </p:nvSpPr>
          <p:spPr>
            <a:xfrm>
              <a:off x="611992" y="2104121"/>
              <a:ext cx="3786757" cy="64424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08" name="グループ化 207">
              <a:extLst>
                <a:ext uri="{FF2B5EF4-FFF2-40B4-BE49-F238E27FC236}">
                  <a16:creationId xmlns:a16="http://schemas.microsoft.com/office/drawing/2014/main" id="{60FD3284-6941-4461-FBAB-4658DA97A019}"/>
                </a:ext>
              </a:extLst>
            </p:cNvPr>
            <p:cNvGrpSpPr/>
            <p:nvPr/>
          </p:nvGrpSpPr>
          <p:grpSpPr>
            <a:xfrm>
              <a:off x="1448833" y="1507956"/>
              <a:ext cx="2233401" cy="1426000"/>
              <a:chOff x="-3053616" y="1574741"/>
              <a:chExt cx="2233401" cy="1426000"/>
            </a:xfrm>
            <a:solidFill>
              <a:schemeClr val="bg1"/>
            </a:solidFill>
          </p:grpSpPr>
          <p:sp>
            <p:nvSpPr>
              <p:cNvPr id="198" name="楕円 197">
                <a:extLst>
                  <a:ext uri="{FF2B5EF4-FFF2-40B4-BE49-F238E27FC236}">
                    <a16:creationId xmlns:a16="http://schemas.microsoft.com/office/drawing/2014/main" id="{1DFCD9BF-5479-D62B-5916-2480ABE2E3CA}"/>
                  </a:ext>
                </a:extLst>
              </p:cNvPr>
              <p:cNvSpPr/>
              <p:nvPr/>
            </p:nvSpPr>
            <p:spPr>
              <a:xfrm>
                <a:off x="-2755900" y="1996679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9" name="楕円 198">
                <a:extLst>
                  <a:ext uri="{FF2B5EF4-FFF2-40B4-BE49-F238E27FC236}">
                    <a16:creationId xmlns:a16="http://schemas.microsoft.com/office/drawing/2014/main" id="{2162021B-278B-7961-EC51-6834FD34DD62}"/>
                  </a:ext>
                </a:extLst>
              </p:cNvPr>
              <p:cNvSpPr/>
              <p:nvPr/>
            </p:nvSpPr>
            <p:spPr>
              <a:xfrm>
                <a:off x="-2947548" y="2225707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0" name="楕円 199">
                <a:extLst>
                  <a:ext uri="{FF2B5EF4-FFF2-40B4-BE49-F238E27FC236}">
                    <a16:creationId xmlns:a16="http://schemas.microsoft.com/office/drawing/2014/main" id="{50069582-07FB-921E-FDE3-49ECFC37515A}"/>
                  </a:ext>
                </a:extLst>
              </p:cNvPr>
              <p:cNvSpPr/>
              <p:nvPr/>
            </p:nvSpPr>
            <p:spPr>
              <a:xfrm>
                <a:off x="-2755900" y="2454735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1" name="楕円 200">
                <a:extLst>
                  <a:ext uri="{FF2B5EF4-FFF2-40B4-BE49-F238E27FC236}">
                    <a16:creationId xmlns:a16="http://schemas.microsoft.com/office/drawing/2014/main" id="{CE6001EE-ADBC-36DD-5DFA-161655A8C7C9}"/>
                  </a:ext>
                </a:extLst>
              </p:cNvPr>
              <p:cNvSpPr/>
              <p:nvPr/>
            </p:nvSpPr>
            <p:spPr>
              <a:xfrm>
                <a:off x="-3046433" y="2593081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2" name="楕円 201">
                <a:extLst>
                  <a:ext uri="{FF2B5EF4-FFF2-40B4-BE49-F238E27FC236}">
                    <a16:creationId xmlns:a16="http://schemas.microsoft.com/office/drawing/2014/main" id="{C455700B-4B07-68B9-9122-E1ECC2CFEEDF}"/>
                  </a:ext>
                </a:extLst>
              </p:cNvPr>
              <p:cNvSpPr/>
              <p:nvPr/>
            </p:nvSpPr>
            <p:spPr>
              <a:xfrm>
                <a:off x="-1450818" y="2708353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3" name="楕円 202">
                <a:extLst>
                  <a:ext uri="{FF2B5EF4-FFF2-40B4-BE49-F238E27FC236}">
                    <a16:creationId xmlns:a16="http://schemas.microsoft.com/office/drawing/2014/main" id="{B97B4A27-F492-A6BE-5328-A5D9F0573DB9}"/>
                  </a:ext>
                </a:extLst>
              </p:cNvPr>
              <p:cNvSpPr/>
              <p:nvPr/>
            </p:nvSpPr>
            <p:spPr>
              <a:xfrm>
                <a:off x="-1279135" y="2479389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4" name="楕円 203">
                <a:extLst>
                  <a:ext uri="{FF2B5EF4-FFF2-40B4-BE49-F238E27FC236}">
                    <a16:creationId xmlns:a16="http://schemas.microsoft.com/office/drawing/2014/main" id="{F72D8CFA-7712-1610-8A07-4D92C2EA9C5E}"/>
                  </a:ext>
                </a:extLst>
              </p:cNvPr>
              <p:cNvSpPr/>
              <p:nvPr/>
            </p:nvSpPr>
            <p:spPr>
              <a:xfrm>
                <a:off x="-1298514" y="2176236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5" name="楕円 204">
                <a:extLst>
                  <a:ext uri="{FF2B5EF4-FFF2-40B4-BE49-F238E27FC236}">
                    <a16:creationId xmlns:a16="http://schemas.microsoft.com/office/drawing/2014/main" id="{A944EFF6-2268-FF48-1656-9BB9B0FBF48C}"/>
                  </a:ext>
                </a:extLst>
              </p:cNvPr>
              <p:cNvSpPr/>
              <p:nvPr/>
            </p:nvSpPr>
            <p:spPr>
              <a:xfrm>
                <a:off x="-1352155" y="1780059"/>
                <a:ext cx="531940" cy="46053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楕円 206">
                <a:extLst>
                  <a:ext uri="{FF2B5EF4-FFF2-40B4-BE49-F238E27FC236}">
                    <a16:creationId xmlns:a16="http://schemas.microsoft.com/office/drawing/2014/main" id="{A121BC86-6DFC-CAA1-C3C8-102CB4E96CE6}"/>
                  </a:ext>
                </a:extLst>
              </p:cNvPr>
              <p:cNvSpPr/>
              <p:nvPr/>
            </p:nvSpPr>
            <p:spPr>
              <a:xfrm>
                <a:off x="-3053616" y="1574741"/>
                <a:ext cx="531560" cy="49977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1" name="グループ化 140">
              <a:extLst>
                <a:ext uri="{FF2B5EF4-FFF2-40B4-BE49-F238E27FC236}">
                  <a16:creationId xmlns:a16="http://schemas.microsoft.com/office/drawing/2014/main" id="{9449F80B-912B-80DD-F5B7-C2D4634D52D2}"/>
                </a:ext>
              </a:extLst>
            </p:cNvPr>
            <p:cNvGrpSpPr/>
            <p:nvPr/>
          </p:nvGrpSpPr>
          <p:grpSpPr>
            <a:xfrm>
              <a:off x="703202" y="2063692"/>
              <a:ext cx="3658110" cy="718395"/>
              <a:chOff x="-3799247" y="2143177"/>
              <a:chExt cx="3658110" cy="718395"/>
            </a:xfrm>
          </p:grpSpPr>
          <p:cxnSp>
            <p:nvCxnSpPr>
              <p:cNvPr id="57" name="直線コネクタ 56">
                <a:extLst>
                  <a:ext uri="{FF2B5EF4-FFF2-40B4-BE49-F238E27FC236}">
                    <a16:creationId xmlns:a16="http://schemas.microsoft.com/office/drawing/2014/main" id="{154F3F09-2384-9BB0-F76D-8264D6B324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66186" y="2251972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>
                <a:extLst>
                  <a:ext uri="{FF2B5EF4-FFF2-40B4-BE49-F238E27FC236}">
                    <a16:creationId xmlns:a16="http://schemas.microsoft.com/office/drawing/2014/main" id="{408C7F5B-ADCC-4ED6-1751-99274B3959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737644" y="233525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CFE4AE79-7CA9-B937-2806-C86D77F0E8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023612" y="225867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>
                <a:extLst>
                  <a:ext uri="{FF2B5EF4-FFF2-40B4-BE49-F238E27FC236}">
                    <a16:creationId xmlns:a16="http://schemas.microsoft.com/office/drawing/2014/main" id="{220BF1D6-871C-1546-4267-ADF8FD0E1B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71212" y="2556772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線コネクタ 99">
                <a:extLst>
                  <a:ext uri="{FF2B5EF4-FFF2-40B4-BE49-F238E27FC236}">
                    <a16:creationId xmlns:a16="http://schemas.microsoft.com/office/drawing/2014/main" id="{D810EBED-B74D-E6D0-217A-B2AA049210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799247" y="214808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線コネクタ 100">
                <a:extLst>
                  <a:ext uri="{FF2B5EF4-FFF2-40B4-BE49-F238E27FC236}">
                    <a16:creationId xmlns:a16="http://schemas.microsoft.com/office/drawing/2014/main" id="{ED81F41C-59F3-9498-870D-6AE4B1C966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770705" y="223137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コネクタ 101">
                <a:extLst>
                  <a:ext uri="{FF2B5EF4-FFF2-40B4-BE49-F238E27FC236}">
                    <a16:creationId xmlns:a16="http://schemas.microsoft.com/office/drawing/2014/main" id="{88CC07B7-2729-3EF7-D926-9651C26D06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043349" y="2143177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コネクタ 102">
                <a:extLst>
                  <a:ext uri="{FF2B5EF4-FFF2-40B4-BE49-F238E27FC236}">
                    <a16:creationId xmlns:a16="http://schemas.microsoft.com/office/drawing/2014/main" id="{AF818443-0D71-0CCD-1DF5-FD0F65DE4D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4273" y="2452886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コネクタ 103">
                <a:extLst>
                  <a:ext uri="{FF2B5EF4-FFF2-40B4-BE49-F238E27FC236}">
                    <a16:creationId xmlns:a16="http://schemas.microsoft.com/office/drawing/2014/main" id="{BCE15A12-1362-38E4-7E72-71D2139B5C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608711" y="245288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コネクタ 104">
                <a:extLst>
                  <a:ext uri="{FF2B5EF4-FFF2-40B4-BE49-F238E27FC236}">
                    <a16:creationId xmlns:a16="http://schemas.microsoft.com/office/drawing/2014/main" id="{762C090F-3691-DFE2-E5F0-623D87962A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580169" y="253617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コネクタ 105">
                <a:extLst>
                  <a:ext uri="{FF2B5EF4-FFF2-40B4-BE49-F238E27FC236}">
                    <a16:creationId xmlns:a16="http://schemas.microsoft.com/office/drawing/2014/main" id="{F02416A6-C715-835A-754E-00D4E02F70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866137" y="245959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コネクタ 106">
                <a:extLst>
                  <a:ext uri="{FF2B5EF4-FFF2-40B4-BE49-F238E27FC236}">
                    <a16:creationId xmlns:a16="http://schemas.microsoft.com/office/drawing/2014/main" id="{70219FB7-2263-FFDF-2942-19D9F9EC60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441894" y="2614658"/>
                <a:ext cx="470394" cy="17744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コネクタ 107">
                <a:extLst>
                  <a:ext uri="{FF2B5EF4-FFF2-40B4-BE49-F238E27FC236}">
                    <a16:creationId xmlns:a16="http://schemas.microsoft.com/office/drawing/2014/main" id="{5FFE5BEA-622C-1F48-E8C9-058A8AEBF7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275744" y="2275052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コネクタ 108">
                <a:extLst>
                  <a:ext uri="{FF2B5EF4-FFF2-40B4-BE49-F238E27FC236}">
                    <a16:creationId xmlns:a16="http://schemas.microsoft.com/office/drawing/2014/main" id="{FF336238-E35D-3E64-50B9-9AFB97CE16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247202" y="235833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コネクタ 109">
                <a:extLst>
                  <a:ext uri="{FF2B5EF4-FFF2-40B4-BE49-F238E27FC236}">
                    <a16:creationId xmlns:a16="http://schemas.microsoft.com/office/drawing/2014/main" id="{29D4B235-212C-A30D-CB23-2F95EBEB84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533170" y="228175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コネクタ 110">
                <a:extLst>
                  <a:ext uri="{FF2B5EF4-FFF2-40B4-BE49-F238E27FC236}">
                    <a16:creationId xmlns:a16="http://schemas.microsoft.com/office/drawing/2014/main" id="{A5E62757-0253-1D03-D1F3-F42243D991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380770" y="2579852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>
                <a:extLst>
                  <a:ext uri="{FF2B5EF4-FFF2-40B4-BE49-F238E27FC236}">
                    <a16:creationId xmlns:a16="http://schemas.microsoft.com/office/drawing/2014/main" id="{7924E046-F52B-4F60-D224-D0ED8CECC6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361693" y="235194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>
                <a:extLst>
                  <a:ext uri="{FF2B5EF4-FFF2-40B4-BE49-F238E27FC236}">
                    <a16:creationId xmlns:a16="http://schemas.microsoft.com/office/drawing/2014/main" id="{913F4D70-188A-5ACE-9FEB-A66AB9A6D0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325368" y="2435232"/>
                <a:ext cx="543622" cy="387688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コネクタ 113">
                <a:extLst>
                  <a:ext uri="{FF2B5EF4-FFF2-40B4-BE49-F238E27FC236}">
                    <a16:creationId xmlns:a16="http://schemas.microsoft.com/office/drawing/2014/main" id="{77198101-DA01-1721-6C3C-C6BE998B16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1067714" y="2358652"/>
                <a:ext cx="137470" cy="268783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>
                <a:extLst>
                  <a:ext uri="{FF2B5EF4-FFF2-40B4-BE49-F238E27FC236}">
                    <a16:creationId xmlns:a16="http://schemas.microsoft.com/office/drawing/2014/main" id="{B64D3C82-01B8-BCE3-BD47-36046D3275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669297" y="2645885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>
                <a:extLst>
                  <a:ext uri="{FF2B5EF4-FFF2-40B4-BE49-F238E27FC236}">
                    <a16:creationId xmlns:a16="http://schemas.microsoft.com/office/drawing/2014/main" id="{9B298918-B5EC-A270-39E7-1206EA7C4D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508634" y="2172725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コネクタ 116">
                <a:extLst>
                  <a:ext uri="{FF2B5EF4-FFF2-40B4-BE49-F238E27FC236}">
                    <a16:creationId xmlns:a16="http://schemas.microsoft.com/office/drawing/2014/main" id="{664C6BCB-E101-6938-BDFE-46D3950290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480092" y="2256011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コネクタ 117">
                <a:extLst>
                  <a:ext uri="{FF2B5EF4-FFF2-40B4-BE49-F238E27FC236}">
                    <a16:creationId xmlns:a16="http://schemas.microsoft.com/office/drawing/2014/main" id="{DC71454D-FBAB-222D-20D7-AF3F695943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66060" y="2179431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>
                <a:extLst>
                  <a:ext uri="{FF2B5EF4-FFF2-40B4-BE49-F238E27FC236}">
                    <a16:creationId xmlns:a16="http://schemas.microsoft.com/office/drawing/2014/main" id="{A1DD923F-0A33-239A-FC6C-1C28836E54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13660" y="2477525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>
                <a:extLst>
                  <a:ext uri="{FF2B5EF4-FFF2-40B4-BE49-F238E27FC236}">
                    <a16:creationId xmlns:a16="http://schemas.microsoft.com/office/drawing/2014/main" id="{4BCA757A-1A62-7F1D-DD16-14B539420E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77460" y="2434547"/>
                <a:ext cx="562805" cy="356275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>
                <a:extLst>
                  <a:ext uri="{FF2B5EF4-FFF2-40B4-BE49-F238E27FC236}">
                    <a16:creationId xmlns:a16="http://schemas.microsoft.com/office/drawing/2014/main" id="{74ECFCAE-2074-3459-721B-451CC60DD6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697701" y="2201343"/>
                <a:ext cx="364896" cy="169595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線コネクタ 132">
                <a:extLst>
                  <a:ext uri="{FF2B5EF4-FFF2-40B4-BE49-F238E27FC236}">
                    <a16:creationId xmlns:a16="http://schemas.microsoft.com/office/drawing/2014/main" id="{ACC4D44C-B12D-DA23-1451-1FD5ED0E5B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121993" y="2556772"/>
                <a:ext cx="259566" cy="266148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正方形/長方形 135">
              <a:extLst>
                <a:ext uri="{FF2B5EF4-FFF2-40B4-BE49-F238E27FC236}">
                  <a16:creationId xmlns:a16="http://schemas.microsoft.com/office/drawing/2014/main" id="{A009491F-4309-0143-0592-E7790C50498A}"/>
                </a:ext>
              </a:extLst>
            </p:cNvPr>
            <p:cNvSpPr/>
            <p:nvPr/>
          </p:nvSpPr>
          <p:spPr>
            <a:xfrm>
              <a:off x="611992" y="2740990"/>
              <a:ext cx="3786757" cy="9982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7" name="正方形/長方形 136">
              <a:extLst>
                <a:ext uri="{FF2B5EF4-FFF2-40B4-BE49-F238E27FC236}">
                  <a16:creationId xmlns:a16="http://schemas.microsoft.com/office/drawing/2014/main" id="{2D962BB2-2402-96EA-7D22-0EE5A6CAE4B3}"/>
                </a:ext>
              </a:extLst>
            </p:cNvPr>
            <p:cNvSpPr/>
            <p:nvPr/>
          </p:nvSpPr>
          <p:spPr>
            <a:xfrm>
              <a:off x="611992" y="2876721"/>
              <a:ext cx="3786757" cy="7020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70" name="グループ化 169">
              <a:extLst>
                <a:ext uri="{FF2B5EF4-FFF2-40B4-BE49-F238E27FC236}">
                  <a16:creationId xmlns:a16="http://schemas.microsoft.com/office/drawing/2014/main" id="{DF00DEFA-6807-FFDB-469A-28191D1F1328}"/>
                </a:ext>
              </a:extLst>
            </p:cNvPr>
            <p:cNvGrpSpPr/>
            <p:nvPr/>
          </p:nvGrpSpPr>
          <p:grpSpPr>
            <a:xfrm>
              <a:off x="740639" y="3717641"/>
              <a:ext cx="3658110" cy="718395"/>
              <a:chOff x="-3799247" y="2143177"/>
              <a:chExt cx="3658110" cy="718395"/>
            </a:xfrm>
          </p:grpSpPr>
          <p:cxnSp>
            <p:nvCxnSpPr>
              <p:cNvPr id="171" name="直線コネクタ 170">
                <a:extLst>
                  <a:ext uri="{FF2B5EF4-FFF2-40B4-BE49-F238E27FC236}">
                    <a16:creationId xmlns:a16="http://schemas.microsoft.com/office/drawing/2014/main" id="{AD8C165E-1F66-5DBD-42E3-2A86D455AD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66186" y="2251972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線コネクタ 171">
                <a:extLst>
                  <a:ext uri="{FF2B5EF4-FFF2-40B4-BE49-F238E27FC236}">
                    <a16:creationId xmlns:a16="http://schemas.microsoft.com/office/drawing/2014/main" id="{0EDC5A29-2B29-21D9-28EF-6080D006EAC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737644" y="233525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線コネクタ 172">
                <a:extLst>
                  <a:ext uri="{FF2B5EF4-FFF2-40B4-BE49-F238E27FC236}">
                    <a16:creationId xmlns:a16="http://schemas.microsoft.com/office/drawing/2014/main" id="{FD392663-A4E9-342F-12F0-82169583E9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023612" y="225867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線コネクタ 173">
                <a:extLst>
                  <a:ext uri="{FF2B5EF4-FFF2-40B4-BE49-F238E27FC236}">
                    <a16:creationId xmlns:a16="http://schemas.microsoft.com/office/drawing/2014/main" id="{8261D413-1733-A268-0942-2BE9016D37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71212" y="2556772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線コネクタ 174">
                <a:extLst>
                  <a:ext uri="{FF2B5EF4-FFF2-40B4-BE49-F238E27FC236}">
                    <a16:creationId xmlns:a16="http://schemas.microsoft.com/office/drawing/2014/main" id="{6B02B019-9FF3-507C-6930-AE3F9BE2E2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799247" y="214808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線コネクタ 175">
                <a:extLst>
                  <a:ext uri="{FF2B5EF4-FFF2-40B4-BE49-F238E27FC236}">
                    <a16:creationId xmlns:a16="http://schemas.microsoft.com/office/drawing/2014/main" id="{2A2AE28F-856C-028A-EA86-82229B199E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770705" y="223137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線コネクタ 176">
                <a:extLst>
                  <a:ext uri="{FF2B5EF4-FFF2-40B4-BE49-F238E27FC236}">
                    <a16:creationId xmlns:a16="http://schemas.microsoft.com/office/drawing/2014/main" id="{A95EC7F0-7F21-FB0F-6D24-AD1458A640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043349" y="2143177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線コネクタ 177">
                <a:extLst>
                  <a:ext uri="{FF2B5EF4-FFF2-40B4-BE49-F238E27FC236}">
                    <a16:creationId xmlns:a16="http://schemas.microsoft.com/office/drawing/2014/main" id="{1A9AC3B6-FB91-209D-8EE1-2378DD2185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4273" y="2452886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線コネクタ 178">
                <a:extLst>
                  <a:ext uri="{FF2B5EF4-FFF2-40B4-BE49-F238E27FC236}">
                    <a16:creationId xmlns:a16="http://schemas.microsoft.com/office/drawing/2014/main" id="{AD0C6A79-2DBB-536A-60E6-ACA855E79A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608711" y="245288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線コネクタ 179">
                <a:extLst>
                  <a:ext uri="{FF2B5EF4-FFF2-40B4-BE49-F238E27FC236}">
                    <a16:creationId xmlns:a16="http://schemas.microsoft.com/office/drawing/2014/main" id="{7351C809-AFC7-8D1C-2F88-010BEC23A9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580169" y="253617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線コネクタ 180">
                <a:extLst>
                  <a:ext uri="{FF2B5EF4-FFF2-40B4-BE49-F238E27FC236}">
                    <a16:creationId xmlns:a16="http://schemas.microsoft.com/office/drawing/2014/main" id="{34601A74-5BBB-C3EB-ADD0-2D62779DA6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866137" y="245959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線コネクタ 181">
                <a:extLst>
                  <a:ext uri="{FF2B5EF4-FFF2-40B4-BE49-F238E27FC236}">
                    <a16:creationId xmlns:a16="http://schemas.microsoft.com/office/drawing/2014/main" id="{196E0E70-41C9-E02B-3D95-21A44D108E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441894" y="2614658"/>
                <a:ext cx="470394" cy="17744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線コネクタ 182">
                <a:extLst>
                  <a:ext uri="{FF2B5EF4-FFF2-40B4-BE49-F238E27FC236}">
                    <a16:creationId xmlns:a16="http://schemas.microsoft.com/office/drawing/2014/main" id="{4728FF35-8F2C-2EA5-CC18-8042BC01FD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275744" y="2275052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線コネクタ 183">
                <a:extLst>
                  <a:ext uri="{FF2B5EF4-FFF2-40B4-BE49-F238E27FC236}">
                    <a16:creationId xmlns:a16="http://schemas.microsoft.com/office/drawing/2014/main" id="{5EAAE837-9D61-802C-CE21-C200BA1498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247202" y="235833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直線コネクタ 184">
                <a:extLst>
                  <a:ext uri="{FF2B5EF4-FFF2-40B4-BE49-F238E27FC236}">
                    <a16:creationId xmlns:a16="http://schemas.microsoft.com/office/drawing/2014/main" id="{097D2E6E-80ED-71AB-6E75-EBF3541CB7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533170" y="228175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直線コネクタ 185">
                <a:extLst>
                  <a:ext uri="{FF2B5EF4-FFF2-40B4-BE49-F238E27FC236}">
                    <a16:creationId xmlns:a16="http://schemas.microsoft.com/office/drawing/2014/main" id="{7CAEAE3F-3C50-2357-B7A9-AFFB1942B4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380770" y="2579852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線コネクタ 186">
                <a:extLst>
                  <a:ext uri="{FF2B5EF4-FFF2-40B4-BE49-F238E27FC236}">
                    <a16:creationId xmlns:a16="http://schemas.microsoft.com/office/drawing/2014/main" id="{F1E501AF-1D99-20EB-2FB3-2128A9E907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361693" y="235194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線コネクタ 187">
                <a:extLst>
                  <a:ext uri="{FF2B5EF4-FFF2-40B4-BE49-F238E27FC236}">
                    <a16:creationId xmlns:a16="http://schemas.microsoft.com/office/drawing/2014/main" id="{8926B911-F8F4-4F1A-B7FC-E4CCF21EC2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325368" y="2435232"/>
                <a:ext cx="543622" cy="387688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線コネクタ 188">
                <a:extLst>
                  <a:ext uri="{FF2B5EF4-FFF2-40B4-BE49-F238E27FC236}">
                    <a16:creationId xmlns:a16="http://schemas.microsoft.com/office/drawing/2014/main" id="{F5580612-396D-94E0-638C-7F039499C9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1067714" y="2358652"/>
                <a:ext cx="137470" cy="268783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線コネクタ 189">
                <a:extLst>
                  <a:ext uri="{FF2B5EF4-FFF2-40B4-BE49-F238E27FC236}">
                    <a16:creationId xmlns:a16="http://schemas.microsoft.com/office/drawing/2014/main" id="{2F9817A8-B649-4584-65CD-A8B273CF4A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669297" y="2645885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線コネクタ 190">
                <a:extLst>
                  <a:ext uri="{FF2B5EF4-FFF2-40B4-BE49-F238E27FC236}">
                    <a16:creationId xmlns:a16="http://schemas.microsoft.com/office/drawing/2014/main" id="{AB6AE20D-DD7B-272F-6266-D161C906DE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508634" y="2172725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直線コネクタ 191">
                <a:extLst>
                  <a:ext uri="{FF2B5EF4-FFF2-40B4-BE49-F238E27FC236}">
                    <a16:creationId xmlns:a16="http://schemas.microsoft.com/office/drawing/2014/main" id="{CDE3E8E9-C868-8175-0C2C-E65DCBB3FB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480092" y="2256011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線コネクタ 192">
                <a:extLst>
                  <a:ext uri="{FF2B5EF4-FFF2-40B4-BE49-F238E27FC236}">
                    <a16:creationId xmlns:a16="http://schemas.microsoft.com/office/drawing/2014/main" id="{ED75935B-A073-E14B-1A69-FB5E997A71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66060" y="2179431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線コネクタ 193">
                <a:extLst>
                  <a:ext uri="{FF2B5EF4-FFF2-40B4-BE49-F238E27FC236}">
                    <a16:creationId xmlns:a16="http://schemas.microsoft.com/office/drawing/2014/main" id="{B83F9D3C-86CE-5CBC-F0F3-78EC706F50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13660" y="2477525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線コネクタ 194">
                <a:extLst>
                  <a:ext uri="{FF2B5EF4-FFF2-40B4-BE49-F238E27FC236}">
                    <a16:creationId xmlns:a16="http://schemas.microsoft.com/office/drawing/2014/main" id="{C70FD77E-7288-FCAC-D706-B446C3E73E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77460" y="2434547"/>
                <a:ext cx="562805" cy="356275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直線コネクタ 195">
                <a:extLst>
                  <a:ext uri="{FF2B5EF4-FFF2-40B4-BE49-F238E27FC236}">
                    <a16:creationId xmlns:a16="http://schemas.microsoft.com/office/drawing/2014/main" id="{2BC8F482-D3A4-4A87-AF1F-D66BAB2C1F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697701" y="2201343"/>
                <a:ext cx="364896" cy="169595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線コネクタ 196">
                <a:extLst>
                  <a:ext uri="{FF2B5EF4-FFF2-40B4-BE49-F238E27FC236}">
                    <a16:creationId xmlns:a16="http://schemas.microsoft.com/office/drawing/2014/main" id="{1611FEE7-6513-3926-D4C0-23AE06986BE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121993" y="2556772"/>
                <a:ext cx="259566" cy="266148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9" name="爆発: 8 pt 208">
              <a:extLst>
                <a:ext uri="{FF2B5EF4-FFF2-40B4-BE49-F238E27FC236}">
                  <a16:creationId xmlns:a16="http://schemas.microsoft.com/office/drawing/2014/main" id="{DDCAC549-1A44-147C-A8F5-3C19ADA1CFF0}"/>
                </a:ext>
              </a:extLst>
            </p:cNvPr>
            <p:cNvSpPr/>
            <p:nvPr/>
          </p:nvSpPr>
          <p:spPr>
            <a:xfrm>
              <a:off x="1295244" y="2661396"/>
              <a:ext cx="396060" cy="268657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爆発: 8 pt 209">
              <a:extLst>
                <a:ext uri="{FF2B5EF4-FFF2-40B4-BE49-F238E27FC236}">
                  <a16:creationId xmlns:a16="http://schemas.microsoft.com/office/drawing/2014/main" id="{93C0A005-DB2A-40A7-5E20-B14B58525ADD}"/>
                </a:ext>
              </a:extLst>
            </p:cNvPr>
            <p:cNvSpPr/>
            <p:nvPr/>
          </p:nvSpPr>
          <p:spPr>
            <a:xfrm>
              <a:off x="3028866" y="2574416"/>
              <a:ext cx="409663" cy="329851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右矢印 299">
              <a:extLst>
                <a:ext uri="{FF2B5EF4-FFF2-40B4-BE49-F238E27FC236}">
                  <a16:creationId xmlns:a16="http://schemas.microsoft.com/office/drawing/2014/main" id="{285854A9-B655-0053-08DB-F1651D6FB241}"/>
                </a:ext>
              </a:extLst>
            </p:cNvPr>
            <p:cNvSpPr/>
            <p:nvPr/>
          </p:nvSpPr>
          <p:spPr>
            <a:xfrm rot="5400000">
              <a:off x="1520566" y="3083054"/>
              <a:ext cx="352475" cy="264583"/>
            </a:xfrm>
            <a:prstGeom prst="rightArrow">
              <a:avLst/>
            </a:prstGeom>
            <a:solidFill>
              <a:srgbClr val="D5955B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3" name="右矢印 299">
              <a:extLst>
                <a:ext uri="{FF2B5EF4-FFF2-40B4-BE49-F238E27FC236}">
                  <a16:creationId xmlns:a16="http://schemas.microsoft.com/office/drawing/2014/main" id="{4C61F216-10EE-106F-6CAA-5A8AD5539A35}"/>
                </a:ext>
              </a:extLst>
            </p:cNvPr>
            <p:cNvSpPr/>
            <p:nvPr/>
          </p:nvSpPr>
          <p:spPr>
            <a:xfrm rot="5400000">
              <a:off x="1276091" y="3076704"/>
              <a:ext cx="352475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4" name="右矢印 301">
              <a:extLst>
                <a:ext uri="{FF2B5EF4-FFF2-40B4-BE49-F238E27FC236}">
                  <a16:creationId xmlns:a16="http://schemas.microsoft.com/office/drawing/2014/main" id="{EE246AE7-1431-D7C5-750C-3D620A32DE99}"/>
                </a:ext>
              </a:extLst>
            </p:cNvPr>
            <p:cNvSpPr/>
            <p:nvPr/>
          </p:nvSpPr>
          <p:spPr>
            <a:xfrm rot="7530731" flipH="1" flipV="1">
              <a:off x="1782222" y="2214890"/>
              <a:ext cx="960791" cy="254423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5" name="右矢印 301">
              <a:extLst>
                <a:ext uri="{FF2B5EF4-FFF2-40B4-BE49-F238E27FC236}">
                  <a16:creationId xmlns:a16="http://schemas.microsoft.com/office/drawing/2014/main" id="{009B5504-882C-9055-8837-C1D96694C708}"/>
                </a:ext>
              </a:extLst>
            </p:cNvPr>
            <p:cNvSpPr/>
            <p:nvPr/>
          </p:nvSpPr>
          <p:spPr>
            <a:xfrm rot="3522338" flipH="1" flipV="1">
              <a:off x="2343295" y="2228311"/>
              <a:ext cx="960791" cy="254423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6" name="テキスト ボックス 215">
              <a:extLst>
                <a:ext uri="{FF2B5EF4-FFF2-40B4-BE49-F238E27FC236}">
                  <a16:creationId xmlns:a16="http://schemas.microsoft.com/office/drawing/2014/main" id="{2A166D8C-EAA7-473A-B7D0-4338707E1D13}"/>
                </a:ext>
              </a:extLst>
            </p:cNvPr>
            <p:cNvSpPr txBox="1"/>
            <p:nvPr/>
          </p:nvSpPr>
          <p:spPr>
            <a:xfrm>
              <a:off x="2395736" y="1617257"/>
              <a:ext cx="362695" cy="401755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>
                <a:defRPr/>
              </a:pPr>
              <a:r>
                <a:rPr kumimoji="0" lang="en-US" altLang="ja-JP" b="1" kern="0" dirty="0">
                  <a:highlight>
                    <a:srgbClr val="FFFF00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e-</a:t>
              </a:r>
              <a:endParaRPr kumimoji="0" lang="ja-JP" altLang="en-US" b="1" kern="0" baseline="-250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7" name="テキスト ボックス 216">
              <a:extLst>
                <a:ext uri="{FF2B5EF4-FFF2-40B4-BE49-F238E27FC236}">
                  <a16:creationId xmlns:a16="http://schemas.microsoft.com/office/drawing/2014/main" id="{D454D626-DECD-6AF2-5E13-52B9F46B2E4A}"/>
                </a:ext>
              </a:extLst>
            </p:cNvPr>
            <p:cNvSpPr txBox="1"/>
            <p:nvPr/>
          </p:nvSpPr>
          <p:spPr>
            <a:xfrm>
              <a:off x="1823203" y="3055907"/>
              <a:ext cx="360000" cy="288000"/>
            </a:xfrm>
            <a:prstGeom prst="rect">
              <a:avLst/>
            </a:prstGeom>
            <a:solidFill>
              <a:sysClr val="window" lastClr="FFFFFF">
                <a:alpha val="70000"/>
              </a:sysClr>
            </a:solidFill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ja-JP" b="1" kern="0" dirty="0">
                  <a:solidFill>
                    <a:srgbClr val="D5955B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H</a:t>
              </a:r>
              <a:r>
                <a:rPr kumimoji="0" lang="en-US" altLang="ja-JP" b="1" kern="0" baseline="30000" dirty="0">
                  <a:solidFill>
                    <a:srgbClr val="D5955B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+</a:t>
              </a:r>
              <a:endParaRPr kumimoji="0" lang="ja-JP" altLang="en-US" b="1" kern="0" baseline="30000" dirty="0">
                <a:solidFill>
                  <a:srgbClr val="D5955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18" name="テキスト ボックス 217">
              <a:extLst>
                <a:ext uri="{FF2B5EF4-FFF2-40B4-BE49-F238E27FC236}">
                  <a16:creationId xmlns:a16="http://schemas.microsoft.com/office/drawing/2014/main" id="{E340DA18-EA3F-87AD-BF10-8C15F9CB5113}"/>
                </a:ext>
              </a:extLst>
            </p:cNvPr>
            <p:cNvSpPr txBox="1"/>
            <p:nvPr/>
          </p:nvSpPr>
          <p:spPr>
            <a:xfrm>
              <a:off x="774478" y="3067218"/>
              <a:ext cx="504000" cy="324000"/>
            </a:xfrm>
            <a:prstGeom prst="rect">
              <a:avLst/>
            </a:prstGeom>
            <a:solidFill>
              <a:sysClr val="window" lastClr="FFFFFF">
                <a:alpha val="70000"/>
              </a:sysClr>
            </a:solidFill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ja-JP" b="1" kern="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H</a:t>
              </a:r>
              <a:r>
                <a:rPr kumimoji="0" lang="en-US" altLang="ja-JP" b="1" kern="0" baseline="-2500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</a:t>
              </a:r>
              <a:r>
                <a:rPr kumimoji="0" lang="en-US" altLang="ja-JP" b="1" kern="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O</a:t>
              </a:r>
              <a:endParaRPr kumimoji="0" lang="ja-JP" altLang="en-US" b="1" kern="0" baseline="30000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19" name="右矢印 299">
              <a:extLst>
                <a:ext uri="{FF2B5EF4-FFF2-40B4-BE49-F238E27FC236}">
                  <a16:creationId xmlns:a16="http://schemas.microsoft.com/office/drawing/2014/main" id="{AE7CF2DD-07F7-CA8E-6922-DEC8B7E0ABAC}"/>
                </a:ext>
              </a:extLst>
            </p:cNvPr>
            <p:cNvSpPr/>
            <p:nvPr/>
          </p:nvSpPr>
          <p:spPr>
            <a:xfrm rot="4660157">
              <a:off x="912166" y="2222855"/>
              <a:ext cx="644242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0" name="右矢印 299">
              <a:extLst>
                <a:ext uri="{FF2B5EF4-FFF2-40B4-BE49-F238E27FC236}">
                  <a16:creationId xmlns:a16="http://schemas.microsoft.com/office/drawing/2014/main" id="{A1A5BFB2-C2F9-F5A8-5E6D-65851F8398C8}"/>
                </a:ext>
              </a:extLst>
            </p:cNvPr>
            <p:cNvSpPr/>
            <p:nvPr/>
          </p:nvSpPr>
          <p:spPr>
            <a:xfrm rot="4660157">
              <a:off x="2770797" y="2155125"/>
              <a:ext cx="644242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2" name="テキスト ボックス 221">
              <a:extLst>
                <a:ext uri="{FF2B5EF4-FFF2-40B4-BE49-F238E27FC236}">
                  <a16:creationId xmlns:a16="http://schemas.microsoft.com/office/drawing/2014/main" id="{CE1BFF2D-5537-B1AB-E7FF-D430D7A7B988}"/>
                </a:ext>
              </a:extLst>
            </p:cNvPr>
            <p:cNvSpPr txBox="1"/>
            <p:nvPr/>
          </p:nvSpPr>
          <p:spPr>
            <a:xfrm>
              <a:off x="829831" y="1756255"/>
              <a:ext cx="688196" cy="401755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ja-JP" b="1" kern="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H</a:t>
              </a:r>
              <a:r>
                <a:rPr kumimoji="0" lang="en-US" altLang="ja-JP" b="1" kern="0" baseline="-2500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</a:t>
              </a:r>
              <a:r>
                <a:rPr kumimoji="0" lang="en-US" altLang="ja-JP" b="1" kern="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O</a:t>
              </a:r>
              <a:endParaRPr kumimoji="0" lang="ja-JP" altLang="en-US" b="1" kern="0" baseline="30000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25" name="テキスト ボックス 224">
              <a:extLst>
                <a:ext uri="{FF2B5EF4-FFF2-40B4-BE49-F238E27FC236}">
                  <a16:creationId xmlns:a16="http://schemas.microsoft.com/office/drawing/2014/main" id="{7C81E3BD-8A9B-9E57-8213-4E4C7436A886}"/>
                </a:ext>
              </a:extLst>
            </p:cNvPr>
            <p:cNvSpPr txBox="1"/>
            <p:nvPr/>
          </p:nvSpPr>
          <p:spPr>
            <a:xfrm>
              <a:off x="1596443" y="1617256"/>
              <a:ext cx="288541" cy="276999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>
                <a:defRPr/>
              </a:pPr>
              <a:r>
                <a:rPr kumimoji="0" lang="en-US" altLang="ja-JP" b="1" kern="0" dirty="0">
                  <a:solidFill>
                    <a:srgbClr val="00B05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O</a:t>
              </a:r>
              <a:r>
                <a:rPr kumimoji="0" lang="en-US" altLang="ja-JP" b="1" kern="0" baseline="-25000" dirty="0">
                  <a:solidFill>
                    <a:srgbClr val="00B05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endParaRPr kumimoji="0" lang="ja-JP" altLang="en-US" b="1" kern="0" baseline="-250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7" name="フリーフォーム: 図形 226">
              <a:extLst>
                <a:ext uri="{FF2B5EF4-FFF2-40B4-BE49-F238E27FC236}">
                  <a16:creationId xmlns:a16="http://schemas.microsoft.com/office/drawing/2014/main" id="{86ACBDE6-A7C4-5ABA-4D5F-A5C1686662E6}"/>
                </a:ext>
              </a:extLst>
            </p:cNvPr>
            <p:cNvSpPr/>
            <p:nvPr/>
          </p:nvSpPr>
          <p:spPr>
            <a:xfrm>
              <a:off x="1683049" y="1932195"/>
              <a:ext cx="190500" cy="777240"/>
            </a:xfrm>
            <a:custGeom>
              <a:avLst/>
              <a:gdLst>
                <a:gd name="csX0" fmla="*/ 0 w 190500"/>
                <a:gd name="csY0" fmla="*/ 777240 h 777240"/>
                <a:gd name="csX1" fmla="*/ 68580 w 190500"/>
                <a:gd name="csY1" fmla="*/ 754380 h 777240"/>
                <a:gd name="csX2" fmla="*/ 99060 w 190500"/>
                <a:gd name="csY2" fmla="*/ 746760 h 777240"/>
                <a:gd name="csX3" fmla="*/ 121920 w 190500"/>
                <a:gd name="csY3" fmla="*/ 723900 h 777240"/>
                <a:gd name="csX4" fmla="*/ 144780 w 190500"/>
                <a:gd name="csY4" fmla="*/ 708660 h 777240"/>
                <a:gd name="csX5" fmla="*/ 190500 w 190500"/>
                <a:gd name="csY5" fmla="*/ 640080 h 777240"/>
                <a:gd name="csX6" fmla="*/ 152400 w 190500"/>
                <a:gd name="csY6" fmla="*/ 548640 h 777240"/>
                <a:gd name="csX7" fmla="*/ 137160 w 190500"/>
                <a:gd name="csY7" fmla="*/ 525780 h 777240"/>
                <a:gd name="csX8" fmla="*/ 129540 w 190500"/>
                <a:gd name="csY8" fmla="*/ 495300 h 777240"/>
                <a:gd name="csX9" fmla="*/ 106680 w 190500"/>
                <a:gd name="csY9" fmla="*/ 449580 h 777240"/>
                <a:gd name="csX10" fmla="*/ 114300 w 190500"/>
                <a:gd name="csY10" fmla="*/ 266700 h 777240"/>
                <a:gd name="csX11" fmla="*/ 152400 w 190500"/>
                <a:gd name="csY11" fmla="*/ 213360 h 777240"/>
                <a:gd name="csX12" fmla="*/ 175260 w 190500"/>
                <a:gd name="csY12" fmla="*/ 160020 h 777240"/>
                <a:gd name="csX13" fmla="*/ 137160 w 190500"/>
                <a:gd name="csY13" fmla="*/ 7620 h 777240"/>
                <a:gd name="csX14" fmla="*/ 129540 w 190500"/>
                <a:gd name="csY14" fmla="*/ 0 h 7772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90500" h="777240">
                  <a:moveTo>
                    <a:pt x="0" y="777240"/>
                  </a:moveTo>
                  <a:cubicBezTo>
                    <a:pt x="22860" y="769620"/>
                    <a:pt x="45549" y="761466"/>
                    <a:pt x="68580" y="754380"/>
                  </a:cubicBezTo>
                  <a:cubicBezTo>
                    <a:pt x="78590" y="751300"/>
                    <a:pt x="89967" y="751956"/>
                    <a:pt x="99060" y="746760"/>
                  </a:cubicBezTo>
                  <a:cubicBezTo>
                    <a:pt x="108416" y="741413"/>
                    <a:pt x="113641" y="730799"/>
                    <a:pt x="121920" y="723900"/>
                  </a:cubicBezTo>
                  <a:cubicBezTo>
                    <a:pt x="128955" y="718037"/>
                    <a:pt x="138304" y="715136"/>
                    <a:pt x="144780" y="708660"/>
                  </a:cubicBezTo>
                  <a:cubicBezTo>
                    <a:pt x="172962" y="680478"/>
                    <a:pt x="174548" y="671985"/>
                    <a:pt x="190500" y="640080"/>
                  </a:cubicBezTo>
                  <a:cubicBezTo>
                    <a:pt x="176649" y="603144"/>
                    <a:pt x="170542" y="580389"/>
                    <a:pt x="152400" y="548640"/>
                  </a:cubicBezTo>
                  <a:cubicBezTo>
                    <a:pt x="147856" y="540689"/>
                    <a:pt x="142240" y="533400"/>
                    <a:pt x="137160" y="525780"/>
                  </a:cubicBezTo>
                  <a:cubicBezTo>
                    <a:pt x="134620" y="515620"/>
                    <a:pt x="133429" y="505024"/>
                    <a:pt x="129540" y="495300"/>
                  </a:cubicBezTo>
                  <a:cubicBezTo>
                    <a:pt x="123212" y="479480"/>
                    <a:pt x="107813" y="466581"/>
                    <a:pt x="106680" y="449580"/>
                  </a:cubicBezTo>
                  <a:cubicBezTo>
                    <a:pt x="102621" y="388702"/>
                    <a:pt x="107800" y="327366"/>
                    <a:pt x="114300" y="266700"/>
                  </a:cubicBezTo>
                  <a:cubicBezTo>
                    <a:pt x="117459" y="237217"/>
                    <a:pt x="137541" y="234163"/>
                    <a:pt x="152400" y="213360"/>
                  </a:cubicBezTo>
                  <a:cubicBezTo>
                    <a:pt x="164170" y="196882"/>
                    <a:pt x="169042" y="178675"/>
                    <a:pt x="175260" y="160020"/>
                  </a:cubicBezTo>
                  <a:cubicBezTo>
                    <a:pt x="166744" y="23760"/>
                    <a:pt x="196433" y="66893"/>
                    <a:pt x="137160" y="7620"/>
                  </a:cubicBezTo>
                  <a:lnTo>
                    <a:pt x="12954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8" name="フリーフォーム: 図形 227">
              <a:extLst>
                <a:ext uri="{FF2B5EF4-FFF2-40B4-BE49-F238E27FC236}">
                  <a16:creationId xmlns:a16="http://schemas.microsoft.com/office/drawing/2014/main" id="{6A444917-DF84-F253-B41D-13EA6852669B}"/>
                </a:ext>
              </a:extLst>
            </p:cNvPr>
            <p:cNvSpPr/>
            <p:nvPr/>
          </p:nvSpPr>
          <p:spPr>
            <a:xfrm rot="20918758">
              <a:off x="3306109" y="1987440"/>
              <a:ext cx="251460" cy="647700"/>
            </a:xfrm>
            <a:custGeom>
              <a:avLst/>
              <a:gdLst>
                <a:gd name="csX0" fmla="*/ 0 w 251460"/>
                <a:gd name="csY0" fmla="*/ 647700 h 647700"/>
                <a:gd name="csX1" fmla="*/ 38100 w 251460"/>
                <a:gd name="csY1" fmla="*/ 579120 h 647700"/>
                <a:gd name="csX2" fmla="*/ 60960 w 251460"/>
                <a:gd name="csY2" fmla="*/ 518160 h 647700"/>
                <a:gd name="csX3" fmla="*/ 68580 w 251460"/>
                <a:gd name="csY3" fmla="*/ 297180 h 647700"/>
                <a:gd name="csX4" fmla="*/ 76200 w 251460"/>
                <a:gd name="csY4" fmla="*/ 266700 h 647700"/>
                <a:gd name="csX5" fmla="*/ 99060 w 251460"/>
                <a:gd name="csY5" fmla="*/ 213360 h 647700"/>
                <a:gd name="csX6" fmla="*/ 137160 w 251460"/>
                <a:gd name="csY6" fmla="*/ 160020 h 647700"/>
                <a:gd name="csX7" fmla="*/ 167640 w 251460"/>
                <a:gd name="csY7" fmla="*/ 106680 h 647700"/>
                <a:gd name="csX8" fmla="*/ 190500 w 251460"/>
                <a:gd name="csY8" fmla="*/ 76200 h 647700"/>
                <a:gd name="csX9" fmla="*/ 198120 w 251460"/>
                <a:gd name="csY9" fmla="*/ 45720 h 647700"/>
                <a:gd name="csX10" fmla="*/ 220980 w 251460"/>
                <a:gd name="csY10" fmla="*/ 30480 h 647700"/>
                <a:gd name="csX11" fmla="*/ 251460 w 251460"/>
                <a:gd name="csY11" fmla="*/ 0 h 6477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51460" h="647700">
                  <a:moveTo>
                    <a:pt x="0" y="647700"/>
                  </a:moveTo>
                  <a:cubicBezTo>
                    <a:pt x="16487" y="620221"/>
                    <a:pt x="25607" y="607230"/>
                    <a:pt x="38100" y="579120"/>
                  </a:cubicBezTo>
                  <a:cubicBezTo>
                    <a:pt x="50249" y="551785"/>
                    <a:pt x="52582" y="543295"/>
                    <a:pt x="60960" y="518160"/>
                  </a:cubicBezTo>
                  <a:cubicBezTo>
                    <a:pt x="63500" y="444500"/>
                    <a:pt x="64121" y="370749"/>
                    <a:pt x="68580" y="297180"/>
                  </a:cubicBezTo>
                  <a:cubicBezTo>
                    <a:pt x="69214" y="286726"/>
                    <a:pt x="73323" y="276770"/>
                    <a:pt x="76200" y="266700"/>
                  </a:cubicBezTo>
                  <a:cubicBezTo>
                    <a:pt x="82306" y="245328"/>
                    <a:pt x="87449" y="233680"/>
                    <a:pt x="99060" y="213360"/>
                  </a:cubicBezTo>
                  <a:cubicBezTo>
                    <a:pt x="109322" y="195402"/>
                    <a:pt x="125478" y="176375"/>
                    <a:pt x="137160" y="160020"/>
                  </a:cubicBezTo>
                  <a:cubicBezTo>
                    <a:pt x="179108" y="101292"/>
                    <a:pt x="122992" y="178116"/>
                    <a:pt x="167640" y="106680"/>
                  </a:cubicBezTo>
                  <a:cubicBezTo>
                    <a:pt x="174371" y="95910"/>
                    <a:pt x="182880" y="86360"/>
                    <a:pt x="190500" y="76200"/>
                  </a:cubicBezTo>
                  <a:cubicBezTo>
                    <a:pt x="193040" y="66040"/>
                    <a:pt x="192311" y="54434"/>
                    <a:pt x="198120" y="45720"/>
                  </a:cubicBezTo>
                  <a:cubicBezTo>
                    <a:pt x="203200" y="38100"/>
                    <a:pt x="213945" y="36343"/>
                    <a:pt x="220980" y="30480"/>
                  </a:cubicBezTo>
                  <a:lnTo>
                    <a:pt x="25146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37" name="グループ化 236">
              <a:extLst>
                <a:ext uri="{FF2B5EF4-FFF2-40B4-BE49-F238E27FC236}">
                  <a16:creationId xmlns:a16="http://schemas.microsoft.com/office/drawing/2014/main" id="{275E712D-834E-4DAE-957C-B754097E7900}"/>
                </a:ext>
              </a:extLst>
            </p:cNvPr>
            <p:cNvGrpSpPr/>
            <p:nvPr/>
          </p:nvGrpSpPr>
          <p:grpSpPr>
            <a:xfrm>
              <a:off x="572073" y="4369235"/>
              <a:ext cx="3786757" cy="872390"/>
              <a:chOff x="-3930376" y="4349660"/>
              <a:chExt cx="3786757" cy="872390"/>
            </a:xfrm>
          </p:grpSpPr>
          <p:sp>
            <p:nvSpPr>
              <p:cNvPr id="229" name="正方形/長方形 228">
                <a:extLst>
                  <a:ext uri="{FF2B5EF4-FFF2-40B4-BE49-F238E27FC236}">
                    <a16:creationId xmlns:a16="http://schemas.microsoft.com/office/drawing/2014/main" id="{A5A88667-FE3C-F056-2C66-1CAA7A2BA292}"/>
                  </a:ext>
                </a:extLst>
              </p:cNvPr>
              <p:cNvSpPr/>
              <p:nvPr/>
            </p:nvSpPr>
            <p:spPr>
              <a:xfrm>
                <a:off x="-3930376" y="4359244"/>
                <a:ext cx="3786757" cy="86280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0" name="正方形/長方形 229">
                <a:extLst>
                  <a:ext uri="{FF2B5EF4-FFF2-40B4-BE49-F238E27FC236}">
                    <a16:creationId xmlns:a16="http://schemas.microsoft.com/office/drawing/2014/main" id="{60B97B8E-83A1-84BA-A52D-243EE435364F}"/>
                  </a:ext>
                </a:extLst>
              </p:cNvPr>
              <p:cNvSpPr/>
              <p:nvPr/>
            </p:nvSpPr>
            <p:spPr>
              <a:xfrm>
                <a:off x="-1686538" y="4349660"/>
                <a:ext cx="1150442" cy="5979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1" name="正方形/長方形 230">
                <a:extLst>
                  <a:ext uri="{FF2B5EF4-FFF2-40B4-BE49-F238E27FC236}">
                    <a16:creationId xmlns:a16="http://schemas.microsoft.com/office/drawing/2014/main" id="{242BF5B8-D706-674B-4ED5-17FE073D83BE}"/>
                  </a:ext>
                </a:extLst>
              </p:cNvPr>
              <p:cNvSpPr/>
              <p:nvPr/>
            </p:nvSpPr>
            <p:spPr>
              <a:xfrm>
                <a:off x="-3520587" y="4359185"/>
                <a:ext cx="1150442" cy="5979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32" name="右矢印 299">
              <a:extLst>
                <a:ext uri="{FF2B5EF4-FFF2-40B4-BE49-F238E27FC236}">
                  <a16:creationId xmlns:a16="http://schemas.microsoft.com/office/drawing/2014/main" id="{489E48DC-F74C-FAC2-FFC2-0B582E5E1AFE}"/>
                </a:ext>
              </a:extLst>
            </p:cNvPr>
            <p:cNvSpPr/>
            <p:nvPr/>
          </p:nvSpPr>
          <p:spPr>
            <a:xfrm rot="5400000">
              <a:off x="941241" y="4058259"/>
              <a:ext cx="984072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3" name="爆発: 8 pt 232">
              <a:extLst>
                <a:ext uri="{FF2B5EF4-FFF2-40B4-BE49-F238E27FC236}">
                  <a16:creationId xmlns:a16="http://schemas.microsoft.com/office/drawing/2014/main" id="{DC460C9F-2060-579E-3778-9C12E6DC4169}"/>
                </a:ext>
              </a:extLst>
            </p:cNvPr>
            <p:cNvSpPr/>
            <p:nvPr/>
          </p:nvSpPr>
          <p:spPr>
            <a:xfrm>
              <a:off x="1453947" y="3480174"/>
              <a:ext cx="504001" cy="331317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4" name="右矢印 299">
              <a:extLst>
                <a:ext uri="{FF2B5EF4-FFF2-40B4-BE49-F238E27FC236}">
                  <a16:creationId xmlns:a16="http://schemas.microsoft.com/office/drawing/2014/main" id="{1628D5D1-48A9-D1B0-47E2-F8A22E8C30D3}"/>
                </a:ext>
              </a:extLst>
            </p:cNvPr>
            <p:cNvSpPr/>
            <p:nvPr/>
          </p:nvSpPr>
          <p:spPr>
            <a:xfrm rot="5400000">
              <a:off x="3164881" y="3057686"/>
              <a:ext cx="352475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6" name="右矢印 299">
              <a:extLst>
                <a:ext uri="{FF2B5EF4-FFF2-40B4-BE49-F238E27FC236}">
                  <a16:creationId xmlns:a16="http://schemas.microsoft.com/office/drawing/2014/main" id="{033B3E41-7663-7ED9-4850-46BEB792B804}"/>
                </a:ext>
              </a:extLst>
            </p:cNvPr>
            <p:cNvSpPr/>
            <p:nvPr/>
          </p:nvSpPr>
          <p:spPr>
            <a:xfrm rot="5400000">
              <a:off x="1267847" y="4121062"/>
              <a:ext cx="858464" cy="264583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8" name="テキスト ボックス 237">
              <a:extLst>
                <a:ext uri="{FF2B5EF4-FFF2-40B4-BE49-F238E27FC236}">
                  <a16:creationId xmlns:a16="http://schemas.microsoft.com/office/drawing/2014/main" id="{463069DE-1536-57FD-FB5C-25EF6AFB574F}"/>
                </a:ext>
              </a:extLst>
            </p:cNvPr>
            <p:cNvSpPr txBox="1"/>
            <p:nvPr/>
          </p:nvSpPr>
          <p:spPr>
            <a:xfrm>
              <a:off x="1589679" y="4682586"/>
              <a:ext cx="486098" cy="401755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kumimoji="0" lang="en-US" altLang="ja-JP" b="1" kern="0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H</a:t>
              </a:r>
              <a:r>
                <a:rPr kumimoji="0" lang="en-US" altLang="ja-JP" b="1" kern="0" baseline="-25000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endParaRPr kumimoji="0" lang="ja-JP" altLang="en-US" b="1" kern="0" baseline="-250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9" name="右矢印 299">
              <a:extLst>
                <a:ext uri="{FF2B5EF4-FFF2-40B4-BE49-F238E27FC236}">
                  <a16:creationId xmlns:a16="http://schemas.microsoft.com/office/drawing/2014/main" id="{61AFD8D8-CAC9-8EEB-5146-ED99DAFF80AD}"/>
                </a:ext>
              </a:extLst>
            </p:cNvPr>
            <p:cNvSpPr/>
            <p:nvPr/>
          </p:nvSpPr>
          <p:spPr>
            <a:xfrm rot="5400000">
              <a:off x="2910704" y="3083054"/>
              <a:ext cx="352475" cy="264583"/>
            </a:xfrm>
            <a:prstGeom prst="rightArrow">
              <a:avLst/>
            </a:prstGeom>
            <a:solidFill>
              <a:srgbClr val="D5955B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0" name="爆発: 8 pt 239">
              <a:extLst>
                <a:ext uri="{FF2B5EF4-FFF2-40B4-BE49-F238E27FC236}">
                  <a16:creationId xmlns:a16="http://schemas.microsoft.com/office/drawing/2014/main" id="{76A36B0A-D253-369E-BFD2-C58F3D6B45CC}"/>
                </a:ext>
              </a:extLst>
            </p:cNvPr>
            <p:cNvSpPr/>
            <p:nvPr/>
          </p:nvSpPr>
          <p:spPr>
            <a:xfrm>
              <a:off x="2881289" y="3550189"/>
              <a:ext cx="424845" cy="311013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右矢印 299">
              <a:extLst>
                <a:ext uri="{FF2B5EF4-FFF2-40B4-BE49-F238E27FC236}">
                  <a16:creationId xmlns:a16="http://schemas.microsoft.com/office/drawing/2014/main" id="{B7036122-3605-4EB3-03E1-271B120B66A9}"/>
                </a:ext>
              </a:extLst>
            </p:cNvPr>
            <p:cNvSpPr/>
            <p:nvPr/>
          </p:nvSpPr>
          <p:spPr>
            <a:xfrm rot="5400000">
              <a:off x="2620405" y="4109023"/>
              <a:ext cx="858464" cy="264583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3" name="右矢印 299">
              <a:extLst>
                <a:ext uri="{FF2B5EF4-FFF2-40B4-BE49-F238E27FC236}">
                  <a16:creationId xmlns:a16="http://schemas.microsoft.com/office/drawing/2014/main" id="{F833B066-62C4-18F5-E321-E3E33368107D}"/>
                </a:ext>
              </a:extLst>
            </p:cNvPr>
            <p:cNvSpPr/>
            <p:nvPr/>
          </p:nvSpPr>
          <p:spPr>
            <a:xfrm rot="5400000">
              <a:off x="2849081" y="4058259"/>
              <a:ext cx="984072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4" name="テキスト ボックス 243">
              <a:extLst>
                <a:ext uri="{FF2B5EF4-FFF2-40B4-BE49-F238E27FC236}">
                  <a16:creationId xmlns:a16="http://schemas.microsoft.com/office/drawing/2014/main" id="{24862B4E-F4E6-338F-8D56-380951EE962A}"/>
                </a:ext>
              </a:extLst>
            </p:cNvPr>
            <p:cNvSpPr txBox="1"/>
            <p:nvPr/>
          </p:nvSpPr>
          <p:spPr>
            <a:xfrm>
              <a:off x="2296659" y="4608626"/>
              <a:ext cx="362695" cy="401755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>
                <a:defRPr/>
              </a:pPr>
              <a:r>
                <a:rPr kumimoji="0" lang="en-US" altLang="ja-JP" b="1" kern="0" dirty="0">
                  <a:highlight>
                    <a:srgbClr val="FFFF00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e-</a:t>
              </a:r>
              <a:endParaRPr kumimoji="0" lang="ja-JP" altLang="en-US" b="1" kern="0" baseline="-250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7" name="右矢印 301">
              <a:extLst>
                <a:ext uri="{FF2B5EF4-FFF2-40B4-BE49-F238E27FC236}">
                  <a16:creationId xmlns:a16="http://schemas.microsoft.com/office/drawing/2014/main" id="{E945786B-7B8A-7527-5B08-30806300CD40}"/>
                </a:ext>
              </a:extLst>
            </p:cNvPr>
            <p:cNvSpPr/>
            <p:nvPr/>
          </p:nvSpPr>
          <p:spPr>
            <a:xfrm rot="7530731" flipH="1" flipV="1">
              <a:off x="2247934" y="4029394"/>
              <a:ext cx="960791" cy="254423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8" name="右矢印 301">
              <a:extLst>
                <a:ext uri="{FF2B5EF4-FFF2-40B4-BE49-F238E27FC236}">
                  <a16:creationId xmlns:a16="http://schemas.microsoft.com/office/drawing/2014/main" id="{B4395182-FAE8-697A-6987-F7EC5055ABED}"/>
                </a:ext>
              </a:extLst>
            </p:cNvPr>
            <p:cNvSpPr/>
            <p:nvPr/>
          </p:nvSpPr>
          <p:spPr>
            <a:xfrm rot="3522338" flipH="1" flipV="1">
              <a:off x="1610264" y="3986971"/>
              <a:ext cx="960791" cy="254423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50" name="テキスト ボックス 249">
            <a:extLst>
              <a:ext uri="{FF2B5EF4-FFF2-40B4-BE49-F238E27FC236}">
                <a16:creationId xmlns:a16="http://schemas.microsoft.com/office/drawing/2014/main" id="{FC0AA6E3-B7A8-1A5B-B87E-C3C709F793B2}"/>
              </a:ext>
            </a:extLst>
          </p:cNvPr>
          <p:cNvSpPr txBox="1"/>
          <p:nvPr/>
        </p:nvSpPr>
        <p:spPr>
          <a:xfrm>
            <a:off x="4642253" y="1867449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Channel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1" name="テキスト ボックス 250">
            <a:extLst>
              <a:ext uri="{FF2B5EF4-FFF2-40B4-BE49-F238E27FC236}">
                <a16:creationId xmlns:a16="http://schemas.microsoft.com/office/drawing/2014/main" id="{E06CD142-9E24-7045-19CE-6EB22974CF88}"/>
              </a:ext>
            </a:extLst>
          </p:cNvPr>
          <p:cNvSpPr txBox="1"/>
          <p:nvPr/>
        </p:nvSpPr>
        <p:spPr>
          <a:xfrm>
            <a:off x="4642253" y="3357031"/>
            <a:ext cx="421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PEM: Proton Exchange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membrane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0BF2B33E-99B1-3484-D039-B2B8CEB20A14}"/>
              </a:ext>
            </a:extLst>
          </p:cNvPr>
          <p:cNvSpPr txBox="1"/>
          <p:nvPr/>
        </p:nvSpPr>
        <p:spPr>
          <a:xfrm>
            <a:off x="4642253" y="3895290"/>
            <a:ext cx="407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CL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9" name="右中かっこ 258">
            <a:extLst>
              <a:ext uri="{FF2B5EF4-FFF2-40B4-BE49-F238E27FC236}">
                <a16:creationId xmlns:a16="http://schemas.microsoft.com/office/drawing/2014/main" id="{99A0D4E4-317E-50AD-F1EA-69E9FBB64D80}"/>
              </a:ext>
            </a:extLst>
          </p:cNvPr>
          <p:cNvSpPr/>
          <p:nvPr/>
        </p:nvSpPr>
        <p:spPr>
          <a:xfrm>
            <a:off x="4485495" y="2522520"/>
            <a:ext cx="171766" cy="612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右中かっこ 259">
            <a:extLst>
              <a:ext uri="{FF2B5EF4-FFF2-40B4-BE49-F238E27FC236}">
                <a16:creationId xmlns:a16="http://schemas.microsoft.com/office/drawing/2014/main" id="{0D3073F3-D155-15EB-DC47-2B0B47B58E54}"/>
              </a:ext>
            </a:extLst>
          </p:cNvPr>
          <p:cNvSpPr/>
          <p:nvPr/>
        </p:nvSpPr>
        <p:spPr>
          <a:xfrm>
            <a:off x="4485495" y="4177801"/>
            <a:ext cx="171766" cy="612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右中かっこ 260">
            <a:extLst>
              <a:ext uri="{FF2B5EF4-FFF2-40B4-BE49-F238E27FC236}">
                <a16:creationId xmlns:a16="http://schemas.microsoft.com/office/drawing/2014/main" id="{DCE60FCA-803B-806E-793A-5F8CFBA47262}"/>
              </a:ext>
            </a:extLst>
          </p:cNvPr>
          <p:cNvSpPr/>
          <p:nvPr/>
        </p:nvSpPr>
        <p:spPr>
          <a:xfrm>
            <a:off x="4479270" y="3276067"/>
            <a:ext cx="171766" cy="612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3" name="直線矢印コネクタ 262">
            <a:extLst>
              <a:ext uri="{FF2B5EF4-FFF2-40B4-BE49-F238E27FC236}">
                <a16:creationId xmlns:a16="http://schemas.microsoft.com/office/drawing/2014/main" id="{73065E40-9CAB-68C9-917C-802F2B129CFB}"/>
              </a:ext>
            </a:extLst>
          </p:cNvPr>
          <p:cNvCxnSpPr>
            <a:cxnSpLocks/>
          </p:cNvCxnSpPr>
          <p:nvPr/>
        </p:nvCxnSpPr>
        <p:spPr>
          <a:xfrm flipH="1">
            <a:off x="4474948" y="3171802"/>
            <a:ext cx="167304" cy="26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直線矢印コネクタ 264">
            <a:extLst>
              <a:ext uri="{FF2B5EF4-FFF2-40B4-BE49-F238E27FC236}">
                <a16:creationId xmlns:a16="http://schemas.microsoft.com/office/drawing/2014/main" id="{A4067BF0-A5C5-B908-BBC4-9736256825D0}"/>
              </a:ext>
            </a:extLst>
          </p:cNvPr>
          <p:cNvCxnSpPr>
            <a:cxnSpLocks/>
          </p:cNvCxnSpPr>
          <p:nvPr/>
        </p:nvCxnSpPr>
        <p:spPr>
          <a:xfrm flipH="1" flipV="1">
            <a:off x="4426619" y="4074166"/>
            <a:ext cx="250604" cy="83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9" name="テキスト ボックス 268">
            <a:extLst>
              <a:ext uri="{FF2B5EF4-FFF2-40B4-BE49-F238E27FC236}">
                <a16:creationId xmlns:a16="http://schemas.microsoft.com/office/drawing/2014/main" id="{E241DB37-CAB9-CF55-7548-87BF98D2CE62}"/>
              </a:ext>
            </a:extLst>
          </p:cNvPr>
          <p:cNvSpPr txBox="1"/>
          <p:nvPr/>
        </p:nvSpPr>
        <p:spPr>
          <a:xfrm>
            <a:off x="4642253" y="4263717"/>
            <a:ext cx="248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PTL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3" name="吹き出し: 四角形 272">
            <a:extLst>
              <a:ext uri="{FF2B5EF4-FFF2-40B4-BE49-F238E27FC236}">
                <a16:creationId xmlns:a16="http://schemas.microsoft.com/office/drawing/2014/main" id="{ED563FC0-9863-26CE-31BE-1F2C9375F9F6}"/>
              </a:ext>
            </a:extLst>
          </p:cNvPr>
          <p:cNvSpPr/>
          <p:nvPr/>
        </p:nvSpPr>
        <p:spPr>
          <a:xfrm>
            <a:off x="8828201" y="2794668"/>
            <a:ext cx="3361499" cy="887250"/>
          </a:xfrm>
          <a:prstGeom prst="wedgeRectCallout">
            <a:avLst>
              <a:gd name="adj1" fmla="val -109163"/>
              <a:gd name="adj2" fmla="val -950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テキスト ボックス 275">
            <a:extLst>
              <a:ext uri="{FF2B5EF4-FFF2-40B4-BE49-F238E27FC236}">
                <a16:creationId xmlns:a16="http://schemas.microsoft.com/office/drawing/2014/main" id="{82BBCED9-D260-145B-0132-EDD0F92846A7}"/>
              </a:ext>
            </a:extLst>
          </p:cNvPr>
          <p:cNvSpPr txBox="1"/>
          <p:nvPr/>
        </p:nvSpPr>
        <p:spPr>
          <a:xfrm>
            <a:off x="8828201" y="2942917"/>
            <a:ext cx="1803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Porosity</a:t>
            </a:r>
          </a:p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70%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7" name="テキスト ボックス 276">
            <a:extLst>
              <a:ext uri="{FF2B5EF4-FFF2-40B4-BE49-F238E27FC236}">
                <a16:creationId xmlns:a16="http://schemas.microsoft.com/office/drawing/2014/main" id="{2EDC8162-F83B-D7AE-224B-846E4B09ABEB}"/>
              </a:ext>
            </a:extLst>
          </p:cNvPr>
          <p:cNvSpPr txBox="1"/>
          <p:nvPr/>
        </p:nvSpPr>
        <p:spPr>
          <a:xfrm>
            <a:off x="10524770" y="2898072"/>
            <a:ext cx="1664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Pore size</a:t>
            </a:r>
          </a:p>
          <a:p>
            <a:pPr algn="ctr"/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1nm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1µm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79" name="直線矢印コネクタ 278">
            <a:extLst>
              <a:ext uri="{FF2B5EF4-FFF2-40B4-BE49-F238E27FC236}">
                <a16:creationId xmlns:a16="http://schemas.microsoft.com/office/drawing/2014/main" id="{EA297A94-91F5-7F64-7CBC-55C77F89E22F}"/>
              </a:ext>
            </a:extLst>
          </p:cNvPr>
          <p:cNvCxnSpPr>
            <a:cxnSpLocks/>
          </p:cNvCxnSpPr>
          <p:nvPr/>
        </p:nvCxnSpPr>
        <p:spPr>
          <a:xfrm flipH="1">
            <a:off x="4627349" y="3339312"/>
            <a:ext cx="167304" cy="26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直線矢印コネクタ 279">
            <a:extLst>
              <a:ext uri="{FF2B5EF4-FFF2-40B4-BE49-F238E27FC236}">
                <a16:creationId xmlns:a16="http://schemas.microsoft.com/office/drawing/2014/main" id="{01C2FEC0-60B9-A038-7B06-A43D5A14340B}"/>
              </a:ext>
            </a:extLst>
          </p:cNvPr>
          <p:cNvCxnSpPr>
            <a:cxnSpLocks/>
            <a:stCxn id="250" idx="1"/>
          </p:cNvCxnSpPr>
          <p:nvPr/>
        </p:nvCxnSpPr>
        <p:spPr>
          <a:xfrm flipH="1">
            <a:off x="3801849" y="2052115"/>
            <a:ext cx="840404" cy="818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直線矢印コネクタ 281">
            <a:extLst>
              <a:ext uri="{FF2B5EF4-FFF2-40B4-BE49-F238E27FC236}">
                <a16:creationId xmlns:a16="http://schemas.microsoft.com/office/drawing/2014/main" id="{A56615B0-6699-4316-2291-F83D6FEE5295}"/>
              </a:ext>
            </a:extLst>
          </p:cNvPr>
          <p:cNvCxnSpPr>
            <a:cxnSpLocks/>
          </p:cNvCxnSpPr>
          <p:nvPr/>
        </p:nvCxnSpPr>
        <p:spPr>
          <a:xfrm flipH="1" flipV="1">
            <a:off x="3812270" y="5144007"/>
            <a:ext cx="829983" cy="1074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5" name="テキスト ボックス 284">
            <a:extLst>
              <a:ext uri="{FF2B5EF4-FFF2-40B4-BE49-F238E27FC236}">
                <a16:creationId xmlns:a16="http://schemas.microsoft.com/office/drawing/2014/main" id="{DE179542-9189-13F0-3A04-036B29C68F3B}"/>
              </a:ext>
            </a:extLst>
          </p:cNvPr>
          <p:cNvSpPr txBox="1"/>
          <p:nvPr/>
        </p:nvSpPr>
        <p:spPr>
          <a:xfrm>
            <a:off x="4626325" y="5041893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Channel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6" name="テキスト ボックス 285">
            <a:extLst>
              <a:ext uri="{FF2B5EF4-FFF2-40B4-BE49-F238E27FC236}">
                <a16:creationId xmlns:a16="http://schemas.microsoft.com/office/drawing/2014/main" id="{4F9543F8-4CC3-79FC-C99F-F15D467C4B1F}"/>
              </a:ext>
            </a:extLst>
          </p:cNvPr>
          <p:cNvSpPr txBox="1"/>
          <p:nvPr/>
        </p:nvSpPr>
        <p:spPr>
          <a:xfrm>
            <a:off x="47240" y="1607199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Anode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7" name="テキスト ボックス 286">
            <a:extLst>
              <a:ext uri="{FF2B5EF4-FFF2-40B4-BE49-F238E27FC236}">
                <a16:creationId xmlns:a16="http://schemas.microsoft.com/office/drawing/2014/main" id="{1229F7C1-F36B-9559-DD94-CD411A353295}"/>
              </a:ext>
            </a:extLst>
          </p:cNvPr>
          <p:cNvSpPr txBox="1"/>
          <p:nvPr/>
        </p:nvSpPr>
        <p:spPr>
          <a:xfrm>
            <a:off x="47239" y="5267618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Cathode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8" name="テキスト ボックス 287">
            <a:extLst>
              <a:ext uri="{FF2B5EF4-FFF2-40B4-BE49-F238E27FC236}">
                <a16:creationId xmlns:a16="http://schemas.microsoft.com/office/drawing/2014/main" id="{C91E65D5-BF37-DED7-9D54-F0D5A57CE538}"/>
              </a:ext>
            </a:extLst>
          </p:cNvPr>
          <p:cNvSpPr txBox="1"/>
          <p:nvPr/>
        </p:nvSpPr>
        <p:spPr>
          <a:xfrm>
            <a:off x="562742" y="886455"/>
            <a:ext cx="419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Schematic of water electrolyzer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3254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5A0D3-CE87-36EC-5516-FD72AC720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8AEA4224-1420-FBE9-E60A-675F106BFB38}"/>
              </a:ext>
            </a:extLst>
          </p:cNvPr>
          <p:cNvSpPr txBox="1"/>
          <p:nvPr/>
        </p:nvSpPr>
        <p:spPr>
          <a:xfrm>
            <a:off x="134112" y="5778392"/>
            <a:ext cx="11992596" cy="862806"/>
          </a:xfrm>
          <a:prstGeom prst="rect">
            <a:avLst/>
          </a:prstGeom>
          <a:solidFill>
            <a:srgbClr val="FF99FF">
              <a:alpha val="5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X-ray CT can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visualize water distribution and microstructure in electrode.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45" name="図 544">
            <a:extLst>
              <a:ext uri="{FF2B5EF4-FFF2-40B4-BE49-F238E27FC236}">
                <a16:creationId xmlns:a16="http://schemas.microsoft.com/office/drawing/2014/main" id="{175B6007-886F-EA4D-A855-D65E440F7B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921" t="39065" r="31210" b="47092"/>
          <a:stretch>
            <a:fillRect/>
          </a:stretch>
        </p:blipFill>
        <p:spPr>
          <a:xfrm>
            <a:off x="7138917" y="1893881"/>
            <a:ext cx="4232155" cy="3505310"/>
          </a:xfrm>
          <a:prstGeom prst="rect">
            <a:avLst/>
          </a:prstGeom>
          <a:ln w="25400">
            <a:noFill/>
          </a:ln>
        </p:spPr>
      </p:pic>
      <p:sp>
        <p:nvSpPr>
          <p:cNvPr id="546" name="テキスト ボックス 545">
            <a:extLst>
              <a:ext uri="{FF2B5EF4-FFF2-40B4-BE49-F238E27FC236}">
                <a16:creationId xmlns:a16="http://schemas.microsoft.com/office/drawing/2014/main" id="{9FA654F6-F37D-056A-E2CA-CB90A6290BEB}"/>
              </a:ext>
            </a:extLst>
          </p:cNvPr>
          <p:cNvSpPr txBox="1"/>
          <p:nvPr/>
        </p:nvSpPr>
        <p:spPr>
          <a:xfrm>
            <a:off x="4642254" y="3002246"/>
            <a:ext cx="187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Catalyst Layer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7" name="テキスト ボックス 546">
            <a:extLst>
              <a:ext uri="{FF2B5EF4-FFF2-40B4-BE49-F238E27FC236}">
                <a16:creationId xmlns:a16="http://schemas.microsoft.com/office/drawing/2014/main" id="{06E583A3-E1FF-1310-4C9C-A8DFEB2FEE14}"/>
              </a:ext>
            </a:extLst>
          </p:cNvPr>
          <p:cNvSpPr txBox="1"/>
          <p:nvPr/>
        </p:nvSpPr>
        <p:spPr>
          <a:xfrm>
            <a:off x="4642253" y="2653530"/>
            <a:ext cx="75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PTL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48" name="グループ化 547">
            <a:extLst>
              <a:ext uri="{FF2B5EF4-FFF2-40B4-BE49-F238E27FC236}">
                <a16:creationId xmlns:a16="http://schemas.microsoft.com/office/drawing/2014/main" id="{6041A4C7-46C5-B23A-0894-4B9D41562281}"/>
              </a:ext>
            </a:extLst>
          </p:cNvPr>
          <p:cNvGrpSpPr/>
          <p:nvPr/>
        </p:nvGrpSpPr>
        <p:grpSpPr>
          <a:xfrm>
            <a:off x="572073" y="1647715"/>
            <a:ext cx="3828776" cy="4000310"/>
            <a:chOff x="572073" y="1241315"/>
            <a:chExt cx="3828776" cy="4000310"/>
          </a:xfrm>
        </p:grpSpPr>
        <p:sp>
          <p:nvSpPr>
            <p:cNvPr id="549" name="正方形/長方形 548">
              <a:extLst>
                <a:ext uri="{FF2B5EF4-FFF2-40B4-BE49-F238E27FC236}">
                  <a16:creationId xmlns:a16="http://schemas.microsoft.com/office/drawing/2014/main" id="{A6B73141-1F36-BD46-0522-0BAB58484604}"/>
                </a:ext>
              </a:extLst>
            </p:cNvPr>
            <p:cNvSpPr/>
            <p:nvPr/>
          </p:nvSpPr>
          <p:spPr>
            <a:xfrm>
              <a:off x="614092" y="1241315"/>
              <a:ext cx="3786757" cy="8628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0" name="正方形/長方形 549">
              <a:extLst>
                <a:ext uri="{FF2B5EF4-FFF2-40B4-BE49-F238E27FC236}">
                  <a16:creationId xmlns:a16="http://schemas.microsoft.com/office/drawing/2014/main" id="{AD8FD5EB-0BE5-4307-5A29-DAB9A164EB51}"/>
                </a:ext>
              </a:extLst>
            </p:cNvPr>
            <p:cNvSpPr/>
            <p:nvPr/>
          </p:nvSpPr>
          <p:spPr>
            <a:xfrm>
              <a:off x="2857930" y="1507956"/>
              <a:ext cx="1150442" cy="59798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1" name="正方形/長方形 550">
              <a:extLst>
                <a:ext uri="{FF2B5EF4-FFF2-40B4-BE49-F238E27FC236}">
                  <a16:creationId xmlns:a16="http://schemas.microsoft.com/office/drawing/2014/main" id="{5FECFC92-89C1-342D-7881-623E58C13622}"/>
                </a:ext>
              </a:extLst>
            </p:cNvPr>
            <p:cNvSpPr/>
            <p:nvPr/>
          </p:nvSpPr>
          <p:spPr>
            <a:xfrm>
              <a:off x="1023881" y="1507956"/>
              <a:ext cx="1150442" cy="59798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2" name="正方形/長方形 551">
              <a:extLst>
                <a:ext uri="{FF2B5EF4-FFF2-40B4-BE49-F238E27FC236}">
                  <a16:creationId xmlns:a16="http://schemas.microsoft.com/office/drawing/2014/main" id="{285AE44B-70AF-DC07-5B42-ADD83958172E}"/>
                </a:ext>
              </a:extLst>
            </p:cNvPr>
            <p:cNvSpPr/>
            <p:nvPr/>
          </p:nvSpPr>
          <p:spPr>
            <a:xfrm>
              <a:off x="611992" y="2104121"/>
              <a:ext cx="3786757" cy="64424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53" name="グループ化 552">
              <a:extLst>
                <a:ext uri="{FF2B5EF4-FFF2-40B4-BE49-F238E27FC236}">
                  <a16:creationId xmlns:a16="http://schemas.microsoft.com/office/drawing/2014/main" id="{CFBF636C-8F28-21B4-9D8C-0C50ADC3CD00}"/>
                </a:ext>
              </a:extLst>
            </p:cNvPr>
            <p:cNvGrpSpPr/>
            <p:nvPr/>
          </p:nvGrpSpPr>
          <p:grpSpPr>
            <a:xfrm>
              <a:off x="1448833" y="1507956"/>
              <a:ext cx="2233401" cy="1426000"/>
              <a:chOff x="-3053616" y="1574741"/>
              <a:chExt cx="2233401" cy="1426000"/>
            </a:xfrm>
            <a:solidFill>
              <a:schemeClr val="bg1"/>
            </a:solidFill>
          </p:grpSpPr>
          <p:sp>
            <p:nvSpPr>
              <p:cNvPr id="643" name="楕円 642">
                <a:extLst>
                  <a:ext uri="{FF2B5EF4-FFF2-40B4-BE49-F238E27FC236}">
                    <a16:creationId xmlns:a16="http://schemas.microsoft.com/office/drawing/2014/main" id="{17063C1C-5CF9-3CF0-7C13-E8E1CD921E58}"/>
                  </a:ext>
                </a:extLst>
              </p:cNvPr>
              <p:cNvSpPr/>
              <p:nvPr/>
            </p:nvSpPr>
            <p:spPr>
              <a:xfrm>
                <a:off x="-2755900" y="1996679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4" name="楕円 643">
                <a:extLst>
                  <a:ext uri="{FF2B5EF4-FFF2-40B4-BE49-F238E27FC236}">
                    <a16:creationId xmlns:a16="http://schemas.microsoft.com/office/drawing/2014/main" id="{12114051-0439-7551-40D3-D140E131CBDB}"/>
                  </a:ext>
                </a:extLst>
              </p:cNvPr>
              <p:cNvSpPr/>
              <p:nvPr/>
            </p:nvSpPr>
            <p:spPr>
              <a:xfrm>
                <a:off x="-2947548" y="2225707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5" name="楕円 644">
                <a:extLst>
                  <a:ext uri="{FF2B5EF4-FFF2-40B4-BE49-F238E27FC236}">
                    <a16:creationId xmlns:a16="http://schemas.microsoft.com/office/drawing/2014/main" id="{5368CD8F-8AC8-B93A-72EF-2AB86C9C6803}"/>
                  </a:ext>
                </a:extLst>
              </p:cNvPr>
              <p:cNvSpPr/>
              <p:nvPr/>
            </p:nvSpPr>
            <p:spPr>
              <a:xfrm>
                <a:off x="-2755900" y="2454735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6" name="楕円 645">
                <a:extLst>
                  <a:ext uri="{FF2B5EF4-FFF2-40B4-BE49-F238E27FC236}">
                    <a16:creationId xmlns:a16="http://schemas.microsoft.com/office/drawing/2014/main" id="{B959F334-A943-7217-0855-B2941FE506BD}"/>
                  </a:ext>
                </a:extLst>
              </p:cNvPr>
              <p:cNvSpPr/>
              <p:nvPr/>
            </p:nvSpPr>
            <p:spPr>
              <a:xfrm>
                <a:off x="-3046433" y="2593081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7" name="楕円 646">
                <a:extLst>
                  <a:ext uri="{FF2B5EF4-FFF2-40B4-BE49-F238E27FC236}">
                    <a16:creationId xmlns:a16="http://schemas.microsoft.com/office/drawing/2014/main" id="{89E96999-1CF4-FB02-2417-11B7DF3E6A43}"/>
                  </a:ext>
                </a:extLst>
              </p:cNvPr>
              <p:cNvSpPr/>
              <p:nvPr/>
            </p:nvSpPr>
            <p:spPr>
              <a:xfrm>
                <a:off x="-1450818" y="2708353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8" name="楕円 647">
                <a:extLst>
                  <a:ext uri="{FF2B5EF4-FFF2-40B4-BE49-F238E27FC236}">
                    <a16:creationId xmlns:a16="http://schemas.microsoft.com/office/drawing/2014/main" id="{E1A588BD-9E04-7C80-FCC1-95A2CEF78264}"/>
                  </a:ext>
                </a:extLst>
              </p:cNvPr>
              <p:cNvSpPr/>
              <p:nvPr/>
            </p:nvSpPr>
            <p:spPr>
              <a:xfrm>
                <a:off x="-1279135" y="2479389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9" name="楕円 648">
                <a:extLst>
                  <a:ext uri="{FF2B5EF4-FFF2-40B4-BE49-F238E27FC236}">
                    <a16:creationId xmlns:a16="http://schemas.microsoft.com/office/drawing/2014/main" id="{E64AD001-D737-57E5-4D9B-DC286CD8B6F3}"/>
                  </a:ext>
                </a:extLst>
              </p:cNvPr>
              <p:cNvSpPr/>
              <p:nvPr/>
            </p:nvSpPr>
            <p:spPr>
              <a:xfrm>
                <a:off x="-1298514" y="2176236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0" name="楕円 649">
                <a:extLst>
                  <a:ext uri="{FF2B5EF4-FFF2-40B4-BE49-F238E27FC236}">
                    <a16:creationId xmlns:a16="http://schemas.microsoft.com/office/drawing/2014/main" id="{0EBB334D-BB9D-2171-1C15-3B5B3C9DC2D8}"/>
                  </a:ext>
                </a:extLst>
              </p:cNvPr>
              <p:cNvSpPr/>
              <p:nvPr/>
            </p:nvSpPr>
            <p:spPr>
              <a:xfrm>
                <a:off x="-1352155" y="1780059"/>
                <a:ext cx="531940" cy="46053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1" name="楕円 650">
                <a:extLst>
                  <a:ext uri="{FF2B5EF4-FFF2-40B4-BE49-F238E27FC236}">
                    <a16:creationId xmlns:a16="http://schemas.microsoft.com/office/drawing/2014/main" id="{05C85362-0FAE-308E-11E4-D2D0F0A0D7D9}"/>
                  </a:ext>
                </a:extLst>
              </p:cNvPr>
              <p:cNvSpPr/>
              <p:nvPr/>
            </p:nvSpPr>
            <p:spPr>
              <a:xfrm>
                <a:off x="-3053616" y="1574741"/>
                <a:ext cx="531560" cy="49977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54" name="グループ化 553">
              <a:extLst>
                <a:ext uri="{FF2B5EF4-FFF2-40B4-BE49-F238E27FC236}">
                  <a16:creationId xmlns:a16="http://schemas.microsoft.com/office/drawing/2014/main" id="{840BB25B-10D9-4D34-FAFD-95C7CA9E4D15}"/>
                </a:ext>
              </a:extLst>
            </p:cNvPr>
            <p:cNvGrpSpPr/>
            <p:nvPr/>
          </p:nvGrpSpPr>
          <p:grpSpPr>
            <a:xfrm>
              <a:off x="703202" y="2063692"/>
              <a:ext cx="3658110" cy="718395"/>
              <a:chOff x="-3799247" y="2143177"/>
              <a:chExt cx="3658110" cy="718395"/>
            </a:xfrm>
          </p:grpSpPr>
          <p:cxnSp>
            <p:nvCxnSpPr>
              <p:cNvPr id="616" name="直線コネクタ 615">
                <a:extLst>
                  <a:ext uri="{FF2B5EF4-FFF2-40B4-BE49-F238E27FC236}">
                    <a16:creationId xmlns:a16="http://schemas.microsoft.com/office/drawing/2014/main" id="{398FCEED-AC9D-4A74-1923-91E0BF9717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66186" y="2251972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直線コネクタ 616">
                <a:extLst>
                  <a:ext uri="{FF2B5EF4-FFF2-40B4-BE49-F238E27FC236}">
                    <a16:creationId xmlns:a16="http://schemas.microsoft.com/office/drawing/2014/main" id="{7418DDC3-5A6B-3281-9F9C-53E9C47A01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737644" y="233525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直線コネクタ 617">
                <a:extLst>
                  <a:ext uri="{FF2B5EF4-FFF2-40B4-BE49-F238E27FC236}">
                    <a16:creationId xmlns:a16="http://schemas.microsoft.com/office/drawing/2014/main" id="{CB6AADC3-0EDB-69A7-59E0-A1B4F95546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023612" y="225867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直線コネクタ 618">
                <a:extLst>
                  <a:ext uri="{FF2B5EF4-FFF2-40B4-BE49-F238E27FC236}">
                    <a16:creationId xmlns:a16="http://schemas.microsoft.com/office/drawing/2014/main" id="{A9E2F348-3651-03F3-C187-DC36C6BB5F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71212" y="2556772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直線コネクタ 619">
                <a:extLst>
                  <a:ext uri="{FF2B5EF4-FFF2-40B4-BE49-F238E27FC236}">
                    <a16:creationId xmlns:a16="http://schemas.microsoft.com/office/drawing/2014/main" id="{55D017C1-2859-D675-4507-87A6E49B73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799247" y="214808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直線コネクタ 620">
                <a:extLst>
                  <a:ext uri="{FF2B5EF4-FFF2-40B4-BE49-F238E27FC236}">
                    <a16:creationId xmlns:a16="http://schemas.microsoft.com/office/drawing/2014/main" id="{3A0E5F51-0B6E-6A32-72A0-451A8B1B62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770705" y="223137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直線コネクタ 621">
                <a:extLst>
                  <a:ext uri="{FF2B5EF4-FFF2-40B4-BE49-F238E27FC236}">
                    <a16:creationId xmlns:a16="http://schemas.microsoft.com/office/drawing/2014/main" id="{A9C83D83-2E03-15D9-D43D-8D1D62A39D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043349" y="2143177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直線コネクタ 622">
                <a:extLst>
                  <a:ext uri="{FF2B5EF4-FFF2-40B4-BE49-F238E27FC236}">
                    <a16:creationId xmlns:a16="http://schemas.microsoft.com/office/drawing/2014/main" id="{51869155-83FF-05A9-47B7-917106F7E6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4273" y="2452886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直線コネクタ 623">
                <a:extLst>
                  <a:ext uri="{FF2B5EF4-FFF2-40B4-BE49-F238E27FC236}">
                    <a16:creationId xmlns:a16="http://schemas.microsoft.com/office/drawing/2014/main" id="{6B21838C-01B0-3826-EC43-078D6E6AFB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608711" y="245288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" name="直線コネクタ 624">
                <a:extLst>
                  <a:ext uri="{FF2B5EF4-FFF2-40B4-BE49-F238E27FC236}">
                    <a16:creationId xmlns:a16="http://schemas.microsoft.com/office/drawing/2014/main" id="{B84B10DC-E5AB-D2F3-68DD-5B21566483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580169" y="253617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" name="直線コネクタ 625">
                <a:extLst>
                  <a:ext uri="{FF2B5EF4-FFF2-40B4-BE49-F238E27FC236}">
                    <a16:creationId xmlns:a16="http://schemas.microsoft.com/office/drawing/2014/main" id="{FD866C2D-0902-0715-37C8-49B056E33B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866137" y="245959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" name="直線コネクタ 626">
                <a:extLst>
                  <a:ext uri="{FF2B5EF4-FFF2-40B4-BE49-F238E27FC236}">
                    <a16:creationId xmlns:a16="http://schemas.microsoft.com/office/drawing/2014/main" id="{669E480A-E70E-363B-4214-6444F7C790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441894" y="2614658"/>
                <a:ext cx="470394" cy="17744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" name="直線コネクタ 627">
                <a:extLst>
                  <a:ext uri="{FF2B5EF4-FFF2-40B4-BE49-F238E27FC236}">
                    <a16:creationId xmlns:a16="http://schemas.microsoft.com/office/drawing/2014/main" id="{87CE9907-ABA6-B27A-FB4B-5854B058A9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275744" y="2275052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直線コネクタ 628">
                <a:extLst>
                  <a:ext uri="{FF2B5EF4-FFF2-40B4-BE49-F238E27FC236}">
                    <a16:creationId xmlns:a16="http://schemas.microsoft.com/office/drawing/2014/main" id="{D6F20BCD-3B20-B35B-9597-E3C26DB60F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247202" y="235833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直線コネクタ 629">
                <a:extLst>
                  <a:ext uri="{FF2B5EF4-FFF2-40B4-BE49-F238E27FC236}">
                    <a16:creationId xmlns:a16="http://schemas.microsoft.com/office/drawing/2014/main" id="{5AF27937-A658-A0CC-C38A-9C4D3AAEC4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533170" y="228175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直線コネクタ 630">
                <a:extLst>
                  <a:ext uri="{FF2B5EF4-FFF2-40B4-BE49-F238E27FC236}">
                    <a16:creationId xmlns:a16="http://schemas.microsoft.com/office/drawing/2014/main" id="{2849CE58-7FD1-A805-386C-2624DD5307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380770" y="2579852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直線コネクタ 631">
                <a:extLst>
                  <a:ext uri="{FF2B5EF4-FFF2-40B4-BE49-F238E27FC236}">
                    <a16:creationId xmlns:a16="http://schemas.microsoft.com/office/drawing/2014/main" id="{9370FFA1-2964-45C7-C9CE-D7381C27AC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361693" y="235194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直線コネクタ 632">
                <a:extLst>
                  <a:ext uri="{FF2B5EF4-FFF2-40B4-BE49-F238E27FC236}">
                    <a16:creationId xmlns:a16="http://schemas.microsoft.com/office/drawing/2014/main" id="{390E836E-3AAD-3540-28D9-CBEB7C6357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325368" y="2435232"/>
                <a:ext cx="543622" cy="387688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直線コネクタ 633">
                <a:extLst>
                  <a:ext uri="{FF2B5EF4-FFF2-40B4-BE49-F238E27FC236}">
                    <a16:creationId xmlns:a16="http://schemas.microsoft.com/office/drawing/2014/main" id="{5D521F91-E2DF-6135-9AC0-F627838FED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1067714" y="2358652"/>
                <a:ext cx="137470" cy="268783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直線コネクタ 634">
                <a:extLst>
                  <a:ext uri="{FF2B5EF4-FFF2-40B4-BE49-F238E27FC236}">
                    <a16:creationId xmlns:a16="http://schemas.microsoft.com/office/drawing/2014/main" id="{9E0E03EF-E865-7FC4-1F5D-B60A352343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669297" y="2645885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直線コネクタ 635">
                <a:extLst>
                  <a:ext uri="{FF2B5EF4-FFF2-40B4-BE49-F238E27FC236}">
                    <a16:creationId xmlns:a16="http://schemas.microsoft.com/office/drawing/2014/main" id="{559B50CC-C8A8-0273-F4C7-0BE650589F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508634" y="2172725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直線コネクタ 636">
                <a:extLst>
                  <a:ext uri="{FF2B5EF4-FFF2-40B4-BE49-F238E27FC236}">
                    <a16:creationId xmlns:a16="http://schemas.microsoft.com/office/drawing/2014/main" id="{E64C92B2-0777-BF56-6D25-A5616974E8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480092" y="2256011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直線コネクタ 637">
                <a:extLst>
                  <a:ext uri="{FF2B5EF4-FFF2-40B4-BE49-F238E27FC236}">
                    <a16:creationId xmlns:a16="http://schemas.microsoft.com/office/drawing/2014/main" id="{6CFE645D-5969-6937-536B-F6BED95382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66060" y="2179431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直線コネクタ 638">
                <a:extLst>
                  <a:ext uri="{FF2B5EF4-FFF2-40B4-BE49-F238E27FC236}">
                    <a16:creationId xmlns:a16="http://schemas.microsoft.com/office/drawing/2014/main" id="{F54840FE-CC7D-114F-2713-41E8DF9946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13660" y="2477525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" name="直線コネクタ 639">
                <a:extLst>
                  <a:ext uri="{FF2B5EF4-FFF2-40B4-BE49-F238E27FC236}">
                    <a16:creationId xmlns:a16="http://schemas.microsoft.com/office/drawing/2014/main" id="{36756227-F6DB-C7A1-818A-EF2A231684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77460" y="2434547"/>
                <a:ext cx="562805" cy="356275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直線コネクタ 640">
                <a:extLst>
                  <a:ext uri="{FF2B5EF4-FFF2-40B4-BE49-F238E27FC236}">
                    <a16:creationId xmlns:a16="http://schemas.microsoft.com/office/drawing/2014/main" id="{93D14739-8398-6185-DE6B-B5C7E4AEDC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697701" y="2201343"/>
                <a:ext cx="364896" cy="169595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直線コネクタ 641">
                <a:extLst>
                  <a:ext uri="{FF2B5EF4-FFF2-40B4-BE49-F238E27FC236}">
                    <a16:creationId xmlns:a16="http://schemas.microsoft.com/office/drawing/2014/main" id="{213663C5-A13C-6385-7725-0B523B4D27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121993" y="2556772"/>
                <a:ext cx="259566" cy="266148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5" name="正方形/長方形 554">
              <a:extLst>
                <a:ext uri="{FF2B5EF4-FFF2-40B4-BE49-F238E27FC236}">
                  <a16:creationId xmlns:a16="http://schemas.microsoft.com/office/drawing/2014/main" id="{07296953-5354-00B6-E377-9C3F8B47652D}"/>
                </a:ext>
              </a:extLst>
            </p:cNvPr>
            <p:cNvSpPr/>
            <p:nvPr/>
          </p:nvSpPr>
          <p:spPr>
            <a:xfrm>
              <a:off x="611992" y="2740990"/>
              <a:ext cx="3786757" cy="9982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56" name="正方形/長方形 555">
              <a:extLst>
                <a:ext uri="{FF2B5EF4-FFF2-40B4-BE49-F238E27FC236}">
                  <a16:creationId xmlns:a16="http://schemas.microsoft.com/office/drawing/2014/main" id="{2652AC48-FEDE-6162-EE14-DAA4CFB41F76}"/>
                </a:ext>
              </a:extLst>
            </p:cNvPr>
            <p:cNvSpPr/>
            <p:nvPr/>
          </p:nvSpPr>
          <p:spPr>
            <a:xfrm>
              <a:off x="611992" y="2876721"/>
              <a:ext cx="3786757" cy="7020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57" name="グループ化 556">
              <a:extLst>
                <a:ext uri="{FF2B5EF4-FFF2-40B4-BE49-F238E27FC236}">
                  <a16:creationId xmlns:a16="http://schemas.microsoft.com/office/drawing/2014/main" id="{85CF3E8E-AB46-3032-FAAA-56310DE80C32}"/>
                </a:ext>
              </a:extLst>
            </p:cNvPr>
            <p:cNvGrpSpPr/>
            <p:nvPr/>
          </p:nvGrpSpPr>
          <p:grpSpPr>
            <a:xfrm>
              <a:off x="740639" y="3717641"/>
              <a:ext cx="3658110" cy="718395"/>
              <a:chOff x="-3799247" y="2143177"/>
              <a:chExt cx="3658110" cy="718395"/>
            </a:xfrm>
          </p:grpSpPr>
          <p:cxnSp>
            <p:nvCxnSpPr>
              <p:cNvPr id="589" name="直線コネクタ 588">
                <a:extLst>
                  <a:ext uri="{FF2B5EF4-FFF2-40B4-BE49-F238E27FC236}">
                    <a16:creationId xmlns:a16="http://schemas.microsoft.com/office/drawing/2014/main" id="{F863F3FB-85B0-C5EB-400E-341C96E5C1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66186" y="2251972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直線コネクタ 589">
                <a:extLst>
                  <a:ext uri="{FF2B5EF4-FFF2-40B4-BE49-F238E27FC236}">
                    <a16:creationId xmlns:a16="http://schemas.microsoft.com/office/drawing/2014/main" id="{262FA17E-177E-4ABC-7180-B8A863D6AA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737644" y="233525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直線コネクタ 590">
                <a:extLst>
                  <a:ext uri="{FF2B5EF4-FFF2-40B4-BE49-F238E27FC236}">
                    <a16:creationId xmlns:a16="http://schemas.microsoft.com/office/drawing/2014/main" id="{3B1DAD1A-5224-3885-F718-70829387EB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023612" y="225867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" name="直線コネクタ 591">
                <a:extLst>
                  <a:ext uri="{FF2B5EF4-FFF2-40B4-BE49-F238E27FC236}">
                    <a16:creationId xmlns:a16="http://schemas.microsoft.com/office/drawing/2014/main" id="{4F34090C-A575-8D42-31AA-3A262AA993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71212" y="2556772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直線コネクタ 592">
                <a:extLst>
                  <a:ext uri="{FF2B5EF4-FFF2-40B4-BE49-F238E27FC236}">
                    <a16:creationId xmlns:a16="http://schemas.microsoft.com/office/drawing/2014/main" id="{4FD3C31A-1B47-97BD-77B6-88F48EC512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799247" y="214808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直線コネクタ 593">
                <a:extLst>
                  <a:ext uri="{FF2B5EF4-FFF2-40B4-BE49-F238E27FC236}">
                    <a16:creationId xmlns:a16="http://schemas.microsoft.com/office/drawing/2014/main" id="{FE4662A2-4975-8D7E-CF7A-4C29EA820A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770705" y="223137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直線コネクタ 594">
                <a:extLst>
                  <a:ext uri="{FF2B5EF4-FFF2-40B4-BE49-F238E27FC236}">
                    <a16:creationId xmlns:a16="http://schemas.microsoft.com/office/drawing/2014/main" id="{7DA3210A-36F2-D662-05AA-525A040F72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043349" y="2143177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直線コネクタ 595">
                <a:extLst>
                  <a:ext uri="{FF2B5EF4-FFF2-40B4-BE49-F238E27FC236}">
                    <a16:creationId xmlns:a16="http://schemas.microsoft.com/office/drawing/2014/main" id="{DBBAD0BC-8500-ECFD-2B6B-6C98A8E14B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4273" y="2452886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直線コネクタ 596">
                <a:extLst>
                  <a:ext uri="{FF2B5EF4-FFF2-40B4-BE49-F238E27FC236}">
                    <a16:creationId xmlns:a16="http://schemas.microsoft.com/office/drawing/2014/main" id="{00A043BD-D4A0-8A3C-C359-2B541693C9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608711" y="245288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直線コネクタ 597">
                <a:extLst>
                  <a:ext uri="{FF2B5EF4-FFF2-40B4-BE49-F238E27FC236}">
                    <a16:creationId xmlns:a16="http://schemas.microsoft.com/office/drawing/2014/main" id="{2D6B4B90-15DB-F98A-5163-8938EC20C9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580169" y="253617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直線コネクタ 598">
                <a:extLst>
                  <a:ext uri="{FF2B5EF4-FFF2-40B4-BE49-F238E27FC236}">
                    <a16:creationId xmlns:a16="http://schemas.microsoft.com/office/drawing/2014/main" id="{188E917F-0959-AAD7-6516-7222734E88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866137" y="245959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直線コネクタ 599">
                <a:extLst>
                  <a:ext uri="{FF2B5EF4-FFF2-40B4-BE49-F238E27FC236}">
                    <a16:creationId xmlns:a16="http://schemas.microsoft.com/office/drawing/2014/main" id="{69276059-BF80-94BD-D19D-216F335A35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441894" y="2614658"/>
                <a:ext cx="470394" cy="17744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直線コネクタ 600">
                <a:extLst>
                  <a:ext uri="{FF2B5EF4-FFF2-40B4-BE49-F238E27FC236}">
                    <a16:creationId xmlns:a16="http://schemas.microsoft.com/office/drawing/2014/main" id="{3D63813F-8936-B707-EB33-DCBE129438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275744" y="2275052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直線コネクタ 601">
                <a:extLst>
                  <a:ext uri="{FF2B5EF4-FFF2-40B4-BE49-F238E27FC236}">
                    <a16:creationId xmlns:a16="http://schemas.microsoft.com/office/drawing/2014/main" id="{A08245A9-BA9C-8AE2-0738-D0D3D25701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247202" y="235833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直線コネクタ 602">
                <a:extLst>
                  <a:ext uri="{FF2B5EF4-FFF2-40B4-BE49-F238E27FC236}">
                    <a16:creationId xmlns:a16="http://schemas.microsoft.com/office/drawing/2014/main" id="{FB5A2D3F-6E76-7580-1310-CEAF4E5571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533170" y="228175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直線コネクタ 603">
                <a:extLst>
                  <a:ext uri="{FF2B5EF4-FFF2-40B4-BE49-F238E27FC236}">
                    <a16:creationId xmlns:a16="http://schemas.microsoft.com/office/drawing/2014/main" id="{4B14CB5A-3468-7AE9-E4BD-60D7C50D83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380770" y="2579852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直線コネクタ 604">
                <a:extLst>
                  <a:ext uri="{FF2B5EF4-FFF2-40B4-BE49-F238E27FC236}">
                    <a16:creationId xmlns:a16="http://schemas.microsoft.com/office/drawing/2014/main" id="{999656EE-08F0-3161-446C-4821EEF9AA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361693" y="235194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直線コネクタ 605">
                <a:extLst>
                  <a:ext uri="{FF2B5EF4-FFF2-40B4-BE49-F238E27FC236}">
                    <a16:creationId xmlns:a16="http://schemas.microsoft.com/office/drawing/2014/main" id="{39309DBB-8817-B0BF-3F25-633CE3F670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325368" y="2435232"/>
                <a:ext cx="543622" cy="387688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直線コネクタ 606">
                <a:extLst>
                  <a:ext uri="{FF2B5EF4-FFF2-40B4-BE49-F238E27FC236}">
                    <a16:creationId xmlns:a16="http://schemas.microsoft.com/office/drawing/2014/main" id="{F4D795D9-5279-0C63-CC4E-D1B21BBF3A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1067714" y="2358652"/>
                <a:ext cx="137470" cy="268783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直線コネクタ 607">
                <a:extLst>
                  <a:ext uri="{FF2B5EF4-FFF2-40B4-BE49-F238E27FC236}">
                    <a16:creationId xmlns:a16="http://schemas.microsoft.com/office/drawing/2014/main" id="{CA42596B-0DB1-CC8E-6730-4967C5A5BE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669297" y="2645885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直線コネクタ 608">
                <a:extLst>
                  <a:ext uri="{FF2B5EF4-FFF2-40B4-BE49-F238E27FC236}">
                    <a16:creationId xmlns:a16="http://schemas.microsoft.com/office/drawing/2014/main" id="{2F0BD5BF-8132-6426-DBD6-2A05D89BAC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508634" y="2172725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直線コネクタ 609">
                <a:extLst>
                  <a:ext uri="{FF2B5EF4-FFF2-40B4-BE49-F238E27FC236}">
                    <a16:creationId xmlns:a16="http://schemas.microsoft.com/office/drawing/2014/main" id="{54B7B0CB-5AD8-0D96-13D5-54B1FD594A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480092" y="2256011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直線コネクタ 610">
                <a:extLst>
                  <a:ext uri="{FF2B5EF4-FFF2-40B4-BE49-F238E27FC236}">
                    <a16:creationId xmlns:a16="http://schemas.microsoft.com/office/drawing/2014/main" id="{CB58936D-0D40-A0FE-CD1B-1937A7885B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66060" y="2179431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直線コネクタ 611">
                <a:extLst>
                  <a:ext uri="{FF2B5EF4-FFF2-40B4-BE49-F238E27FC236}">
                    <a16:creationId xmlns:a16="http://schemas.microsoft.com/office/drawing/2014/main" id="{69D2A221-1EE5-275C-6D59-ECEC1E1077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13660" y="2477525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直線コネクタ 612">
                <a:extLst>
                  <a:ext uri="{FF2B5EF4-FFF2-40B4-BE49-F238E27FC236}">
                    <a16:creationId xmlns:a16="http://schemas.microsoft.com/office/drawing/2014/main" id="{C69CF7D7-41E0-C4E1-74A8-B7A3D75F83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77460" y="2434547"/>
                <a:ext cx="562805" cy="356275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直線コネクタ 613">
                <a:extLst>
                  <a:ext uri="{FF2B5EF4-FFF2-40B4-BE49-F238E27FC236}">
                    <a16:creationId xmlns:a16="http://schemas.microsoft.com/office/drawing/2014/main" id="{3DDAD8EB-08F8-BB30-6D7B-B0861C1692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697701" y="2201343"/>
                <a:ext cx="364896" cy="169595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直線コネクタ 614">
                <a:extLst>
                  <a:ext uri="{FF2B5EF4-FFF2-40B4-BE49-F238E27FC236}">
                    <a16:creationId xmlns:a16="http://schemas.microsoft.com/office/drawing/2014/main" id="{157B6840-D6CA-3AFB-536A-65ED50305D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121993" y="2556772"/>
                <a:ext cx="259566" cy="266148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8" name="爆発: 8 pt 557">
              <a:extLst>
                <a:ext uri="{FF2B5EF4-FFF2-40B4-BE49-F238E27FC236}">
                  <a16:creationId xmlns:a16="http://schemas.microsoft.com/office/drawing/2014/main" id="{5AB8912B-E6D7-D5C9-9AE9-4C5E5E0FE8F8}"/>
                </a:ext>
              </a:extLst>
            </p:cNvPr>
            <p:cNvSpPr/>
            <p:nvPr/>
          </p:nvSpPr>
          <p:spPr>
            <a:xfrm>
              <a:off x="1295244" y="2661396"/>
              <a:ext cx="396060" cy="268657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9" name="爆発: 8 pt 558">
              <a:extLst>
                <a:ext uri="{FF2B5EF4-FFF2-40B4-BE49-F238E27FC236}">
                  <a16:creationId xmlns:a16="http://schemas.microsoft.com/office/drawing/2014/main" id="{422AF3D8-5A26-A69F-04A1-41CAAA1E64F8}"/>
                </a:ext>
              </a:extLst>
            </p:cNvPr>
            <p:cNvSpPr/>
            <p:nvPr/>
          </p:nvSpPr>
          <p:spPr>
            <a:xfrm>
              <a:off x="3028866" y="2574416"/>
              <a:ext cx="409663" cy="329851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60" name="右矢印 299">
              <a:extLst>
                <a:ext uri="{FF2B5EF4-FFF2-40B4-BE49-F238E27FC236}">
                  <a16:creationId xmlns:a16="http://schemas.microsoft.com/office/drawing/2014/main" id="{14E69F1D-705C-4ECE-C686-E52B7B6A67FD}"/>
                </a:ext>
              </a:extLst>
            </p:cNvPr>
            <p:cNvSpPr/>
            <p:nvPr/>
          </p:nvSpPr>
          <p:spPr>
            <a:xfrm rot="5400000">
              <a:off x="1520566" y="3083054"/>
              <a:ext cx="352475" cy="264583"/>
            </a:xfrm>
            <a:prstGeom prst="rightArrow">
              <a:avLst/>
            </a:prstGeom>
            <a:solidFill>
              <a:srgbClr val="D5955B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1" name="右矢印 299">
              <a:extLst>
                <a:ext uri="{FF2B5EF4-FFF2-40B4-BE49-F238E27FC236}">
                  <a16:creationId xmlns:a16="http://schemas.microsoft.com/office/drawing/2014/main" id="{FE4BD7D7-A928-2ED1-22F0-1BA270CF9F16}"/>
                </a:ext>
              </a:extLst>
            </p:cNvPr>
            <p:cNvSpPr/>
            <p:nvPr/>
          </p:nvSpPr>
          <p:spPr>
            <a:xfrm rot="5400000">
              <a:off x="1276091" y="3076704"/>
              <a:ext cx="352475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2" name="右矢印 301">
              <a:extLst>
                <a:ext uri="{FF2B5EF4-FFF2-40B4-BE49-F238E27FC236}">
                  <a16:creationId xmlns:a16="http://schemas.microsoft.com/office/drawing/2014/main" id="{5F8CBE49-76E4-E9D6-5C4A-CDD25AF180AD}"/>
                </a:ext>
              </a:extLst>
            </p:cNvPr>
            <p:cNvSpPr/>
            <p:nvPr/>
          </p:nvSpPr>
          <p:spPr>
            <a:xfrm rot="7530731" flipH="1" flipV="1">
              <a:off x="1782222" y="2214890"/>
              <a:ext cx="960791" cy="254423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3" name="右矢印 301">
              <a:extLst>
                <a:ext uri="{FF2B5EF4-FFF2-40B4-BE49-F238E27FC236}">
                  <a16:creationId xmlns:a16="http://schemas.microsoft.com/office/drawing/2014/main" id="{26E92509-6EC7-BA6D-421A-7A49A3030BEA}"/>
                </a:ext>
              </a:extLst>
            </p:cNvPr>
            <p:cNvSpPr/>
            <p:nvPr/>
          </p:nvSpPr>
          <p:spPr>
            <a:xfrm rot="3522338" flipH="1" flipV="1">
              <a:off x="2343295" y="2228311"/>
              <a:ext cx="960791" cy="254423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4" name="テキスト ボックス 563">
              <a:extLst>
                <a:ext uri="{FF2B5EF4-FFF2-40B4-BE49-F238E27FC236}">
                  <a16:creationId xmlns:a16="http://schemas.microsoft.com/office/drawing/2014/main" id="{64D95BC2-5A2F-83D6-3396-63D223798C94}"/>
                </a:ext>
              </a:extLst>
            </p:cNvPr>
            <p:cNvSpPr txBox="1"/>
            <p:nvPr/>
          </p:nvSpPr>
          <p:spPr>
            <a:xfrm>
              <a:off x="2395736" y="1617257"/>
              <a:ext cx="362695" cy="401755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>
                <a:defRPr/>
              </a:pPr>
              <a:r>
                <a:rPr kumimoji="0" lang="en-US" altLang="ja-JP" b="1" kern="0" dirty="0">
                  <a:highlight>
                    <a:srgbClr val="FFFF00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e-</a:t>
              </a:r>
              <a:endParaRPr kumimoji="0" lang="ja-JP" altLang="en-US" b="1" kern="0" baseline="-250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5" name="テキスト ボックス 564">
              <a:extLst>
                <a:ext uri="{FF2B5EF4-FFF2-40B4-BE49-F238E27FC236}">
                  <a16:creationId xmlns:a16="http://schemas.microsoft.com/office/drawing/2014/main" id="{6E258109-434A-5C18-60B8-F1B784641342}"/>
                </a:ext>
              </a:extLst>
            </p:cNvPr>
            <p:cNvSpPr txBox="1"/>
            <p:nvPr/>
          </p:nvSpPr>
          <p:spPr>
            <a:xfrm>
              <a:off x="1823203" y="3055907"/>
              <a:ext cx="360000" cy="288000"/>
            </a:xfrm>
            <a:prstGeom prst="rect">
              <a:avLst/>
            </a:prstGeom>
            <a:solidFill>
              <a:sysClr val="window" lastClr="FFFFFF">
                <a:alpha val="70000"/>
              </a:sysClr>
            </a:solidFill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ja-JP" b="1" kern="0" dirty="0">
                  <a:solidFill>
                    <a:srgbClr val="D5955B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H</a:t>
              </a:r>
              <a:r>
                <a:rPr kumimoji="0" lang="en-US" altLang="ja-JP" b="1" kern="0" baseline="30000" dirty="0">
                  <a:solidFill>
                    <a:srgbClr val="D5955B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+</a:t>
              </a:r>
              <a:endParaRPr kumimoji="0" lang="ja-JP" altLang="en-US" b="1" kern="0" baseline="30000" dirty="0">
                <a:solidFill>
                  <a:srgbClr val="D5955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66" name="テキスト ボックス 565">
              <a:extLst>
                <a:ext uri="{FF2B5EF4-FFF2-40B4-BE49-F238E27FC236}">
                  <a16:creationId xmlns:a16="http://schemas.microsoft.com/office/drawing/2014/main" id="{7B91D957-D68E-608B-F403-23115D854C4F}"/>
                </a:ext>
              </a:extLst>
            </p:cNvPr>
            <p:cNvSpPr txBox="1"/>
            <p:nvPr/>
          </p:nvSpPr>
          <p:spPr>
            <a:xfrm>
              <a:off x="774478" y="3067218"/>
              <a:ext cx="504000" cy="324000"/>
            </a:xfrm>
            <a:prstGeom prst="rect">
              <a:avLst/>
            </a:prstGeom>
            <a:solidFill>
              <a:sysClr val="window" lastClr="FFFFFF">
                <a:alpha val="70000"/>
              </a:sysClr>
            </a:solidFill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ja-JP" b="1" kern="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H</a:t>
              </a:r>
              <a:r>
                <a:rPr kumimoji="0" lang="en-US" altLang="ja-JP" b="1" kern="0" baseline="-2500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</a:t>
              </a:r>
              <a:r>
                <a:rPr kumimoji="0" lang="en-US" altLang="ja-JP" b="1" kern="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O</a:t>
              </a:r>
              <a:endParaRPr kumimoji="0" lang="ja-JP" altLang="en-US" b="1" kern="0" baseline="30000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67" name="右矢印 299">
              <a:extLst>
                <a:ext uri="{FF2B5EF4-FFF2-40B4-BE49-F238E27FC236}">
                  <a16:creationId xmlns:a16="http://schemas.microsoft.com/office/drawing/2014/main" id="{00996293-E884-3A3C-8DFB-7BAED96A8CCA}"/>
                </a:ext>
              </a:extLst>
            </p:cNvPr>
            <p:cNvSpPr/>
            <p:nvPr/>
          </p:nvSpPr>
          <p:spPr>
            <a:xfrm rot="4660157">
              <a:off x="912166" y="2222855"/>
              <a:ext cx="644242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8" name="右矢印 299">
              <a:extLst>
                <a:ext uri="{FF2B5EF4-FFF2-40B4-BE49-F238E27FC236}">
                  <a16:creationId xmlns:a16="http://schemas.microsoft.com/office/drawing/2014/main" id="{75CFA52D-B383-5F5D-3831-77B598734633}"/>
                </a:ext>
              </a:extLst>
            </p:cNvPr>
            <p:cNvSpPr/>
            <p:nvPr/>
          </p:nvSpPr>
          <p:spPr>
            <a:xfrm rot="4660157">
              <a:off x="2770797" y="2155125"/>
              <a:ext cx="644242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9" name="テキスト ボックス 568">
              <a:extLst>
                <a:ext uri="{FF2B5EF4-FFF2-40B4-BE49-F238E27FC236}">
                  <a16:creationId xmlns:a16="http://schemas.microsoft.com/office/drawing/2014/main" id="{8DEF2EBC-4A83-AB65-3399-2496D850C693}"/>
                </a:ext>
              </a:extLst>
            </p:cNvPr>
            <p:cNvSpPr txBox="1"/>
            <p:nvPr/>
          </p:nvSpPr>
          <p:spPr>
            <a:xfrm>
              <a:off x="829831" y="1756255"/>
              <a:ext cx="688196" cy="401755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ja-JP" b="1" kern="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H</a:t>
              </a:r>
              <a:r>
                <a:rPr kumimoji="0" lang="en-US" altLang="ja-JP" b="1" kern="0" baseline="-2500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</a:t>
              </a:r>
              <a:r>
                <a:rPr kumimoji="0" lang="en-US" altLang="ja-JP" b="1" kern="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O</a:t>
              </a:r>
              <a:endParaRPr kumimoji="0" lang="ja-JP" altLang="en-US" b="1" kern="0" baseline="30000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70" name="テキスト ボックス 569">
              <a:extLst>
                <a:ext uri="{FF2B5EF4-FFF2-40B4-BE49-F238E27FC236}">
                  <a16:creationId xmlns:a16="http://schemas.microsoft.com/office/drawing/2014/main" id="{DEF375AC-775B-AF24-2670-308A81A72957}"/>
                </a:ext>
              </a:extLst>
            </p:cNvPr>
            <p:cNvSpPr txBox="1"/>
            <p:nvPr/>
          </p:nvSpPr>
          <p:spPr>
            <a:xfrm>
              <a:off x="1596443" y="1617256"/>
              <a:ext cx="288541" cy="276999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>
                <a:defRPr/>
              </a:pPr>
              <a:r>
                <a:rPr kumimoji="0" lang="en-US" altLang="ja-JP" b="1" kern="0" dirty="0">
                  <a:solidFill>
                    <a:srgbClr val="00B05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O</a:t>
              </a:r>
              <a:r>
                <a:rPr kumimoji="0" lang="en-US" altLang="ja-JP" b="1" kern="0" baseline="-25000" dirty="0">
                  <a:solidFill>
                    <a:srgbClr val="00B05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endParaRPr kumimoji="0" lang="ja-JP" altLang="en-US" b="1" kern="0" baseline="-250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71" name="フリーフォーム: 図形 570">
              <a:extLst>
                <a:ext uri="{FF2B5EF4-FFF2-40B4-BE49-F238E27FC236}">
                  <a16:creationId xmlns:a16="http://schemas.microsoft.com/office/drawing/2014/main" id="{F5FC0D9A-3241-5CD2-0A7A-3F46BEF63A4E}"/>
                </a:ext>
              </a:extLst>
            </p:cNvPr>
            <p:cNvSpPr/>
            <p:nvPr/>
          </p:nvSpPr>
          <p:spPr>
            <a:xfrm>
              <a:off x="1683049" y="1932195"/>
              <a:ext cx="190500" cy="777240"/>
            </a:xfrm>
            <a:custGeom>
              <a:avLst/>
              <a:gdLst>
                <a:gd name="csX0" fmla="*/ 0 w 190500"/>
                <a:gd name="csY0" fmla="*/ 777240 h 777240"/>
                <a:gd name="csX1" fmla="*/ 68580 w 190500"/>
                <a:gd name="csY1" fmla="*/ 754380 h 777240"/>
                <a:gd name="csX2" fmla="*/ 99060 w 190500"/>
                <a:gd name="csY2" fmla="*/ 746760 h 777240"/>
                <a:gd name="csX3" fmla="*/ 121920 w 190500"/>
                <a:gd name="csY3" fmla="*/ 723900 h 777240"/>
                <a:gd name="csX4" fmla="*/ 144780 w 190500"/>
                <a:gd name="csY4" fmla="*/ 708660 h 777240"/>
                <a:gd name="csX5" fmla="*/ 190500 w 190500"/>
                <a:gd name="csY5" fmla="*/ 640080 h 777240"/>
                <a:gd name="csX6" fmla="*/ 152400 w 190500"/>
                <a:gd name="csY6" fmla="*/ 548640 h 777240"/>
                <a:gd name="csX7" fmla="*/ 137160 w 190500"/>
                <a:gd name="csY7" fmla="*/ 525780 h 777240"/>
                <a:gd name="csX8" fmla="*/ 129540 w 190500"/>
                <a:gd name="csY8" fmla="*/ 495300 h 777240"/>
                <a:gd name="csX9" fmla="*/ 106680 w 190500"/>
                <a:gd name="csY9" fmla="*/ 449580 h 777240"/>
                <a:gd name="csX10" fmla="*/ 114300 w 190500"/>
                <a:gd name="csY10" fmla="*/ 266700 h 777240"/>
                <a:gd name="csX11" fmla="*/ 152400 w 190500"/>
                <a:gd name="csY11" fmla="*/ 213360 h 777240"/>
                <a:gd name="csX12" fmla="*/ 175260 w 190500"/>
                <a:gd name="csY12" fmla="*/ 160020 h 777240"/>
                <a:gd name="csX13" fmla="*/ 137160 w 190500"/>
                <a:gd name="csY13" fmla="*/ 7620 h 777240"/>
                <a:gd name="csX14" fmla="*/ 129540 w 190500"/>
                <a:gd name="csY14" fmla="*/ 0 h 7772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90500" h="777240">
                  <a:moveTo>
                    <a:pt x="0" y="777240"/>
                  </a:moveTo>
                  <a:cubicBezTo>
                    <a:pt x="22860" y="769620"/>
                    <a:pt x="45549" y="761466"/>
                    <a:pt x="68580" y="754380"/>
                  </a:cubicBezTo>
                  <a:cubicBezTo>
                    <a:pt x="78590" y="751300"/>
                    <a:pt x="89967" y="751956"/>
                    <a:pt x="99060" y="746760"/>
                  </a:cubicBezTo>
                  <a:cubicBezTo>
                    <a:pt x="108416" y="741413"/>
                    <a:pt x="113641" y="730799"/>
                    <a:pt x="121920" y="723900"/>
                  </a:cubicBezTo>
                  <a:cubicBezTo>
                    <a:pt x="128955" y="718037"/>
                    <a:pt x="138304" y="715136"/>
                    <a:pt x="144780" y="708660"/>
                  </a:cubicBezTo>
                  <a:cubicBezTo>
                    <a:pt x="172962" y="680478"/>
                    <a:pt x="174548" y="671985"/>
                    <a:pt x="190500" y="640080"/>
                  </a:cubicBezTo>
                  <a:cubicBezTo>
                    <a:pt x="176649" y="603144"/>
                    <a:pt x="170542" y="580389"/>
                    <a:pt x="152400" y="548640"/>
                  </a:cubicBezTo>
                  <a:cubicBezTo>
                    <a:pt x="147856" y="540689"/>
                    <a:pt x="142240" y="533400"/>
                    <a:pt x="137160" y="525780"/>
                  </a:cubicBezTo>
                  <a:cubicBezTo>
                    <a:pt x="134620" y="515620"/>
                    <a:pt x="133429" y="505024"/>
                    <a:pt x="129540" y="495300"/>
                  </a:cubicBezTo>
                  <a:cubicBezTo>
                    <a:pt x="123212" y="479480"/>
                    <a:pt x="107813" y="466581"/>
                    <a:pt x="106680" y="449580"/>
                  </a:cubicBezTo>
                  <a:cubicBezTo>
                    <a:pt x="102621" y="388702"/>
                    <a:pt x="107800" y="327366"/>
                    <a:pt x="114300" y="266700"/>
                  </a:cubicBezTo>
                  <a:cubicBezTo>
                    <a:pt x="117459" y="237217"/>
                    <a:pt x="137541" y="234163"/>
                    <a:pt x="152400" y="213360"/>
                  </a:cubicBezTo>
                  <a:cubicBezTo>
                    <a:pt x="164170" y="196882"/>
                    <a:pt x="169042" y="178675"/>
                    <a:pt x="175260" y="160020"/>
                  </a:cubicBezTo>
                  <a:cubicBezTo>
                    <a:pt x="166744" y="23760"/>
                    <a:pt x="196433" y="66893"/>
                    <a:pt x="137160" y="7620"/>
                  </a:cubicBezTo>
                  <a:lnTo>
                    <a:pt x="12954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2" name="フリーフォーム: 図形 571">
              <a:extLst>
                <a:ext uri="{FF2B5EF4-FFF2-40B4-BE49-F238E27FC236}">
                  <a16:creationId xmlns:a16="http://schemas.microsoft.com/office/drawing/2014/main" id="{0F1D63DF-9B29-289C-8675-9D099205FB36}"/>
                </a:ext>
              </a:extLst>
            </p:cNvPr>
            <p:cNvSpPr/>
            <p:nvPr/>
          </p:nvSpPr>
          <p:spPr>
            <a:xfrm rot="20918758">
              <a:off x="3306109" y="1987440"/>
              <a:ext cx="251460" cy="647700"/>
            </a:xfrm>
            <a:custGeom>
              <a:avLst/>
              <a:gdLst>
                <a:gd name="csX0" fmla="*/ 0 w 251460"/>
                <a:gd name="csY0" fmla="*/ 647700 h 647700"/>
                <a:gd name="csX1" fmla="*/ 38100 w 251460"/>
                <a:gd name="csY1" fmla="*/ 579120 h 647700"/>
                <a:gd name="csX2" fmla="*/ 60960 w 251460"/>
                <a:gd name="csY2" fmla="*/ 518160 h 647700"/>
                <a:gd name="csX3" fmla="*/ 68580 w 251460"/>
                <a:gd name="csY3" fmla="*/ 297180 h 647700"/>
                <a:gd name="csX4" fmla="*/ 76200 w 251460"/>
                <a:gd name="csY4" fmla="*/ 266700 h 647700"/>
                <a:gd name="csX5" fmla="*/ 99060 w 251460"/>
                <a:gd name="csY5" fmla="*/ 213360 h 647700"/>
                <a:gd name="csX6" fmla="*/ 137160 w 251460"/>
                <a:gd name="csY6" fmla="*/ 160020 h 647700"/>
                <a:gd name="csX7" fmla="*/ 167640 w 251460"/>
                <a:gd name="csY7" fmla="*/ 106680 h 647700"/>
                <a:gd name="csX8" fmla="*/ 190500 w 251460"/>
                <a:gd name="csY8" fmla="*/ 76200 h 647700"/>
                <a:gd name="csX9" fmla="*/ 198120 w 251460"/>
                <a:gd name="csY9" fmla="*/ 45720 h 647700"/>
                <a:gd name="csX10" fmla="*/ 220980 w 251460"/>
                <a:gd name="csY10" fmla="*/ 30480 h 647700"/>
                <a:gd name="csX11" fmla="*/ 251460 w 251460"/>
                <a:gd name="csY11" fmla="*/ 0 h 6477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51460" h="647700">
                  <a:moveTo>
                    <a:pt x="0" y="647700"/>
                  </a:moveTo>
                  <a:cubicBezTo>
                    <a:pt x="16487" y="620221"/>
                    <a:pt x="25607" y="607230"/>
                    <a:pt x="38100" y="579120"/>
                  </a:cubicBezTo>
                  <a:cubicBezTo>
                    <a:pt x="50249" y="551785"/>
                    <a:pt x="52582" y="543295"/>
                    <a:pt x="60960" y="518160"/>
                  </a:cubicBezTo>
                  <a:cubicBezTo>
                    <a:pt x="63500" y="444500"/>
                    <a:pt x="64121" y="370749"/>
                    <a:pt x="68580" y="297180"/>
                  </a:cubicBezTo>
                  <a:cubicBezTo>
                    <a:pt x="69214" y="286726"/>
                    <a:pt x="73323" y="276770"/>
                    <a:pt x="76200" y="266700"/>
                  </a:cubicBezTo>
                  <a:cubicBezTo>
                    <a:pt x="82306" y="245328"/>
                    <a:pt x="87449" y="233680"/>
                    <a:pt x="99060" y="213360"/>
                  </a:cubicBezTo>
                  <a:cubicBezTo>
                    <a:pt x="109322" y="195402"/>
                    <a:pt x="125478" y="176375"/>
                    <a:pt x="137160" y="160020"/>
                  </a:cubicBezTo>
                  <a:cubicBezTo>
                    <a:pt x="179108" y="101292"/>
                    <a:pt x="122992" y="178116"/>
                    <a:pt x="167640" y="106680"/>
                  </a:cubicBezTo>
                  <a:cubicBezTo>
                    <a:pt x="174371" y="95910"/>
                    <a:pt x="182880" y="86360"/>
                    <a:pt x="190500" y="76200"/>
                  </a:cubicBezTo>
                  <a:cubicBezTo>
                    <a:pt x="193040" y="66040"/>
                    <a:pt x="192311" y="54434"/>
                    <a:pt x="198120" y="45720"/>
                  </a:cubicBezTo>
                  <a:cubicBezTo>
                    <a:pt x="203200" y="38100"/>
                    <a:pt x="213945" y="36343"/>
                    <a:pt x="220980" y="30480"/>
                  </a:cubicBezTo>
                  <a:lnTo>
                    <a:pt x="25146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73" name="グループ化 572">
              <a:extLst>
                <a:ext uri="{FF2B5EF4-FFF2-40B4-BE49-F238E27FC236}">
                  <a16:creationId xmlns:a16="http://schemas.microsoft.com/office/drawing/2014/main" id="{527ADF03-9628-9FCA-7349-6F31C1AF2756}"/>
                </a:ext>
              </a:extLst>
            </p:cNvPr>
            <p:cNvGrpSpPr/>
            <p:nvPr/>
          </p:nvGrpSpPr>
          <p:grpSpPr>
            <a:xfrm>
              <a:off x="572073" y="4369235"/>
              <a:ext cx="3786757" cy="872390"/>
              <a:chOff x="-3930376" y="4349660"/>
              <a:chExt cx="3786757" cy="872390"/>
            </a:xfrm>
          </p:grpSpPr>
          <p:sp>
            <p:nvSpPr>
              <p:cNvPr id="586" name="正方形/長方形 585">
                <a:extLst>
                  <a:ext uri="{FF2B5EF4-FFF2-40B4-BE49-F238E27FC236}">
                    <a16:creationId xmlns:a16="http://schemas.microsoft.com/office/drawing/2014/main" id="{3149300A-D1B8-C36E-A639-CA19B518893E}"/>
                  </a:ext>
                </a:extLst>
              </p:cNvPr>
              <p:cNvSpPr/>
              <p:nvPr/>
            </p:nvSpPr>
            <p:spPr>
              <a:xfrm>
                <a:off x="-3930376" y="4359244"/>
                <a:ext cx="3786757" cy="86280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7" name="正方形/長方形 586">
                <a:extLst>
                  <a:ext uri="{FF2B5EF4-FFF2-40B4-BE49-F238E27FC236}">
                    <a16:creationId xmlns:a16="http://schemas.microsoft.com/office/drawing/2014/main" id="{39A31922-FFEA-FF83-0D16-FD6C2410BAA0}"/>
                  </a:ext>
                </a:extLst>
              </p:cNvPr>
              <p:cNvSpPr/>
              <p:nvPr/>
            </p:nvSpPr>
            <p:spPr>
              <a:xfrm>
                <a:off x="-1686538" y="4349660"/>
                <a:ext cx="1150442" cy="5979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8" name="正方形/長方形 587">
                <a:extLst>
                  <a:ext uri="{FF2B5EF4-FFF2-40B4-BE49-F238E27FC236}">
                    <a16:creationId xmlns:a16="http://schemas.microsoft.com/office/drawing/2014/main" id="{DA8F54CB-D40C-81D9-FC92-9E6E782E92F4}"/>
                  </a:ext>
                </a:extLst>
              </p:cNvPr>
              <p:cNvSpPr/>
              <p:nvPr/>
            </p:nvSpPr>
            <p:spPr>
              <a:xfrm>
                <a:off x="-3520587" y="4359185"/>
                <a:ext cx="1150442" cy="5979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74" name="右矢印 299">
              <a:extLst>
                <a:ext uri="{FF2B5EF4-FFF2-40B4-BE49-F238E27FC236}">
                  <a16:creationId xmlns:a16="http://schemas.microsoft.com/office/drawing/2014/main" id="{E18CF722-5C68-9AEB-D6CC-8C59B5F5B349}"/>
                </a:ext>
              </a:extLst>
            </p:cNvPr>
            <p:cNvSpPr/>
            <p:nvPr/>
          </p:nvSpPr>
          <p:spPr>
            <a:xfrm rot="5400000">
              <a:off x="941241" y="4058259"/>
              <a:ext cx="984072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75" name="爆発: 8 pt 574">
              <a:extLst>
                <a:ext uri="{FF2B5EF4-FFF2-40B4-BE49-F238E27FC236}">
                  <a16:creationId xmlns:a16="http://schemas.microsoft.com/office/drawing/2014/main" id="{4F222B80-2C97-7185-5042-F2AE1BFE6A1C}"/>
                </a:ext>
              </a:extLst>
            </p:cNvPr>
            <p:cNvSpPr/>
            <p:nvPr/>
          </p:nvSpPr>
          <p:spPr>
            <a:xfrm>
              <a:off x="1453947" y="3480174"/>
              <a:ext cx="504001" cy="331317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6" name="右矢印 299">
              <a:extLst>
                <a:ext uri="{FF2B5EF4-FFF2-40B4-BE49-F238E27FC236}">
                  <a16:creationId xmlns:a16="http://schemas.microsoft.com/office/drawing/2014/main" id="{D51CC5B2-04BF-F25C-E2A7-747B36394118}"/>
                </a:ext>
              </a:extLst>
            </p:cNvPr>
            <p:cNvSpPr/>
            <p:nvPr/>
          </p:nvSpPr>
          <p:spPr>
            <a:xfrm rot="5400000">
              <a:off x="3164881" y="3057686"/>
              <a:ext cx="352475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77" name="右矢印 299">
              <a:extLst>
                <a:ext uri="{FF2B5EF4-FFF2-40B4-BE49-F238E27FC236}">
                  <a16:creationId xmlns:a16="http://schemas.microsoft.com/office/drawing/2014/main" id="{905503A5-D474-CA5D-CBD1-901FB0C4A884}"/>
                </a:ext>
              </a:extLst>
            </p:cNvPr>
            <p:cNvSpPr/>
            <p:nvPr/>
          </p:nvSpPr>
          <p:spPr>
            <a:xfrm rot="5400000">
              <a:off x="1267847" y="4121062"/>
              <a:ext cx="858464" cy="264583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78" name="テキスト ボックス 577">
              <a:extLst>
                <a:ext uri="{FF2B5EF4-FFF2-40B4-BE49-F238E27FC236}">
                  <a16:creationId xmlns:a16="http://schemas.microsoft.com/office/drawing/2014/main" id="{E84BFB4E-86BC-11E0-01C4-B52532F1B9F9}"/>
                </a:ext>
              </a:extLst>
            </p:cNvPr>
            <p:cNvSpPr txBox="1"/>
            <p:nvPr/>
          </p:nvSpPr>
          <p:spPr>
            <a:xfrm>
              <a:off x="1589679" y="4682586"/>
              <a:ext cx="486098" cy="401755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kumimoji="0" lang="en-US" altLang="ja-JP" b="1" kern="0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H</a:t>
              </a:r>
              <a:r>
                <a:rPr kumimoji="0" lang="en-US" altLang="ja-JP" b="1" kern="0" baseline="-25000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endParaRPr kumimoji="0" lang="ja-JP" altLang="en-US" b="1" kern="0" baseline="-250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79" name="右矢印 299">
              <a:extLst>
                <a:ext uri="{FF2B5EF4-FFF2-40B4-BE49-F238E27FC236}">
                  <a16:creationId xmlns:a16="http://schemas.microsoft.com/office/drawing/2014/main" id="{9AFEC730-637D-1BE4-577A-AF865AD531A1}"/>
                </a:ext>
              </a:extLst>
            </p:cNvPr>
            <p:cNvSpPr/>
            <p:nvPr/>
          </p:nvSpPr>
          <p:spPr>
            <a:xfrm rot="5400000">
              <a:off x="2910704" y="3083054"/>
              <a:ext cx="352475" cy="264583"/>
            </a:xfrm>
            <a:prstGeom prst="rightArrow">
              <a:avLst/>
            </a:prstGeom>
            <a:solidFill>
              <a:srgbClr val="D5955B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80" name="爆発: 8 pt 579">
              <a:extLst>
                <a:ext uri="{FF2B5EF4-FFF2-40B4-BE49-F238E27FC236}">
                  <a16:creationId xmlns:a16="http://schemas.microsoft.com/office/drawing/2014/main" id="{699AFA9F-FF5F-9570-C6C8-36913616BBEB}"/>
                </a:ext>
              </a:extLst>
            </p:cNvPr>
            <p:cNvSpPr/>
            <p:nvPr/>
          </p:nvSpPr>
          <p:spPr>
            <a:xfrm>
              <a:off x="2881289" y="3550189"/>
              <a:ext cx="424845" cy="311013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1" name="右矢印 299">
              <a:extLst>
                <a:ext uri="{FF2B5EF4-FFF2-40B4-BE49-F238E27FC236}">
                  <a16:creationId xmlns:a16="http://schemas.microsoft.com/office/drawing/2014/main" id="{7ED328BE-3418-3211-FEB9-81F0D881972E}"/>
                </a:ext>
              </a:extLst>
            </p:cNvPr>
            <p:cNvSpPr/>
            <p:nvPr/>
          </p:nvSpPr>
          <p:spPr>
            <a:xfrm rot="5400000">
              <a:off x="2620405" y="4109023"/>
              <a:ext cx="858464" cy="264583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82" name="右矢印 299">
              <a:extLst>
                <a:ext uri="{FF2B5EF4-FFF2-40B4-BE49-F238E27FC236}">
                  <a16:creationId xmlns:a16="http://schemas.microsoft.com/office/drawing/2014/main" id="{18B40F82-579D-3F82-2E58-FA232E38AB96}"/>
                </a:ext>
              </a:extLst>
            </p:cNvPr>
            <p:cNvSpPr/>
            <p:nvPr/>
          </p:nvSpPr>
          <p:spPr>
            <a:xfrm rot="5400000">
              <a:off x="2849081" y="4058259"/>
              <a:ext cx="984072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83" name="テキスト ボックス 582">
              <a:extLst>
                <a:ext uri="{FF2B5EF4-FFF2-40B4-BE49-F238E27FC236}">
                  <a16:creationId xmlns:a16="http://schemas.microsoft.com/office/drawing/2014/main" id="{DD1F986E-9C06-3621-0C67-520C94367D65}"/>
                </a:ext>
              </a:extLst>
            </p:cNvPr>
            <p:cNvSpPr txBox="1"/>
            <p:nvPr/>
          </p:nvSpPr>
          <p:spPr>
            <a:xfrm>
              <a:off x="2296659" y="4608626"/>
              <a:ext cx="362695" cy="401755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>
                <a:defRPr/>
              </a:pPr>
              <a:r>
                <a:rPr kumimoji="0" lang="en-US" altLang="ja-JP" b="1" kern="0" dirty="0">
                  <a:highlight>
                    <a:srgbClr val="FFFF00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e-</a:t>
              </a:r>
              <a:endParaRPr kumimoji="0" lang="ja-JP" altLang="en-US" b="1" kern="0" baseline="-250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84" name="右矢印 301">
              <a:extLst>
                <a:ext uri="{FF2B5EF4-FFF2-40B4-BE49-F238E27FC236}">
                  <a16:creationId xmlns:a16="http://schemas.microsoft.com/office/drawing/2014/main" id="{554E1D76-B670-233D-8517-133A41403424}"/>
                </a:ext>
              </a:extLst>
            </p:cNvPr>
            <p:cNvSpPr/>
            <p:nvPr/>
          </p:nvSpPr>
          <p:spPr>
            <a:xfrm rot="7530731" flipH="1" flipV="1">
              <a:off x="2247934" y="4029394"/>
              <a:ext cx="960791" cy="254423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85" name="右矢印 301">
              <a:extLst>
                <a:ext uri="{FF2B5EF4-FFF2-40B4-BE49-F238E27FC236}">
                  <a16:creationId xmlns:a16="http://schemas.microsoft.com/office/drawing/2014/main" id="{68E1CA41-FF0B-0BC4-2F48-CEBA9FE9EA63}"/>
                </a:ext>
              </a:extLst>
            </p:cNvPr>
            <p:cNvSpPr/>
            <p:nvPr/>
          </p:nvSpPr>
          <p:spPr>
            <a:xfrm rot="3522338" flipH="1" flipV="1">
              <a:off x="1610264" y="3986971"/>
              <a:ext cx="960791" cy="254423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652" name="テキスト ボックス 651">
            <a:extLst>
              <a:ext uri="{FF2B5EF4-FFF2-40B4-BE49-F238E27FC236}">
                <a16:creationId xmlns:a16="http://schemas.microsoft.com/office/drawing/2014/main" id="{CB60EA3C-6F18-6797-E60A-A2F06BF144DA}"/>
              </a:ext>
            </a:extLst>
          </p:cNvPr>
          <p:cNvSpPr txBox="1"/>
          <p:nvPr/>
        </p:nvSpPr>
        <p:spPr>
          <a:xfrm>
            <a:off x="4642253" y="1867449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Channel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3" name="テキスト ボックス 652">
            <a:extLst>
              <a:ext uri="{FF2B5EF4-FFF2-40B4-BE49-F238E27FC236}">
                <a16:creationId xmlns:a16="http://schemas.microsoft.com/office/drawing/2014/main" id="{78F09BF4-0368-CAA4-9CC6-2B922A72FE47}"/>
              </a:ext>
            </a:extLst>
          </p:cNvPr>
          <p:cNvSpPr txBox="1"/>
          <p:nvPr/>
        </p:nvSpPr>
        <p:spPr>
          <a:xfrm>
            <a:off x="4642253" y="3357031"/>
            <a:ext cx="90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PEM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4" name="テキスト ボックス 653">
            <a:extLst>
              <a:ext uri="{FF2B5EF4-FFF2-40B4-BE49-F238E27FC236}">
                <a16:creationId xmlns:a16="http://schemas.microsoft.com/office/drawing/2014/main" id="{8A1D918B-F3F5-7FDC-0CF1-C03E91EFB101}"/>
              </a:ext>
            </a:extLst>
          </p:cNvPr>
          <p:cNvSpPr txBox="1"/>
          <p:nvPr/>
        </p:nvSpPr>
        <p:spPr>
          <a:xfrm>
            <a:off x="4642253" y="3895290"/>
            <a:ext cx="187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Catalyst Layer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5" name="右中かっこ 654">
            <a:extLst>
              <a:ext uri="{FF2B5EF4-FFF2-40B4-BE49-F238E27FC236}">
                <a16:creationId xmlns:a16="http://schemas.microsoft.com/office/drawing/2014/main" id="{0A1EA728-17B9-22BD-3392-8C6A9F336086}"/>
              </a:ext>
            </a:extLst>
          </p:cNvPr>
          <p:cNvSpPr/>
          <p:nvPr/>
        </p:nvSpPr>
        <p:spPr>
          <a:xfrm>
            <a:off x="4485495" y="2522520"/>
            <a:ext cx="171766" cy="612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6" name="右中かっこ 655">
            <a:extLst>
              <a:ext uri="{FF2B5EF4-FFF2-40B4-BE49-F238E27FC236}">
                <a16:creationId xmlns:a16="http://schemas.microsoft.com/office/drawing/2014/main" id="{C06151F2-0181-816B-2E30-DBAC87971015}"/>
              </a:ext>
            </a:extLst>
          </p:cNvPr>
          <p:cNvSpPr/>
          <p:nvPr/>
        </p:nvSpPr>
        <p:spPr>
          <a:xfrm>
            <a:off x="4485495" y="4177801"/>
            <a:ext cx="171766" cy="612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7" name="右中かっこ 656">
            <a:extLst>
              <a:ext uri="{FF2B5EF4-FFF2-40B4-BE49-F238E27FC236}">
                <a16:creationId xmlns:a16="http://schemas.microsoft.com/office/drawing/2014/main" id="{92CBB3C8-BB0E-6A07-8055-6061D233093B}"/>
              </a:ext>
            </a:extLst>
          </p:cNvPr>
          <p:cNvSpPr/>
          <p:nvPr/>
        </p:nvSpPr>
        <p:spPr>
          <a:xfrm>
            <a:off x="4479270" y="3276067"/>
            <a:ext cx="171766" cy="612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58" name="直線矢印コネクタ 657">
            <a:extLst>
              <a:ext uri="{FF2B5EF4-FFF2-40B4-BE49-F238E27FC236}">
                <a16:creationId xmlns:a16="http://schemas.microsoft.com/office/drawing/2014/main" id="{1EEB62F2-26AF-774D-32E1-D017C88D808A}"/>
              </a:ext>
            </a:extLst>
          </p:cNvPr>
          <p:cNvCxnSpPr>
            <a:cxnSpLocks/>
            <a:stCxn id="546" idx="1"/>
          </p:cNvCxnSpPr>
          <p:nvPr/>
        </p:nvCxnSpPr>
        <p:spPr>
          <a:xfrm flipH="1">
            <a:off x="4474949" y="3186912"/>
            <a:ext cx="167305" cy="26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9" name="直線矢印コネクタ 658">
            <a:extLst>
              <a:ext uri="{FF2B5EF4-FFF2-40B4-BE49-F238E27FC236}">
                <a16:creationId xmlns:a16="http://schemas.microsoft.com/office/drawing/2014/main" id="{19B1BE35-7D54-A284-835D-21C64B0F9415}"/>
              </a:ext>
            </a:extLst>
          </p:cNvPr>
          <p:cNvCxnSpPr>
            <a:cxnSpLocks/>
          </p:cNvCxnSpPr>
          <p:nvPr/>
        </p:nvCxnSpPr>
        <p:spPr>
          <a:xfrm flipH="1" flipV="1">
            <a:off x="4426619" y="4074166"/>
            <a:ext cx="250604" cy="83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0" name="テキスト ボックス 659">
            <a:extLst>
              <a:ext uri="{FF2B5EF4-FFF2-40B4-BE49-F238E27FC236}">
                <a16:creationId xmlns:a16="http://schemas.microsoft.com/office/drawing/2014/main" id="{C60BCD9A-2D4E-E3D2-9572-97C445FD73D6}"/>
              </a:ext>
            </a:extLst>
          </p:cNvPr>
          <p:cNvSpPr txBox="1"/>
          <p:nvPr/>
        </p:nvSpPr>
        <p:spPr>
          <a:xfrm>
            <a:off x="4642253" y="4332661"/>
            <a:ext cx="85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PTL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61" name="直線矢印コネクタ 660">
            <a:extLst>
              <a:ext uri="{FF2B5EF4-FFF2-40B4-BE49-F238E27FC236}">
                <a16:creationId xmlns:a16="http://schemas.microsoft.com/office/drawing/2014/main" id="{895E3447-04D6-5DB1-D456-B87DE1905DC1}"/>
              </a:ext>
            </a:extLst>
          </p:cNvPr>
          <p:cNvCxnSpPr>
            <a:cxnSpLocks/>
            <a:stCxn id="652" idx="1"/>
          </p:cNvCxnSpPr>
          <p:nvPr/>
        </p:nvCxnSpPr>
        <p:spPr>
          <a:xfrm flipH="1">
            <a:off x="3801849" y="2052115"/>
            <a:ext cx="840404" cy="818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2" name="直線矢印コネクタ 661">
            <a:extLst>
              <a:ext uri="{FF2B5EF4-FFF2-40B4-BE49-F238E27FC236}">
                <a16:creationId xmlns:a16="http://schemas.microsoft.com/office/drawing/2014/main" id="{CD152325-F82D-65DE-F21F-4FBFCB70B27D}"/>
              </a:ext>
            </a:extLst>
          </p:cNvPr>
          <p:cNvCxnSpPr>
            <a:cxnSpLocks/>
          </p:cNvCxnSpPr>
          <p:nvPr/>
        </p:nvCxnSpPr>
        <p:spPr>
          <a:xfrm flipH="1" flipV="1">
            <a:off x="3812270" y="5144007"/>
            <a:ext cx="829983" cy="1074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3" name="テキスト ボックス 662">
            <a:extLst>
              <a:ext uri="{FF2B5EF4-FFF2-40B4-BE49-F238E27FC236}">
                <a16:creationId xmlns:a16="http://schemas.microsoft.com/office/drawing/2014/main" id="{28175AB6-7AAA-274C-B5C6-AB41216B9506}"/>
              </a:ext>
            </a:extLst>
          </p:cNvPr>
          <p:cNvSpPr txBox="1"/>
          <p:nvPr/>
        </p:nvSpPr>
        <p:spPr>
          <a:xfrm>
            <a:off x="4626325" y="5041893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Channel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4" name="テキスト ボックス 663">
            <a:extLst>
              <a:ext uri="{FF2B5EF4-FFF2-40B4-BE49-F238E27FC236}">
                <a16:creationId xmlns:a16="http://schemas.microsoft.com/office/drawing/2014/main" id="{86CF24B1-9F20-F208-0E4B-63EA37C0320E}"/>
              </a:ext>
            </a:extLst>
          </p:cNvPr>
          <p:cNvSpPr txBox="1"/>
          <p:nvPr/>
        </p:nvSpPr>
        <p:spPr>
          <a:xfrm>
            <a:off x="47240" y="1607199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Anode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5" name="テキスト ボックス 664">
            <a:extLst>
              <a:ext uri="{FF2B5EF4-FFF2-40B4-BE49-F238E27FC236}">
                <a16:creationId xmlns:a16="http://schemas.microsoft.com/office/drawing/2014/main" id="{7D26A6EC-619E-8BA6-F0DA-779933A2E623}"/>
              </a:ext>
            </a:extLst>
          </p:cNvPr>
          <p:cNvSpPr txBox="1"/>
          <p:nvPr/>
        </p:nvSpPr>
        <p:spPr>
          <a:xfrm>
            <a:off x="47239" y="5267618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Cathode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6" name="テキスト ボックス 665">
            <a:extLst>
              <a:ext uri="{FF2B5EF4-FFF2-40B4-BE49-F238E27FC236}">
                <a16:creationId xmlns:a16="http://schemas.microsoft.com/office/drawing/2014/main" id="{3F34C32F-7646-6CE2-E9A0-1D33848AB026}"/>
              </a:ext>
            </a:extLst>
          </p:cNvPr>
          <p:cNvSpPr txBox="1"/>
          <p:nvPr/>
        </p:nvSpPr>
        <p:spPr>
          <a:xfrm>
            <a:off x="562742" y="886455"/>
            <a:ext cx="419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Schematic of water electrolyzer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7" name="テキスト ボックス 666">
            <a:extLst>
              <a:ext uri="{FF2B5EF4-FFF2-40B4-BE49-F238E27FC236}">
                <a16:creationId xmlns:a16="http://schemas.microsoft.com/office/drawing/2014/main" id="{BC9A5EFE-897A-2A9D-BD28-364E1A7E87A8}"/>
              </a:ext>
            </a:extLst>
          </p:cNvPr>
          <p:cNvSpPr txBox="1"/>
          <p:nvPr/>
        </p:nvSpPr>
        <p:spPr>
          <a:xfrm>
            <a:off x="6517395" y="864027"/>
            <a:ext cx="5475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Cross sectional image of water electrolyzer</a:t>
            </a:r>
          </a:p>
          <a:p>
            <a:r>
              <a:rPr kumimoji="1"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obtained by X-ray CT</a:t>
            </a: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0E8DF033-1D6B-EC60-8EC9-D22E4750BDA5}"/>
              </a:ext>
            </a:extLst>
          </p:cNvPr>
          <p:cNvCxnSpPr>
            <a:cxnSpLocks/>
          </p:cNvCxnSpPr>
          <p:nvPr/>
        </p:nvCxnSpPr>
        <p:spPr>
          <a:xfrm flipV="1">
            <a:off x="5183907" y="2798394"/>
            <a:ext cx="1696498" cy="30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02B6A610-8036-11D0-4299-B1D6AEF58887}"/>
              </a:ext>
            </a:extLst>
          </p:cNvPr>
          <p:cNvCxnSpPr>
            <a:cxnSpLocks/>
          </p:cNvCxnSpPr>
          <p:nvPr/>
        </p:nvCxnSpPr>
        <p:spPr>
          <a:xfrm flipV="1">
            <a:off x="6366360" y="3183305"/>
            <a:ext cx="631848" cy="429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ADBE6C97-C123-7D3F-2C40-4499B6F237C2}"/>
              </a:ext>
            </a:extLst>
          </p:cNvPr>
          <p:cNvCxnSpPr>
            <a:cxnSpLocks/>
          </p:cNvCxnSpPr>
          <p:nvPr/>
        </p:nvCxnSpPr>
        <p:spPr>
          <a:xfrm>
            <a:off x="5290821" y="3537766"/>
            <a:ext cx="1977510" cy="4277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BE0807E8-38B3-4109-2EAC-D9550A6E0EA2}"/>
              </a:ext>
            </a:extLst>
          </p:cNvPr>
          <p:cNvCxnSpPr>
            <a:cxnSpLocks/>
          </p:cNvCxnSpPr>
          <p:nvPr/>
        </p:nvCxnSpPr>
        <p:spPr>
          <a:xfrm>
            <a:off x="6366360" y="4094662"/>
            <a:ext cx="778782" cy="58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1A4C5060-2AC1-CE5A-CC8C-376441D44DBA}"/>
              </a:ext>
            </a:extLst>
          </p:cNvPr>
          <p:cNvCxnSpPr>
            <a:cxnSpLocks/>
          </p:cNvCxnSpPr>
          <p:nvPr/>
        </p:nvCxnSpPr>
        <p:spPr>
          <a:xfrm>
            <a:off x="5161256" y="4516714"/>
            <a:ext cx="1836952" cy="143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C9A65AF-C07C-A3BA-CCF0-42ADE210ACE1}"/>
              </a:ext>
            </a:extLst>
          </p:cNvPr>
          <p:cNvSpPr txBox="1"/>
          <p:nvPr/>
        </p:nvSpPr>
        <p:spPr>
          <a:xfrm>
            <a:off x="124303" y="239405"/>
            <a:ext cx="2798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1. Introduction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75903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A13FD-6B32-6897-AD0D-1B3CB60E6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B2BF4045-AC7E-BDB8-6C97-62FA7A252EFB}"/>
              </a:ext>
            </a:extLst>
          </p:cNvPr>
          <p:cNvSpPr txBox="1"/>
          <p:nvPr/>
        </p:nvSpPr>
        <p:spPr>
          <a:xfrm>
            <a:off x="134112" y="5778392"/>
            <a:ext cx="11992596" cy="862806"/>
          </a:xfrm>
          <a:prstGeom prst="rect">
            <a:avLst/>
          </a:prstGeom>
          <a:solidFill>
            <a:srgbClr val="FF99FF">
              <a:alpha val="5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It is </a:t>
            </a:r>
            <a:r>
              <a:rPr kumimoji="1"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suggested</a:t>
            </a:r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that reaction occur at the catalyst layer witch contact with PTL</a:t>
            </a:r>
          </a:p>
          <a:p>
            <a:pPr algn="ctr"/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due to insufficient electroconductivity in catalyst layer.  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45" name="図 544">
            <a:extLst>
              <a:ext uri="{FF2B5EF4-FFF2-40B4-BE49-F238E27FC236}">
                <a16:creationId xmlns:a16="http://schemas.microsoft.com/office/drawing/2014/main" id="{FDE47DCC-280E-CC89-3F34-4BCCFA4813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921" t="39065" r="31210" b="47092"/>
          <a:stretch>
            <a:fillRect/>
          </a:stretch>
        </p:blipFill>
        <p:spPr>
          <a:xfrm>
            <a:off x="7138917" y="1893881"/>
            <a:ext cx="4232155" cy="3505310"/>
          </a:xfrm>
          <a:prstGeom prst="rect">
            <a:avLst/>
          </a:prstGeom>
          <a:ln w="25400">
            <a:noFill/>
          </a:ln>
        </p:spPr>
      </p:pic>
      <p:sp>
        <p:nvSpPr>
          <p:cNvPr id="666" name="テキスト ボックス 665">
            <a:extLst>
              <a:ext uri="{FF2B5EF4-FFF2-40B4-BE49-F238E27FC236}">
                <a16:creationId xmlns:a16="http://schemas.microsoft.com/office/drawing/2014/main" id="{4DA14851-511C-5B8A-6A4E-B965AC54A6E0}"/>
              </a:ext>
            </a:extLst>
          </p:cNvPr>
          <p:cNvSpPr txBox="1"/>
          <p:nvPr/>
        </p:nvSpPr>
        <p:spPr>
          <a:xfrm>
            <a:off x="562742" y="886455"/>
            <a:ext cx="419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Schematic of water electrolyzer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7" name="テキスト ボックス 666">
            <a:extLst>
              <a:ext uri="{FF2B5EF4-FFF2-40B4-BE49-F238E27FC236}">
                <a16:creationId xmlns:a16="http://schemas.microsoft.com/office/drawing/2014/main" id="{F565FC2A-CE4A-E5C7-1E2C-A1FED92C7F42}"/>
              </a:ext>
            </a:extLst>
          </p:cNvPr>
          <p:cNvSpPr txBox="1"/>
          <p:nvPr/>
        </p:nvSpPr>
        <p:spPr>
          <a:xfrm>
            <a:off x="7138917" y="801684"/>
            <a:ext cx="423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Heterogeneously water transport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BA9F4FE5-932D-CCC9-BA5A-15F3DB94A420}"/>
              </a:ext>
            </a:extLst>
          </p:cNvPr>
          <p:cNvGrpSpPr/>
          <p:nvPr/>
        </p:nvGrpSpPr>
        <p:grpSpPr>
          <a:xfrm>
            <a:off x="7227972" y="3569685"/>
            <a:ext cx="3247601" cy="1322626"/>
            <a:chOff x="7227972" y="3569685"/>
            <a:chExt cx="3247601" cy="1322626"/>
          </a:xfrm>
        </p:grpSpPr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6D4D7C39-F47D-84BA-AFD9-2394680CD0C7}"/>
                </a:ext>
              </a:extLst>
            </p:cNvPr>
            <p:cNvGrpSpPr/>
            <p:nvPr/>
          </p:nvGrpSpPr>
          <p:grpSpPr>
            <a:xfrm>
              <a:off x="7276576" y="3569685"/>
              <a:ext cx="3198997" cy="362841"/>
              <a:chOff x="7276576" y="3569685"/>
              <a:chExt cx="3198997" cy="362841"/>
            </a:xfrm>
          </p:grpSpPr>
          <p:sp>
            <p:nvSpPr>
              <p:cNvPr id="674" name="爆発: 8 pt 673">
                <a:extLst>
                  <a:ext uri="{FF2B5EF4-FFF2-40B4-BE49-F238E27FC236}">
                    <a16:creationId xmlns:a16="http://schemas.microsoft.com/office/drawing/2014/main" id="{556E23F6-A9C0-D0EA-0C64-97822E32A886}"/>
                  </a:ext>
                </a:extLst>
              </p:cNvPr>
              <p:cNvSpPr/>
              <p:nvPr/>
            </p:nvSpPr>
            <p:spPr>
              <a:xfrm>
                <a:off x="7276576" y="3582067"/>
                <a:ext cx="409663" cy="329851"/>
              </a:xfrm>
              <a:prstGeom prst="irregularSeal1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75" name="爆発: 8 pt 674">
                <a:extLst>
                  <a:ext uri="{FF2B5EF4-FFF2-40B4-BE49-F238E27FC236}">
                    <a16:creationId xmlns:a16="http://schemas.microsoft.com/office/drawing/2014/main" id="{89FBFB39-63D8-CC70-E73B-465F4B3F843B}"/>
                  </a:ext>
                </a:extLst>
              </p:cNvPr>
              <p:cNvSpPr/>
              <p:nvPr/>
            </p:nvSpPr>
            <p:spPr>
              <a:xfrm>
                <a:off x="8602121" y="3569685"/>
                <a:ext cx="409663" cy="329851"/>
              </a:xfrm>
              <a:prstGeom prst="irregularSeal1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76" name="爆発: 8 pt 675">
                <a:extLst>
                  <a:ext uri="{FF2B5EF4-FFF2-40B4-BE49-F238E27FC236}">
                    <a16:creationId xmlns:a16="http://schemas.microsoft.com/office/drawing/2014/main" id="{38DB5732-FBA6-8ED1-384E-8914DDB56CEE}"/>
                  </a:ext>
                </a:extLst>
              </p:cNvPr>
              <p:cNvSpPr/>
              <p:nvPr/>
            </p:nvSpPr>
            <p:spPr>
              <a:xfrm>
                <a:off x="10065910" y="3569685"/>
                <a:ext cx="409663" cy="329851"/>
              </a:xfrm>
              <a:prstGeom prst="irregularSeal1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77" name="爆発: 8 pt 676">
                <a:extLst>
                  <a:ext uri="{FF2B5EF4-FFF2-40B4-BE49-F238E27FC236}">
                    <a16:creationId xmlns:a16="http://schemas.microsoft.com/office/drawing/2014/main" id="{15C4D5FE-AFBC-11A4-B997-6C580F3D4FD6}"/>
                  </a:ext>
                </a:extLst>
              </p:cNvPr>
              <p:cNvSpPr/>
              <p:nvPr/>
            </p:nvSpPr>
            <p:spPr>
              <a:xfrm>
                <a:off x="8951793" y="3578388"/>
                <a:ext cx="409663" cy="329851"/>
              </a:xfrm>
              <a:prstGeom prst="irregularSeal1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78" name="爆発: 8 pt 677">
                <a:extLst>
                  <a:ext uri="{FF2B5EF4-FFF2-40B4-BE49-F238E27FC236}">
                    <a16:creationId xmlns:a16="http://schemas.microsoft.com/office/drawing/2014/main" id="{E0978EEE-A8F0-7746-BC69-2CEED9918122}"/>
                  </a:ext>
                </a:extLst>
              </p:cNvPr>
              <p:cNvSpPr/>
              <p:nvPr/>
            </p:nvSpPr>
            <p:spPr>
              <a:xfrm>
                <a:off x="9272831" y="3602675"/>
                <a:ext cx="409663" cy="329851"/>
              </a:xfrm>
              <a:prstGeom prst="irregularSeal1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79" name="爆発: 8 pt 678">
                <a:extLst>
                  <a:ext uri="{FF2B5EF4-FFF2-40B4-BE49-F238E27FC236}">
                    <a16:creationId xmlns:a16="http://schemas.microsoft.com/office/drawing/2014/main" id="{C3B024FA-4AC7-078D-A3A5-9BAFB562F26B}"/>
                  </a:ext>
                </a:extLst>
              </p:cNvPr>
              <p:cNvSpPr/>
              <p:nvPr/>
            </p:nvSpPr>
            <p:spPr>
              <a:xfrm>
                <a:off x="9633305" y="3578388"/>
                <a:ext cx="409663" cy="329851"/>
              </a:xfrm>
              <a:prstGeom prst="irregularSeal1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BDC9CB41-211C-F82C-E5EC-BAE6D7EBCAD7}"/>
                </a:ext>
              </a:extLst>
            </p:cNvPr>
            <p:cNvGrpSpPr/>
            <p:nvPr/>
          </p:nvGrpSpPr>
          <p:grpSpPr>
            <a:xfrm>
              <a:off x="7227972" y="3885265"/>
              <a:ext cx="3145328" cy="1007046"/>
              <a:chOff x="7227972" y="3885265"/>
              <a:chExt cx="3145328" cy="1007046"/>
            </a:xfrm>
          </p:grpSpPr>
          <p:sp>
            <p:nvSpPr>
              <p:cNvPr id="2" name="右矢印 299">
                <a:extLst>
                  <a:ext uri="{FF2B5EF4-FFF2-40B4-BE49-F238E27FC236}">
                    <a16:creationId xmlns:a16="http://schemas.microsoft.com/office/drawing/2014/main" id="{77A47C3C-CADC-4A3D-1942-A348876044CF}"/>
                  </a:ext>
                </a:extLst>
              </p:cNvPr>
              <p:cNvSpPr/>
              <p:nvPr/>
            </p:nvSpPr>
            <p:spPr>
              <a:xfrm rot="5400000">
                <a:off x="6959926" y="4267983"/>
                <a:ext cx="984072" cy="264583"/>
              </a:xfrm>
              <a:prstGeom prst="rightArrow">
                <a:avLst/>
              </a:prstGeom>
              <a:solidFill>
                <a:srgbClr val="00B0F0"/>
              </a:solidFill>
              <a:ln w="127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4408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ja-JP" altLang="en-US" b="1" kern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" name="右矢印 299">
                <a:extLst>
                  <a:ext uri="{FF2B5EF4-FFF2-40B4-BE49-F238E27FC236}">
                    <a16:creationId xmlns:a16="http://schemas.microsoft.com/office/drawing/2014/main" id="{81F3A298-926C-B645-B9B9-E0D323C4CB85}"/>
                  </a:ext>
                </a:extLst>
              </p:cNvPr>
              <p:cNvSpPr/>
              <p:nvPr/>
            </p:nvSpPr>
            <p:spPr>
              <a:xfrm rot="5400000">
                <a:off x="8296276" y="4246319"/>
                <a:ext cx="984072" cy="264583"/>
              </a:xfrm>
              <a:prstGeom prst="rightArrow">
                <a:avLst/>
              </a:prstGeom>
              <a:solidFill>
                <a:srgbClr val="00B0F0"/>
              </a:solidFill>
              <a:ln w="127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4408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ja-JP" altLang="en-US" b="1" kern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" name="右矢印 299">
                <a:extLst>
                  <a:ext uri="{FF2B5EF4-FFF2-40B4-BE49-F238E27FC236}">
                    <a16:creationId xmlns:a16="http://schemas.microsoft.com/office/drawing/2014/main" id="{AA4CA75E-9E27-C4DC-77B0-A57DD8785162}"/>
                  </a:ext>
                </a:extLst>
              </p:cNvPr>
              <p:cNvSpPr/>
              <p:nvPr/>
            </p:nvSpPr>
            <p:spPr>
              <a:xfrm rot="5400000">
                <a:off x="8642712" y="4246319"/>
                <a:ext cx="984072" cy="264583"/>
              </a:xfrm>
              <a:prstGeom prst="rightArrow">
                <a:avLst/>
              </a:prstGeom>
              <a:solidFill>
                <a:srgbClr val="00B0F0"/>
              </a:solidFill>
              <a:ln w="127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4408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ja-JP" altLang="en-US" b="1" kern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" name="右矢印 299">
                <a:extLst>
                  <a:ext uri="{FF2B5EF4-FFF2-40B4-BE49-F238E27FC236}">
                    <a16:creationId xmlns:a16="http://schemas.microsoft.com/office/drawing/2014/main" id="{5833373C-630F-8517-62A6-2B63644C0912}"/>
                  </a:ext>
                </a:extLst>
              </p:cNvPr>
              <p:cNvSpPr/>
              <p:nvPr/>
            </p:nvSpPr>
            <p:spPr>
              <a:xfrm rot="5400000">
                <a:off x="9052586" y="4245009"/>
                <a:ext cx="984072" cy="264583"/>
              </a:xfrm>
              <a:prstGeom prst="rightArrow">
                <a:avLst/>
              </a:prstGeom>
              <a:solidFill>
                <a:srgbClr val="00B0F0"/>
              </a:solidFill>
              <a:ln w="127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4408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ja-JP" altLang="en-US" b="1" kern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6" name="右矢印 299">
                <a:extLst>
                  <a:ext uri="{FF2B5EF4-FFF2-40B4-BE49-F238E27FC236}">
                    <a16:creationId xmlns:a16="http://schemas.microsoft.com/office/drawing/2014/main" id="{0EA4839C-28B7-0BBE-9D06-5C0AAAD34DDF}"/>
                  </a:ext>
                </a:extLst>
              </p:cNvPr>
              <p:cNvSpPr/>
              <p:nvPr/>
            </p:nvSpPr>
            <p:spPr>
              <a:xfrm rot="5400000">
                <a:off x="9365129" y="4260763"/>
                <a:ext cx="984072" cy="264583"/>
              </a:xfrm>
              <a:prstGeom prst="rightArrow">
                <a:avLst/>
              </a:prstGeom>
              <a:solidFill>
                <a:srgbClr val="00B0F0"/>
              </a:solidFill>
              <a:ln w="127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4408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ja-JP" altLang="en-US" b="1" kern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" name="右矢印 299">
                <a:extLst>
                  <a:ext uri="{FF2B5EF4-FFF2-40B4-BE49-F238E27FC236}">
                    <a16:creationId xmlns:a16="http://schemas.microsoft.com/office/drawing/2014/main" id="{D9AD2A0B-C131-A409-DF63-2CB2AC203CAC}"/>
                  </a:ext>
                </a:extLst>
              </p:cNvPr>
              <p:cNvSpPr/>
              <p:nvPr/>
            </p:nvSpPr>
            <p:spPr>
              <a:xfrm rot="5400000">
                <a:off x="9748973" y="4267983"/>
                <a:ext cx="984072" cy="264583"/>
              </a:xfrm>
              <a:prstGeom prst="rightArrow">
                <a:avLst/>
              </a:prstGeom>
              <a:solidFill>
                <a:srgbClr val="00B0F0"/>
              </a:solidFill>
              <a:ln w="12700" cap="flat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4408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0" lang="ja-JP" altLang="en-US" b="1" kern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6F61B34-EF05-BFD3-6775-EA58CCFAA0A7}"/>
                  </a:ext>
                </a:extLst>
              </p:cNvPr>
              <p:cNvSpPr txBox="1"/>
              <p:nvPr/>
            </p:nvSpPr>
            <p:spPr>
              <a:xfrm>
                <a:off x="7227972" y="4146288"/>
                <a:ext cx="504000" cy="324000"/>
              </a:xfrm>
              <a:prstGeom prst="rect">
                <a:avLst/>
              </a:prstGeom>
              <a:solidFill>
                <a:sysClr val="window" lastClr="FFFFFF">
                  <a:alpha val="70000"/>
                </a:sysClr>
              </a:solidFill>
              <a:effectLst>
                <a:softEdge rad="12700"/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defTabSz="84408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0" lang="en-US" altLang="ja-JP" b="1" kern="0" dirty="0">
                    <a:solidFill>
                      <a:srgbClr val="0033CC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H</a:t>
                </a:r>
                <a:r>
                  <a:rPr kumimoji="0" lang="en-US" altLang="ja-JP" b="1" kern="0" baseline="-25000" dirty="0">
                    <a:solidFill>
                      <a:srgbClr val="0033CC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2</a:t>
                </a:r>
                <a:r>
                  <a:rPr kumimoji="0" lang="en-US" altLang="ja-JP" b="1" kern="0" dirty="0">
                    <a:solidFill>
                      <a:srgbClr val="0033CC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O</a:t>
                </a:r>
                <a:endParaRPr kumimoji="0" lang="ja-JP" altLang="en-US" b="1" kern="0" baseline="3000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6DB97EE4-E508-CD27-6567-8F660F33D1B2}"/>
              </a:ext>
            </a:extLst>
          </p:cNvPr>
          <p:cNvGrpSpPr/>
          <p:nvPr/>
        </p:nvGrpSpPr>
        <p:grpSpPr>
          <a:xfrm>
            <a:off x="7703798" y="3536640"/>
            <a:ext cx="3721266" cy="307329"/>
            <a:chOff x="7703798" y="3536640"/>
            <a:chExt cx="3721266" cy="307329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5B37EC89-EEE4-751B-2183-259FEBFAE7D1}"/>
                </a:ext>
              </a:extLst>
            </p:cNvPr>
            <p:cNvGrpSpPr/>
            <p:nvPr/>
          </p:nvGrpSpPr>
          <p:grpSpPr>
            <a:xfrm>
              <a:off x="7703798" y="3536640"/>
              <a:ext cx="262540" cy="220894"/>
              <a:chOff x="12917714" y="4539305"/>
              <a:chExt cx="711200" cy="468707"/>
            </a:xfrm>
          </p:grpSpPr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D8AD87E2-6A90-CFDD-B4F9-7577A7CBD2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7714" y="4539305"/>
                <a:ext cx="711200" cy="46870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>
                <a:extLst>
                  <a:ext uri="{FF2B5EF4-FFF2-40B4-BE49-F238E27FC236}">
                    <a16:creationId xmlns:a16="http://schemas.microsoft.com/office/drawing/2014/main" id="{6C771C93-FC6A-93F7-9885-6E61F841AA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17714" y="4539305"/>
                <a:ext cx="711200" cy="46870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6EF1B605-3A55-883B-EBEF-886662BAD818}"/>
                </a:ext>
              </a:extLst>
            </p:cNvPr>
            <p:cNvGrpSpPr/>
            <p:nvPr/>
          </p:nvGrpSpPr>
          <p:grpSpPr>
            <a:xfrm>
              <a:off x="8048240" y="3567652"/>
              <a:ext cx="262540" cy="220894"/>
              <a:chOff x="12917714" y="4539305"/>
              <a:chExt cx="711200" cy="468707"/>
            </a:xfrm>
          </p:grpSpPr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E01DBC11-79A4-E3DF-67C3-49EA4D9BDD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7714" y="4539305"/>
                <a:ext cx="711200" cy="46870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4E450FE6-C671-868A-71B4-14E5EFE7C4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17714" y="4539305"/>
                <a:ext cx="711200" cy="46870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291A0F2F-9452-EC18-190B-90FAE36A0F55}"/>
                </a:ext>
              </a:extLst>
            </p:cNvPr>
            <p:cNvGrpSpPr/>
            <p:nvPr/>
          </p:nvGrpSpPr>
          <p:grpSpPr>
            <a:xfrm>
              <a:off x="8362131" y="3588052"/>
              <a:ext cx="262540" cy="220894"/>
              <a:chOff x="12917714" y="4539305"/>
              <a:chExt cx="711200" cy="468707"/>
            </a:xfrm>
          </p:grpSpPr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3C9171D7-D09A-826A-4CB8-213089821C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7714" y="4539305"/>
                <a:ext cx="711200" cy="46870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>
                <a:extLst>
                  <a:ext uri="{FF2B5EF4-FFF2-40B4-BE49-F238E27FC236}">
                    <a16:creationId xmlns:a16="http://schemas.microsoft.com/office/drawing/2014/main" id="{9FEF49A6-018C-A3C9-7978-482418978B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17714" y="4539305"/>
                <a:ext cx="711200" cy="46870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2B5EE05E-F1F0-2994-6996-2F61EFF63C13}"/>
                </a:ext>
              </a:extLst>
            </p:cNvPr>
            <p:cNvGrpSpPr/>
            <p:nvPr/>
          </p:nvGrpSpPr>
          <p:grpSpPr>
            <a:xfrm>
              <a:off x="10504191" y="3571663"/>
              <a:ext cx="262540" cy="220894"/>
              <a:chOff x="12917714" y="4539305"/>
              <a:chExt cx="711200" cy="468707"/>
            </a:xfrm>
          </p:grpSpPr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495971EA-0F6D-1137-7A5F-D20F5CC047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7714" y="4539305"/>
                <a:ext cx="711200" cy="46870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7D940380-430C-D63C-2498-0008C0073E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17714" y="4539305"/>
                <a:ext cx="711200" cy="46870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B9818E95-87E6-6AEA-9AB0-6468EC038BFE}"/>
                </a:ext>
              </a:extLst>
            </p:cNvPr>
            <p:cNvGrpSpPr/>
            <p:nvPr/>
          </p:nvGrpSpPr>
          <p:grpSpPr>
            <a:xfrm>
              <a:off x="10848633" y="3602675"/>
              <a:ext cx="262540" cy="220894"/>
              <a:chOff x="12917714" y="4539305"/>
              <a:chExt cx="711200" cy="468707"/>
            </a:xfrm>
          </p:grpSpPr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77C1028F-5F39-7BD1-36EF-5A3E6DA975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7714" y="4539305"/>
                <a:ext cx="711200" cy="46870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B1B1415C-3393-7EF3-09F7-2699F4AF4F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17714" y="4539305"/>
                <a:ext cx="711200" cy="46870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CC9A725C-36E0-EF90-6A3D-3DC33BC27B1D}"/>
                </a:ext>
              </a:extLst>
            </p:cNvPr>
            <p:cNvGrpSpPr/>
            <p:nvPr/>
          </p:nvGrpSpPr>
          <p:grpSpPr>
            <a:xfrm>
              <a:off x="11162524" y="3623075"/>
              <a:ext cx="262540" cy="220894"/>
              <a:chOff x="12917714" y="4539305"/>
              <a:chExt cx="711200" cy="468707"/>
            </a:xfrm>
          </p:grpSpPr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B95A6CFC-6210-8203-6FF3-E36B71CD6C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7714" y="4539305"/>
                <a:ext cx="711200" cy="46870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0DC98D6A-3896-D104-BC8C-F8EBD9653E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17714" y="4539305"/>
                <a:ext cx="711200" cy="46870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45ED7215-351E-DE5E-1067-B1D9A5660B3F}"/>
              </a:ext>
            </a:extLst>
          </p:cNvPr>
          <p:cNvCxnSpPr>
            <a:cxnSpLocks/>
          </p:cNvCxnSpPr>
          <p:nvPr/>
        </p:nvCxnSpPr>
        <p:spPr>
          <a:xfrm flipV="1">
            <a:off x="5183907" y="2798394"/>
            <a:ext cx="1696498" cy="30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E7FBF3AA-AAE8-1399-8D94-21FA24A9BD5C}"/>
              </a:ext>
            </a:extLst>
          </p:cNvPr>
          <p:cNvCxnSpPr>
            <a:cxnSpLocks/>
          </p:cNvCxnSpPr>
          <p:nvPr/>
        </p:nvCxnSpPr>
        <p:spPr>
          <a:xfrm flipV="1">
            <a:off x="6366360" y="3183305"/>
            <a:ext cx="631848" cy="429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6305CD15-7799-5DA4-1A84-5B5D74AAB54C}"/>
              </a:ext>
            </a:extLst>
          </p:cNvPr>
          <p:cNvCxnSpPr>
            <a:cxnSpLocks/>
          </p:cNvCxnSpPr>
          <p:nvPr/>
        </p:nvCxnSpPr>
        <p:spPr>
          <a:xfrm>
            <a:off x="5290821" y="3537766"/>
            <a:ext cx="1977510" cy="4277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003F273C-858F-7EA4-00EE-1CD93294856A}"/>
              </a:ext>
            </a:extLst>
          </p:cNvPr>
          <p:cNvCxnSpPr>
            <a:cxnSpLocks/>
          </p:cNvCxnSpPr>
          <p:nvPr/>
        </p:nvCxnSpPr>
        <p:spPr>
          <a:xfrm>
            <a:off x="6366360" y="4094662"/>
            <a:ext cx="778782" cy="581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55FA525D-B1D0-DDEA-A970-9568E6748757}"/>
              </a:ext>
            </a:extLst>
          </p:cNvPr>
          <p:cNvCxnSpPr>
            <a:cxnSpLocks/>
          </p:cNvCxnSpPr>
          <p:nvPr/>
        </p:nvCxnSpPr>
        <p:spPr>
          <a:xfrm>
            <a:off x="5161256" y="4516714"/>
            <a:ext cx="1836952" cy="143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3901D40-584E-3B60-298D-196EFC34BCEA}"/>
              </a:ext>
            </a:extLst>
          </p:cNvPr>
          <p:cNvSpPr txBox="1"/>
          <p:nvPr/>
        </p:nvSpPr>
        <p:spPr>
          <a:xfrm>
            <a:off x="124303" y="239405"/>
            <a:ext cx="2798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1. Introduction</a:t>
            </a:r>
            <a:endParaRPr kumimoji="1" lang="ja-JP" altLang="en-US" sz="2400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2D9183D-6AEC-79F7-F12F-B3239E2A2537}"/>
              </a:ext>
            </a:extLst>
          </p:cNvPr>
          <p:cNvSpPr txBox="1"/>
          <p:nvPr/>
        </p:nvSpPr>
        <p:spPr>
          <a:xfrm>
            <a:off x="4642254" y="3002246"/>
            <a:ext cx="187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Catalyst Layer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CB0B6A3-B638-923D-09D5-23AE2DC129AA}"/>
              </a:ext>
            </a:extLst>
          </p:cNvPr>
          <p:cNvSpPr txBox="1"/>
          <p:nvPr/>
        </p:nvSpPr>
        <p:spPr>
          <a:xfrm>
            <a:off x="4642253" y="2653530"/>
            <a:ext cx="75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PTL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53A81B8B-3435-6FB6-31BB-A10B3ACC342D}"/>
              </a:ext>
            </a:extLst>
          </p:cNvPr>
          <p:cNvGrpSpPr/>
          <p:nvPr/>
        </p:nvGrpSpPr>
        <p:grpSpPr>
          <a:xfrm>
            <a:off x="572073" y="1647715"/>
            <a:ext cx="3828776" cy="4000310"/>
            <a:chOff x="572073" y="1241315"/>
            <a:chExt cx="3828776" cy="4000310"/>
          </a:xfrm>
        </p:grpSpPr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75ED7B79-F330-27D8-0F9C-965A44C3CEA6}"/>
                </a:ext>
              </a:extLst>
            </p:cNvPr>
            <p:cNvSpPr/>
            <p:nvPr/>
          </p:nvSpPr>
          <p:spPr>
            <a:xfrm>
              <a:off x="614092" y="1241315"/>
              <a:ext cx="3786757" cy="8628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41B6BE1B-05C8-8CA9-BC18-CE54B6704B7E}"/>
                </a:ext>
              </a:extLst>
            </p:cNvPr>
            <p:cNvSpPr/>
            <p:nvPr/>
          </p:nvSpPr>
          <p:spPr>
            <a:xfrm>
              <a:off x="2857930" y="1507956"/>
              <a:ext cx="1150442" cy="59798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0CD144C9-79C5-06F4-E25C-EAD7F501E45F}"/>
                </a:ext>
              </a:extLst>
            </p:cNvPr>
            <p:cNvSpPr/>
            <p:nvPr/>
          </p:nvSpPr>
          <p:spPr>
            <a:xfrm>
              <a:off x="1023881" y="1507956"/>
              <a:ext cx="1150442" cy="59798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C3D65EB7-0CB5-C436-9EB7-C97D9605F024}"/>
                </a:ext>
              </a:extLst>
            </p:cNvPr>
            <p:cNvSpPr/>
            <p:nvPr/>
          </p:nvSpPr>
          <p:spPr>
            <a:xfrm>
              <a:off x="611992" y="2104121"/>
              <a:ext cx="3786757" cy="64424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C927976B-C684-3F76-64F7-2D8AD75578A8}"/>
                </a:ext>
              </a:extLst>
            </p:cNvPr>
            <p:cNvGrpSpPr/>
            <p:nvPr/>
          </p:nvGrpSpPr>
          <p:grpSpPr>
            <a:xfrm>
              <a:off x="1448833" y="1507956"/>
              <a:ext cx="2233401" cy="1426000"/>
              <a:chOff x="-3053616" y="1574741"/>
              <a:chExt cx="2233401" cy="1426000"/>
            </a:xfrm>
            <a:solidFill>
              <a:schemeClr val="bg1"/>
            </a:solidFill>
          </p:grpSpPr>
          <p:sp>
            <p:nvSpPr>
              <p:cNvPr id="519" name="楕円 518">
                <a:extLst>
                  <a:ext uri="{FF2B5EF4-FFF2-40B4-BE49-F238E27FC236}">
                    <a16:creationId xmlns:a16="http://schemas.microsoft.com/office/drawing/2014/main" id="{6028F975-371D-34FE-413E-7A7053B42EB5}"/>
                  </a:ext>
                </a:extLst>
              </p:cNvPr>
              <p:cNvSpPr/>
              <p:nvPr/>
            </p:nvSpPr>
            <p:spPr>
              <a:xfrm>
                <a:off x="-2755900" y="1996679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0" name="楕円 519">
                <a:extLst>
                  <a:ext uri="{FF2B5EF4-FFF2-40B4-BE49-F238E27FC236}">
                    <a16:creationId xmlns:a16="http://schemas.microsoft.com/office/drawing/2014/main" id="{4835C83A-DCF9-BDD7-1499-47302787C421}"/>
                  </a:ext>
                </a:extLst>
              </p:cNvPr>
              <p:cNvSpPr/>
              <p:nvPr/>
            </p:nvSpPr>
            <p:spPr>
              <a:xfrm>
                <a:off x="-2947548" y="2225707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1" name="楕円 520">
                <a:extLst>
                  <a:ext uri="{FF2B5EF4-FFF2-40B4-BE49-F238E27FC236}">
                    <a16:creationId xmlns:a16="http://schemas.microsoft.com/office/drawing/2014/main" id="{E4E4E8DE-4018-EBFD-E571-7FF1177EDF74}"/>
                  </a:ext>
                </a:extLst>
              </p:cNvPr>
              <p:cNvSpPr/>
              <p:nvPr/>
            </p:nvSpPr>
            <p:spPr>
              <a:xfrm>
                <a:off x="-2755900" y="2454735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2" name="楕円 521">
                <a:extLst>
                  <a:ext uri="{FF2B5EF4-FFF2-40B4-BE49-F238E27FC236}">
                    <a16:creationId xmlns:a16="http://schemas.microsoft.com/office/drawing/2014/main" id="{4B6A85CF-ECF8-6CC2-7A13-139533B39C83}"/>
                  </a:ext>
                </a:extLst>
              </p:cNvPr>
              <p:cNvSpPr/>
              <p:nvPr/>
            </p:nvSpPr>
            <p:spPr>
              <a:xfrm>
                <a:off x="-3046433" y="2593081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3" name="楕円 522">
                <a:extLst>
                  <a:ext uri="{FF2B5EF4-FFF2-40B4-BE49-F238E27FC236}">
                    <a16:creationId xmlns:a16="http://schemas.microsoft.com/office/drawing/2014/main" id="{7244FBEC-8674-3903-9774-A9B5CA25CB76}"/>
                  </a:ext>
                </a:extLst>
              </p:cNvPr>
              <p:cNvSpPr/>
              <p:nvPr/>
            </p:nvSpPr>
            <p:spPr>
              <a:xfrm>
                <a:off x="-1450818" y="2708353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4" name="楕円 523">
                <a:extLst>
                  <a:ext uri="{FF2B5EF4-FFF2-40B4-BE49-F238E27FC236}">
                    <a16:creationId xmlns:a16="http://schemas.microsoft.com/office/drawing/2014/main" id="{5F4CBF8C-22C1-67AE-24ED-E20F18CF6548}"/>
                  </a:ext>
                </a:extLst>
              </p:cNvPr>
              <p:cNvSpPr/>
              <p:nvPr/>
            </p:nvSpPr>
            <p:spPr>
              <a:xfrm>
                <a:off x="-1279135" y="2479389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5" name="楕円 524">
                <a:extLst>
                  <a:ext uri="{FF2B5EF4-FFF2-40B4-BE49-F238E27FC236}">
                    <a16:creationId xmlns:a16="http://schemas.microsoft.com/office/drawing/2014/main" id="{5B92B028-775D-FDA9-75E5-F97DEE2E0642}"/>
                  </a:ext>
                </a:extLst>
              </p:cNvPr>
              <p:cNvSpPr/>
              <p:nvPr/>
            </p:nvSpPr>
            <p:spPr>
              <a:xfrm>
                <a:off x="-1298514" y="2176236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6" name="楕円 525">
                <a:extLst>
                  <a:ext uri="{FF2B5EF4-FFF2-40B4-BE49-F238E27FC236}">
                    <a16:creationId xmlns:a16="http://schemas.microsoft.com/office/drawing/2014/main" id="{2285DFE9-29CA-7404-1423-81A3BAED6EFA}"/>
                  </a:ext>
                </a:extLst>
              </p:cNvPr>
              <p:cNvSpPr/>
              <p:nvPr/>
            </p:nvSpPr>
            <p:spPr>
              <a:xfrm>
                <a:off x="-1352155" y="1780059"/>
                <a:ext cx="531940" cy="46053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7" name="楕円 526">
                <a:extLst>
                  <a:ext uri="{FF2B5EF4-FFF2-40B4-BE49-F238E27FC236}">
                    <a16:creationId xmlns:a16="http://schemas.microsoft.com/office/drawing/2014/main" id="{1C307973-89E4-7C4A-8D65-032096E21A8F}"/>
                  </a:ext>
                </a:extLst>
              </p:cNvPr>
              <p:cNvSpPr/>
              <p:nvPr/>
            </p:nvSpPr>
            <p:spPr>
              <a:xfrm>
                <a:off x="-3053616" y="1574741"/>
                <a:ext cx="531560" cy="49977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15D6B101-8E98-577C-2EBF-214C60A6BFDC}"/>
                </a:ext>
              </a:extLst>
            </p:cNvPr>
            <p:cNvGrpSpPr/>
            <p:nvPr/>
          </p:nvGrpSpPr>
          <p:grpSpPr>
            <a:xfrm>
              <a:off x="703202" y="2063692"/>
              <a:ext cx="3658110" cy="718395"/>
              <a:chOff x="-3799247" y="2143177"/>
              <a:chExt cx="3658110" cy="718395"/>
            </a:xfrm>
          </p:grpSpPr>
          <p:cxnSp>
            <p:nvCxnSpPr>
              <p:cNvPr id="107" name="直線コネクタ 106">
                <a:extLst>
                  <a:ext uri="{FF2B5EF4-FFF2-40B4-BE49-F238E27FC236}">
                    <a16:creationId xmlns:a16="http://schemas.microsoft.com/office/drawing/2014/main" id="{C2DFDC40-8B09-D29C-B9BD-9774B899AB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66186" y="2251972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線コネクタ 107">
                <a:extLst>
                  <a:ext uri="{FF2B5EF4-FFF2-40B4-BE49-F238E27FC236}">
                    <a16:creationId xmlns:a16="http://schemas.microsoft.com/office/drawing/2014/main" id="{F6E01699-619B-18D4-9827-C9AF3B637A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737644" y="233525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コネクタ 108">
                <a:extLst>
                  <a:ext uri="{FF2B5EF4-FFF2-40B4-BE49-F238E27FC236}">
                    <a16:creationId xmlns:a16="http://schemas.microsoft.com/office/drawing/2014/main" id="{3DE91B22-F8DC-4B8A-0498-7BA527109A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023612" y="225867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線コネクタ 109">
                <a:extLst>
                  <a:ext uri="{FF2B5EF4-FFF2-40B4-BE49-F238E27FC236}">
                    <a16:creationId xmlns:a16="http://schemas.microsoft.com/office/drawing/2014/main" id="{D0CDDD75-817C-3D21-8907-D16594E3DE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71212" y="2556772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コネクタ 110">
                <a:extLst>
                  <a:ext uri="{FF2B5EF4-FFF2-40B4-BE49-F238E27FC236}">
                    <a16:creationId xmlns:a16="http://schemas.microsoft.com/office/drawing/2014/main" id="{0F41B799-2729-5BD7-15A6-32446D3F54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799247" y="214808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>
                <a:extLst>
                  <a:ext uri="{FF2B5EF4-FFF2-40B4-BE49-F238E27FC236}">
                    <a16:creationId xmlns:a16="http://schemas.microsoft.com/office/drawing/2014/main" id="{C790BC4C-C11E-F9BF-EDC1-DA8C93944B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770705" y="223137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>
                <a:extLst>
                  <a:ext uri="{FF2B5EF4-FFF2-40B4-BE49-F238E27FC236}">
                    <a16:creationId xmlns:a16="http://schemas.microsoft.com/office/drawing/2014/main" id="{5D47944D-0A69-9CD8-3E0F-9C3B5A38E2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043349" y="2143177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コネクタ 113">
                <a:extLst>
                  <a:ext uri="{FF2B5EF4-FFF2-40B4-BE49-F238E27FC236}">
                    <a16:creationId xmlns:a16="http://schemas.microsoft.com/office/drawing/2014/main" id="{6CE1D6BB-55DB-8F30-84DD-9ADAEA8090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4273" y="2452886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>
                <a:extLst>
                  <a:ext uri="{FF2B5EF4-FFF2-40B4-BE49-F238E27FC236}">
                    <a16:creationId xmlns:a16="http://schemas.microsoft.com/office/drawing/2014/main" id="{21D9B04E-CBAE-0DF2-4886-6F97404F59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608711" y="245288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線コネクタ 115">
                <a:extLst>
                  <a:ext uri="{FF2B5EF4-FFF2-40B4-BE49-F238E27FC236}">
                    <a16:creationId xmlns:a16="http://schemas.microsoft.com/office/drawing/2014/main" id="{222ABE56-F638-78AF-6637-DDAF116826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580169" y="253617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コネクタ 116">
                <a:extLst>
                  <a:ext uri="{FF2B5EF4-FFF2-40B4-BE49-F238E27FC236}">
                    <a16:creationId xmlns:a16="http://schemas.microsoft.com/office/drawing/2014/main" id="{03136787-098F-0C66-D4B3-FAC70AE42C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866137" y="245959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コネクタ 117">
                <a:extLst>
                  <a:ext uri="{FF2B5EF4-FFF2-40B4-BE49-F238E27FC236}">
                    <a16:creationId xmlns:a16="http://schemas.microsoft.com/office/drawing/2014/main" id="{31DB2664-F7A6-F2AD-8E13-16A6BAB97B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441894" y="2614658"/>
                <a:ext cx="470394" cy="17744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>
                <a:extLst>
                  <a:ext uri="{FF2B5EF4-FFF2-40B4-BE49-F238E27FC236}">
                    <a16:creationId xmlns:a16="http://schemas.microsoft.com/office/drawing/2014/main" id="{E508FED6-F28B-4B31-C61A-CA41A18B20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275744" y="2275052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線コネクタ 120">
                <a:extLst>
                  <a:ext uri="{FF2B5EF4-FFF2-40B4-BE49-F238E27FC236}">
                    <a16:creationId xmlns:a16="http://schemas.microsoft.com/office/drawing/2014/main" id="{F1D48D3A-6EDE-CFD4-B5FA-4A245FC88D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247202" y="235833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線コネクタ 121">
                <a:extLst>
                  <a:ext uri="{FF2B5EF4-FFF2-40B4-BE49-F238E27FC236}">
                    <a16:creationId xmlns:a16="http://schemas.microsoft.com/office/drawing/2014/main" id="{D149CA15-A480-C719-AF14-503BB9E82C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533170" y="228175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コネクタ 122">
                <a:extLst>
                  <a:ext uri="{FF2B5EF4-FFF2-40B4-BE49-F238E27FC236}">
                    <a16:creationId xmlns:a16="http://schemas.microsoft.com/office/drawing/2014/main" id="{9EE06EB1-5951-8203-60D9-93E5C516A6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380770" y="2579852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線コネクタ 123">
                <a:extLst>
                  <a:ext uri="{FF2B5EF4-FFF2-40B4-BE49-F238E27FC236}">
                    <a16:creationId xmlns:a16="http://schemas.microsoft.com/office/drawing/2014/main" id="{06974B81-545B-56C8-D343-2632DF96FB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361693" y="235194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コネクタ 124">
                <a:extLst>
                  <a:ext uri="{FF2B5EF4-FFF2-40B4-BE49-F238E27FC236}">
                    <a16:creationId xmlns:a16="http://schemas.microsoft.com/office/drawing/2014/main" id="{0AF67548-82E6-4538-BC96-EBD4BBE4BA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325368" y="2435232"/>
                <a:ext cx="543622" cy="387688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コネクタ 125">
                <a:extLst>
                  <a:ext uri="{FF2B5EF4-FFF2-40B4-BE49-F238E27FC236}">
                    <a16:creationId xmlns:a16="http://schemas.microsoft.com/office/drawing/2014/main" id="{8A646111-B133-2AFE-3DB2-56BCE755AB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1067714" y="2358652"/>
                <a:ext cx="137470" cy="268783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>
                <a:extLst>
                  <a:ext uri="{FF2B5EF4-FFF2-40B4-BE49-F238E27FC236}">
                    <a16:creationId xmlns:a16="http://schemas.microsoft.com/office/drawing/2014/main" id="{ADAC1B9D-1F00-68A0-0A30-CE5FF5CCDA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669297" y="2645885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直線コネクタ 511">
                <a:extLst>
                  <a:ext uri="{FF2B5EF4-FFF2-40B4-BE49-F238E27FC236}">
                    <a16:creationId xmlns:a16="http://schemas.microsoft.com/office/drawing/2014/main" id="{656E14B0-BC08-3288-9035-E51C167993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508634" y="2172725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直線コネクタ 512">
                <a:extLst>
                  <a:ext uri="{FF2B5EF4-FFF2-40B4-BE49-F238E27FC236}">
                    <a16:creationId xmlns:a16="http://schemas.microsoft.com/office/drawing/2014/main" id="{7EE97B2C-EA9C-D537-6224-94C1C84776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480092" y="2256011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直線コネクタ 513">
                <a:extLst>
                  <a:ext uri="{FF2B5EF4-FFF2-40B4-BE49-F238E27FC236}">
                    <a16:creationId xmlns:a16="http://schemas.microsoft.com/office/drawing/2014/main" id="{757CF586-75BA-8542-362A-CD9380B49D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66060" y="2179431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直線コネクタ 514">
                <a:extLst>
                  <a:ext uri="{FF2B5EF4-FFF2-40B4-BE49-F238E27FC236}">
                    <a16:creationId xmlns:a16="http://schemas.microsoft.com/office/drawing/2014/main" id="{CA45FD4A-DF33-2F22-4F2F-0A3B671381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13660" y="2477525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直線コネクタ 515">
                <a:extLst>
                  <a:ext uri="{FF2B5EF4-FFF2-40B4-BE49-F238E27FC236}">
                    <a16:creationId xmlns:a16="http://schemas.microsoft.com/office/drawing/2014/main" id="{7F557086-279A-72D7-FDC4-28FCB2EB15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77460" y="2434547"/>
                <a:ext cx="562805" cy="356275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直線コネクタ 516">
                <a:extLst>
                  <a:ext uri="{FF2B5EF4-FFF2-40B4-BE49-F238E27FC236}">
                    <a16:creationId xmlns:a16="http://schemas.microsoft.com/office/drawing/2014/main" id="{698988A7-BBE5-D9D3-5E70-971C729EB0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697701" y="2201343"/>
                <a:ext cx="364896" cy="169595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直線コネクタ 517">
                <a:extLst>
                  <a:ext uri="{FF2B5EF4-FFF2-40B4-BE49-F238E27FC236}">
                    <a16:creationId xmlns:a16="http://schemas.microsoft.com/office/drawing/2014/main" id="{EF6B8A34-6BD1-4464-D142-43F3E548D7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121993" y="2556772"/>
                <a:ext cx="259566" cy="266148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49D901BA-A856-DE20-8D28-1FCD63502D24}"/>
                </a:ext>
              </a:extLst>
            </p:cNvPr>
            <p:cNvSpPr/>
            <p:nvPr/>
          </p:nvSpPr>
          <p:spPr>
            <a:xfrm>
              <a:off x="611992" y="2740990"/>
              <a:ext cx="3786757" cy="9982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8D75E187-43ED-6EDC-98DE-698298930000}"/>
                </a:ext>
              </a:extLst>
            </p:cNvPr>
            <p:cNvSpPr/>
            <p:nvPr/>
          </p:nvSpPr>
          <p:spPr>
            <a:xfrm>
              <a:off x="611992" y="2876721"/>
              <a:ext cx="3786757" cy="7020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04AD5520-78CC-6D0E-B10E-86223B0B402E}"/>
                </a:ext>
              </a:extLst>
            </p:cNvPr>
            <p:cNvGrpSpPr/>
            <p:nvPr/>
          </p:nvGrpSpPr>
          <p:grpSpPr>
            <a:xfrm>
              <a:off x="740639" y="3717641"/>
              <a:ext cx="3658110" cy="718395"/>
              <a:chOff x="-3799247" y="2143177"/>
              <a:chExt cx="3658110" cy="718395"/>
            </a:xfrm>
          </p:grpSpPr>
          <p:cxnSp>
            <p:nvCxnSpPr>
              <p:cNvPr id="80" name="直線コネクタ 79">
                <a:extLst>
                  <a:ext uri="{FF2B5EF4-FFF2-40B4-BE49-F238E27FC236}">
                    <a16:creationId xmlns:a16="http://schemas.microsoft.com/office/drawing/2014/main" id="{209CEA3C-C284-E164-260D-D8C19DE123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66186" y="2251972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>
                <a:extLst>
                  <a:ext uri="{FF2B5EF4-FFF2-40B4-BE49-F238E27FC236}">
                    <a16:creationId xmlns:a16="http://schemas.microsoft.com/office/drawing/2014/main" id="{C3DB0A49-94FE-3442-D9E8-5B74956292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737644" y="233525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>
                <a:extLst>
                  <a:ext uri="{FF2B5EF4-FFF2-40B4-BE49-F238E27FC236}">
                    <a16:creationId xmlns:a16="http://schemas.microsoft.com/office/drawing/2014/main" id="{4610F200-9847-EE91-A68F-1ED240DDE6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023612" y="225867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>
                <a:extLst>
                  <a:ext uri="{FF2B5EF4-FFF2-40B4-BE49-F238E27FC236}">
                    <a16:creationId xmlns:a16="http://schemas.microsoft.com/office/drawing/2014/main" id="{840348DB-4A81-3F94-B5B8-7481F04104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71212" y="2556772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>
                <a:extLst>
                  <a:ext uri="{FF2B5EF4-FFF2-40B4-BE49-F238E27FC236}">
                    <a16:creationId xmlns:a16="http://schemas.microsoft.com/office/drawing/2014/main" id="{A23B78CE-C0B4-9A52-7234-D0034E3435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799247" y="214808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>
                <a:extLst>
                  <a:ext uri="{FF2B5EF4-FFF2-40B4-BE49-F238E27FC236}">
                    <a16:creationId xmlns:a16="http://schemas.microsoft.com/office/drawing/2014/main" id="{7CCF3683-8BBC-488A-6FA8-6C4CCC71DD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770705" y="223137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>
                <a:extLst>
                  <a:ext uri="{FF2B5EF4-FFF2-40B4-BE49-F238E27FC236}">
                    <a16:creationId xmlns:a16="http://schemas.microsoft.com/office/drawing/2014/main" id="{AA816CEC-2CC2-76C1-5818-625FB6F3C8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043349" y="2143177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コネクタ 86">
                <a:extLst>
                  <a:ext uri="{FF2B5EF4-FFF2-40B4-BE49-F238E27FC236}">
                    <a16:creationId xmlns:a16="http://schemas.microsoft.com/office/drawing/2014/main" id="{0CD8BDA3-0705-7C9B-07A3-A8B6BC6176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4273" y="2452886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52132532-CA27-AD09-DCEA-DC0E203F9E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608711" y="245288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F325703D-7E12-011F-EF3A-42A04E2CE6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580169" y="253617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コネクタ 89">
                <a:extLst>
                  <a:ext uri="{FF2B5EF4-FFF2-40B4-BE49-F238E27FC236}">
                    <a16:creationId xmlns:a16="http://schemas.microsoft.com/office/drawing/2014/main" id="{46BF99F2-1DD8-4BF8-B4AB-5813ECBBBF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866137" y="245959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>
                <a:extLst>
                  <a:ext uri="{FF2B5EF4-FFF2-40B4-BE49-F238E27FC236}">
                    <a16:creationId xmlns:a16="http://schemas.microsoft.com/office/drawing/2014/main" id="{A48F3AEB-9766-44D5-A55E-9FF38B9FE1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441894" y="2614658"/>
                <a:ext cx="470394" cy="17744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コネクタ 91">
                <a:extLst>
                  <a:ext uri="{FF2B5EF4-FFF2-40B4-BE49-F238E27FC236}">
                    <a16:creationId xmlns:a16="http://schemas.microsoft.com/office/drawing/2014/main" id="{4EEEC089-8F2E-B12A-BC9B-141C4A8695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275744" y="2275052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コネクタ 92">
                <a:extLst>
                  <a:ext uri="{FF2B5EF4-FFF2-40B4-BE49-F238E27FC236}">
                    <a16:creationId xmlns:a16="http://schemas.microsoft.com/office/drawing/2014/main" id="{F6BAA42B-EBF7-C748-F9C3-987FE1E3FA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247202" y="235833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線コネクタ 93">
                <a:extLst>
                  <a:ext uri="{FF2B5EF4-FFF2-40B4-BE49-F238E27FC236}">
                    <a16:creationId xmlns:a16="http://schemas.microsoft.com/office/drawing/2014/main" id="{978293EC-F9A0-A21C-B442-B6331AB3EC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533170" y="228175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コネクタ 94">
                <a:extLst>
                  <a:ext uri="{FF2B5EF4-FFF2-40B4-BE49-F238E27FC236}">
                    <a16:creationId xmlns:a16="http://schemas.microsoft.com/office/drawing/2014/main" id="{0351C547-3179-F45C-41E2-6A4550FB65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380770" y="2579852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コネクタ 95">
                <a:extLst>
                  <a:ext uri="{FF2B5EF4-FFF2-40B4-BE49-F238E27FC236}">
                    <a16:creationId xmlns:a16="http://schemas.microsoft.com/office/drawing/2014/main" id="{7F45D0FA-99B0-ECC8-1CC5-768564EEBF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361693" y="235194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コネクタ 96">
                <a:extLst>
                  <a:ext uri="{FF2B5EF4-FFF2-40B4-BE49-F238E27FC236}">
                    <a16:creationId xmlns:a16="http://schemas.microsoft.com/office/drawing/2014/main" id="{E3B40ED7-E7C3-7BC7-A48E-28C37E406F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325368" y="2435232"/>
                <a:ext cx="543622" cy="387688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コネクタ 97">
                <a:extLst>
                  <a:ext uri="{FF2B5EF4-FFF2-40B4-BE49-F238E27FC236}">
                    <a16:creationId xmlns:a16="http://schemas.microsoft.com/office/drawing/2014/main" id="{59E2AB8A-AFB5-A4BD-EECB-740B9E50A7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1067714" y="2358652"/>
                <a:ext cx="137470" cy="268783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コネクタ 98">
                <a:extLst>
                  <a:ext uri="{FF2B5EF4-FFF2-40B4-BE49-F238E27FC236}">
                    <a16:creationId xmlns:a16="http://schemas.microsoft.com/office/drawing/2014/main" id="{A7E9A2DD-36AB-6AB2-8CEA-DDE74CA0B8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669297" y="2645885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線コネクタ 99">
                <a:extLst>
                  <a:ext uri="{FF2B5EF4-FFF2-40B4-BE49-F238E27FC236}">
                    <a16:creationId xmlns:a16="http://schemas.microsoft.com/office/drawing/2014/main" id="{D23D0767-429B-3BAA-FEF3-FCE5483CBF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508634" y="2172725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線コネクタ 100">
                <a:extLst>
                  <a:ext uri="{FF2B5EF4-FFF2-40B4-BE49-F238E27FC236}">
                    <a16:creationId xmlns:a16="http://schemas.microsoft.com/office/drawing/2014/main" id="{73DA759F-1FEC-28C8-2DFB-EFC5B97C25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480092" y="2256011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コネクタ 101">
                <a:extLst>
                  <a:ext uri="{FF2B5EF4-FFF2-40B4-BE49-F238E27FC236}">
                    <a16:creationId xmlns:a16="http://schemas.microsoft.com/office/drawing/2014/main" id="{9E9D781B-0852-0A40-5EAD-C442EFC567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66060" y="2179431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コネクタ 102">
                <a:extLst>
                  <a:ext uri="{FF2B5EF4-FFF2-40B4-BE49-F238E27FC236}">
                    <a16:creationId xmlns:a16="http://schemas.microsoft.com/office/drawing/2014/main" id="{C6D76DAF-AC4D-C853-222B-C31DDE9AD2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13660" y="2477525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コネクタ 103">
                <a:extLst>
                  <a:ext uri="{FF2B5EF4-FFF2-40B4-BE49-F238E27FC236}">
                    <a16:creationId xmlns:a16="http://schemas.microsoft.com/office/drawing/2014/main" id="{BA40C1E3-3AEE-C694-1E28-49F2CB9BE4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77460" y="2434547"/>
                <a:ext cx="562805" cy="356275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線コネクタ 104">
                <a:extLst>
                  <a:ext uri="{FF2B5EF4-FFF2-40B4-BE49-F238E27FC236}">
                    <a16:creationId xmlns:a16="http://schemas.microsoft.com/office/drawing/2014/main" id="{C8A300A4-5204-5EE2-1BE0-D4D0F47E8A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697701" y="2201343"/>
                <a:ext cx="364896" cy="169595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コネクタ 105">
                <a:extLst>
                  <a:ext uri="{FF2B5EF4-FFF2-40B4-BE49-F238E27FC236}">
                    <a16:creationId xmlns:a16="http://schemas.microsoft.com/office/drawing/2014/main" id="{AED8A56E-03B8-53FC-5745-FEC5122CD4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121993" y="2556772"/>
                <a:ext cx="259566" cy="266148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爆発: 8 pt 48">
              <a:extLst>
                <a:ext uri="{FF2B5EF4-FFF2-40B4-BE49-F238E27FC236}">
                  <a16:creationId xmlns:a16="http://schemas.microsoft.com/office/drawing/2014/main" id="{6D1F0A9B-9E58-EBAF-2C94-C9943307DA3C}"/>
                </a:ext>
              </a:extLst>
            </p:cNvPr>
            <p:cNvSpPr/>
            <p:nvPr/>
          </p:nvSpPr>
          <p:spPr>
            <a:xfrm>
              <a:off x="1295244" y="2661396"/>
              <a:ext cx="396060" cy="268657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爆発: 8 pt 49">
              <a:extLst>
                <a:ext uri="{FF2B5EF4-FFF2-40B4-BE49-F238E27FC236}">
                  <a16:creationId xmlns:a16="http://schemas.microsoft.com/office/drawing/2014/main" id="{27FCEDC9-8C80-97F5-9563-F7605B15D918}"/>
                </a:ext>
              </a:extLst>
            </p:cNvPr>
            <p:cNvSpPr/>
            <p:nvPr/>
          </p:nvSpPr>
          <p:spPr>
            <a:xfrm>
              <a:off x="3028866" y="2574416"/>
              <a:ext cx="409663" cy="329851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" name="右矢印 299">
              <a:extLst>
                <a:ext uri="{FF2B5EF4-FFF2-40B4-BE49-F238E27FC236}">
                  <a16:creationId xmlns:a16="http://schemas.microsoft.com/office/drawing/2014/main" id="{B8FE550C-0CC2-B2C0-4296-36EE45F378C1}"/>
                </a:ext>
              </a:extLst>
            </p:cNvPr>
            <p:cNvSpPr/>
            <p:nvPr/>
          </p:nvSpPr>
          <p:spPr>
            <a:xfrm rot="5400000">
              <a:off x="1520566" y="3083054"/>
              <a:ext cx="352475" cy="264583"/>
            </a:xfrm>
            <a:prstGeom prst="rightArrow">
              <a:avLst/>
            </a:prstGeom>
            <a:solidFill>
              <a:srgbClr val="D5955B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2" name="右矢印 299">
              <a:extLst>
                <a:ext uri="{FF2B5EF4-FFF2-40B4-BE49-F238E27FC236}">
                  <a16:creationId xmlns:a16="http://schemas.microsoft.com/office/drawing/2014/main" id="{FC7C080D-08BE-AE94-11C5-CE0166FD9EF1}"/>
                </a:ext>
              </a:extLst>
            </p:cNvPr>
            <p:cNvSpPr/>
            <p:nvPr/>
          </p:nvSpPr>
          <p:spPr>
            <a:xfrm rot="5400000">
              <a:off x="1276091" y="3076704"/>
              <a:ext cx="352475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3" name="右矢印 301">
              <a:extLst>
                <a:ext uri="{FF2B5EF4-FFF2-40B4-BE49-F238E27FC236}">
                  <a16:creationId xmlns:a16="http://schemas.microsoft.com/office/drawing/2014/main" id="{3B856851-607D-FCD1-68A8-8A81F6AE3C80}"/>
                </a:ext>
              </a:extLst>
            </p:cNvPr>
            <p:cNvSpPr/>
            <p:nvPr/>
          </p:nvSpPr>
          <p:spPr>
            <a:xfrm rot="7530731" flipH="1" flipV="1">
              <a:off x="1782222" y="2214890"/>
              <a:ext cx="960791" cy="254423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4" name="右矢印 301">
              <a:extLst>
                <a:ext uri="{FF2B5EF4-FFF2-40B4-BE49-F238E27FC236}">
                  <a16:creationId xmlns:a16="http://schemas.microsoft.com/office/drawing/2014/main" id="{88EC3923-571C-84B8-1F27-8480AB2AF893}"/>
                </a:ext>
              </a:extLst>
            </p:cNvPr>
            <p:cNvSpPr/>
            <p:nvPr/>
          </p:nvSpPr>
          <p:spPr>
            <a:xfrm rot="3522338" flipH="1" flipV="1">
              <a:off x="2343295" y="2228311"/>
              <a:ext cx="960791" cy="254423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EAD20D2F-21DA-1A71-DF84-5214767FB680}"/>
                </a:ext>
              </a:extLst>
            </p:cNvPr>
            <p:cNvSpPr txBox="1"/>
            <p:nvPr/>
          </p:nvSpPr>
          <p:spPr>
            <a:xfrm>
              <a:off x="2395736" y="1617257"/>
              <a:ext cx="362695" cy="401755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>
                <a:defRPr/>
              </a:pPr>
              <a:r>
                <a:rPr kumimoji="0" lang="en-US" altLang="ja-JP" b="1" kern="0" dirty="0">
                  <a:highlight>
                    <a:srgbClr val="FFFF00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e-</a:t>
              </a:r>
              <a:endParaRPr kumimoji="0" lang="ja-JP" altLang="en-US" b="1" kern="0" baseline="-250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3D3F451C-681C-8867-17D5-1F9F7F2F1D2E}"/>
                </a:ext>
              </a:extLst>
            </p:cNvPr>
            <p:cNvSpPr txBox="1"/>
            <p:nvPr/>
          </p:nvSpPr>
          <p:spPr>
            <a:xfrm>
              <a:off x="1823203" y="3055907"/>
              <a:ext cx="360000" cy="288000"/>
            </a:xfrm>
            <a:prstGeom prst="rect">
              <a:avLst/>
            </a:prstGeom>
            <a:solidFill>
              <a:sysClr val="window" lastClr="FFFFFF">
                <a:alpha val="70000"/>
              </a:sysClr>
            </a:solidFill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ja-JP" b="1" kern="0" dirty="0">
                  <a:solidFill>
                    <a:srgbClr val="D5955B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H</a:t>
              </a:r>
              <a:r>
                <a:rPr kumimoji="0" lang="en-US" altLang="ja-JP" b="1" kern="0" baseline="30000" dirty="0">
                  <a:solidFill>
                    <a:srgbClr val="D5955B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+</a:t>
              </a:r>
              <a:endParaRPr kumimoji="0" lang="ja-JP" altLang="en-US" b="1" kern="0" baseline="30000" dirty="0">
                <a:solidFill>
                  <a:srgbClr val="D5955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E4064D20-5EBC-45DE-62DD-3487C08A2AFB}"/>
                </a:ext>
              </a:extLst>
            </p:cNvPr>
            <p:cNvSpPr txBox="1"/>
            <p:nvPr/>
          </p:nvSpPr>
          <p:spPr>
            <a:xfrm>
              <a:off x="774478" y="3067218"/>
              <a:ext cx="504000" cy="324000"/>
            </a:xfrm>
            <a:prstGeom prst="rect">
              <a:avLst/>
            </a:prstGeom>
            <a:solidFill>
              <a:sysClr val="window" lastClr="FFFFFF">
                <a:alpha val="70000"/>
              </a:sysClr>
            </a:solidFill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ja-JP" b="1" kern="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H</a:t>
              </a:r>
              <a:r>
                <a:rPr kumimoji="0" lang="en-US" altLang="ja-JP" b="1" kern="0" baseline="-2500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</a:t>
              </a:r>
              <a:r>
                <a:rPr kumimoji="0" lang="en-US" altLang="ja-JP" b="1" kern="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O</a:t>
              </a:r>
              <a:endParaRPr kumimoji="0" lang="ja-JP" altLang="en-US" b="1" kern="0" baseline="30000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8" name="右矢印 299">
              <a:extLst>
                <a:ext uri="{FF2B5EF4-FFF2-40B4-BE49-F238E27FC236}">
                  <a16:creationId xmlns:a16="http://schemas.microsoft.com/office/drawing/2014/main" id="{090AE3A0-29BB-0AE8-0EDE-BAECF9FEA927}"/>
                </a:ext>
              </a:extLst>
            </p:cNvPr>
            <p:cNvSpPr/>
            <p:nvPr/>
          </p:nvSpPr>
          <p:spPr>
            <a:xfrm rot="4660157">
              <a:off x="912166" y="2222855"/>
              <a:ext cx="644242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9" name="右矢印 299">
              <a:extLst>
                <a:ext uri="{FF2B5EF4-FFF2-40B4-BE49-F238E27FC236}">
                  <a16:creationId xmlns:a16="http://schemas.microsoft.com/office/drawing/2014/main" id="{DC5458AD-A0CB-6255-5AB7-A780249CC456}"/>
                </a:ext>
              </a:extLst>
            </p:cNvPr>
            <p:cNvSpPr/>
            <p:nvPr/>
          </p:nvSpPr>
          <p:spPr>
            <a:xfrm rot="4660157">
              <a:off x="2770797" y="2155125"/>
              <a:ext cx="644242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FDD516-6341-70DA-2161-0A059072AB94}"/>
                </a:ext>
              </a:extLst>
            </p:cNvPr>
            <p:cNvSpPr txBox="1"/>
            <p:nvPr/>
          </p:nvSpPr>
          <p:spPr>
            <a:xfrm>
              <a:off x="829831" y="1756255"/>
              <a:ext cx="688196" cy="401755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ja-JP" b="1" kern="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H</a:t>
              </a:r>
              <a:r>
                <a:rPr kumimoji="0" lang="en-US" altLang="ja-JP" b="1" kern="0" baseline="-2500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</a:t>
              </a:r>
              <a:r>
                <a:rPr kumimoji="0" lang="en-US" altLang="ja-JP" b="1" kern="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O</a:t>
              </a:r>
              <a:endParaRPr kumimoji="0" lang="ja-JP" altLang="en-US" b="1" kern="0" baseline="30000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5DC8C05F-D8A2-A032-2D83-117EF4550BAC}"/>
                </a:ext>
              </a:extLst>
            </p:cNvPr>
            <p:cNvSpPr txBox="1"/>
            <p:nvPr/>
          </p:nvSpPr>
          <p:spPr>
            <a:xfrm>
              <a:off x="1596443" y="1617256"/>
              <a:ext cx="288541" cy="276999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>
                <a:defRPr/>
              </a:pPr>
              <a:r>
                <a:rPr kumimoji="0" lang="en-US" altLang="ja-JP" b="1" kern="0" dirty="0">
                  <a:solidFill>
                    <a:srgbClr val="00B05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O</a:t>
              </a:r>
              <a:r>
                <a:rPr kumimoji="0" lang="en-US" altLang="ja-JP" b="1" kern="0" baseline="-25000" dirty="0">
                  <a:solidFill>
                    <a:srgbClr val="00B05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endParaRPr kumimoji="0" lang="ja-JP" altLang="en-US" b="1" kern="0" baseline="-250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ADB2EE03-8A7E-2992-3C70-1CF02548DDA5}"/>
                </a:ext>
              </a:extLst>
            </p:cNvPr>
            <p:cNvSpPr/>
            <p:nvPr/>
          </p:nvSpPr>
          <p:spPr>
            <a:xfrm>
              <a:off x="1683049" y="1932195"/>
              <a:ext cx="190500" cy="777240"/>
            </a:xfrm>
            <a:custGeom>
              <a:avLst/>
              <a:gdLst>
                <a:gd name="csX0" fmla="*/ 0 w 190500"/>
                <a:gd name="csY0" fmla="*/ 777240 h 777240"/>
                <a:gd name="csX1" fmla="*/ 68580 w 190500"/>
                <a:gd name="csY1" fmla="*/ 754380 h 777240"/>
                <a:gd name="csX2" fmla="*/ 99060 w 190500"/>
                <a:gd name="csY2" fmla="*/ 746760 h 777240"/>
                <a:gd name="csX3" fmla="*/ 121920 w 190500"/>
                <a:gd name="csY3" fmla="*/ 723900 h 777240"/>
                <a:gd name="csX4" fmla="*/ 144780 w 190500"/>
                <a:gd name="csY4" fmla="*/ 708660 h 777240"/>
                <a:gd name="csX5" fmla="*/ 190500 w 190500"/>
                <a:gd name="csY5" fmla="*/ 640080 h 777240"/>
                <a:gd name="csX6" fmla="*/ 152400 w 190500"/>
                <a:gd name="csY6" fmla="*/ 548640 h 777240"/>
                <a:gd name="csX7" fmla="*/ 137160 w 190500"/>
                <a:gd name="csY7" fmla="*/ 525780 h 777240"/>
                <a:gd name="csX8" fmla="*/ 129540 w 190500"/>
                <a:gd name="csY8" fmla="*/ 495300 h 777240"/>
                <a:gd name="csX9" fmla="*/ 106680 w 190500"/>
                <a:gd name="csY9" fmla="*/ 449580 h 777240"/>
                <a:gd name="csX10" fmla="*/ 114300 w 190500"/>
                <a:gd name="csY10" fmla="*/ 266700 h 777240"/>
                <a:gd name="csX11" fmla="*/ 152400 w 190500"/>
                <a:gd name="csY11" fmla="*/ 213360 h 777240"/>
                <a:gd name="csX12" fmla="*/ 175260 w 190500"/>
                <a:gd name="csY12" fmla="*/ 160020 h 777240"/>
                <a:gd name="csX13" fmla="*/ 137160 w 190500"/>
                <a:gd name="csY13" fmla="*/ 7620 h 777240"/>
                <a:gd name="csX14" fmla="*/ 129540 w 190500"/>
                <a:gd name="csY14" fmla="*/ 0 h 7772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90500" h="777240">
                  <a:moveTo>
                    <a:pt x="0" y="777240"/>
                  </a:moveTo>
                  <a:cubicBezTo>
                    <a:pt x="22860" y="769620"/>
                    <a:pt x="45549" y="761466"/>
                    <a:pt x="68580" y="754380"/>
                  </a:cubicBezTo>
                  <a:cubicBezTo>
                    <a:pt x="78590" y="751300"/>
                    <a:pt x="89967" y="751956"/>
                    <a:pt x="99060" y="746760"/>
                  </a:cubicBezTo>
                  <a:cubicBezTo>
                    <a:pt x="108416" y="741413"/>
                    <a:pt x="113641" y="730799"/>
                    <a:pt x="121920" y="723900"/>
                  </a:cubicBezTo>
                  <a:cubicBezTo>
                    <a:pt x="128955" y="718037"/>
                    <a:pt x="138304" y="715136"/>
                    <a:pt x="144780" y="708660"/>
                  </a:cubicBezTo>
                  <a:cubicBezTo>
                    <a:pt x="172962" y="680478"/>
                    <a:pt x="174548" y="671985"/>
                    <a:pt x="190500" y="640080"/>
                  </a:cubicBezTo>
                  <a:cubicBezTo>
                    <a:pt x="176649" y="603144"/>
                    <a:pt x="170542" y="580389"/>
                    <a:pt x="152400" y="548640"/>
                  </a:cubicBezTo>
                  <a:cubicBezTo>
                    <a:pt x="147856" y="540689"/>
                    <a:pt x="142240" y="533400"/>
                    <a:pt x="137160" y="525780"/>
                  </a:cubicBezTo>
                  <a:cubicBezTo>
                    <a:pt x="134620" y="515620"/>
                    <a:pt x="133429" y="505024"/>
                    <a:pt x="129540" y="495300"/>
                  </a:cubicBezTo>
                  <a:cubicBezTo>
                    <a:pt x="123212" y="479480"/>
                    <a:pt x="107813" y="466581"/>
                    <a:pt x="106680" y="449580"/>
                  </a:cubicBezTo>
                  <a:cubicBezTo>
                    <a:pt x="102621" y="388702"/>
                    <a:pt x="107800" y="327366"/>
                    <a:pt x="114300" y="266700"/>
                  </a:cubicBezTo>
                  <a:cubicBezTo>
                    <a:pt x="117459" y="237217"/>
                    <a:pt x="137541" y="234163"/>
                    <a:pt x="152400" y="213360"/>
                  </a:cubicBezTo>
                  <a:cubicBezTo>
                    <a:pt x="164170" y="196882"/>
                    <a:pt x="169042" y="178675"/>
                    <a:pt x="175260" y="160020"/>
                  </a:cubicBezTo>
                  <a:cubicBezTo>
                    <a:pt x="166744" y="23760"/>
                    <a:pt x="196433" y="66893"/>
                    <a:pt x="137160" y="7620"/>
                  </a:cubicBezTo>
                  <a:lnTo>
                    <a:pt x="12954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F0251C0C-28F6-D763-F3A3-A6A1A26AE255}"/>
                </a:ext>
              </a:extLst>
            </p:cNvPr>
            <p:cNvSpPr/>
            <p:nvPr/>
          </p:nvSpPr>
          <p:spPr>
            <a:xfrm rot="20918758">
              <a:off x="3306109" y="1987440"/>
              <a:ext cx="251460" cy="647700"/>
            </a:xfrm>
            <a:custGeom>
              <a:avLst/>
              <a:gdLst>
                <a:gd name="csX0" fmla="*/ 0 w 251460"/>
                <a:gd name="csY0" fmla="*/ 647700 h 647700"/>
                <a:gd name="csX1" fmla="*/ 38100 w 251460"/>
                <a:gd name="csY1" fmla="*/ 579120 h 647700"/>
                <a:gd name="csX2" fmla="*/ 60960 w 251460"/>
                <a:gd name="csY2" fmla="*/ 518160 h 647700"/>
                <a:gd name="csX3" fmla="*/ 68580 w 251460"/>
                <a:gd name="csY3" fmla="*/ 297180 h 647700"/>
                <a:gd name="csX4" fmla="*/ 76200 w 251460"/>
                <a:gd name="csY4" fmla="*/ 266700 h 647700"/>
                <a:gd name="csX5" fmla="*/ 99060 w 251460"/>
                <a:gd name="csY5" fmla="*/ 213360 h 647700"/>
                <a:gd name="csX6" fmla="*/ 137160 w 251460"/>
                <a:gd name="csY6" fmla="*/ 160020 h 647700"/>
                <a:gd name="csX7" fmla="*/ 167640 w 251460"/>
                <a:gd name="csY7" fmla="*/ 106680 h 647700"/>
                <a:gd name="csX8" fmla="*/ 190500 w 251460"/>
                <a:gd name="csY8" fmla="*/ 76200 h 647700"/>
                <a:gd name="csX9" fmla="*/ 198120 w 251460"/>
                <a:gd name="csY9" fmla="*/ 45720 h 647700"/>
                <a:gd name="csX10" fmla="*/ 220980 w 251460"/>
                <a:gd name="csY10" fmla="*/ 30480 h 647700"/>
                <a:gd name="csX11" fmla="*/ 251460 w 251460"/>
                <a:gd name="csY11" fmla="*/ 0 h 6477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51460" h="647700">
                  <a:moveTo>
                    <a:pt x="0" y="647700"/>
                  </a:moveTo>
                  <a:cubicBezTo>
                    <a:pt x="16487" y="620221"/>
                    <a:pt x="25607" y="607230"/>
                    <a:pt x="38100" y="579120"/>
                  </a:cubicBezTo>
                  <a:cubicBezTo>
                    <a:pt x="50249" y="551785"/>
                    <a:pt x="52582" y="543295"/>
                    <a:pt x="60960" y="518160"/>
                  </a:cubicBezTo>
                  <a:cubicBezTo>
                    <a:pt x="63500" y="444500"/>
                    <a:pt x="64121" y="370749"/>
                    <a:pt x="68580" y="297180"/>
                  </a:cubicBezTo>
                  <a:cubicBezTo>
                    <a:pt x="69214" y="286726"/>
                    <a:pt x="73323" y="276770"/>
                    <a:pt x="76200" y="266700"/>
                  </a:cubicBezTo>
                  <a:cubicBezTo>
                    <a:pt x="82306" y="245328"/>
                    <a:pt x="87449" y="233680"/>
                    <a:pt x="99060" y="213360"/>
                  </a:cubicBezTo>
                  <a:cubicBezTo>
                    <a:pt x="109322" y="195402"/>
                    <a:pt x="125478" y="176375"/>
                    <a:pt x="137160" y="160020"/>
                  </a:cubicBezTo>
                  <a:cubicBezTo>
                    <a:pt x="179108" y="101292"/>
                    <a:pt x="122992" y="178116"/>
                    <a:pt x="167640" y="106680"/>
                  </a:cubicBezTo>
                  <a:cubicBezTo>
                    <a:pt x="174371" y="95910"/>
                    <a:pt x="182880" y="86360"/>
                    <a:pt x="190500" y="76200"/>
                  </a:cubicBezTo>
                  <a:cubicBezTo>
                    <a:pt x="193040" y="66040"/>
                    <a:pt x="192311" y="54434"/>
                    <a:pt x="198120" y="45720"/>
                  </a:cubicBezTo>
                  <a:cubicBezTo>
                    <a:pt x="203200" y="38100"/>
                    <a:pt x="213945" y="36343"/>
                    <a:pt x="220980" y="30480"/>
                  </a:cubicBezTo>
                  <a:lnTo>
                    <a:pt x="25146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4" name="グループ化 63">
              <a:extLst>
                <a:ext uri="{FF2B5EF4-FFF2-40B4-BE49-F238E27FC236}">
                  <a16:creationId xmlns:a16="http://schemas.microsoft.com/office/drawing/2014/main" id="{68F44C00-9187-8C7F-7A15-0A6A8ACB3B1F}"/>
                </a:ext>
              </a:extLst>
            </p:cNvPr>
            <p:cNvGrpSpPr/>
            <p:nvPr/>
          </p:nvGrpSpPr>
          <p:grpSpPr>
            <a:xfrm>
              <a:off x="572073" y="4369235"/>
              <a:ext cx="3786757" cy="872390"/>
              <a:chOff x="-3930376" y="4349660"/>
              <a:chExt cx="3786757" cy="872390"/>
            </a:xfrm>
          </p:grpSpPr>
          <p:sp>
            <p:nvSpPr>
              <p:cNvPr id="77" name="正方形/長方形 76">
                <a:extLst>
                  <a:ext uri="{FF2B5EF4-FFF2-40B4-BE49-F238E27FC236}">
                    <a16:creationId xmlns:a16="http://schemas.microsoft.com/office/drawing/2014/main" id="{A85FBAA7-E300-964D-997F-378CE2437383}"/>
                  </a:ext>
                </a:extLst>
              </p:cNvPr>
              <p:cNvSpPr/>
              <p:nvPr/>
            </p:nvSpPr>
            <p:spPr>
              <a:xfrm>
                <a:off x="-3930376" y="4359244"/>
                <a:ext cx="3786757" cy="86280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正方形/長方形 77">
                <a:extLst>
                  <a:ext uri="{FF2B5EF4-FFF2-40B4-BE49-F238E27FC236}">
                    <a16:creationId xmlns:a16="http://schemas.microsoft.com/office/drawing/2014/main" id="{ACF81560-D702-250E-DF67-ADFF77E8127B}"/>
                  </a:ext>
                </a:extLst>
              </p:cNvPr>
              <p:cNvSpPr/>
              <p:nvPr/>
            </p:nvSpPr>
            <p:spPr>
              <a:xfrm>
                <a:off x="-1686538" y="4349660"/>
                <a:ext cx="1150442" cy="5979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正方形/長方形 78">
                <a:extLst>
                  <a:ext uri="{FF2B5EF4-FFF2-40B4-BE49-F238E27FC236}">
                    <a16:creationId xmlns:a16="http://schemas.microsoft.com/office/drawing/2014/main" id="{7EA8A514-AC2B-1746-0FA4-0D732F1EA88B}"/>
                  </a:ext>
                </a:extLst>
              </p:cNvPr>
              <p:cNvSpPr/>
              <p:nvPr/>
            </p:nvSpPr>
            <p:spPr>
              <a:xfrm>
                <a:off x="-3520587" y="4359185"/>
                <a:ext cx="1150442" cy="5979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5" name="右矢印 299">
              <a:extLst>
                <a:ext uri="{FF2B5EF4-FFF2-40B4-BE49-F238E27FC236}">
                  <a16:creationId xmlns:a16="http://schemas.microsoft.com/office/drawing/2014/main" id="{883535C7-70C6-3B13-3450-F92C41DA9C51}"/>
                </a:ext>
              </a:extLst>
            </p:cNvPr>
            <p:cNvSpPr/>
            <p:nvPr/>
          </p:nvSpPr>
          <p:spPr>
            <a:xfrm rot="5400000">
              <a:off x="941241" y="4058259"/>
              <a:ext cx="984072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6" name="爆発: 8 pt 65">
              <a:extLst>
                <a:ext uri="{FF2B5EF4-FFF2-40B4-BE49-F238E27FC236}">
                  <a16:creationId xmlns:a16="http://schemas.microsoft.com/office/drawing/2014/main" id="{4F1CE2C9-76E8-D47C-D0B0-87215E7283B7}"/>
                </a:ext>
              </a:extLst>
            </p:cNvPr>
            <p:cNvSpPr/>
            <p:nvPr/>
          </p:nvSpPr>
          <p:spPr>
            <a:xfrm>
              <a:off x="1453947" y="3480174"/>
              <a:ext cx="504001" cy="331317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右矢印 299">
              <a:extLst>
                <a:ext uri="{FF2B5EF4-FFF2-40B4-BE49-F238E27FC236}">
                  <a16:creationId xmlns:a16="http://schemas.microsoft.com/office/drawing/2014/main" id="{7A9FF6D1-20B5-4EF4-14F2-2AE8C07A5C4B}"/>
                </a:ext>
              </a:extLst>
            </p:cNvPr>
            <p:cNvSpPr/>
            <p:nvPr/>
          </p:nvSpPr>
          <p:spPr>
            <a:xfrm rot="5400000">
              <a:off x="3164881" y="3057686"/>
              <a:ext cx="352475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8" name="右矢印 299">
              <a:extLst>
                <a:ext uri="{FF2B5EF4-FFF2-40B4-BE49-F238E27FC236}">
                  <a16:creationId xmlns:a16="http://schemas.microsoft.com/office/drawing/2014/main" id="{DA50FD16-704B-D8D1-F2B9-3E6803CAEEAE}"/>
                </a:ext>
              </a:extLst>
            </p:cNvPr>
            <p:cNvSpPr/>
            <p:nvPr/>
          </p:nvSpPr>
          <p:spPr>
            <a:xfrm rot="5400000">
              <a:off x="1267847" y="4121062"/>
              <a:ext cx="858464" cy="264583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81DC371F-05EE-4ED7-18E0-9C43A9437EE6}"/>
                </a:ext>
              </a:extLst>
            </p:cNvPr>
            <p:cNvSpPr txBox="1"/>
            <p:nvPr/>
          </p:nvSpPr>
          <p:spPr>
            <a:xfrm>
              <a:off x="1589679" y="4682586"/>
              <a:ext cx="486098" cy="401755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kumimoji="0" lang="en-US" altLang="ja-JP" b="1" kern="0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H</a:t>
              </a:r>
              <a:r>
                <a:rPr kumimoji="0" lang="en-US" altLang="ja-JP" b="1" kern="0" baseline="-25000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endParaRPr kumimoji="0" lang="ja-JP" altLang="en-US" b="1" kern="0" baseline="-250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0" name="右矢印 299">
              <a:extLst>
                <a:ext uri="{FF2B5EF4-FFF2-40B4-BE49-F238E27FC236}">
                  <a16:creationId xmlns:a16="http://schemas.microsoft.com/office/drawing/2014/main" id="{C723637E-7785-31DE-E969-DB55CA9ED490}"/>
                </a:ext>
              </a:extLst>
            </p:cNvPr>
            <p:cNvSpPr/>
            <p:nvPr/>
          </p:nvSpPr>
          <p:spPr>
            <a:xfrm rot="5400000">
              <a:off x="2910704" y="3083054"/>
              <a:ext cx="352475" cy="264583"/>
            </a:xfrm>
            <a:prstGeom prst="rightArrow">
              <a:avLst/>
            </a:prstGeom>
            <a:solidFill>
              <a:srgbClr val="D5955B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1" name="爆発: 8 pt 70">
              <a:extLst>
                <a:ext uri="{FF2B5EF4-FFF2-40B4-BE49-F238E27FC236}">
                  <a16:creationId xmlns:a16="http://schemas.microsoft.com/office/drawing/2014/main" id="{0D768377-5035-E39A-BA4D-7EB4097096DE}"/>
                </a:ext>
              </a:extLst>
            </p:cNvPr>
            <p:cNvSpPr/>
            <p:nvPr/>
          </p:nvSpPr>
          <p:spPr>
            <a:xfrm>
              <a:off x="2881289" y="3550189"/>
              <a:ext cx="424845" cy="311013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右矢印 299">
              <a:extLst>
                <a:ext uri="{FF2B5EF4-FFF2-40B4-BE49-F238E27FC236}">
                  <a16:creationId xmlns:a16="http://schemas.microsoft.com/office/drawing/2014/main" id="{065EABD4-81D2-4421-9218-C8C06D218BFD}"/>
                </a:ext>
              </a:extLst>
            </p:cNvPr>
            <p:cNvSpPr/>
            <p:nvPr/>
          </p:nvSpPr>
          <p:spPr>
            <a:xfrm rot="5400000">
              <a:off x="2620405" y="4109023"/>
              <a:ext cx="858464" cy="264583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3" name="右矢印 299">
              <a:extLst>
                <a:ext uri="{FF2B5EF4-FFF2-40B4-BE49-F238E27FC236}">
                  <a16:creationId xmlns:a16="http://schemas.microsoft.com/office/drawing/2014/main" id="{43A41EE1-75FC-0950-3241-35B420EF80B1}"/>
                </a:ext>
              </a:extLst>
            </p:cNvPr>
            <p:cNvSpPr/>
            <p:nvPr/>
          </p:nvSpPr>
          <p:spPr>
            <a:xfrm rot="5400000">
              <a:off x="2849081" y="4058259"/>
              <a:ext cx="984072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33B961FD-0C10-3069-2D40-8BFB43FE5D75}"/>
                </a:ext>
              </a:extLst>
            </p:cNvPr>
            <p:cNvSpPr txBox="1"/>
            <p:nvPr/>
          </p:nvSpPr>
          <p:spPr>
            <a:xfrm>
              <a:off x="2296659" y="4608626"/>
              <a:ext cx="362695" cy="401755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>
                <a:defRPr/>
              </a:pPr>
              <a:r>
                <a:rPr kumimoji="0" lang="en-US" altLang="ja-JP" b="1" kern="0" dirty="0">
                  <a:highlight>
                    <a:srgbClr val="FFFF00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e-</a:t>
              </a:r>
              <a:endParaRPr kumimoji="0" lang="ja-JP" altLang="en-US" b="1" kern="0" baseline="-250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5" name="右矢印 301">
              <a:extLst>
                <a:ext uri="{FF2B5EF4-FFF2-40B4-BE49-F238E27FC236}">
                  <a16:creationId xmlns:a16="http://schemas.microsoft.com/office/drawing/2014/main" id="{98B7B36A-01AA-6E45-9285-23E9056490EB}"/>
                </a:ext>
              </a:extLst>
            </p:cNvPr>
            <p:cNvSpPr/>
            <p:nvPr/>
          </p:nvSpPr>
          <p:spPr>
            <a:xfrm rot="7530731" flipH="1" flipV="1">
              <a:off x="2247934" y="4029394"/>
              <a:ext cx="960791" cy="254423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6" name="右矢印 301">
              <a:extLst>
                <a:ext uri="{FF2B5EF4-FFF2-40B4-BE49-F238E27FC236}">
                  <a16:creationId xmlns:a16="http://schemas.microsoft.com/office/drawing/2014/main" id="{5E9967B5-D536-29F5-9C09-91CC03ADCC09}"/>
                </a:ext>
              </a:extLst>
            </p:cNvPr>
            <p:cNvSpPr/>
            <p:nvPr/>
          </p:nvSpPr>
          <p:spPr>
            <a:xfrm rot="3522338" flipH="1" flipV="1">
              <a:off x="1610264" y="3986971"/>
              <a:ext cx="960791" cy="254423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528" name="テキスト ボックス 527">
            <a:extLst>
              <a:ext uri="{FF2B5EF4-FFF2-40B4-BE49-F238E27FC236}">
                <a16:creationId xmlns:a16="http://schemas.microsoft.com/office/drawing/2014/main" id="{903556BF-01CE-6480-73A5-5E3AB0BAE140}"/>
              </a:ext>
            </a:extLst>
          </p:cNvPr>
          <p:cNvSpPr txBox="1"/>
          <p:nvPr/>
        </p:nvSpPr>
        <p:spPr>
          <a:xfrm>
            <a:off x="4642253" y="1867449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Channel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9" name="テキスト ボックス 528">
            <a:extLst>
              <a:ext uri="{FF2B5EF4-FFF2-40B4-BE49-F238E27FC236}">
                <a16:creationId xmlns:a16="http://schemas.microsoft.com/office/drawing/2014/main" id="{6C172051-F3D2-FB11-F24D-0074C5AB36CE}"/>
              </a:ext>
            </a:extLst>
          </p:cNvPr>
          <p:cNvSpPr txBox="1"/>
          <p:nvPr/>
        </p:nvSpPr>
        <p:spPr>
          <a:xfrm>
            <a:off x="4642253" y="3895290"/>
            <a:ext cx="187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Catalyst Layer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0" name="右中かっこ 529">
            <a:extLst>
              <a:ext uri="{FF2B5EF4-FFF2-40B4-BE49-F238E27FC236}">
                <a16:creationId xmlns:a16="http://schemas.microsoft.com/office/drawing/2014/main" id="{9245B298-51A8-81EC-3810-2DB0565C86F5}"/>
              </a:ext>
            </a:extLst>
          </p:cNvPr>
          <p:cNvSpPr/>
          <p:nvPr/>
        </p:nvSpPr>
        <p:spPr>
          <a:xfrm>
            <a:off x="4485495" y="2522520"/>
            <a:ext cx="171766" cy="612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1" name="右中かっこ 530">
            <a:extLst>
              <a:ext uri="{FF2B5EF4-FFF2-40B4-BE49-F238E27FC236}">
                <a16:creationId xmlns:a16="http://schemas.microsoft.com/office/drawing/2014/main" id="{513C82C4-5B5D-5053-A481-598511E82D31}"/>
              </a:ext>
            </a:extLst>
          </p:cNvPr>
          <p:cNvSpPr/>
          <p:nvPr/>
        </p:nvSpPr>
        <p:spPr>
          <a:xfrm>
            <a:off x="4485495" y="4177801"/>
            <a:ext cx="171766" cy="612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右中かっこ 531">
            <a:extLst>
              <a:ext uri="{FF2B5EF4-FFF2-40B4-BE49-F238E27FC236}">
                <a16:creationId xmlns:a16="http://schemas.microsoft.com/office/drawing/2014/main" id="{54E0B2BA-2D1A-DD67-6318-F70452032D13}"/>
              </a:ext>
            </a:extLst>
          </p:cNvPr>
          <p:cNvSpPr/>
          <p:nvPr/>
        </p:nvSpPr>
        <p:spPr>
          <a:xfrm>
            <a:off x="4479270" y="3276067"/>
            <a:ext cx="171766" cy="612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3" name="直線矢印コネクタ 532">
            <a:extLst>
              <a:ext uri="{FF2B5EF4-FFF2-40B4-BE49-F238E27FC236}">
                <a16:creationId xmlns:a16="http://schemas.microsoft.com/office/drawing/2014/main" id="{6EC6F8B6-1E0E-D12D-BA06-903E750AAD35}"/>
              </a:ext>
            </a:extLst>
          </p:cNvPr>
          <p:cNvCxnSpPr>
            <a:cxnSpLocks/>
            <a:stCxn id="37" idx="1"/>
          </p:cNvCxnSpPr>
          <p:nvPr/>
        </p:nvCxnSpPr>
        <p:spPr>
          <a:xfrm flipH="1">
            <a:off x="4474949" y="3186912"/>
            <a:ext cx="167305" cy="26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4" name="直線矢印コネクタ 533">
            <a:extLst>
              <a:ext uri="{FF2B5EF4-FFF2-40B4-BE49-F238E27FC236}">
                <a16:creationId xmlns:a16="http://schemas.microsoft.com/office/drawing/2014/main" id="{4E5F9B1E-730A-77C2-DDF5-8C99AC5E05A2}"/>
              </a:ext>
            </a:extLst>
          </p:cNvPr>
          <p:cNvCxnSpPr>
            <a:cxnSpLocks/>
          </p:cNvCxnSpPr>
          <p:nvPr/>
        </p:nvCxnSpPr>
        <p:spPr>
          <a:xfrm flipH="1" flipV="1">
            <a:off x="4426619" y="4074166"/>
            <a:ext cx="250604" cy="83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5" name="直線矢印コネクタ 534">
            <a:extLst>
              <a:ext uri="{FF2B5EF4-FFF2-40B4-BE49-F238E27FC236}">
                <a16:creationId xmlns:a16="http://schemas.microsoft.com/office/drawing/2014/main" id="{7D18930D-F30F-F2D3-2BFC-B948345E79BF}"/>
              </a:ext>
            </a:extLst>
          </p:cNvPr>
          <p:cNvCxnSpPr>
            <a:cxnSpLocks/>
            <a:stCxn id="528" idx="1"/>
          </p:cNvCxnSpPr>
          <p:nvPr/>
        </p:nvCxnSpPr>
        <p:spPr>
          <a:xfrm flipH="1">
            <a:off x="3801849" y="2052115"/>
            <a:ext cx="840404" cy="818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6" name="直線矢印コネクタ 535">
            <a:extLst>
              <a:ext uri="{FF2B5EF4-FFF2-40B4-BE49-F238E27FC236}">
                <a16:creationId xmlns:a16="http://schemas.microsoft.com/office/drawing/2014/main" id="{E805F9EC-4A28-2F64-20D1-D874DBE252E5}"/>
              </a:ext>
            </a:extLst>
          </p:cNvPr>
          <p:cNvCxnSpPr>
            <a:cxnSpLocks/>
          </p:cNvCxnSpPr>
          <p:nvPr/>
        </p:nvCxnSpPr>
        <p:spPr>
          <a:xfrm flipH="1" flipV="1">
            <a:off x="3812270" y="5144007"/>
            <a:ext cx="829983" cy="1074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7" name="テキスト ボックス 536">
            <a:extLst>
              <a:ext uri="{FF2B5EF4-FFF2-40B4-BE49-F238E27FC236}">
                <a16:creationId xmlns:a16="http://schemas.microsoft.com/office/drawing/2014/main" id="{11CE8146-FCD3-AEC0-994A-0D7C1A7DEDB6}"/>
              </a:ext>
            </a:extLst>
          </p:cNvPr>
          <p:cNvSpPr txBox="1"/>
          <p:nvPr/>
        </p:nvSpPr>
        <p:spPr>
          <a:xfrm>
            <a:off x="4626325" y="5041893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Channel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8" name="テキスト ボックス 537">
            <a:extLst>
              <a:ext uri="{FF2B5EF4-FFF2-40B4-BE49-F238E27FC236}">
                <a16:creationId xmlns:a16="http://schemas.microsoft.com/office/drawing/2014/main" id="{A04FCD7F-9DF2-2C06-CD8D-0DD8A71E92E8}"/>
              </a:ext>
            </a:extLst>
          </p:cNvPr>
          <p:cNvSpPr txBox="1"/>
          <p:nvPr/>
        </p:nvSpPr>
        <p:spPr>
          <a:xfrm>
            <a:off x="47240" y="1607199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Anode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9" name="テキスト ボックス 538">
            <a:extLst>
              <a:ext uri="{FF2B5EF4-FFF2-40B4-BE49-F238E27FC236}">
                <a16:creationId xmlns:a16="http://schemas.microsoft.com/office/drawing/2014/main" id="{60878E6C-7CA3-0548-5A0D-822BD0DF8035}"/>
              </a:ext>
            </a:extLst>
          </p:cNvPr>
          <p:cNvSpPr txBox="1"/>
          <p:nvPr/>
        </p:nvSpPr>
        <p:spPr>
          <a:xfrm>
            <a:off x="47239" y="5267618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Cathode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0" name="テキスト ボックス 539">
            <a:extLst>
              <a:ext uri="{FF2B5EF4-FFF2-40B4-BE49-F238E27FC236}">
                <a16:creationId xmlns:a16="http://schemas.microsoft.com/office/drawing/2014/main" id="{922AEF77-1BBA-D1DF-F331-D4258587744C}"/>
              </a:ext>
            </a:extLst>
          </p:cNvPr>
          <p:cNvSpPr txBox="1"/>
          <p:nvPr/>
        </p:nvSpPr>
        <p:spPr>
          <a:xfrm>
            <a:off x="4642253" y="3357031"/>
            <a:ext cx="90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PEM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1" name="テキスト ボックス 540">
            <a:extLst>
              <a:ext uri="{FF2B5EF4-FFF2-40B4-BE49-F238E27FC236}">
                <a16:creationId xmlns:a16="http://schemas.microsoft.com/office/drawing/2014/main" id="{22C736CE-9860-3741-49D1-9B77150B26D4}"/>
              </a:ext>
            </a:extLst>
          </p:cNvPr>
          <p:cNvSpPr txBox="1"/>
          <p:nvPr/>
        </p:nvSpPr>
        <p:spPr>
          <a:xfrm>
            <a:off x="4642253" y="4332661"/>
            <a:ext cx="85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PTL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017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0E4F1-D4AD-7B67-DC0A-7B0FD2278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10218DF7-C5FF-56F0-2C0F-2DD907247C63}"/>
              </a:ext>
            </a:extLst>
          </p:cNvPr>
          <p:cNvSpPr txBox="1"/>
          <p:nvPr/>
        </p:nvSpPr>
        <p:spPr>
          <a:xfrm>
            <a:off x="134112" y="5778392"/>
            <a:ext cx="11992596" cy="862806"/>
          </a:xfrm>
          <a:prstGeom prst="rect">
            <a:avLst/>
          </a:prstGeom>
          <a:solidFill>
            <a:srgbClr val="FF99FF">
              <a:alpha val="5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It is </a:t>
            </a:r>
            <a:r>
              <a:rPr kumimoji="1"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suggested</a:t>
            </a:r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that reaction cannot occur under 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the dense PTL domain</a:t>
            </a:r>
          </a:p>
          <a:p>
            <a:pPr algn="ctr"/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due to the water transport blocking </a:t>
            </a:r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.  </a:t>
            </a:r>
          </a:p>
        </p:txBody>
      </p:sp>
      <p:pic>
        <p:nvPicPr>
          <p:cNvPr id="545" name="図 544">
            <a:extLst>
              <a:ext uri="{FF2B5EF4-FFF2-40B4-BE49-F238E27FC236}">
                <a16:creationId xmlns:a16="http://schemas.microsoft.com/office/drawing/2014/main" id="{F8A59E61-D45F-678B-0F42-6802D4B525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921" t="39065" r="31210" b="47092"/>
          <a:stretch>
            <a:fillRect/>
          </a:stretch>
        </p:blipFill>
        <p:spPr>
          <a:xfrm>
            <a:off x="7138917" y="1893881"/>
            <a:ext cx="4232155" cy="3505310"/>
          </a:xfrm>
          <a:prstGeom prst="rect">
            <a:avLst/>
          </a:prstGeom>
          <a:ln w="25400">
            <a:noFill/>
          </a:ln>
        </p:spPr>
      </p:pic>
      <p:sp>
        <p:nvSpPr>
          <p:cNvPr id="666" name="テキスト ボックス 665">
            <a:extLst>
              <a:ext uri="{FF2B5EF4-FFF2-40B4-BE49-F238E27FC236}">
                <a16:creationId xmlns:a16="http://schemas.microsoft.com/office/drawing/2014/main" id="{8CD546F5-80D8-F6FC-B873-4065B471758A}"/>
              </a:ext>
            </a:extLst>
          </p:cNvPr>
          <p:cNvSpPr txBox="1"/>
          <p:nvPr/>
        </p:nvSpPr>
        <p:spPr>
          <a:xfrm>
            <a:off x="562742" y="886455"/>
            <a:ext cx="419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Schematic of water electrolyzer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4" name="爆発: 8 pt 673">
            <a:extLst>
              <a:ext uri="{FF2B5EF4-FFF2-40B4-BE49-F238E27FC236}">
                <a16:creationId xmlns:a16="http://schemas.microsoft.com/office/drawing/2014/main" id="{3D70883E-98B5-4B89-2B47-6E1D6A5394CA}"/>
              </a:ext>
            </a:extLst>
          </p:cNvPr>
          <p:cNvSpPr/>
          <p:nvPr/>
        </p:nvSpPr>
        <p:spPr>
          <a:xfrm>
            <a:off x="7276576" y="3582067"/>
            <a:ext cx="409663" cy="32985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5" name="爆発: 8 pt 674">
            <a:extLst>
              <a:ext uri="{FF2B5EF4-FFF2-40B4-BE49-F238E27FC236}">
                <a16:creationId xmlns:a16="http://schemas.microsoft.com/office/drawing/2014/main" id="{5D44BAD9-E7B1-A9DB-B0CE-603D124ACCDF}"/>
              </a:ext>
            </a:extLst>
          </p:cNvPr>
          <p:cNvSpPr/>
          <p:nvPr/>
        </p:nvSpPr>
        <p:spPr>
          <a:xfrm>
            <a:off x="8602121" y="3569685"/>
            <a:ext cx="409663" cy="32985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76" name="爆発: 8 pt 675">
            <a:extLst>
              <a:ext uri="{FF2B5EF4-FFF2-40B4-BE49-F238E27FC236}">
                <a16:creationId xmlns:a16="http://schemas.microsoft.com/office/drawing/2014/main" id="{73A8DA9B-02A0-8459-5233-645C4E153794}"/>
              </a:ext>
            </a:extLst>
          </p:cNvPr>
          <p:cNvSpPr/>
          <p:nvPr/>
        </p:nvSpPr>
        <p:spPr>
          <a:xfrm>
            <a:off x="10065910" y="3569685"/>
            <a:ext cx="409663" cy="32985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右矢印 299">
            <a:extLst>
              <a:ext uri="{FF2B5EF4-FFF2-40B4-BE49-F238E27FC236}">
                <a16:creationId xmlns:a16="http://schemas.microsoft.com/office/drawing/2014/main" id="{D2B6D384-5433-5842-8D31-A7E9241FACB5}"/>
              </a:ext>
            </a:extLst>
          </p:cNvPr>
          <p:cNvSpPr/>
          <p:nvPr/>
        </p:nvSpPr>
        <p:spPr>
          <a:xfrm rot="5400000">
            <a:off x="6959926" y="4267983"/>
            <a:ext cx="984072" cy="264583"/>
          </a:xfrm>
          <a:prstGeom prst="rightArrow">
            <a:avLst/>
          </a:prstGeom>
          <a:solidFill>
            <a:srgbClr val="00B0F0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b="1" ker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右矢印 299">
            <a:extLst>
              <a:ext uri="{FF2B5EF4-FFF2-40B4-BE49-F238E27FC236}">
                <a16:creationId xmlns:a16="http://schemas.microsoft.com/office/drawing/2014/main" id="{775FB135-4429-E2B3-6336-7F5362F5C7D5}"/>
              </a:ext>
            </a:extLst>
          </p:cNvPr>
          <p:cNvSpPr/>
          <p:nvPr/>
        </p:nvSpPr>
        <p:spPr>
          <a:xfrm rot="5400000">
            <a:off x="8296276" y="4246319"/>
            <a:ext cx="984072" cy="264583"/>
          </a:xfrm>
          <a:prstGeom prst="rightArrow">
            <a:avLst/>
          </a:prstGeom>
          <a:solidFill>
            <a:srgbClr val="00B0F0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b="1" ker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右矢印 299">
            <a:extLst>
              <a:ext uri="{FF2B5EF4-FFF2-40B4-BE49-F238E27FC236}">
                <a16:creationId xmlns:a16="http://schemas.microsoft.com/office/drawing/2014/main" id="{6FC9B87E-659E-8855-2CF6-5D79832D27EC}"/>
              </a:ext>
            </a:extLst>
          </p:cNvPr>
          <p:cNvSpPr/>
          <p:nvPr/>
        </p:nvSpPr>
        <p:spPr>
          <a:xfrm rot="5400000">
            <a:off x="9748973" y="4267983"/>
            <a:ext cx="984072" cy="264583"/>
          </a:xfrm>
          <a:prstGeom prst="rightArrow">
            <a:avLst/>
          </a:prstGeom>
          <a:solidFill>
            <a:srgbClr val="00B0F0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b="1" ker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0ABF30B-6586-62EC-B509-AEB9DEC88EB8}"/>
              </a:ext>
            </a:extLst>
          </p:cNvPr>
          <p:cNvSpPr txBox="1"/>
          <p:nvPr/>
        </p:nvSpPr>
        <p:spPr>
          <a:xfrm>
            <a:off x="6788721" y="4159801"/>
            <a:ext cx="504000" cy="324000"/>
          </a:xfrm>
          <a:prstGeom prst="rect">
            <a:avLst/>
          </a:prstGeom>
          <a:solidFill>
            <a:sysClr val="window" lastClr="FFFFFF">
              <a:alpha val="70000"/>
            </a:sysClr>
          </a:solidFill>
          <a:effectLst>
            <a:softEdge rad="12700"/>
          </a:effectLst>
        </p:spPr>
        <p:txBody>
          <a:bodyPr wrap="none" lIns="0" tIns="0" rIns="0" bIns="0" rtlCol="0">
            <a:spAutoFit/>
          </a:bodyPr>
          <a:lstStyle/>
          <a:p>
            <a:pPr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b="1" kern="0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</a:t>
            </a:r>
            <a:r>
              <a:rPr kumimoji="0" lang="en-US" altLang="ja-JP" b="1" kern="0" baseline="-25000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kumimoji="0" lang="en-US" altLang="ja-JP" b="1" kern="0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</a:t>
            </a:r>
            <a:endParaRPr kumimoji="0" lang="ja-JP" altLang="en-US" b="1" kern="0" baseline="30000" dirty="0">
              <a:solidFill>
                <a:srgbClr val="0033CC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6D11BE9B-A9B2-8986-632C-3B556EBA037D}"/>
              </a:ext>
            </a:extLst>
          </p:cNvPr>
          <p:cNvGrpSpPr/>
          <p:nvPr/>
        </p:nvGrpSpPr>
        <p:grpSpPr>
          <a:xfrm>
            <a:off x="8940748" y="2195000"/>
            <a:ext cx="1082929" cy="1246192"/>
            <a:chOff x="8940748" y="2195000"/>
            <a:chExt cx="1082929" cy="1246192"/>
          </a:xfrm>
        </p:grpSpPr>
        <p:sp>
          <p:nvSpPr>
            <p:cNvPr id="9" name="右矢印 299">
              <a:extLst>
                <a:ext uri="{FF2B5EF4-FFF2-40B4-BE49-F238E27FC236}">
                  <a16:creationId xmlns:a16="http://schemas.microsoft.com/office/drawing/2014/main" id="{877CF8D4-3C8D-36D1-6F36-ACE0472D294F}"/>
                </a:ext>
              </a:extLst>
            </p:cNvPr>
            <p:cNvSpPr/>
            <p:nvPr/>
          </p:nvSpPr>
          <p:spPr>
            <a:xfrm rot="5400000">
              <a:off x="8594090" y="2554744"/>
              <a:ext cx="984072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右矢印 299">
              <a:extLst>
                <a:ext uri="{FF2B5EF4-FFF2-40B4-BE49-F238E27FC236}">
                  <a16:creationId xmlns:a16="http://schemas.microsoft.com/office/drawing/2014/main" id="{4139DAD4-32FF-4BCD-0D35-4938BFD20805}"/>
                </a:ext>
              </a:extLst>
            </p:cNvPr>
            <p:cNvSpPr/>
            <p:nvPr/>
          </p:nvSpPr>
          <p:spPr>
            <a:xfrm rot="5400000">
              <a:off x="9009083" y="2594924"/>
              <a:ext cx="984072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右矢印 299">
              <a:extLst>
                <a:ext uri="{FF2B5EF4-FFF2-40B4-BE49-F238E27FC236}">
                  <a16:creationId xmlns:a16="http://schemas.microsoft.com/office/drawing/2014/main" id="{D7FEA810-70D1-6D93-E5B6-F3BCD3B971C9}"/>
                </a:ext>
              </a:extLst>
            </p:cNvPr>
            <p:cNvSpPr/>
            <p:nvPr/>
          </p:nvSpPr>
          <p:spPr>
            <a:xfrm rot="5400000">
              <a:off x="9380129" y="2576506"/>
              <a:ext cx="984072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D11C5784-32F3-2EC5-DBB7-6E27537731D6}"/>
                </a:ext>
              </a:extLst>
            </p:cNvPr>
            <p:cNvGrpSpPr/>
            <p:nvPr/>
          </p:nvGrpSpPr>
          <p:grpSpPr>
            <a:xfrm>
              <a:off x="8940748" y="3226509"/>
              <a:ext cx="315139" cy="181637"/>
              <a:chOff x="12917714" y="4539305"/>
              <a:chExt cx="711200" cy="468707"/>
            </a:xfrm>
          </p:grpSpPr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FB91884B-0BCD-8EE7-5620-A13819D598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7714" y="4539305"/>
                <a:ext cx="711200" cy="46870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A7407AB3-A98F-377B-F683-13659B0D35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17714" y="4539305"/>
                <a:ext cx="711200" cy="46870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FDB2B985-A92A-CC6A-C988-489485873094}"/>
                </a:ext>
              </a:extLst>
            </p:cNvPr>
            <p:cNvGrpSpPr/>
            <p:nvPr/>
          </p:nvGrpSpPr>
          <p:grpSpPr>
            <a:xfrm>
              <a:off x="9321766" y="3257521"/>
              <a:ext cx="315139" cy="181637"/>
              <a:chOff x="12917714" y="4539305"/>
              <a:chExt cx="711200" cy="468707"/>
            </a:xfrm>
          </p:grpSpPr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8602744D-801D-4628-4DE6-B3E1D20543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7714" y="4539305"/>
                <a:ext cx="711200" cy="46870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F8FCB859-1236-E042-DB3D-9983BF816B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17714" y="4539305"/>
                <a:ext cx="711200" cy="46870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4E8D6802-53A9-BA5C-8919-0D07BB1A21BC}"/>
                </a:ext>
              </a:extLst>
            </p:cNvPr>
            <p:cNvGrpSpPr/>
            <p:nvPr/>
          </p:nvGrpSpPr>
          <p:grpSpPr>
            <a:xfrm>
              <a:off x="9708538" y="3259555"/>
              <a:ext cx="315139" cy="181637"/>
              <a:chOff x="12917714" y="4539305"/>
              <a:chExt cx="711200" cy="468707"/>
            </a:xfrm>
          </p:grpSpPr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BA2F9015-7835-A252-E0A3-257E4C071A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7714" y="4539305"/>
                <a:ext cx="711200" cy="46870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96C92DAA-33FD-414C-3B01-D8E0D813EC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17714" y="4539305"/>
                <a:ext cx="711200" cy="46870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9F69ABD9-17BF-DDE5-2F0B-05CB82B7100F}"/>
              </a:ext>
            </a:extLst>
          </p:cNvPr>
          <p:cNvSpPr txBox="1"/>
          <p:nvPr/>
        </p:nvSpPr>
        <p:spPr>
          <a:xfrm>
            <a:off x="124303" y="239405"/>
            <a:ext cx="2798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1. Introduction</a:t>
            </a:r>
            <a:endParaRPr kumimoji="1" lang="ja-JP" altLang="en-US" sz="2400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B25384B7-D5D3-C903-C406-54951432F1EB}"/>
              </a:ext>
            </a:extLst>
          </p:cNvPr>
          <p:cNvSpPr txBox="1"/>
          <p:nvPr/>
        </p:nvSpPr>
        <p:spPr>
          <a:xfrm>
            <a:off x="7138917" y="801684"/>
            <a:ext cx="423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Heterogeneously water transport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0" name="テキスト ボックス 699">
            <a:extLst>
              <a:ext uri="{FF2B5EF4-FFF2-40B4-BE49-F238E27FC236}">
                <a16:creationId xmlns:a16="http://schemas.microsoft.com/office/drawing/2014/main" id="{AF42AFD8-6827-642B-1CD1-248D2603D9FE}"/>
              </a:ext>
            </a:extLst>
          </p:cNvPr>
          <p:cNvSpPr txBox="1"/>
          <p:nvPr/>
        </p:nvSpPr>
        <p:spPr>
          <a:xfrm>
            <a:off x="4642254" y="3002246"/>
            <a:ext cx="187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Catalyst Layer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01" name="テキスト ボックス 700">
            <a:extLst>
              <a:ext uri="{FF2B5EF4-FFF2-40B4-BE49-F238E27FC236}">
                <a16:creationId xmlns:a16="http://schemas.microsoft.com/office/drawing/2014/main" id="{E10997CA-8CAD-40F4-F22F-4545E68B9D15}"/>
              </a:ext>
            </a:extLst>
          </p:cNvPr>
          <p:cNvSpPr txBox="1"/>
          <p:nvPr/>
        </p:nvSpPr>
        <p:spPr>
          <a:xfrm>
            <a:off x="4642253" y="2653530"/>
            <a:ext cx="75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PTL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02" name="グループ化 701">
            <a:extLst>
              <a:ext uri="{FF2B5EF4-FFF2-40B4-BE49-F238E27FC236}">
                <a16:creationId xmlns:a16="http://schemas.microsoft.com/office/drawing/2014/main" id="{D009F39F-D230-4EA4-550C-0B2B79A160D5}"/>
              </a:ext>
            </a:extLst>
          </p:cNvPr>
          <p:cNvGrpSpPr/>
          <p:nvPr/>
        </p:nvGrpSpPr>
        <p:grpSpPr>
          <a:xfrm>
            <a:off x="572073" y="1647715"/>
            <a:ext cx="3828776" cy="4000310"/>
            <a:chOff x="572073" y="1241315"/>
            <a:chExt cx="3828776" cy="4000310"/>
          </a:xfrm>
        </p:grpSpPr>
        <p:sp>
          <p:nvSpPr>
            <p:cNvPr id="703" name="正方形/長方形 702">
              <a:extLst>
                <a:ext uri="{FF2B5EF4-FFF2-40B4-BE49-F238E27FC236}">
                  <a16:creationId xmlns:a16="http://schemas.microsoft.com/office/drawing/2014/main" id="{FBAD9FD4-61B5-7CBB-C23F-A97B389DCA22}"/>
                </a:ext>
              </a:extLst>
            </p:cNvPr>
            <p:cNvSpPr/>
            <p:nvPr/>
          </p:nvSpPr>
          <p:spPr>
            <a:xfrm>
              <a:off x="614092" y="1241315"/>
              <a:ext cx="3786757" cy="8628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4" name="正方形/長方形 703">
              <a:extLst>
                <a:ext uri="{FF2B5EF4-FFF2-40B4-BE49-F238E27FC236}">
                  <a16:creationId xmlns:a16="http://schemas.microsoft.com/office/drawing/2014/main" id="{EB8C2895-18AD-8E90-E186-6EAEA71A31CC}"/>
                </a:ext>
              </a:extLst>
            </p:cNvPr>
            <p:cNvSpPr/>
            <p:nvPr/>
          </p:nvSpPr>
          <p:spPr>
            <a:xfrm>
              <a:off x="2857930" y="1507956"/>
              <a:ext cx="1150442" cy="59798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5" name="正方形/長方形 704">
              <a:extLst>
                <a:ext uri="{FF2B5EF4-FFF2-40B4-BE49-F238E27FC236}">
                  <a16:creationId xmlns:a16="http://schemas.microsoft.com/office/drawing/2014/main" id="{647AAD1B-BB16-369D-F4FA-05BFAF5F7707}"/>
                </a:ext>
              </a:extLst>
            </p:cNvPr>
            <p:cNvSpPr/>
            <p:nvPr/>
          </p:nvSpPr>
          <p:spPr>
            <a:xfrm>
              <a:off x="1023881" y="1507956"/>
              <a:ext cx="1150442" cy="59798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6" name="正方形/長方形 705">
              <a:extLst>
                <a:ext uri="{FF2B5EF4-FFF2-40B4-BE49-F238E27FC236}">
                  <a16:creationId xmlns:a16="http://schemas.microsoft.com/office/drawing/2014/main" id="{2DB84BB7-6208-204F-7529-20F27F634E04}"/>
                </a:ext>
              </a:extLst>
            </p:cNvPr>
            <p:cNvSpPr/>
            <p:nvPr/>
          </p:nvSpPr>
          <p:spPr>
            <a:xfrm>
              <a:off x="611992" y="2104121"/>
              <a:ext cx="3786757" cy="64424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07" name="グループ化 706">
              <a:extLst>
                <a:ext uri="{FF2B5EF4-FFF2-40B4-BE49-F238E27FC236}">
                  <a16:creationId xmlns:a16="http://schemas.microsoft.com/office/drawing/2014/main" id="{88C30716-6302-5CCB-13FE-FE5A775DC0FB}"/>
                </a:ext>
              </a:extLst>
            </p:cNvPr>
            <p:cNvGrpSpPr/>
            <p:nvPr/>
          </p:nvGrpSpPr>
          <p:grpSpPr>
            <a:xfrm>
              <a:off x="1448833" y="1507956"/>
              <a:ext cx="2233401" cy="1426000"/>
              <a:chOff x="-3053616" y="1574741"/>
              <a:chExt cx="2233401" cy="1426000"/>
            </a:xfrm>
            <a:solidFill>
              <a:schemeClr val="bg1"/>
            </a:solidFill>
          </p:grpSpPr>
          <p:sp>
            <p:nvSpPr>
              <p:cNvPr id="797" name="楕円 796">
                <a:extLst>
                  <a:ext uri="{FF2B5EF4-FFF2-40B4-BE49-F238E27FC236}">
                    <a16:creationId xmlns:a16="http://schemas.microsoft.com/office/drawing/2014/main" id="{A36F5F1D-289E-A053-75E5-AAED164A70A8}"/>
                  </a:ext>
                </a:extLst>
              </p:cNvPr>
              <p:cNvSpPr/>
              <p:nvPr/>
            </p:nvSpPr>
            <p:spPr>
              <a:xfrm>
                <a:off x="-2755900" y="1996679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8" name="楕円 797">
                <a:extLst>
                  <a:ext uri="{FF2B5EF4-FFF2-40B4-BE49-F238E27FC236}">
                    <a16:creationId xmlns:a16="http://schemas.microsoft.com/office/drawing/2014/main" id="{4A1A8B7A-58F6-4BFA-51C7-9C7E45404E13}"/>
                  </a:ext>
                </a:extLst>
              </p:cNvPr>
              <p:cNvSpPr/>
              <p:nvPr/>
            </p:nvSpPr>
            <p:spPr>
              <a:xfrm>
                <a:off x="-2947548" y="2225707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9" name="楕円 798">
                <a:extLst>
                  <a:ext uri="{FF2B5EF4-FFF2-40B4-BE49-F238E27FC236}">
                    <a16:creationId xmlns:a16="http://schemas.microsoft.com/office/drawing/2014/main" id="{33FB720C-2E56-81E3-8DE9-CEAD3FC54F3A}"/>
                  </a:ext>
                </a:extLst>
              </p:cNvPr>
              <p:cNvSpPr/>
              <p:nvPr/>
            </p:nvSpPr>
            <p:spPr>
              <a:xfrm>
                <a:off x="-2755900" y="2454735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0" name="楕円 799">
                <a:extLst>
                  <a:ext uri="{FF2B5EF4-FFF2-40B4-BE49-F238E27FC236}">
                    <a16:creationId xmlns:a16="http://schemas.microsoft.com/office/drawing/2014/main" id="{1C6F72B7-6F72-EF9A-A35A-9532BD188AB8}"/>
                  </a:ext>
                </a:extLst>
              </p:cNvPr>
              <p:cNvSpPr/>
              <p:nvPr/>
            </p:nvSpPr>
            <p:spPr>
              <a:xfrm>
                <a:off x="-3046433" y="2593081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1" name="楕円 800">
                <a:extLst>
                  <a:ext uri="{FF2B5EF4-FFF2-40B4-BE49-F238E27FC236}">
                    <a16:creationId xmlns:a16="http://schemas.microsoft.com/office/drawing/2014/main" id="{FE1B1A45-81FC-06B7-AAC9-D9D0017ED6D7}"/>
                  </a:ext>
                </a:extLst>
              </p:cNvPr>
              <p:cNvSpPr/>
              <p:nvPr/>
            </p:nvSpPr>
            <p:spPr>
              <a:xfrm>
                <a:off x="-1450818" y="2708353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2" name="楕円 801">
                <a:extLst>
                  <a:ext uri="{FF2B5EF4-FFF2-40B4-BE49-F238E27FC236}">
                    <a16:creationId xmlns:a16="http://schemas.microsoft.com/office/drawing/2014/main" id="{368E0438-35D6-C5E9-C268-53C418EF24A8}"/>
                  </a:ext>
                </a:extLst>
              </p:cNvPr>
              <p:cNvSpPr/>
              <p:nvPr/>
            </p:nvSpPr>
            <p:spPr>
              <a:xfrm>
                <a:off x="-1279135" y="2479389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3" name="楕円 802">
                <a:extLst>
                  <a:ext uri="{FF2B5EF4-FFF2-40B4-BE49-F238E27FC236}">
                    <a16:creationId xmlns:a16="http://schemas.microsoft.com/office/drawing/2014/main" id="{4745CEDD-55DA-57CD-C8F5-59DCCA642E13}"/>
                  </a:ext>
                </a:extLst>
              </p:cNvPr>
              <p:cNvSpPr/>
              <p:nvPr/>
            </p:nvSpPr>
            <p:spPr>
              <a:xfrm>
                <a:off x="-1298514" y="2176236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4" name="楕円 803">
                <a:extLst>
                  <a:ext uri="{FF2B5EF4-FFF2-40B4-BE49-F238E27FC236}">
                    <a16:creationId xmlns:a16="http://schemas.microsoft.com/office/drawing/2014/main" id="{F4D677B6-ADCB-76A6-00B5-0A62DC5A7A2B}"/>
                  </a:ext>
                </a:extLst>
              </p:cNvPr>
              <p:cNvSpPr/>
              <p:nvPr/>
            </p:nvSpPr>
            <p:spPr>
              <a:xfrm>
                <a:off x="-1352155" y="1780059"/>
                <a:ext cx="531940" cy="46053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5" name="楕円 804">
                <a:extLst>
                  <a:ext uri="{FF2B5EF4-FFF2-40B4-BE49-F238E27FC236}">
                    <a16:creationId xmlns:a16="http://schemas.microsoft.com/office/drawing/2014/main" id="{620D6092-F4C8-3A9B-E7A4-2E72448513EC}"/>
                  </a:ext>
                </a:extLst>
              </p:cNvPr>
              <p:cNvSpPr/>
              <p:nvPr/>
            </p:nvSpPr>
            <p:spPr>
              <a:xfrm>
                <a:off x="-3053616" y="1574741"/>
                <a:ext cx="531560" cy="49977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08" name="グループ化 707">
              <a:extLst>
                <a:ext uri="{FF2B5EF4-FFF2-40B4-BE49-F238E27FC236}">
                  <a16:creationId xmlns:a16="http://schemas.microsoft.com/office/drawing/2014/main" id="{8F9AEC60-CB8B-69CC-A92A-198BE0E9F69B}"/>
                </a:ext>
              </a:extLst>
            </p:cNvPr>
            <p:cNvGrpSpPr/>
            <p:nvPr/>
          </p:nvGrpSpPr>
          <p:grpSpPr>
            <a:xfrm>
              <a:off x="703202" y="2063692"/>
              <a:ext cx="3658110" cy="718395"/>
              <a:chOff x="-3799247" y="2143177"/>
              <a:chExt cx="3658110" cy="718395"/>
            </a:xfrm>
          </p:grpSpPr>
          <p:cxnSp>
            <p:nvCxnSpPr>
              <p:cNvPr id="770" name="直線コネクタ 769">
                <a:extLst>
                  <a:ext uri="{FF2B5EF4-FFF2-40B4-BE49-F238E27FC236}">
                    <a16:creationId xmlns:a16="http://schemas.microsoft.com/office/drawing/2014/main" id="{7FA5F9AE-0A37-6473-25CB-4B63AFCC1E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66186" y="2251972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直線コネクタ 770">
                <a:extLst>
                  <a:ext uri="{FF2B5EF4-FFF2-40B4-BE49-F238E27FC236}">
                    <a16:creationId xmlns:a16="http://schemas.microsoft.com/office/drawing/2014/main" id="{8859EB7A-A868-1495-6D23-0991E3C7F0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737644" y="233525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直線コネクタ 771">
                <a:extLst>
                  <a:ext uri="{FF2B5EF4-FFF2-40B4-BE49-F238E27FC236}">
                    <a16:creationId xmlns:a16="http://schemas.microsoft.com/office/drawing/2014/main" id="{DB004B36-EAF0-2E75-945F-7778951F99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023612" y="225867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直線コネクタ 772">
                <a:extLst>
                  <a:ext uri="{FF2B5EF4-FFF2-40B4-BE49-F238E27FC236}">
                    <a16:creationId xmlns:a16="http://schemas.microsoft.com/office/drawing/2014/main" id="{E5664393-6D7C-461C-1E9E-913C00AFD1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71212" y="2556772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直線コネクタ 773">
                <a:extLst>
                  <a:ext uri="{FF2B5EF4-FFF2-40B4-BE49-F238E27FC236}">
                    <a16:creationId xmlns:a16="http://schemas.microsoft.com/office/drawing/2014/main" id="{85A97C56-EE53-CCAE-F3BE-A4C52AD21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799247" y="214808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直線コネクタ 774">
                <a:extLst>
                  <a:ext uri="{FF2B5EF4-FFF2-40B4-BE49-F238E27FC236}">
                    <a16:creationId xmlns:a16="http://schemas.microsoft.com/office/drawing/2014/main" id="{EC27F63C-F315-CA0D-17EC-E79284FFF1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770705" y="223137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直線コネクタ 775">
                <a:extLst>
                  <a:ext uri="{FF2B5EF4-FFF2-40B4-BE49-F238E27FC236}">
                    <a16:creationId xmlns:a16="http://schemas.microsoft.com/office/drawing/2014/main" id="{E12FA1FC-72AC-5C12-80EF-1926D94859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043349" y="2143177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直線コネクタ 776">
                <a:extLst>
                  <a:ext uri="{FF2B5EF4-FFF2-40B4-BE49-F238E27FC236}">
                    <a16:creationId xmlns:a16="http://schemas.microsoft.com/office/drawing/2014/main" id="{3F3BB53A-84FE-8DDC-71FE-BD2EF5AEA4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4273" y="2452886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直線コネクタ 777">
                <a:extLst>
                  <a:ext uri="{FF2B5EF4-FFF2-40B4-BE49-F238E27FC236}">
                    <a16:creationId xmlns:a16="http://schemas.microsoft.com/office/drawing/2014/main" id="{D5CEE048-4183-3DB8-D62A-CBA58D5997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608711" y="245288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直線コネクタ 778">
                <a:extLst>
                  <a:ext uri="{FF2B5EF4-FFF2-40B4-BE49-F238E27FC236}">
                    <a16:creationId xmlns:a16="http://schemas.microsoft.com/office/drawing/2014/main" id="{FBEAEF66-2215-3E33-6387-83CEB618F5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580169" y="253617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直線コネクタ 779">
                <a:extLst>
                  <a:ext uri="{FF2B5EF4-FFF2-40B4-BE49-F238E27FC236}">
                    <a16:creationId xmlns:a16="http://schemas.microsoft.com/office/drawing/2014/main" id="{BBE23A45-07E5-A27B-3CD9-87242527B0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866137" y="245959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直線コネクタ 780">
                <a:extLst>
                  <a:ext uri="{FF2B5EF4-FFF2-40B4-BE49-F238E27FC236}">
                    <a16:creationId xmlns:a16="http://schemas.microsoft.com/office/drawing/2014/main" id="{A6CB427A-3AD7-4C23-7899-772C34C5EE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441894" y="2614658"/>
                <a:ext cx="470394" cy="17744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直線コネクタ 781">
                <a:extLst>
                  <a:ext uri="{FF2B5EF4-FFF2-40B4-BE49-F238E27FC236}">
                    <a16:creationId xmlns:a16="http://schemas.microsoft.com/office/drawing/2014/main" id="{C7E10CA3-DE1B-32E0-00D4-A9EEDF94C4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275744" y="2275052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直線コネクタ 782">
                <a:extLst>
                  <a:ext uri="{FF2B5EF4-FFF2-40B4-BE49-F238E27FC236}">
                    <a16:creationId xmlns:a16="http://schemas.microsoft.com/office/drawing/2014/main" id="{133C0132-143F-099B-3D29-53BBFCAE00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247202" y="235833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4" name="直線コネクタ 783">
                <a:extLst>
                  <a:ext uri="{FF2B5EF4-FFF2-40B4-BE49-F238E27FC236}">
                    <a16:creationId xmlns:a16="http://schemas.microsoft.com/office/drawing/2014/main" id="{3ECFC1E0-A39C-2EB9-6DF8-AAA4ABBCAC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533170" y="228175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直線コネクタ 784">
                <a:extLst>
                  <a:ext uri="{FF2B5EF4-FFF2-40B4-BE49-F238E27FC236}">
                    <a16:creationId xmlns:a16="http://schemas.microsoft.com/office/drawing/2014/main" id="{09FBFE66-061E-7BDB-3BD9-F0735D02A6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380770" y="2579852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直線コネクタ 785">
                <a:extLst>
                  <a:ext uri="{FF2B5EF4-FFF2-40B4-BE49-F238E27FC236}">
                    <a16:creationId xmlns:a16="http://schemas.microsoft.com/office/drawing/2014/main" id="{A599074B-FBA1-216A-C0ED-E7386E99F8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361693" y="235194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直線コネクタ 786">
                <a:extLst>
                  <a:ext uri="{FF2B5EF4-FFF2-40B4-BE49-F238E27FC236}">
                    <a16:creationId xmlns:a16="http://schemas.microsoft.com/office/drawing/2014/main" id="{886500EF-1697-601E-3BC3-06264A41FE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325368" y="2435232"/>
                <a:ext cx="543622" cy="387688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直線コネクタ 787">
                <a:extLst>
                  <a:ext uri="{FF2B5EF4-FFF2-40B4-BE49-F238E27FC236}">
                    <a16:creationId xmlns:a16="http://schemas.microsoft.com/office/drawing/2014/main" id="{BC4CB598-53AD-CAE4-D10B-F12609164A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1067714" y="2358652"/>
                <a:ext cx="137470" cy="268783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直線コネクタ 788">
                <a:extLst>
                  <a:ext uri="{FF2B5EF4-FFF2-40B4-BE49-F238E27FC236}">
                    <a16:creationId xmlns:a16="http://schemas.microsoft.com/office/drawing/2014/main" id="{0A77886B-DA62-C59B-E417-D18AEC1EC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669297" y="2645885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直線コネクタ 789">
                <a:extLst>
                  <a:ext uri="{FF2B5EF4-FFF2-40B4-BE49-F238E27FC236}">
                    <a16:creationId xmlns:a16="http://schemas.microsoft.com/office/drawing/2014/main" id="{B5A3C3A4-747D-505D-AC1B-635971E352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508634" y="2172725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直線コネクタ 790">
                <a:extLst>
                  <a:ext uri="{FF2B5EF4-FFF2-40B4-BE49-F238E27FC236}">
                    <a16:creationId xmlns:a16="http://schemas.microsoft.com/office/drawing/2014/main" id="{9FBA02DD-B01A-96DD-A93E-E0B6F5226D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480092" y="2256011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直線コネクタ 791">
                <a:extLst>
                  <a:ext uri="{FF2B5EF4-FFF2-40B4-BE49-F238E27FC236}">
                    <a16:creationId xmlns:a16="http://schemas.microsoft.com/office/drawing/2014/main" id="{B9171743-E987-0D40-68D3-586600EE60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66060" y="2179431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直線コネクタ 792">
                <a:extLst>
                  <a:ext uri="{FF2B5EF4-FFF2-40B4-BE49-F238E27FC236}">
                    <a16:creationId xmlns:a16="http://schemas.microsoft.com/office/drawing/2014/main" id="{20E3620F-2C26-5AB1-B4E1-F64DE09877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13660" y="2477525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直線コネクタ 793">
                <a:extLst>
                  <a:ext uri="{FF2B5EF4-FFF2-40B4-BE49-F238E27FC236}">
                    <a16:creationId xmlns:a16="http://schemas.microsoft.com/office/drawing/2014/main" id="{C510C0D3-EEBA-2AB9-4594-49EB73514E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77460" y="2434547"/>
                <a:ext cx="562805" cy="356275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直線コネクタ 794">
                <a:extLst>
                  <a:ext uri="{FF2B5EF4-FFF2-40B4-BE49-F238E27FC236}">
                    <a16:creationId xmlns:a16="http://schemas.microsoft.com/office/drawing/2014/main" id="{CCA443E0-D299-FE70-EF67-72AAA6C396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697701" y="2201343"/>
                <a:ext cx="364896" cy="169595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直線コネクタ 795">
                <a:extLst>
                  <a:ext uri="{FF2B5EF4-FFF2-40B4-BE49-F238E27FC236}">
                    <a16:creationId xmlns:a16="http://schemas.microsoft.com/office/drawing/2014/main" id="{494E4E73-6C0D-94D1-6767-9714B83BFC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121993" y="2556772"/>
                <a:ext cx="259566" cy="266148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9" name="正方形/長方形 708">
              <a:extLst>
                <a:ext uri="{FF2B5EF4-FFF2-40B4-BE49-F238E27FC236}">
                  <a16:creationId xmlns:a16="http://schemas.microsoft.com/office/drawing/2014/main" id="{5A46C4B9-9BDD-A425-C943-A902C49F58CE}"/>
                </a:ext>
              </a:extLst>
            </p:cNvPr>
            <p:cNvSpPr/>
            <p:nvPr/>
          </p:nvSpPr>
          <p:spPr>
            <a:xfrm>
              <a:off x="611992" y="2740990"/>
              <a:ext cx="3786757" cy="9982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10" name="正方形/長方形 709">
              <a:extLst>
                <a:ext uri="{FF2B5EF4-FFF2-40B4-BE49-F238E27FC236}">
                  <a16:creationId xmlns:a16="http://schemas.microsoft.com/office/drawing/2014/main" id="{63C1B237-3640-F7F9-B068-443E1FDA9B75}"/>
                </a:ext>
              </a:extLst>
            </p:cNvPr>
            <p:cNvSpPr/>
            <p:nvPr/>
          </p:nvSpPr>
          <p:spPr>
            <a:xfrm>
              <a:off x="611992" y="2876721"/>
              <a:ext cx="3786757" cy="7020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11" name="グループ化 710">
              <a:extLst>
                <a:ext uri="{FF2B5EF4-FFF2-40B4-BE49-F238E27FC236}">
                  <a16:creationId xmlns:a16="http://schemas.microsoft.com/office/drawing/2014/main" id="{687FE024-2024-8AB3-545A-9E2101180301}"/>
                </a:ext>
              </a:extLst>
            </p:cNvPr>
            <p:cNvGrpSpPr/>
            <p:nvPr/>
          </p:nvGrpSpPr>
          <p:grpSpPr>
            <a:xfrm>
              <a:off x="740639" y="3717641"/>
              <a:ext cx="3658110" cy="718395"/>
              <a:chOff x="-3799247" y="2143177"/>
              <a:chExt cx="3658110" cy="718395"/>
            </a:xfrm>
          </p:grpSpPr>
          <p:cxnSp>
            <p:nvCxnSpPr>
              <p:cNvPr id="743" name="直線コネクタ 742">
                <a:extLst>
                  <a:ext uri="{FF2B5EF4-FFF2-40B4-BE49-F238E27FC236}">
                    <a16:creationId xmlns:a16="http://schemas.microsoft.com/office/drawing/2014/main" id="{CB7888DD-2F21-4F4E-C206-14B5E07EEF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66186" y="2251972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4" name="直線コネクタ 743">
                <a:extLst>
                  <a:ext uri="{FF2B5EF4-FFF2-40B4-BE49-F238E27FC236}">
                    <a16:creationId xmlns:a16="http://schemas.microsoft.com/office/drawing/2014/main" id="{A2358237-B949-6F63-2609-4F32F1A36A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737644" y="233525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5" name="直線コネクタ 744">
                <a:extLst>
                  <a:ext uri="{FF2B5EF4-FFF2-40B4-BE49-F238E27FC236}">
                    <a16:creationId xmlns:a16="http://schemas.microsoft.com/office/drawing/2014/main" id="{61546B52-F3E5-7780-1DBD-4870A7144C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023612" y="225867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6" name="直線コネクタ 745">
                <a:extLst>
                  <a:ext uri="{FF2B5EF4-FFF2-40B4-BE49-F238E27FC236}">
                    <a16:creationId xmlns:a16="http://schemas.microsoft.com/office/drawing/2014/main" id="{205A1790-E0D6-1C8F-31FD-4D2A050FF3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71212" y="2556772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7" name="直線コネクタ 746">
                <a:extLst>
                  <a:ext uri="{FF2B5EF4-FFF2-40B4-BE49-F238E27FC236}">
                    <a16:creationId xmlns:a16="http://schemas.microsoft.com/office/drawing/2014/main" id="{F8E8F6F9-0862-82C0-2E13-C07B88491E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799247" y="214808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8" name="直線コネクタ 747">
                <a:extLst>
                  <a:ext uri="{FF2B5EF4-FFF2-40B4-BE49-F238E27FC236}">
                    <a16:creationId xmlns:a16="http://schemas.microsoft.com/office/drawing/2014/main" id="{67997CB3-43E4-6F59-15E7-CF33AC2E43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770705" y="223137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9" name="直線コネクタ 748">
                <a:extLst>
                  <a:ext uri="{FF2B5EF4-FFF2-40B4-BE49-F238E27FC236}">
                    <a16:creationId xmlns:a16="http://schemas.microsoft.com/office/drawing/2014/main" id="{E2049FDA-85EE-CADB-0800-D87528A217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043349" y="2143177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0" name="直線コネクタ 749">
                <a:extLst>
                  <a:ext uri="{FF2B5EF4-FFF2-40B4-BE49-F238E27FC236}">
                    <a16:creationId xmlns:a16="http://schemas.microsoft.com/office/drawing/2014/main" id="{4A24590D-9638-0873-F543-0541169F1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4273" y="2452886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1" name="直線コネクタ 750">
                <a:extLst>
                  <a:ext uri="{FF2B5EF4-FFF2-40B4-BE49-F238E27FC236}">
                    <a16:creationId xmlns:a16="http://schemas.microsoft.com/office/drawing/2014/main" id="{E85EBF93-546A-F4A0-8E6A-63EE91F089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608711" y="245288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2" name="直線コネクタ 751">
                <a:extLst>
                  <a:ext uri="{FF2B5EF4-FFF2-40B4-BE49-F238E27FC236}">
                    <a16:creationId xmlns:a16="http://schemas.microsoft.com/office/drawing/2014/main" id="{F67AC470-3798-0DCD-E911-93ECC035D0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580169" y="253617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3" name="直線コネクタ 752">
                <a:extLst>
                  <a:ext uri="{FF2B5EF4-FFF2-40B4-BE49-F238E27FC236}">
                    <a16:creationId xmlns:a16="http://schemas.microsoft.com/office/drawing/2014/main" id="{0AC8BBAC-4B92-753C-6E5D-6EE975B49C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866137" y="245959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4" name="直線コネクタ 753">
                <a:extLst>
                  <a:ext uri="{FF2B5EF4-FFF2-40B4-BE49-F238E27FC236}">
                    <a16:creationId xmlns:a16="http://schemas.microsoft.com/office/drawing/2014/main" id="{8DD96C12-3CEC-9BD2-A4D1-83A609C1B1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441894" y="2614658"/>
                <a:ext cx="470394" cy="17744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5" name="直線コネクタ 754">
                <a:extLst>
                  <a:ext uri="{FF2B5EF4-FFF2-40B4-BE49-F238E27FC236}">
                    <a16:creationId xmlns:a16="http://schemas.microsoft.com/office/drawing/2014/main" id="{C81A122F-2FF4-1E64-7280-5FDDCC3F33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275744" y="2275052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6" name="直線コネクタ 755">
                <a:extLst>
                  <a:ext uri="{FF2B5EF4-FFF2-40B4-BE49-F238E27FC236}">
                    <a16:creationId xmlns:a16="http://schemas.microsoft.com/office/drawing/2014/main" id="{D49EF024-CED8-4FB3-865F-0955A8C8D1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247202" y="235833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7" name="直線コネクタ 756">
                <a:extLst>
                  <a:ext uri="{FF2B5EF4-FFF2-40B4-BE49-F238E27FC236}">
                    <a16:creationId xmlns:a16="http://schemas.microsoft.com/office/drawing/2014/main" id="{54B168D8-B6EB-949C-40A7-3BE6D03CD6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533170" y="228175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8" name="直線コネクタ 757">
                <a:extLst>
                  <a:ext uri="{FF2B5EF4-FFF2-40B4-BE49-F238E27FC236}">
                    <a16:creationId xmlns:a16="http://schemas.microsoft.com/office/drawing/2014/main" id="{D960ACA1-483E-3BA1-3DB4-524AA3F9E5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380770" y="2579852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9" name="直線コネクタ 758">
                <a:extLst>
                  <a:ext uri="{FF2B5EF4-FFF2-40B4-BE49-F238E27FC236}">
                    <a16:creationId xmlns:a16="http://schemas.microsoft.com/office/drawing/2014/main" id="{2145BC79-CD7E-D803-3BD8-29F721318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361693" y="235194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0" name="直線コネクタ 759">
                <a:extLst>
                  <a:ext uri="{FF2B5EF4-FFF2-40B4-BE49-F238E27FC236}">
                    <a16:creationId xmlns:a16="http://schemas.microsoft.com/office/drawing/2014/main" id="{BAE0DC36-B4C0-07ED-3DED-6924873226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325368" y="2435232"/>
                <a:ext cx="543622" cy="387688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1" name="直線コネクタ 760">
                <a:extLst>
                  <a:ext uri="{FF2B5EF4-FFF2-40B4-BE49-F238E27FC236}">
                    <a16:creationId xmlns:a16="http://schemas.microsoft.com/office/drawing/2014/main" id="{16D72439-C156-00AB-D410-0B57F57AE6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1067714" y="2358652"/>
                <a:ext cx="137470" cy="268783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直線コネクタ 761">
                <a:extLst>
                  <a:ext uri="{FF2B5EF4-FFF2-40B4-BE49-F238E27FC236}">
                    <a16:creationId xmlns:a16="http://schemas.microsoft.com/office/drawing/2014/main" id="{2040EDAD-8822-4503-6967-C84E8C2012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669297" y="2645885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直線コネクタ 762">
                <a:extLst>
                  <a:ext uri="{FF2B5EF4-FFF2-40B4-BE49-F238E27FC236}">
                    <a16:creationId xmlns:a16="http://schemas.microsoft.com/office/drawing/2014/main" id="{2DB88583-3349-B25A-3559-D1E852DE3F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508634" y="2172725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直線コネクタ 763">
                <a:extLst>
                  <a:ext uri="{FF2B5EF4-FFF2-40B4-BE49-F238E27FC236}">
                    <a16:creationId xmlns:a16="http://schemas.microsoft.com/office/drawing/2014/main" id="{19B3199E-4052-64DE-90CD-9B2685F1F4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480092" y="2256011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直線コネクタ 764">
                <a:extLst>
                  <a:ext uri="{FF2B5EF4-FFF2-40B4-BE49-F238E27FC236}">
                    <a16:creationId xmlns:a16="http://schemas.microsoft.com/office/drawing/2014/main" id="{EDD23290-029A-6201-2209-EFE118A943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66060" y="2179431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直線コネクタ 765">
                <a:extLst>
                  <a:ext uri="{FF2B5EF4-FFF2-40B4-BE49-F238E27FC236}">
                    <a16:creationId xmlns:a16="http://schemas.microsoft.com/office/drawing/2014/main" id="{6965BA74-C3DE-4BE4-6DCD-47C510DA96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13660" y="2477525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直線コネクタ 766">
                <a:extLst>
                  <a:ext uri="{FF2B5EF4-FFF2-40B4-BE49-F238E27FC236}">
                    <a16:creationId xmlns:a16="http://schemas.microsoft.com/office/drawing/2014/main" id="{8356FD60-9EB4-6032-F4F8-F4BC41655B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77460" y="2434547"/>
                <a:ext cx="562805" cy="356275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直線コネクタ 767">
                <a:extLst>
                  <a:ext uri="{FF2B5EF4-FFF2-40B4-BE49-F238E27FC236}">
                    <a16:creationId xmlns:a16="http://schemas.microsoft.com/office/drawing/2014/main" id="{F28D7B13-7B4C-5C70-2F84-3799947B4C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697701" y="2201343"/>
                <a:ext cx="364896" cy="169595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直線コネクタ 768">
                <a:extLst>
                  <a:ext uri="{FF2B5EF4-FFF2-40B4-BE49-F238E27FC236}">
                    <a16:creationId xmlns:a16="http://schemas.microsoft.com/office/drawing/2014/main" id="{B809C58D-B534-DA44-C009-6C38FBAE80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121993" y="2556772"/>
                <a:ext cx="259566" cy="266148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2" name="爆発: 8 pt 711">
              <a:extLst>
                <a:ext uri="{FF2B5EF4-FFF2-40B4-BE49-F238E27FC236}">
                  <a16:creationId xmlns:a16="http://schemas.microsoft.com/office/drawing/2014/main" id="{01E48D09-35D8-F80D-733C-67BB58C82BB3}"/>
                </a:ext>
              </a:extLst>
            </p:cNvPr>
            <p:cNvSpPr/>
            <p:nvPr/>
          </p:nvSpPr>
          <p:spPr>
            <a:xfrm>
              <a:off x="1295244" y="2661396"/>
              <a:ext cx="396060" cy="268657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3" name="爆発: 8 pt 712">
              <a:extLst>
                <a:ext uri="{FF2B5EF4-FFF2-40B4-BE49-F238E27FC236}">
                  <a16:creationId xmlns:a16="http://schemas.microsoft.com/office/drawing/2014/main" id="{4688464C-CE88-6953-E312-1CAE4A5BD2E7}"/>
                </a:ext>
              </a:extLst>
            </p:cNvPr>
            <p:cNvSpPr/>
            <p:nvPr/>
          </p:nvSpPr>
          <p:spPr>
            <a:xfrm>
              <a:off x="3028866" y="2574416"/>
              <a:ext cx="409663" cy="329851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14" name="右矢印 299">
              <a:extLst>
                <a:ext uri="{FF2B5EF4-FFF2-40B4-BE49-F238E27FC236}">
                  <a16:creationId xmlns:a16="http://schemas.microsoft.com/office/drawing/2014/main" id="{3D7FCFFA-3371-7586-8E5C-36A8337B307A}"/>
                </a:ext>
              </a:extLst>
            </p:cNvPr>
            <p:cNvSpPr/>
            <p:nvPr/>
          </p:nvSpPr>
          <p:spPr>
            <a:xfrm rot="5400000">
              <a:off x="1520566" y="3083054"/>
              <a:ext cx="352475" cy="264583"/>
            </a:xfrm>
            <a:prstGeom prst="rightArrow">
              <a:avLst/>
            </a:prstGeom>
            <a:solidFill>
              <a:srgbClr val="D5955B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15" name="右矢印 299">
              <a:extLst>
                <a:ext uri="{FF2B5EF4-FFF2-40B4-BE49-F238E27FC236}">
                  <a16:creationId xmlns:a16="http://schemas.microsoft.com/office/drawing/2014/main" id="{AF7E5D9D-6D60-2862-1A8A-810B62DAAA9E}"/>
                </a:ext>
              </a:extLst>
            </p:cNvPr>
            <p:cNvSpPr/>
            <p:nvPr/>
          </p:nvSpPr>
          <p:spPr>
            <a:xfrm rot="5400000">
              <a:off x="1276091" y="3076704"/>
              <a:ext cx="352475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16" name="右矢印 301">
              <a:extLst>
                <a:ext uri="{FF2B5EF4-FFF2-40B4-BE49-F238E27FC236}">
                  <a16:creationId xmlns:a16="http://schemas.microsoft.com/office/drawing/2014/main" id="{DF83D456-C1D5-2BA1-AF34-99774A1969D5}"/>
                </a:ext>
              </a:extLst>
            </p:cNvPr>
            <p:cNvSpPr/>
            <p:nvPr/>
          </p:nvSpPr>
          <p:spPr>
            <a:xfrm rot="7530731" flipH="1" flipV="1">
              <a:off x="1782222" y="2214890"/>
              <a:ext cx="960791" cy="254423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17" name="右矢印 301">
              <a:extLst>
                <a:ext uri="{FF2B5EF4-FFF2-40B4-BE49-F238E27FC236}">
                  <a16:creationId xmlns:a16="http://schemas.microsoft.com/office/drawing/2014/main" id="{2D693838-D2BA-A315-14DB-9FDB00D4C0CD}"/>
                </a:ext>
              </a:extLst>
            </p:cNvPr>
            <p:cNvSpPr/>
            <p:nvPr/>
          </p:nvSpPr>
          <p:spPr>
            <a:xfrm rot="3522338" flipH="1" flipV="1">
              <a:off x="2343295" y="2228311"/>
              <a:ext cx="960791" cy="254423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18" name="テキスト ボックス 717">
              <a:extLst>
                <a:ext uri="{FF2B5EF4-FFF2-40B4-BE49-F238E27FC236}">
                  <a16:creationId xmlns:a16="http://schemas.microsoft.com/office/drawing/2014/main" id="{2199F3FB-B104-F3B4-9244-A5C15A1F4981}"/>
                </a:ext>
              </a:extLst>
            </p:cNvPr>
            <p:cNvSpPr txBox="1"/>
            <p:nvPr/>
          </p:nvSpPr>
          <p:spPr>
            <a:xfrm>
              <a:off x="2395736" y="1617257"/>
              <a:ext cx="362695" cy="401755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>
                <a:defRPr/>
              </a:pPr>
              <a:r>
                <a:rPr kumimoji="0" lang="en-US" altLang="ja-JP" b="1" kern="0" dirty="0">
                  <a:highlight>
                    <a:srgbClr val="FFFF00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e-</a:t>
              </a:r>
              <a:endParaRPr kumimoji="0" lang="ja-JP" altLang="en-US" b="1" kern="0" baseline="-250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19" name="テキスト ボックス 718">
              <a:extLst>
                <a:ext uri="{FF2B5EF4-FFF2-40B4-BE49-F238E27FC236}">
                  <a16:creationId xmlns:a16="http://schemas.microsoft.com/office/drawing/2014/main" id="{CB0CEDCB-EEB1-1A5F-BCB8-CBF52C827344}"/>
                </a:ext>
              </a:extLst>
            </p:cNvPr>
            <p:cNvSpPr txBox="1"/>
            <p:nvPr/>
          </p:nvSpPr>
          <p:spPr>
            <a:xfrm>
              <a:off x="1823203" y="3055907"/>
              <a:ext cx="360000" cy="288000"/>
            </a:xfrm>
            <a:prstGeom prst="rect">
              <a:avLst/>
            </a:prstGeom>
            <a:solidFill>
              <a:sysClr val="window" lastClr="FFFFFF">
                <a:alpha val="70000"/>
              </a:sysClr>
            </a:solidFill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ja-JP" b="1" kern="0" dirty="0">
                  <a:solidFill>
                    <a:srgbClr val="D5955B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H</a:t>
              </a:r>
              <a:r>
                <a:rPr kumimoji="0" lang="en-US" altLang="ja-JP" b="1" kern="0" baseline="30000" dirty="0">
                  <a:solidFill>
                    <a:srgbClr val="D5955B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+</a:t>
              </a:r>
              <a:endParaRPr kumimoji="0" lang="ja-JP" altLang="en-US" b="1" kern="0" baseline="30000" dirty="0">
                <a:solidFill>
                  <a:srgbClr val="D5955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20" name="テキスト ボックス 719">
              <a:extLst>
                <a:ext uri="{FF2B5EF4-FFF2-40B4-BE49-F238E27FC236}">
                  <a16:creationId xmlns:a16="http://schemas.microsoft.com/office/drawing/2014/main" id="{BE49B2FB-3AD7-CE01-D84D-7099371699D6}"/>
                </a:ext>
              </a:extLst>
            </p:cNvPr>
            <p:cNvSpPr txBox="1"/>
            <p:nvPr/>
          </p:nvSpPr>
          <p:spPr>
            <a:xfrm>
              <a:off x="774478" y="3067218"/>
              <a:ext cx="504000" cy="324000"/>
            </a:xfrm>
            <a:prstGeom prst="rect">
              <a:avLst/>
            </a:prstGeom>
            <a:solidFill>
              <a:sysClr val="window" lastClr="FFFFFF">
                <a:alpha val="70000"/>
              </a:sysClr>
            </a:solidFill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ja-JP" b="1" kern="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H</a:t>
              </a:r>
              <a:r>
                <a:rPr kumimoji="0" lang="en-US" altLang="ja-JP" b="1" kern="0" baseline="-2500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</a:t>
              </a:r>
              <a:r>
                <a:rPr kumimoji="0" lang="en-US" altLang="ja-JP" b="1" kern="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O</a:t>
              </a:r>
              <a:endParaRPr kumimoji="0" lang="ja-JP" altLang="en-US" b="1" kern="0" baseline="30000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21" name="右矢印 299">
              <a:extLst>
                <a:ext uri="{FF2B5EF4-FFF2-40B4-BE49-F238E27FC236}">
                  <a16:creationId xmlns:a16="http://schemas.microsoft.com/office/drawing/2014/main" id="{7BB04AD3-B509-18E0-24D9-7DB3D70D58AF}"/>
                </a:ext>
              </a:extLst>
            </p:cNvPr>
            <p:cNvSpPr/>
            <p:nvPr/>
          </p:nvSpPr>
          <p:spPr>
            <a:xfrm rot="4660157">
              <a:off x="912166" y="2222855"/>
              <a:ext cx="644242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22" name="右矢印 299">
              <a:extLst>
                <a:ext uri="{FF2B5EF4-FFF2-40B4-BE49-F238E27FC236}">
                  <a16:creationId xmlns:a16="http://schemas.microsoft.com/office/drawing/2014/main" id="{AD1A78E8-598E-AD97-A56D-AFBB6981F7EC}"/>
                </a:ext>
              </a:extLst>
            </p:cNvPr>
            <p:cNvSpPr/>
            <p:nvPr/>
          </p:nvSpPr>
          <p:spPr>
            <a:xfrm rot="4660157">
              <a:off x="2770797" y="2155125"/>
              <a:ext cx="644242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23" name="テキスト ボックス 722">
              <a:extLst>
                <a:ext uri="{FF2B5EF4-FFF2-40B4-BE49-F238E27FC236}">
                  <a16:creationId xmlns:a16="http://schemas.microsoft.com/office/drawing/2014/main" id="{41C3BF9C-658C-31C9-9968-C7E92A6E72A1}"/>
                </a:ext>
              </a:extLst>
            </p:cNvPr>
            <p:cNvSpPr txBox="1"/>
            <p:nvPr/>
          </p:nvSpPr>
          <p:spPr>
            <a:xfrm>
              <a:off x="829831" y="1756255"/>
              <a:ext cx="688196" cy="401755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ja-JP" b="1" kern="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H</a:t>
              </a:r>
              <a:r>
                <a:rPr kumimoji="0" lang="en-US" altLang="ja-JP" b="1" kern="0" baseline="-2500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</a:t>
              </a:r>
              <a:r>
                <a:rPr kumimoji="0" lang="en-US" altLang="ja-JP" b="1" kern="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O</a:t>
              </a:r>
              <a:endParaRPr kumimoji="0" lang="ja-JP" altLang="en-US" b="1" kern="0" baseline="30000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24" name="テキスト ボックス 723">
              <a:extLst>
                <a:ext uri="{FF2B5EF4-FFF2-40B4-BE49-F238E27FC236}">
                  <a16:creationId xmlns:a16="http://schemas.microsoft.com/office/drawing/2014/main" id="{81CC407B-388D-D9D6-A25B-E0CD6F2D4443}"/>
                </a:ext>
              </a:extLst>
            </p:cNvPr>
            <p:cNvSpPr txBox="1"/>
            <p:nvPr/>
          </p:nvSpPr>
          <p:spPr>
            <a:xfrm>
              <a:off x="1596443" y="1617256"/>
              <a:ext cx="288541" cy="276999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>
                <a:defRPr/>
              </a:pPr>
              <a:r>
                <a:rPr kumimoji="0" lang="en-US" altLang="ja-JP" b="1" kern="0" dirty="0">
                  <a:solidFill>
                    <a:srgbClr val="00B05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O</a:t>
              </a:r>
              <a:r>
                <a:rPr kumimoji="0" lang="en-US" altLang="ja-JP" b="1" kern="0" baseline="-25000" dirty="0">
                  <a:solidFill>
                    <a:srgbClr val="00B05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endParaRPr kumimoji="0" lang="ja-JP" altLang="en-US" b="1" kern="0" baseline="-250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25" name="フリーフォーム: 図形 724">
              <a:extLst>
                <a:ext uri="{FF2B5EF4-FFF2-40B4-BE49-F238E27FC236}">
                  <a16:creationId xmlns:a16="http://schemas.microsoft.com/office/drawing/2014/main" id="{FB67A7E9-A7C5-9256-8995-8409776D0BE1}"/>
                </a:ext>
              </a:extLst>
            </p:cNvPr>
            <p:cNvSpPr/>
            <p:nvPr/>
          </p:nvSpPr>
          <p:spPr>
            <a:xfrm>
              <a:off x="1683049" y="1932195"/>
              <a:ext cx="190500" cy="777240"/>
            </a:xfrm>
            <a:custGeom>
              <a:avLst/>
              <a:gdLst>
                <a:gd name="csX0" fmla="*/ 0 w 190500"/>
                <a:gd name="csY0" fmla="*/ 777240 h 777240"/>
                <a:gd name="csX1" fmla="*/ 68580 w 190500"/>
                <a:gd name="csY1" fmla="*/ 754380 h 777240"/>
                <a:gd name="csX2" fmla="*/ 99060 w 190500"/>
                <a:gd name="csY2" fmla="*/ 746760 h 777240"/>
                <a:gd name="csX3" fmla="*/ 121920 w 190500"/>
                <a:gd name="csY3" fmla="*/ 723900 h 777240"/>
                <a:gd name="csX4" fmla="*/ 144780 w 190500"/>
                <a:gd name="csY4" fmla="*/ 708660 h 777240"/>
                <a:gd name="csX5" fmla="*/ 190500 w 190500"/>
                <a:gd name="csY5" fmla="*/ 640080 h 777240"/>
                <a:gd name="csX6" fmla="*/ 152400 w 190500"/>
                <a:gd name="csY6" fmla="*/ 548640 h 777240"/>
                <a:gd name="csX7" fmla="*/ 137160 w 190500"/>
                <a:gd name="csY7" fmla="*/ 525780 h 777240"/>
                <a:gd name="csX8" fmla="*/ 129540 w 190500"/>
                <a:gd name="csY8" fmla="*/ 495300 h 777240"/>
                <a:gd name="csX9" fmla="*/ 106680 w 190500"/>
                <a:gd name="csY9" fmla="*/ 449580 h 777240"/>
                <a:gd name="csX10" fmla="*/ 114300 w 190500"/>
                <a:gd name="csY10" fmla="*/ 266700 h 777240"/>
                <a:gd name="csX11" fmla="*/ 152400 w 190500"/>
                <a:gd name="csY11" fmla="*/ 213360 h 777240"/>
                <a:gd name="csX12" fmla="*/ 175260 w 190500"/>
                <a:gd name="csY12" fmla="*/ 160020 h 777240"/>
                <a:gd name="csX13" fmla="*/ 137160 w 190500"/>
                <a:gd name="csY13" fmla="*/ 7620 h 777240"/>
                <a:gd name="csX14" fmla="*/ 129540 w 190500"/>
                <a:gd name="csY14" fmla="*/ 0 h 7772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90500" h="777240">
                  <a:moveTo>
                    <a:pt x="0" y="777240"/>
                  </a:moveTo>
                  <a:cubicBezTo>
                    <a:pt x="22860" y="769620"/>
                    <a:pt x="45549" y="761466"/>
                    <a:pt x="68580" y="754380"/>
                  </a:cubicBezTo>
                  <a:cubicBezTo>
                    <a:pt x="78590" y="751300"/>
                    <a:pt x="89967" y="751956"/>
                    <a:pt x="99060" y="746760"/>
                  </a:cubicBezTo>
                  <a:cubicBezTo>
                    <a:pt x="108416" y="741413"/>
                    <a:pt x="113641" y="730799"/>
                    <a:pt x="121920" y="723900"/>
                  </a:cubicBezTo>
                  <a:cubicBezTo>
                    <a:pt x="128955" y="718037"/>
                    <a:pt x="138304" y="715136"/>
                    <a:pt x="144780" y="708660"/>
                  </a:cubicBezTo>
                  <a:cubicBezTo>
                    <a:pt x="172962" y="680478"/>
                    <a:pt x="174548" y="671985"/>
                    <a:pt x="190500" y="640080"/>
                  </a:cubicBezTo>
                  <a:cubicBezTo>
                    <a:pt x="176649" y="603144"/>
                    <a:pt x="170542" y="580389"/>
                    <a:pt x="152400" y="548640"/>
                  </a:cubicBezTo>
                  <a:cubicBezTo>
                    <a:pt x="147856" y="540689"/>
                    <a:pt x="142240" y="533400"/>
                    <a:pt x="137160" y="525780"/>
                  </a:cubicBezTo>
                  <a:cubicBezTo>
                    <a:pt x="134620" y="515620"/>
                    <a:pt x="133429" y="505024"/>
                    <a:pt x="129540" y="495300"/>
                  </a:cubicBezTo>
                  <a:cubicBezTo>
                    <a:pt x="123212" y="479480"/>
                    <a:pt x="107813" y="466581"/>
                    <a:pt x="106680" y="449580"/>
                  </a:cubicBezTo>
                  <a:cubicBezTo>
                    <a:pt x="102621" y="388702"/>
                    <a:pt x="107800" y="327366"/>
                    <a:pt x="114300" y="266700"/>
                  </a:cubicBezTo>
                  <a:cubicBezTo>
                    <a:pt x="117459" y="237217"/>
                    <a:pt x="137541" y="234163"/>
                    <a:pt x="152400" y="213360"/>
                  </a:cubicBezTo>
                  <a:cubicBezTo>
                    <a:pt x="164170" y="196882"/>
                    <a:pt x="169042" y="178675"/>
                    <a:pt x="175260" y="160020"/>
                  </a:cubicBezTo>
                  <a:cubicBezTo>
                    <a:pt x="166744" y="23760"/>
                    <a:pt x="196433" y="66893"/>
                    <a:pt x="137160" y="7620"/>
                  </a:cubicBezTo>
                  <a:lnTo>
                    <a:pt x="12954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6" name="フリーフォーム: 図形 725">
              <a:extLst>
                <a:ext uri="{FF2B5EF4-FFF2-40B4-BE49-F238E27FC236}">
                  <a16:creationId xmlns:a16="http://schemas.microsoft.com/office/drawing/2014/main" id="{8A21760A-3676-57F9-5F4C-507FCF2B75B7}"/>
                </a:ext>
              </a:extLst>
            </p:cNvPr>
            <p:cNvSpPr/>
            <p:nvPr/>
          </p:nvSpPr>
          <p:spPr>
            <a:xfrm rot="20918758">
              <a:off x="3306109" y="1987440"/>
              <a:ext cx="251460" cy="647700"/>
            </a:xfrm>
            <a:custGeom>
              <a:avLst/>
              <a:gdLst>
                <a:gd name="csX0" fmla="*/ 0 w 251460"/>
                <a:gd name="csY0" fmla="*/ 647700 h 647700"/>
                <a:gd name="csX1" fmla="*/ 38100 w 251460"/>
                <a:gd name="csY1" fmla="*/ 579120 h 647700"/>
                <a:gd name="csX2" fmla="*/ 60960 w 251460"/>
                <a:gd name="csY2" fmla="*/ 518160 h 647700"/>
                <a:gd name="csX3" fmla="*/ 68580 w 251460"/>
                <a:gd name="csY3" fmla="*/ 297180 h 647700"/>
                <a:gd name="csX4" fmla="*/ 76200 w 251460"/>
                <a:gd name="csY4" fmla="*/ 266700 h 647700"/>
                <a:gd name="csX5" fmla="*/ 99060 w 251460"/>
                <a:gd name="csY5" fmla="*/ 213360 h 647700"/>
                <a:gd name="csX6" fmla="*/ 137160 w 251460"/>
                <a:gd name="csY6" fmla="*/ 160020 h 647700"/>
                <a:gd name="csX7" fmla="*/ 167640 w 251460"/>
                <a:gd name="csY7" fmla="*/ 106680 h 647700"/>
                <a:gd name="csX8" fmla="*/ 190500 w 251460"/>
                <a:gd name="csY8" fmla="*/ 76200 h 647700"/>
                <a:gd name="csX9" fmla="*/ 198120 w 251460"/>
                <a:gd name="csY9" fmla="*/ 45720 h 647700"/>
                <a:gd name="csX10" fmla="*/ 220980 w 251460"/>
                <a:gd name="csY10" fmla="*/ 30480 h 647700"/>
                <a:gd name="csX11" fmla="*/ 251460 w 251460"/>
                <a:gd name="csY11" fmla="*/ 0 h 6477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51460" h="647700">
                  <a:moveTo>
                    <a:pt x="0" y="647700"/>
                  </a:moveTo>
                  <a:cubicBezTo>
                    <a:pt x="16487" y="620221"/>
                    <a:pt x="25607" y="607230"/>
                    <a:pt x="38100" y="579120"/>
                  </a:cubicBezTo>
                  <a:cubicBezTo>
                    <a:pt x="50249" y="551785"/>
                    <a:pt x="52582" y="543295"/>
                    <a:pt x="60960" y="518160"/>
                  </a:cubicBezTo>
                  <a:cubicBezTo>
                    <a:pt x="63500" y="444500"/>
                    <a:pt x="64121" y="370749"/>
                    <a:pt x="68580" y="297180"/>
                  </a:cubicBezTo>
                  <a:cubicBezTo>
                    <a:pt x="69214" y="286726"/>
                    <a:pt x="73323" y="276770"/>
                    <a:pt x="76200" y="266700"/>
                  </a:cubicBezTo>
                  <a:cubicBezTo>
                    <a:pt x="82306" y="245328"/>
                    <a:pt x="87449" y="233680"/>
                    <a:pt x="99060" y="213360"/>
                  </a:cubicBezTo>
                  <a:cubicBezTo>
                    <a:pt x="109322" y="195402"/>
                    <a:pt x="125478" y="176375"/>
                    <a:pt x="137160" y="160020"/>
                  </a:cubicBezTo>
                  <a:cubicBezTo>
                    <a:pt x="179108" y="101292"/>
                    <a:pt x="122992" y="178116"/>
                    <a:pt x="167640" y="106680"/>
                  </a:cubicBezTo>
                  <a:cubicBezTo>
                    <a:pt x="174371" y="95910"/>
                    <a:pt x="182880" y="86360"/>
                    <a:pt x="190500" y="76200"/>
                  </a:cubicBezTo>
                  <a:cubicBezTo>
                    <a:pt x="193040" y="66040"/>
                    <a:pt x="192311" y="54434"/>
                    <a:pt x="198120" y="45720"/>
                  </a:cubicBezTo>
                  <a:cubicBezTo>
                    <a:pt x="203200" y="38100"/>
                    <a:pt x="213945" y="36343"/>
                    <a:pt x="220980" y="30480"/>
                  </a:cubicBezTo>
                  <a:lnTo>
                    <a:pt x="25146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27" name="グループ化 726">
              <a:extLst>
                <a:ext uri="{FF2B5EF4-FFF2-40B4-BE49-F238E27FC236}">
                  <a16:creationId xmlns:a16="http://schemas.microsoft.com/office/drawing/2014/main" id="{27D2FEC6-6274-FAE6-ECDF-3921BDAF1524}"/>
                </a:ext>
              </a:extLst>
            </p:cNvPr>
            <p:cNvGrpSpPr/>
            <p:nvPr/>
          </p:nvGrpSpPr>
          <p:grpSpPr>
            <a:xfrm>
              <a:off x="572073" y="4369235"/>
              <a:ext cx="3786757" cy="872390"/>
              <a:chOff x="-3930376" y="4349660"/>
              <a:chExt cx="3786757" cy="872390"/>
            </a:xfrm>
          </p:grpSpPr>
          <p:sp>
            <p:nvSpPr>
              <p:cNvPr id="740" name="正方形/長方形 739">
                <a:extLst>
                  <a:ext uri="{FF2B5EF4-FFF2-40B4-BE49-F238E27FC236}">
                    <a16:creationId xmlns:a16="http://schemas.microsoft.com/office/drawing/2014/main" id="{F7243707-DD56-6D47-FCE2-7BA3B599A0FF}"/>
                  </a:ext>
                </a:extLst>
              </p:cNvPr>
              <p:cNvSpPr/>
              <p:nvPr/>
            </p:nvSpPr>
            <p:spPr>
              <a:xfrm>
                <a:off x="-3930376" y="4359244"/>
                <a:ext cx="3786757" cy="86280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1" name="正方形/長方形 740">
                <a:extLst>
                  <a:ext uri="{FF2B5EF4-FFF2-40B4-BE49-F238E27FC236}">
                    <a16:creationId xmlns:a16="http://schemas.microsoft.com/office/drawing/2014/main" id="{BA9450B6-7638-8711-CEFE-EFFE0E0CA024}"/>
                  </a:ext>
                </a:extLst>
              </p:cNvPr>
              <p:cNvSpPr/>
              <p:nvPr/>
            </p:nvSpPr>
            <p:spPr>
              <a:xfrm>
                <a:off x="-1686538" y="4349660"/>
                <a:ext cx="1150442" cy="5979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2" name="正方形/長方形 741">
                <a:extLst>
                  <a:ext uri="{FF2B5EF4-FFF2-40B4-BE49-F238E27FC236}">
                    <a16:creationId xmlns:a16="http://schemas.microsoft.com/office/drawing/2014/main" id="{C4788BAC-5D5F-4D69-BD11-EE88AD76B0C6}"/>
                  </a:ext>
                </a:extLst>
              </p:cNvPr>
              <p:cNvSpPr/>
              <p:nvPr/>
            </p:nvSpPr>
            <p:spPr>
              <a:xfrm>
                <a:off x="-3520587" y="4359185"/>
                <a:ext cx="1150442" cy="5979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28" name="右矢印 299">
              <a:extLst>
                <a:ext uri="{FF2B5EF4-FFF2-40B4-BE49-F238E27FC236}">
                  <a16:creationId xmlns:a16="http://schemas.microsoft.com/office/drawing/2014/main" id="{61ED0EFF-0382-2E24-911C-C3B17A76B7DA}"/>
                </a:ext>
              </a:extLst>
            </p:cNvPr>
            <p:cNvSpPr/>
            <p:nvPr/>
          </p:nvSpPr>
          <p:spPr>
            <a:xfrm rot="5400000">
              <a:off x="941241" y="4058259"/>
              <a:ext cx="984072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29" name="爆発: 8 pt 728">
              <a:extLst>
                <a:ext uri="{FF2B5EF4-FFF2-40B4-BE49-F238E27FC236}">
                  <a16:creationId xmlns:a16="http://schemas.microsoft.com/office/drawing/2014/main" id="{5D4ECB0C-69E2-F005-E278-453FA699BCEC}"/>
                </a:ext>
              </a:extLst>
            </p:cNvPr>
            <p:cNvSpPr/>
            <p:nvPr/>
          </p:nvSpPr>
          <p:spPr>
            <a:xfrm>
              <a:off x="1453947" y="3480174"/>
              <a:ext cx="504001" cy="331317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0" name="右矢印 299">
              <a:extLst>
                <a:ext uri="{FF2B5EF4-FFF2-40B4-BE49-F238E27FC236}">
                  <a16:creationId xmlns:a16="http://schemas.microsoft.com/office/drawing/2014/main" id="{86B07860-48F4-F252-8224-54E7248A6276}"/>
                </a:ext>
              </a:extLst>
            </p:cNvPr>
            <p:cNvSpPr/>
            <p:nvPr/>
          </p:nvSpPr>
          <p:spPr>
            <a:xfrm rot="5400000">
              <a:off x="3164881" y="3057686"/>
              <a:ext cx="352475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31" name="右矢印 299">
              <a:extLst>
                <a:ext uri="{FF2B5EF4-FFF2-40B4-BE49-F238E27FC236}">
                  <a16:creationId xmlns:a16="http://schemas.microsoft.com/office/drawing/2014/main" id="{A270E3CC-426B-1365-3120-8AA71708129D}"/>
                </a:ext>
              </a:extLst>
            </p:cNvPr>
            <p:cNvSpPr/>
            <p:nvPr/>
          </p:nvSpPr>
          <p:spPr>
            <a:xfrm rot="5400000">
              <a:off x="1267847" y="4121062"/>
              <a:ext cx="858464" cy="264583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32" name="テキスト ボックス 731">
              <a:extLst>
                <a:ext uri="{FF2B5EF4-FFF2-40B4-BE49-F238E27FC236}">
                  <a16:creationId xmlns:a16="http://schemas.microsoft.com/office/drawing/2014/main" id="{E7D73673-A91A-0B6E-E94A-8701503A7946}"/>
                </a:ext>
              </a:extLst>
            </p:cNvPr>
            <p:cNvSpPr txBox="1"/>
            <p:nvPr/>
          </p:nvSpPr>
          <p:spPr>
            <a:xfrm>
              <a:off x="1589679" y="4682586"/>
              <a:ext cx="486098" cy="401755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kumimoji="0" lang="en-US" altLang="ja-JP" b="1" kern="0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H</a:t>
              </a:r>
              <a:r>
                <a:rPr kumimoji="0" lang="en-US" altLang="ja-JP" b="1" kern="0" baseline="-25000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endParaRPr kumimoji="0" lang="ja-JP" altLang="en-US" b="1" kern="0" baseline="-250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33" name="右矢印 299">
              <a:extLst>
                <a:ext uri="{FF2B5EF4-FFF2-40B4-BE49-F238E27FC236}">
                  <a16:creationId xmlns:a16="http://schemas.microsoft.com/office/drawing/2014/main" id="{A4E50426-9B51-ED97-1159-2A440DF235DF}"/>
                </a:ext>
              </a:extLst>
            </p:cNvPr>
            <p:cNvSpPr/>
            <p:nvPr/>
          </p:nvSpPr>
          <p:spPr>
            <a:xfrm rot="5400000">
              <a:off x="2910704" y="3083054"/>
              <a:ext cx="352475" cy="264583"/>
            </a:xfrm>
            <a:prstGeom prst="rightArrow">
              <a:avLst/>
            </a:prstGeom>
            <a:solidFill>
              <a:srgbClr val="D5955B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34" name="爆発: 8 pt 733">
              <a:extLst>
                <a:ext uri="{FF2B5EF4-FFF2-40B4-BE49-F238E27FC236}">
                  <a16:creationId xmlns:a16="http://schemas.microsoft.com/office/drawing/2014/main" id="{8733EE18-0DCB-A163-61B1-C613D88CECDA}"/>
                </a:ext>
              </a:extLst>
            </p:cNvPr>
            <p:cNvSpPr/>
            <p:nvPr/>
          </p:nvSpPr>
          <p:spPr>
            <a:xfrm>
              <a:off x="2881289" y="3550189"/>
              <a:ext cx="424845" cy="311013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5" name="右矢印 299">
              <a:extLst>
                <a:ext uri="{FF2B5EF4-FFF2-40B4-BE49-F238E27FC236}">
                  <a16:creationId xmlns:a16="http://schemas.microsoft.com/office/drawing/2014/main" id="{7EF8E8F7-890F-78DC-3A26-07B362F15C90}"/>
                </a:ext>
              </a:extLst>
            </p:cNvPr>
            <p:cNvSpPr/>
            <p:nvPr/>
          </p:nvSpPr>
          <p:spPr>
            <a:xfrm rot="5400000">
              <a:off x="2620405" y="4109023"/>
              <a:ext cx="858464" cy="264583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36" name="右矢印 299">
              <a:extLst>
                <a:ext uri="{FF2B5EF4-FFF2-40B4-BE49-F238E27FC236}">
                  <a16:creationId xmlns:a16="http://schemas.microsoft.com/office/drawing/2014/main" id="{610C770C-97D1-2982-FB92-669797A7FABD}"/>
                </a:ext>
              </a:extLst>
            </p:cNvPr>
            <p:cNvSpPr/>
            <p:nvPr/>
          </p:nvSpPr>
          <p:spPr>
            <a:xfrm rot="5400000">
              <a:off x="2849081" y="4058259"/>
              <a:ext cx="984072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37" name="テキスト ボックス 736">
              <a:extLst>
                <a:ext uri="{FF2B5EF4-FFF2-40B4-BE49-F238E27FC236}">
                  <a16:creationId xmlns:a16="http://schemas.microsoft.com/office/drawing/2014/main" id="{0330BBE4-2378-0897-92DF-A896238F29FB}"/>
                </a:ext>
              </a:extLst>
            </p:cNvPr>
            <p:cNvSpPr txBox="1"/>
            <p:nvPr/>
          </p:nvSpPr>
          <p:spPr>
            <a:xfrm>
              <a:off x="2296659" y="4608626"/>
              <a:ext cx="362695" cy="401755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>
                <a:defRPr/>
              </a:pPr>
              <a:r>
                <a:rPr kumimoji="0" lang="en-US" altLang="ja-JP" b="1" kern="0" dirty="0">
                  <a:highlight>
                    <a:srgbClr val="FFFF00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e-</a:t>
              </a:r>
              <a:endParaRPr kumimoji="0" lang="ja-JP" altLang="en-US" b="1" kern="0" baseline="-250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38" name="右矢印 301">
              <a:extLst>
                <a:ext uri="{FF2B5EF4-FFF2-40B4-BE49-F238E27FC236}">
                  <a16:creationId xmlns:a16="http://schemas.microsoft.com/office/drawing/2014/main" id="{917AF0C6-2207-23F8-70A6-B9A6D915120D}"/>
                </a:ext>
              </a:extLst>
            </p:cNvPr>
            <p:cNvSpPr/>
            <p:nvPr/>
          </p:nvSpPr>
          <p:spPr>
            <a:xfrm rot="7530731" flipH="1" flipV="1">
              <a:off x="2247934" y="4029394"/>
              <a:ext cx="960791" cy="254423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39" name="右矢印 301">
              <a:extLst>
                <a:ext uri="{FF2B5EF4-FFF2-40B4-BE49-F238E27FC236}">
                  <a16:creationId xmlns:a16="http://schemas.microsoft.com/office/drawing/2014/main" id="{B1C25C40-7DB5-85E6-AF8F-839808886BE2}"/>
                </a:ext>
              </a:extLst>
            </p:cNvPr>
            <p:cNvSpPr/>
            <p:nvPr/>
          </p:nvSpPr>
          <p:spPr>
            <a:xfrm rot="3522338" flipH="1" flipV="1">
              <a:off x="1610264" y="3986971"/>
              <a:ext cx="960791" cy="254423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806" name="テキスト ボックス 805">
            <a:extLst>
              <a:ext uri="{FF2B5EF4-FFF2-40B4-BE49-F238E27FC236}">
                <a16:creationId xmlns:a16="http://schemas.microsoft.com/office/drawing/2014/main" id="{8E9B178E-088C-FCEB-9664-B2600165906D}"/>
              </a:ext>
            </a:extLst>
          </p:cNvPr>
          <p:cNvSpPr txBox="1"/>
          <p:nvPr/>
        </p:nvSpPr>
        <p:spPr>
          <a:xfrm>
            <a:off x="4642253" y="1867449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Channel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7" name="テキスト ボックス 806">
            <a:extLst>
              <a:ext uri="{FF2B5EF4-FFF2-40B4-BE49-F238E27FC236}">
                <a16:creationId xmlns:a16="http://schemas.microsoft.com/office/drawing/2014/main" id="{8929D008-2F8D-2B08-25F9-41331700C167}"/>
              </a:ext>
            </a:extLst>
          </p:cNvPr>
          <p:cNvSpPr txBox="1"/>
          <p:nvPr/>
        </p:nvSpPr>
        <p:spPr>
          <a:xfrm>
            <a:off x="4642253" y="3895290"/>
            <a:ext cx="187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Catalyst Layer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8" name="右中かっこ 807">
            <a:extLst>
              <a:ext uri="{FF2B5EF4-FFF2-40B4-BE49-F238E27FC236}">
                <a16:creationId xmlns:a16="http://schemas.microsoft.com/office/drawing/2014/main" id="{4200797F-0B59-124F-B8FC-DDB105FA6F90}"/>
              </a:ext>
            </a:extLst>
          </p:cNvPr>
          <p:cNvSpPr/>
          <p:nvPr/>
        </p:nvSpPr>
        <p:spPr>
          <a:xfrm>
            <a:off x="4485495" y="2522520"/>
            <a:ext cx="171766" cy="612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9" name="右中かっこ 808">
            <a:extLst>
              <a:ext uri="{FF2B5EF4-FFF2-40B4-BE49-F238E27FC236}">
                <a16:creationId xmlns:a16="http://schemas.microsoft.com/office/drawing/2014/main" id="{04B4BDA9-5398-6FC9-88A0-7FE071C74D2D}"/>
              </a:ext>
            </a:extLst>
          </p:cNvPr>
          <p:cNvSpPr/>
          <p:nvPr/>
        </p:nvSpPr>
        <p:spPr>
          <a:xfrm>
            <a:off x="4485495" y="4177801"/>
            <a:ext cx="171766" cy="612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0" name="右中かっこ 809">
            <a:extLst>
              <a:ext uri="{FF2B5EF4-FFF2-40B4-BE49-F238E27FC236}">
                <a16:creationId xmlns:a16="http://schemas.microsoft.com/office/drawing/2014/main" id="{139658A8-3B3E-6767-B02D-97772BE710B5}"/>
              </a:ext>
            </a:extLst>
          </p:cNvPr>
          <p:cNvSpPr/>
          <p:nvPr/>
        </p:nvSpPr>
        <p:spPr>
          <a:xfrm>
            <a:off x="4479270" y="3276067"/>
            <a:ext cx="171766" cy="612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11" name="直線矢印コネクタ 810">
            <a:extLst>
              <a:ext uri="{FF2B5EF4-FFF2-40B4-BE49-F238E27FC236}">
                <a16:creationId xmlns:a16="http://schemas.microsoft.com/office/drawing/2014/main" id="{E04E6DB3-D170-ABEC-FD4C-7325FA256005}"/>
              </a:ext>
            </a:extLst>
          </p:cNvPr>
          <p:cNvCxnSpPr>
            <a:cxnSpLocks/>
            <a:stCxn id="700" idx="1"/>
          </p:cNvCxnSpPr>
          <p:nvPr/>
        </p:nvCxnSpPr>
        <p:spPr>
          <a:xfrm flipH="1">
            <a:off x="4474949" y="3186912"/>
            <a:ext cx="167305" cy="26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2" name="直線矢印コネクタ 811">
            <a:extLst>
              <a:ext uri="{FF2B5EF4-FFF2-40B4-BE49-F238E27FC236}">
                <a16:creationId xmlns:a16="http://schemas.microsoft.com/office/drawing/2014/main" id="{9C0A2108-CCDA-3AED-4AE6-67A7CA9AE453}"/>
              </a:ext>
            </a:extLst>
          </p:cNvPr>
          <p:cNvCxnSpPr>
            <a:cxnSpLocks/>
          </p:cNvCxnSpPr>
          <p:nvPr/>
        </p:nvCxnSpPr>
        <p:spPr>
          <a:xfrm flipH="1" flipV="1">
            <a:off x="4426619" y="4074166"/>
            <a:ext cx="250604" cy="83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3" name="直線矢印コネクタ 812">
            <a:extLst>
              <a:ext uri="{FF2B5EF4-FFF2-40B4-BE49-F238E27FC236}">
                <a16:creationId xmlns:a16="http://schemas.microsoft.com/office/drawing/2014/main" id="{B7E6B2F2-86BF-1E0D-08AE-B4DE92CA7100}"/>
              </a:ext>
            </a:extLst>
          </p:cNvPr>
          <p:cNvCxnSpPr>
            <a:cxnSpLocks/>
            <a:stCxn id="806" idx="1"/>
          </p:cNvCxnSpPr>
          <p:nvPr/>
        </p:nvCxnSpPr>
        <p:spPr>
          <a:xfrm flipH="1">
            <a:off x="3801849" y="2052115"/>
            <a:ext cx="840404" cy="818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4" name="直線矢印コネクタ 813">
            <a:extLst>
              <a:ext uri="{FF2B5EF4-FFF2-40B4-BE49-F238E27FC236}">
                <a16:creationId xmlns:a16="http://schemas.microsoft.com/office/drawing/2014/main" id="{617B74BE-A7B3-FD6F-DEBC-D8785B2269D8}"/>
              </a:ext>
            </a:extLst>
          </p:cNvPr>
          <p:cNvCxnSpPr>
            <a:cxnSpLocks/>
          </p:cNvCxnSpPr>
          <p:nvPr/>
        </p:nvCxnSpPr>
        <p:spPr>
          <a:xfrm flipH="1" flipV="1">
            <a:off x="3812270" y="5144007"/>
            <a:ext cx="829983" cy="1074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5" name="テキスト ボックス 814">
            <a:extLst>
              <a:ext uri="{FF2B5EF4-FFF2-40B4-BE49-F238E27FC236}">
                <a16:creationId xmlns:a16="http://schemas.microsoft.com/office/drawing/2014/main" id="{0DE1CFA7-4E03-1D2F-B868-CB310F65F596}"/>
              </a:ext>
            </a:extLst>
          </p:cNvPr>
          <p:cNvSpPr txBox="1"/>
          <p:nvPr/>
        </p:nvSpPr>
        <p:spPr>
          <a:xfrm>
            <a:off x="4626325" y="5041893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Channel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6" name="テキスト ボックス 815">
            <a:extLst>
              <a:ext uri="{FF2B5EF4-FFF2-40B4-BE49-F238E27FC236}">
                <a16:creationId xmlns:a16="http://schemas.microsoft.com/office/drawing/2014/main" id="{B6CE689B-896E-0713-8FE2-5A45C31A1850}"/>
              </a:ext>
            </a:extLst>
          </p:cNvPr>
          <p:cNvSpPr txBox="1"/>
          <p:nvPr/>
        </p:nvSpPr>
        <p:spPr>
          <a:xfrm>
            <a:off x="47240" y="1607199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Anode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7" name="テキスト ボックス 816">
            <a:extLst>
              <a:ext uri="{FF2B5EF4-FFF2-40B4-BE49-F238E27FC236}">
                <a16:creationId xmlns:a16="http://schemas.microsoft.com/office/drawing/2014/main" id="{39B57CB5-D688-9DDF-B81B-B863729571E6}"/>
              </a:ext>
            </a:extLst>
          </p:cNvPr>
          <p:cNvSpPr txBox="1"/>
          <p:nvPr/>
        </p:nvSpPr>
        <p:spPr>
          <a:xfrm>
            <a:off x="47239" y="5267618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Cathode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8" name="テキスト ボックス 817">
            <a:extLst>
              <a:ext uri="{FF2B5EF4-FFF2-40B4-BE49-F238E27FC236}">
                <a16:creationId xmlns:a16="http://schemas.microsoft.com/office/drawing/2014/main" id="{E1ABFE80-3F4F-0F76-8445-0FC886A58055}"/>
              </a:ext>
            </a:extLst>
          </p:cNvPr>
          <p:cNvSpPr txBox="1"/>
          <p:nvPr/>
        </p:nvSpPr>
        <p:spPr>
          <a:xfrm>
            <a:off x="4642253" y="3357031"/>
            <a:ext cx="90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PEM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9" name="テキスト ボックス 818">
            <a:extLst>
              <a:ext uri="{FF2B5EF4-FFF2-40B4-BE49-F238E27FC236}">
                <a16:creationId xmlns:a16="http://schemas.microsoft.com/office/drawing/2014/main" id="{2C88C684-FBBA-D374-47E6-D5804E48DB73}"/>
              </a:ext>
            </a:extLst>
          </p:cNvPr>
          <p:cNvSpPr txBox="1"/>
          <p:nvPr/>
        </p:nvSpPr>
        <p:spPr>
          <a:xfrm>
            <a:off x="4642253" y="4332661"/>
            <a:ext cx="85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PTL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2154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48225-5FA0-388A-B2D1-049E256B8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63346189-343D-9C0E-4E5E-568045FBB1E1}"/>
              </a:ext>
            </a:extLst>
          </p:cNvPr>
          <p:cNvSpPr txBox="1"/>
          <p:nvPr/>
        </p:nvSpPr>
        <p:spPr>
          <a:xfrm>
            <a:off x="134112" y="5778392"/>
            <a:ext cx="11992596" cy="862806"/>
          </a:xfrm>
          <a:prstGeom prst="rect">
            <a:avLst/>
          </a:prstGeom>
          <a:solidFill>
            <a:srgbClr val="FF99FF">
              <a:alpha val="5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It is </a:t>
            </a:r>
            <a:r>
              <a:rPr kumimoji="1" lang="en-US" altLang="ja-JP" sz="24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suggested</a:t>
            </a:r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 that reaction cannot occur due to oxygen bubble coverage on the catalyst layer surface.  </a:t>
            </a:r>
          </a:p>
        </p:txBody>
      </p:sp>
      <p:pic>
        <p:nvPicPr>
          <p:cNvPr id="545" name="図 544">
            <a:extLst>
              <a:ext uri="{FF2B5EF4-FFF2-40B4-BE49-F238E27FC236}">
                <a16:creationId xmlns:a16="http://schemas.microsoft.com/office/drawing/2014/main" id="{F98B0095-E423-89CD-46D1-FF6D6409A4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921" t="39065" r="31210" b="47092"/>
          <a:stretch>
            <a:fillRect/>
          </a:stretch>
        </p:blipFill>
        <p:spPr>
          <a:xfrm>
            <a:off x="7138917" y="1893881"/>
            <a:ext cx="4232155" cy="3505310"/>
          </a:xfrm>
          <a:prstGeom prst="rect">
            <a:avLst/>
          </a:prstGeom>
          <a:ln w="25400">
            <a:noFill/>
          </a:ln>
        </p:spPr>
      </p:pic>
      <p:sp>
        <p:nvSpPr>
          <p:cNvPr id="666" name="テキスト ボックス 665">
            <a:extLst>
              <a:ext uri="{FF2B5EF4-FFF2-40B4-BE49-F238E27FC236}">
                <a16:creationId xmlns:a16="http://schemas.microsoft.com/office/drawing/2014/main" id="{A6762C2F-A85A-A737-D5FA-B99C26B227A4}"/>
              </a:ext>
            </a:extLst>
          </p:cNvPr>
          <p:cNvSpPr txBox="1"/>
          <p:nvPr/>
        </p:nvSpPr>
        <p:spPr>
          <a:xfrm>
            <a:off x="562742" y="886455"/>
            <a:ext cx="419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Schematic of water electrolyzer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6" name="爆発: 8 pt 675">
            <a:extLst>
              <a:ext uri="{FF2B5EF4-FFF2-40B4-BE49-F238E27FC236}">
                <a16:creationId xmlns:a16="http://schemas.microsoft.com/office/drawing/2014/main" id="{12E5AB86-F0A0-8C55-FCE4-062E87F94BC6}"/>
              </a:ext>
            </a:extLst>
          </p:cNvPr>
          <p:cNvSpPr/>
          <p:nvPr/>
        </p:nvSpPr>
        <p:spPr>
          <a:xfrm>
            <a:off x="10065910" y="3569685"/>
            <a:ext cx="409663" cy="32985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右矢印 299">
            <a:extLst>
              <a:ext uri="{FF2B5EF4-FFF2-40B4-BE49-F238E27FC236}">
                <a16:creationId xmlns:a16="http://schemas.microsoft.com/office/drawing/2014/main" id="{E9CB0427-43EF-E53C-5B15-6F8F92A03905}"/>
              </a:ext>
            </a:extLst>
          </p:cNvPr>
          <p:cNvSpPr/>
          <p:nvPr/>
        </p:nvSpPr>
        <p:spPr>
          <a:xfrm rot="5400000">
            <a:off x="9748973" y="4267983"/>
            <a:ext cx="984072" cy="264583"/>
          </a:xfrm>
          <a:prstGeom prst="rightArrow">
            <a:avLst/>
          </a:prstGeom>
          <a:solidFill>
            <a:srgbClr val="00B0F0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b="1" ker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44C62DB3-A704-E1FA-7324-C4E68FFBBE75}"/>
              </a:ext>
            </a:extLst>
          </p:cNvPr>
          <p:cNvGrpSpPr/>
          <p:nvPr/>
        </p:nvGrpSpPr>
        <p:grpSpPr>
          <a:xfrm>
            <a:off x="7420543" y="2307186"/>
            <a:ext cx="1082929" cy="631718"/>
            <a:chOff x="8940748" y="2195000"/>
            <a:chExt cx="1082929" cy="1246192"/>
          </a:xfrm>
        </p:grpSpPr>
        <p:sp>
          <p:nvSpPr>
            <p:cNvPr id="9" name="右矢印 299">
              <a:extLst>
                <a:ext uri="{FF2B5EF4-FFF2-40B4-BE49-F238E27FC236}">
                  <a16:creationId xmlns:a16="http://schemas.microsoft.com/office/drawing/2014/main" id="{2D53A057-C665-538B-627E-E1A544D716BC}"/>
                </a:ext>
              </a:extLst>
            </p:cNvPr>
            <p:cNvSpPr/>
            <p:nvPr/>
          </p:nvSpPr>
          <p:spPr>
            <a:xfrm rot="5400000">
              <a:off x="8594090" y="2554744"/>
              <a:ext cx="984072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右矢印 299">
              <a:extLst>
                <a:ext uri="{FF2B5EF4-FFF2-40B4-BE49-F238E27FC236}">
                  <a16:creationId xmlns:a16="http://schemas.microsoft.com/office/drawing/2014/main" id="{D4E0F484-F5A9-736B-B0A3-D55CD11ED9A9}"/>
                </a:ext>
              </a:extLst>
            </p:cNvPr>
            <p:cNvSpPr/>
            <p:nvPr/>
          </p:nvSpPr>
          <p:spPr>
            <a:xfrm rot="5400000">
              <a:off x="9009083" y="2594924"/>
              <a:ext cx="984072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右矢印 299">
              <a:extLst>
                <a:ext uri="{FF2B5EF4-FFF2-40B4-BE49-F238E27FC236}">
                  <a16:creationId xmlns:a16="http://schemas.microsoft.com/office/drawing/2014/main" id="{214C2952-CC39-DC72-9212-D04F76179B23}"/>
                </a:ext>
              </a:extLst>
            </p:cNvPr>
            <p:cNvSpPr/>
            <p:nvPr/>
          </p:nvSpPr>
          <p:spPr>
            <a:xfrm rot="5400000">
              <a:off x="9380129" y="2576506"/>
              <a:ext cx="984072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B9E75DC3-C14E-0338-529C-D3938D364B19}"/>
                </a:ext>
              </a:extLst>
            </p:cNvPr>
            <p:cNvGrpSpPr/>
            <p:nvPr/>
          </p:nvGrpSpPr>
          <p:grpSpPr>
            <a:xfrm>
              <a:off x="8940748" y="3226509"/>
              <a:ext cx="315139" cy="181637"/>
              <a:chOff x="12917714" y="4539305"/>
              <a:chExt cx="711200" cy="468707"/>
            </a:xfrm>
          </p:grpSpPr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3FCCD9D9-4917-50C4-8C5A-B0A6AC61D7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7714" y="4539305"/>
                <a:ext cx="711200" cy="46870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F9515865-3FE8-D1E5-7ED0-6CA9141A3B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17714" y="4539305"/>
                <a:ext cx="711200" cy="46870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B18E993B-853B-145A-B0C2-A91E05C7925B}"/>
                </a:ext>
              </a:extLst>
            </p:cNvPr>
            <p:cNvGrpSpPr/>
            <p:nvPr/>
          </p:nvGrpSpPr>
          <p:grpSpPr>
            <a:xfrm>
              <a:off x="9321766" y="3257521"/>
              <a:ext cx="315139" cy="181637"/>
              <a:chOff x="12917714" y="4539305"/>
              <a:chExt cx="711200" cy="468707"/>
            </a:xfrm>
          </p:grpSpPr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CDFE6B2A-8A78-8A4D-4709-0433A4C6E3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7714" y="4539305"/>
                <a:ext cx="711200" cy="46870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B1D4383D-9D08-9B30-DA11-4BC107F234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17714" y="4539305"/>
                <a:ext cx="711200" cy="46870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1AB4C457-D4B1-F03D-4883-42EEDAAE44DF}"/>
                </a:ext>
              </a:extLst>
            </p:cNvPr>
            <p:cNvGrpSpPr/>
            <p:nvPr/>
          </p:nvGrpSpPr>
          <p:grpSpPr>
            <a:xfrm>
              <a:off x="9708538" y="3259555"/>
              <a:ext cx="315139" cy="181637"/>
              <a:chOff x="12917714" y="4539305"/>
              <a:chExt cx="711200" cy="468707"/>
            </a:xfrm>
          </p:grpSpPr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EE7BD862-3700-C1FE-3668-F3A7720671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7714" y="4539305"/>
                <a:ext cx="711200" cy="46870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C11EFDFF-A2FA-52D4-B2C5-1B10DA65B23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17714" y="4539305"/>
                <a:ext cx="711200" cy="468707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AABD4C32-3EF3-35EF-44FE-80231688CA01}"/>
              </a:ext>
            </a:extLst>
          </p:cNvPr>
          <p:cNvSpPr/>
          <p:nvPr/>
        </p:nvSpPr>
        <p:spPr>
          <a:xfrm>
            <a:off x="7065223" y="3002246"/>
            <a:ext cx="2281103" cy="716392"/>
          </a:xfrm>
          <a:custGeom>
            <a:avLst/>
            <a:gdLst>
              <a:gd name="csX0" fmla="*/ 2182368 w 2281103"/>
              <a:gd name="csY0" fmla="*/ 999744 h 1024128"/>
              <a:gd name="csX1" fmla="*/ 1024128 w 2281103"/>
              <a:gd name="csY1" fmla="*/ 987552 h 1024128"/>
              <a:gd name="csX2" fmla="*/ 256032 w 2281103"/>
              <a:gd name="csY2" fmla="*/ 975360 h 1024128"/>
              <a:gd name="csX3" fmla="*/ 97536 w 2281103"/>
              <a:gd name="csY3" fmla="*/ 950976 h 1024128"/>
              <a:gd name="csX4" fmla="*/ 12192 w 2281103"/>
              <a:gd name="csY4" fmla="*/ 816864 h 1024128"/>
              <a:gd name="csX5" fmla="*/ 0 w 2281103"/>
              <a:gd name="csY5" fmla="*/ 743712 h 1024128"/>
              <a:gd name="csX6" fmla="*/ 12192 w 2281103"/>
              <a:gd name="csY6" fmla="*/ 573024 h 1024128"/>
              <a:gd name="csX7" fmla="*/ 48768 w 2281103"/>
              <a:gd name="csY7" fmla="*/ 475488 h 1024128"/>
              <a:gd name="csX8" fmla="*/ 97536 w 2281103"/>
              <a:gd name="csY8" fmla="*/ 365760 h 1024128"/>
              <a:gd name="csX9" fmla="*/ 231648 w 2281103"/>
              <a:gd name="csY9" fmla="*/ 207264 h 1024128"/>
              <a:gd name="csX10" fmla="*/ 292608 w 2281103"/>
              <a:gd name="csY10" fmla="*/ 158496 h 1024128"/>
              <a:gd name="csX11" fmla="*/ 365760 w 2281103"/>
              <a:gd name="csY11" fmla="*/ 121920 h 1024128"/>
              <a:gd name="csX12" fmla="*/ 451104 w 2281103"/>
              <a:gd name="csY12" fmla="*/ 73152 h 1024128"/>
              <a:gd name="csX13" fmla="*/ 573024 w 2281103"/>
              <a:gd name="csY13" fmla="*/ 48768 h 1024128"/>
              <a:gd name="csX14" fmla="*/ 658368 w 2281103"/>
              <a:gd name="csY14" fmla="*/ 24384 h 1024128"/>
              <a:gd name="csX15" fmla="*/ 731520 w 2281103"/>
              <a:gd name="csY15" fmla="*/ 12192 h 1024128"/>
              <a:gd name="csX16" fmla="*/ 792480 w 2281103"/>
              <a:gd name="csY16" fmla="*/ 0 h 1024128"/>
              <a:gd name="csX17" fmla="*/ 987552 w 2281103"/>
              <a:gd name="csY17" fmla="*/ 24384 h 1024128"/>
              <a:gd name="csX18" fmla="*/ 1085088 w 2281103"/>
              <a:gd name="csY18" fmla="*/ 73152 h 1024128"/>
              <a:gd name="csX19" fmla="*/ 1133856 w 2281103"/>
              <a:gd name="csY19" fmla="*/ 85344 h 1024128"/>
              <a:gd name="csX20" fmla="*/ 1341120 w 2281103"/>
              <a:gd name="csY20" fmla="*/ 146304 h 1024128"/>
              <a:gd name="csX21" fmla="*/ 1414272 w 2281103"/>
              <a:gd name="csY21" fmla="*/ 182880 h 1024128"/>
              <a:gd name="csX22" fmla="*/ 1536192 w 2281103"/>
              <a:gd name="csY22" fmla="*/ 207264 h 1024128"/>
              <a:gd name="csX23" fmla="*/ 1584960 w 2281103"/>
              <a:gd name="csY23" fmla="*/ 219456 h 1024128"/>
              <a:gd name="csX24" fmla="*/ 1719072 w 2281103"/>
              <a:gd name="csY24" fmla="*/ 243840 h 1024128"/>
              <a:gd name="csX25" fmla="*/ 1828800 w 2281103"/>
              <a:gd name="csY25" fmla="*/ 268224 h 1024128"/>
              <a:gd name="csX26" fmla="*/ 1926336 w 2281103"/>
              <a:gd name="csY26" fmla="*/ 280416 h 1024128"/>
              <a:gd name="csX27" fmla="*/ 2036064 w 2281103"/>
              <a:gd name="csY27" fmla="*/ 304800 h 1024128"/>
              <a:gd name="csX28" fmla="*/ 2109216 w 2281103"/>
              <a:gd name="csY28" fmla="*/ 316992 h 1024128"/>
              <a:gd name="csX29" fmla="*/ 2206752 w 2281103"/>
              <a:gd name="csY29" fmla="*/ 402336 h 1024128"/>
              <a:gd name="csX30" fmla="*/ 2231136 w 2281103"/>
              <a:gd name="csY30" fmla="*/ 451104 h 1024128"/>
              <a:gd name="csX31" fmla="*/ 2267712 w 2281103"/>
              <a:gd name="csY31" fmla="*/ 499872 h 1024128"/>
              <a:gd name="csX32" fmla="*/ 2267712 w 2281103"/>
              <a:gd name="csY32" fmla="*/ 609600 h 1024128"/>
              <a:gd name="csX33" fmla="*/ 2194560 w 2281103"/>
              <a:gd name="csY33" fmla="*/ 646176 h 1024128"/>
              <a:gd name="csX34" fmla="*/ 2072640 w 2281103"/>
              <a:gd name="csY34" fmla="*/ 658368 h 1024128"/>
              <a:gd name="csX35" fmla="*/ 1962912 w 2281103"/>
              <a:gd name="csY35" fmla="*/ 670560 h 1024128"/>
              <a:gd name="csX36" fmla="*/ 1889760 w 2281103"/>
              <a:gd name="csY36" fmla="*/ 694944 h 1024128"/>
              <a:gd name="csX37" fmla="*/ 1792224 w 2281103"/>
              <a:gd name="csY37" fmla="*/ 768096 h 1024128"/>
              <a:gd name="csX38" fmla="*/ 1767840 w 2281103"/>
              <a:gd name="csY38" fmla="*/ 816864 h 1024128"/>
              <a:gd name="csX39" fmla="*/ 1780032 w 2281103"/>
              <a:gd name="csY39" fmla="*/ 865632 h 1024128"/>
              <a:gd name="csX40" fmla="*/ 1853184 w 2281103"/>
              <a:gd name="csY40" fmla="*/ 890016 h 1024128"/>
              <a:gd name="csX41" fmla="*/ 1901952 w 2281103"/>
              <a:gd name="csY41" fmla="*/ 902208 h 1024128"/>
              <a:gd name="csX42" fmla="*/ 1950720 w 2281103"/>
              <a:gd name="csY42" fmla="*/ 926592 h 1024128"/>
              <a:gd name="csX43" fmla="*/ 2097024 w 2281103"/>
              <a:gd name="csY43" fmla="*/ 938784 h 1024128"/>
              <a:gd name="csX44" fmla="*/ 2133600 w 2281103"/>
              <a:gd name="csY44" fmla="*/ 1024128 h 10241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</a:cxnLst>
            <a:rect l="l" t="t" r="r" b="b"/>
            <a:pathLst>
              <a:path w="2281103" h="1024128">
                <a:moveTo>
                  <a:pt x="2182368" y="999744"/>
                </a:moveTo>
                <a:lnTo>
                  <a:pt x="1024128" y="987552"/>
                </a:lnTo>
                <a:lnTo>
                  <a:pt x="256032" y="975360"/>
                </a:lnTo>
                <a:cubicBezTo>
                  <a:pt x="237098" y="974819"/>
                  <a:pt x="120854" y="954862"/>
                  <a:pt x="97536" y="950976"/>
                </a:cubicBezTo>
                <a:cubicBezTo>
                  <a:pt x="54186" y="893176"/>
                  <a:pt x="25373" y="876178"/>
                  <a:pt x="12192" y="816864"/>
                </a:cubicBezTo>
                <a:cubicBezTo>
                  <a:pt x="6829" y="792732"/>
                  <a:pt x="4064" y="768096"/>
                  <a:pt x="0" y="743712"/>
                </a:cubicBezTo>
                <a:cubicBezTo>
                  <a:pt x="4064" y="686816"/>
                  <a:pt x="5893" y="629716"/>
                  <a:pt x="12192" y="573024"/>
                </a:cubicBezTo>
                <a:cubicBezTo>
                  <a:pt x="17584" y="524494"/>
                  <a:pt x="29047" y="519860"/>
                  <a:pt x="48768" y="475488"/>
                </a:cubicBezTo>
                <a:cubicBezTo>
                  <a:pt x="69732" y="428319"/>
                  <a:pt x="71810" y="408636"/>
                  <a:pt x="97536" y="365760"/>
                </a:cubicBezTo>
                <a:cubicBezTo>
                  <a:pt x="144239" y="287921"/>
                  <a:pt x="159052" y="273810"/>
                  <a:pt x="231648" y="207264"/>
                </a:cubicBezTo>
                <a:cubicBezTo>
                  <a:pt x="250830" y="189680"/>
                  <a:pt x="270654" y="172467"/>
                  <a:pt x="292608" y="158496"/>
                </a:cubicBezTo>
                <a:cubicBezTo>
                  <a:pt x="315608" y="143860"/>
                  <a:pt x="341929" y="135160"/>
                  <a:pt x="365760" y="121920"/>
                </a:cubicBezTo>
                <a:cubicBezTo>
                  <a:pt x="399132" y="103380"/>
                  <a:pt x="411961" y="84336"/>
                  <a:pt x="451104" y="73152"/>
                </a:cubicBezTo>
                <a:cubicBezTo>
                  <a:pt x="490954" y="61766"/>
                  <a:pt x="533174" y="60154"/>
                  <a:pt x="573024" y="48768"/>
                </a:cubicBezTo>
                <a:cubicBezTo>
                  <a:pt x="601472" y="40640"/>
                  <a:pt x="629539" y="31037"/>
                  <a:pt x="658368" y="24384"/>
                </a:cubicBezTo>
                <a:cubicBezTo>
                  <a:pt x="682455" y="18825"/>
                  <a:pt x="707198" y="16614"/>
                  <a:pt x="731520" y="12192"/>
                </a:cubicBezTo>
                <a:cubicBezTo>
                  <a:pt x="751908" y="8485"/>
                  <a:pt x="772160" y="4064"/>
                  <a:pt x="792480" y="0"/>
                </a:cubicBezTo>
                <a:cubicBezTo>
                  <a:pt x="857504" y="8128"/>
                  <a:pt x="923979" y="8491"/>
                  <a:pt x="987552" y="24384"/>
                </a:cubicBezTo>
                <a:cubicBezTo>
                  <a:pt x="1022816" y="33200"/>
                  <a:pt x="1051535" y="59171"/>
                  <a:pt x="1085088" y="73152"/>
                </a:cubicBezTo>
                <a:cubicBezTo>
                  <a:pt x="1100555" y="79597"/>
                  <a:pt x="1117744" y="80741"/>
                  <a:pt x="1133856" y="85344"/>
                </a:cubicBezTo>
                <a:cubicBezTo>
                  <a:pt x="1203099" y="105128"/>
                  <a:pt x="1276708" y="114098"/>
                  <a:pt x="1341120" y="146304"/>
                </a:cubicBezTo>
                <a:cubicBezTo>
                  <a:pt x="1365504" y="158496"/>
                  <a:pt x="1388960" y="172755"/>
                  <a:pt x="1414272" y="182880"/>
                </a:cubicBezTo>
                <a:cubicBezTo>
                  <a:pt x="1442591" y="194208"/>
                  <a:pt x="1512061" y="202438"/>
                  <a:pt x="1536192" y="207264"/>
                </a:cubicBezTo>
                <a:cubicBezTo>
                  <a:pt x="1552623" y="210550"/>
                  <a:pt x="1568603" y="215821"/>
                  <a:pt x="1584960" y="219456"/>
                </a:cubicBezTo>
                <a:cubicBezTo>
                  <a:pt x="1702644" y="245608"/>
                  <a:pt x="1586729" y="217371"/>
                  <a:pt x="1719072" y="243840"/>
                </a:cubicBezTo>
                <a:cubicBezTo>
                  <a:pt x="1755813" y="251188"/>
                  <a:pt x="1791902" y="261713"/>
                  <a:pt x="1828800" y="268224"/>
                </a:cubicBezTo>
                <a:cubicBezTo>
                  <a:pt x="1861066" y="273918"/>
                  <a:pt x="1894070" y="274722"/>
                  <a:pt x="1926336" y="280416"/>
                </a:cubicBezTo>
                <a:cubicBezTo>
                  <a:pt x="1963234" y="286927"/>
                  <a:pt x="1999323" y="297452"/>
                  <a:pt x="2036064" y="304800"/>
                </a:cubicBezTo>
                <a:cubicBezTo>
                  <a:pt x="2060304" y="309648"/>
                  <a:pt x="2084832" y="312928"/>
                  <a:pt x="2109216" y="316992"/>
                </a:cubicBezTo>
                <a:cubicBezTo>
                  <a:pt x="2128325" y="332279"/>
                  <a:pt x="2188426" y="376680"/>
                  <a:pt x="2206752" y="402336"/>
                </a:cubicBezTo>
                <a:cubicBezTo>
                  <a:pt x="2217316" y="417125"/>
                  <a:pt x="2221503" y="435692"/>
                  <a:pt x="2231136" y="451104"/>
                </a:cubicBezTo>
                <a:cubicBezTo>
                  <a:pt x="2241906" y="468335"/>
                  <a:pt x="2255520" y="483616"/>
                  <a:pt x="2267712" y="499872"/>
                </a:cubicBezTo>
                <a:cubicBezTo>
                  <a:pt x="2277856" y="540447"/>
                  <a:pt x="2291939" y="567203"/>
                  <a:pt x="2267712" y="609600"/>
                </a:cubicBezTo>
                <a:cubicBezTo>
                  <a:pt x="2258997" y="624851"/>
                  <a:pt x="2211223" y="643612"/>
                  <a:pt x="2194560" y="646176"/>
                </a:cubicBezTo>
                <a:cubicBezTo>
                  <a:pt x="2154192" y="652386"/>
                  <a:pt x="2113258" y="654092"/>
                  <a:pt x="2072640" y="658368"/>
                </a:cubicBezTo>
                <a:lnTo>
                  <a:pt x="1962912" y="670560"/>
                </a:lnTo>
                <a:cubicBezTo>
                  <a:pt x="1938528" y="678688"/>
                  <a:pt x="1911800" y="681720"/>
                  <a:pt x="1889760" y="694944"/>
                </a:cubicBezTo>
                <a:cubicBezTo>
                  <a:pt x="1850664" y="718402"/>
                  <a:pt x="1818890" y="730763"/>
                  <a:pt x="1792224" y="768096"/>
                </a:cubicBezTo>
                <a:cubicBezTo>
                  <a:pt x="1781660" y="782885"/>
                  <a:pt x="1775968" y="800608"/>
                  <a:pt x="1767840" y="816864"/>
                </a:cubicBezTo>
                <a:cubicBezTo>
                  <a:pt x="1771904" y="833120"/>
                  <a:pt x="1767310" y="854727"/>
                  <a:pt x="1780032" y="865632"/>
                </a:cubicBezTo>
                <a:cubicBezTo>
                  <a:pt x="1799547" y="882359"/>
                  <a:pt x="1828248" y="883782"/>
                  <a:pt x="1853184" y="890016"/>
                </a:cubicBezTo>
                <a:cubicBezTo>
                  <a:pt x="1869440" y="894080"/>
                  <a:pt x="1886263" y="896324"/>
                  <a:pt x="1901952" y="902208"/>
                </a:cubicBezTo>
                <a:cubicBezTo>
                  <a:pt x="1918970" y="908590"/>
                  <a:pt x="1932857" y="923243"/>
                  <a:pt x="1950720" y="926592"/>
                </a:cubicBezTo>
                <a:cubicBezTo>
                  <a:pt x="1998819" y="935611"/>
                  <a:pt x="2048256" y="934720"/>
                  <a:pt x="2097024" y="938784"/>
                </a:cubicBezTo>
                <a:cubicBezTo>
                  <a:pt x="2150507" y="974440"/>
                  <a:pt x="2133600" y="948515"/>
                  <a:pt x="2133600" y="1024128"/>
                </a:cubicBezTo>
              </a:path>
            </a:pathLst>
          </a:custGeom>
          <a:solidFill>
            <a:srgbClr val="00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48F68F-13D4-79D9-A195-8ABE56D88B6D}"/>
              </a:ext>
            </a:extLst>
          </p:cNvPr>
          <p:cNvSpPr txBox="1"/>
          <p:nvPr/>
        </p:nvSpPr>
        <p:spPr>
          <a:xfrm>
            <a:off x="124303" y="239405"/>
            <a:ext cx="2798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1. Introduction</a:t>
            </a:r>
            <a:endParaRPr kumimoji="1" lang="ja-JP" altLang="en-US" sz="2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6A2CDD8-4CED-8A32-3055-72D34D5D30D4}"/>
              </a:ext>
            </a:extLst>
          </p:cNvPr>
          <p:cNvSpPr txBox="1"/>
          <p:nvPr/>
        </p:nvSpPr>
        <p:spPr>
          <a:xfrm>
            <a:off x="7138917" y="801684"/>
            <a:ext cx="4232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Heterogeneously water transport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84" name="テキスト ボックス 783">
            <a:extLst>
              <a:ext uri="{FF2B5EF4-FFF2-40B4-BE49-F238E27FC236}">
                <a16:creationId xmlns:a16="http://schemas.microsoft.com/office/drawing/2014/main" id="{7AF3E5B7-4F8C-97FA-E190-17F675BA65E8}"/>
              </a:ext>
            </a:extLst>
          </p:cNvPr>
          <p:cNvSpPr txBox="1"/>
          <p:nvPr/>
        </p:nvSpPr>
        <p:spPr>
          <a:xfrm>
            <a:off x="4642254" y="3002246"/>
            <a:ext cx="187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Catalyst Layer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85" name="テキスト ボックス 784">
            <a:extLst>
              <a:ext uri="{FF2B5EF4-FFF2-40B4-BE49-F238E27FC236}">
                <a16:creationId xmlns:a16="http://schemas.microsoft.com/office/drawing/2014/main" id="{03CBB0DC-0FC4-35DA-7DD2-A9E3678A0FE2}"/>
              </a:ext>
            </a:extLst>
          </p:cNvPr>
          <p:cNvSpPr txBox="1"/>
          <p:nvPr/>
        </p:nvSpPr>
        <p:spPr>
          <a:xfrm>
            <a:off x="4642253" y="2653530"/>
            <a:ext cx="75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PTL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86" name="グループ化 785">
            <a:extLst>
              <a:ext uri="{FF2B5EF4-FFF2-40B4-BE49-F238E27FC236}">
                <a16:creationId xmlns:a16="http://schemas.microsoft.com/office/drawing/2014/main" id="{0441194C-2662-2732-3BFC-B592FD6F3B2C}"/>
              </a:ext>
            </a:extLst>
          </p:cNvPr>
          <p:cNvGrpSpPr/>
          <p:nvPr/>
        </p:nvGrpSpPr>
        <p:grpSpPr>
          <a:xfrm>
            <a:off x="572073" y="1647715"/>
            <a:ext cx="3828776" cy="4000310"/>
            <a:chOff x="572073" y="1241315"/>
            <a:chExt cx="3828776" cy="4000310"/>
          </a:xfrm>
        </p:grpSpPr>
        <p:sp>
          <p:nvSpPr>
            <p:cNvPr id="787" name="正方形/長方形 786">
              <a:extLst>
                <a:ext uri="{FF2B5EF4-FFF2-40B4-BE49-F238E27FC236}">
                  <a16:creationId xmlns:a16="http://schemas.microsoft.com/office/drawing/2014/main" id="{4AD9BC5C-B17F-DA4A-4408-2409787F641F}"/>
                </a:ext>
              </a:extLst>
            </p:cNvPr>
            <p:cNvSpPr/>
            <p:nvPr/>
          </p:nvSpPr>
          <p:spPr>
            <a:xfrm>
              <a:off x="614092" y="1241315"/>
              <a:ext cx="3786757" cy="8628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8" name="正方形/長方形 787">
              <a:extLst>
                <a:ext uri="{FF2B5EF4-FFF2-40B4-BE49-F238E27FC236}">
                  <a16:creationId xmlns:a16="http://schemas.microsoft.com/office/drawing/2014/main" id="{1E373B41-AEA2-E199-DA05-6B662DBC2C87}"/>
                </a:ext>
              </a:extLst>
            </p:cNvPr>
            <p:cNvSpPr/>
            <p:nvPr/>
          </p:nvSpPr>
          <p:spPr>
            <a:xfrm>
              <a:off x="2857930" y="1507956"/>
              <a:ext cx="1150442" cy="59798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9" name="正方形/長方形 788">
              <a:extLst>
                <a:ext uri="{FF2B5EF4-FFF2-40B4-BE49-F238E27FC236}">
                  <a16:creationId xmlns:a16="http://schemas.microsoft.com/office/drawing/2014/main" id="{45DCDF31-C12B-BC41-DE6E-4D4021FE4121}"/>
                </a:ext>
              </a:extLst>
            </p:cNvPr>
            <p:cNvSpPr/>
            <p:nvPr/>
          </p:nvSpPr>
          <p:spPr>
            <a:xfrm>
              <a:off x="1023881" y="1507956"/>
              <a:ext cx="1150442" cy="59798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0" name="正方形/長方形 789">
              <a:extLst>
                <a:ext uri="{FF2B5EF4-FFF2-40B4-BE49-F238E27FC236}">
                  <a16:creationId xmlns:a16="http://schemas.microsoft.com/office/drawing/2014/main" id="{B258807F-F0A3-43D9-9129-1609949FD1EB}"/>
                </a:ext>
              </a:extLst>
            </p:cNvPr>
            <p:cNvSpPr/>
            <p:nvPr/>
          </p:nvSpPr>
          <p:spPr>
            <a:xfrm>
              <a:off x="611992" y="2104121"/>
              <a:ext cx="3786757" cy="64424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91" name="グループ化 790">
              <a:extLst>
                <a:ext uri="{FF2B5EF4-FFF2-40B4-BE49-F238E27FC236}">
                  <a16:creationId xmlns:a16="http://schemas.microsoft.com/office/drawing/2014/main" id="{E3E80BB2-9ED9-EACE-5305-DF32B80A621F}"/>
                </a:ext>
              </a:extLst>
            </p:cNvPr>
            <p:cNvGrpSpPr/>
            <p:nvPr/>
          </p:nvGrpSpPr>
          <p:grpSpPr>
            <a:xfrm>
              <a:off x="1448833" y="1507956"/>
              <a:ext cx="2233401" cy="1426000"/>
              <a:chOff x="-3053616" y="1574741"/>
              <a:chExt cx="2233401" cy="1426000"/>
            </a:xfrm>
            <a:solidFill>
              <a:schemeClr val="bg1"/>
            </a:solidFill>
          </p:grpSpPr>
          <p:sp>
            <p:nvSpPr>
              <p:cNvPr id="881" name="楕円 880">
                <a:extLst>
                  <a:ext uri="{FF2B5EF4-FFF2-40B4-BE49-F238E27FC236}">
                    <a16:creationId xmlns:a16="http://schemas.microsoft.com/office/drawing/2014/main" id="{F6DA5579-431F-A557-CABF-9B5AE016BDBB}"/>
                  </a:ext>
                </a:extLst>
              </p:cNvPr>
              <p:cNvSpPr/>
              <p:nvPr/>
            </p:nvSpPr>
            <p:spPr>
              <a:xfrm>
                <a:off x="-2755900" y="1996679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2" name="楕円 881">
                <a:extLst>
                  <a:ext uri="{FF2B5EF4-FFF2-40B4-BE49-F238E27FC236}">
                    <a16:creationId xmlns:a16="http://schemas.microsoft.com/office/drawing/2014/main" id="{5879CF96-A3E4-4C78-320E-3321C85500FD}"/>
                  </a:ext>
                </a:extLst>
              </p:cNvPr>
              <p:cNvSpPr/>
              <p:nvPr/>
            </p:nvSpPr>
            <p:spPr>
              <a:xfrm>
                <a:off x="-2947548" y="2225707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3" name="楕円 882">
                <a:extLst>
                  <a:ext uri="{FF2B5EF4-FFF2-40B4-BE49-F238E27FC236}">
                    <a16:creationId xmlns:a16="http://schemas.microsoft.com/office/drawing/2014/main" id="{F4865567-778A-078F-511E-B94286A257A3}"/>
                  </a:ext>
                </a:extLst>
              </p:cNvPr>
              <p:cNvSpPr/>
              <p:nvPr/>
            </p:nvSpPr>
            <p:spPr>
              <a:xfrm>
                <a:off x="-2755900" y="2454735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4" name="楕円 883">
                <a:extLst>
                  <a:ext uri="{FF2B5EF4-FFF2-40B4-BE49-F238E27FC236}">
                    <a16:creationId xmlns:a16="http://schemas.microsoft.com/office/drawing/2014/main" id="{8C45ABBA-1923-292C-741E-DA4360D7BC76}"/>
                  </a:ext>
                </a:extLst>
              </p:cNvPr>
              <p:cNvSpPr/>
              <p:nvPr/>
            </p:nvSpPr>
            <p:spPr>
              <a:xfrm>
                <a:off x="-3046433" y="2593081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5" name="楕円 884">
                <a:extLst>
                  <a:ext uri="{FF2B5EF4-FFF2-40B4-BE49-F238E27FC236}">
                    <a16:creationId xmlns:a16="http://schemas.microsoft.com/office/drawing/2014/main" id="{A9C2CD8B-ABA4-56B7-09D5-FEE9B26221D5}"/>
                  </a:ext>
                </a:extLst>
              </p:cNvPr>
              <p:cNvSpPr/>
              <p:nvPr/>
            </p:nvSpPr>
            <p:spPr>
              <a:xfrm>
                <a:off x="-1450818" y="2708353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6" name="楕円 885">
                <a:extLst>
                  <a:ext uri="{FF2B5EF4-FFF2-40B4-BE49-F238E27FC236}">
                    <a16:creationId xmlns:a16="http://schemas.microsoft.com/office/drawing/2014/main" id="{165FCF57-6742-7AC5-1E7B-EFFAC885A0B9}"/>
                  </a:ext>
                </a:extLst>
              </p:cNvPr>
              <p:cNvSpPr/>
              <p:nvPr/>
            </p:nvSpPr>
            <p:spPr>
              <a:xfrm>
                <a:off x="-1279135" y="2479389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7" name="楕円 886">
                <a:extLst>
                  <a:ext uri="{FF2B5EF4-FFF2-40B4-BE49-F238E27FC236}">
                    <a16:creationId xmlns:a16="http://schemas.microsoft.com/office/drawing/2014/main" id="{6B9B27D2-B5D6-FBB6-3E7A-A614B53478BC}"/>
                  </a:ext>
                </a:extLst>
              </p:cNvPr>
              <p:cNvSpPr/>
              <p:nvPr/>
            </p:nvSpPr>
            <p:spPr>
              <a:xfrm>
                <a:off x="-1298514" y="2176236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8" name="楕円 887">
                <a:extLst>
                  <a:ext uri="{FF2B5EF4-FFF2-40B4-BE49-F238E27FC236}">
                    <a16:creationId xmlns:a16="http://schemas.microsoft.com/office/drawing/2014/main" id="{B7DA308A-331F-E438-C41A-4B6C6C99F9B7}"/>
                  </a:ext>
                </a:extLst>
              </p:cNvPr>
              <p:cNvSpPr/>
              <p:nvPr/>
            </p:nvSpPr>
            <p:spPr>
              <a:xfrm>
                <a:off x="-1352155" y="1780059"/>
                <a:ext cx="531940" cy="46053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9" name="楕円 888">
                <a:extLst>
                  <a:ext uri="{FF2B5EF4-FFF2-40B4-BE49-F238E27FC236}">
                    <a16:creationId xmlns:a16="http://schemas.microsoft.com/office/drawing/2014/main" id="{984805E8-EF4D-E7D2-C4FC-3FD197BCAD08}"/>
                  </a:ext>
                </a:extLst>
              </p:cNvPr>
              <p:cNvSpPr/>
              <p:nvPr/>
            </p:nvSpPr>
            <p:spPr>
              <a:xfrm>
                <a:off x="-3053616" y="1574741"/>
                <a:ext cx="531560" cy="49977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92" name="グループ化 791">
              <a:extLst>
                <a:ext uri="{FF2B5EF4-FFF2-40B4-BE49-F238E27FC236}">
                  <a16:creationId xmlns:a16="http://schemas.microsoft.com/office/drawing/2014/main" id="{67BAB550-772C-45FF-4B1A-08578BE70143}"/>
                </a:ext>
              </a:extLst>
            </p:cNvPr>
            <p:cNvGrpSpPr/>
            <p:nvPr/>
          </p:nvGrpSpPr>
          <p:grpSpPr>
            <a:xfrm>
              <a:off x="703202" y="2063692"/>
              <a:ext cx="3658110" cy="718395"/>
              <a:chOff x="-3799247" y="2143177"/>
              <a:chExt cx="3658110" cy="718395"/>
            </a:xfrm>
          </p:grpSpPr>
          <p:cxnSp>
            <p:nvCxnSpPr>
              <p:cNvPr id="854" name="直線コネクタ 853">
                <a:extLst>
                  <a:ext uri="{FF2B5EF4-FFF2-40B4-BE49-F238E27FC236}">
                    <a16:creationId xmlns:a16="http://schemas.microsoft.com/office/drawing/2014/main" id="{D77F7812-05CD-E15E-A044-ECBFD4A4B9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66186" y="2251972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5" name="直線コネクタ 854">
                <a:extLst>
                  <a:ext uri="{FF2B5EF4-FFF2-40B4-BE49-F238E27FC236}">
                    <a16:creationId xmlns:a16="http://schemas.microsoft.com/office/drawing/2014/main" id="{573B969D-CCB4-492C-C723-97E9160DF3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737644" y="233525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6" name="直線コネクタ 855">
                <a:extLst>
                  <a:ext uri="{FF2B5EF4-FFF2-40B4-BE49-F238E27FC236}">
                    <a16:creationId xmlns:a16="http://schemas.microsoft.com/office/drawing/2014/main" id="{BCC69491-1C2A-97CB-E404-9ACF9E8A73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023612" y="225867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直線コネクタ 856">
                <a:extLst>
                  <a:ext uri="{FF2B5EF4-FFF2-40B4-BE49-F238E27FC236}">
                    <a16:creationId xmlns:a16="http://schemas.microsoft.com/office/drawing/2014/main" id="{16A4905F-9EE2-886B-0461-770F050710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71212" y="2556772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8" name="直線コネクタ 857">
                <a:extLst>
                  <a:ext uri="{FF2B5EF4-FFF2-40B4-BE49-F238E27FC236}">
                    <a16:creationId xmlns:a16="http://schemas.microsoft.com/office/drawing/2014/main" id="{D0CCC282-6702-77D1-89A9-6D0B5180C9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799247" y="214808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直線コネクタ 858">
                <a:extLst>
                  <a:ext uri="{FF2B5EF4-FFF2-40B4-BE49-F238E27FC236}">
                    <a16:creationId xmlns:a16="http://schemas.microsoft.com/office/drawing/2014/main" id="{957E4BF7-2180-8137-690F-F74836B4C7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770705" y="223137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直線コネクタ 859">
                <a:extLst>
                  <a:ext uri="{FF2B5EF4-FFF2-40B4-BE49-F238E27FC236}">
                    <a16:creationId xmlns:a16="http://schemas.microsoft.com/office/drawing/2014/main" id="{95106F99-B602-6630-AA5D-343A84E26C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043349" y="2143177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直線コネクタ 860">
                <a:extLst>
                  <a:ext uri="{FF2B5EF4-FFF2-40B4-BE49-F238E27FC236}">
                    <a16:creationId xmlns:a16="http://schemas.microsoft.com/office/drawing/2014/main" id="{281BF3ED-1ADB-E26C-4520-88A777740B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4273" y="2452886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直線コネクタ 861">
                <a:extLst>
                  <a:ext uri="{FF2B5EF4-FFF2-40B4-BE49-F238E27FC236}">
                    <a16:creationId xmlns:a16="http://schemas.microsoft.com/office/drawing/2014/main" id="{FE502E6D-383F-A9A4-E948-B58C84209D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608711" y="245288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直線コネクタ 862">
                <a:extLst>
                  <a:ext uri="{FF2B5EF4-FFF2-40B4-BE49-F238E27FC236}">
                    <a16:creationId xmlns:a16="http://schemas.microsoft.com/office/drawing/2014/main" id="{5B672BAE-6D60-8D2C-E2DB-B00D078075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580169" y="253617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直線コネクタ 863">
                <a:extLst>
                  <a:ext uri="{FF2B5EF4-FFF2-40B4-BE49-F238E27FC236}">
                    <a16:creationId xmlns:a16="http://schemas.microsoft.com/office/drawing/2014/main" id="{DA55E948-1973-BA1C-B884-1E6D04E01E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866137" y="245959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直線コネクタ 864">
                <a:extLst>
                  <a:ext uri="{FF2B5EF4-FFF2-40B4-BE49-F238E27FC236}">
                    <a16:creationId xmlns:a16="http://schemas.microsoft.com/office/drawing/2014/main" id="{589B0F07-69A5-56D0-616A-AC66C9289D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441894" y="2614658"/>
                <a:ext cx="470394" cy="17744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直線コネクタ 865">
                <a:extLst>
                  <a:ext uri="{FF2B5EF4-FFF2-40B4-BE49-F238E27FC236}">
                    <a16:creationId xmlns:a16="http://schemas.microsoft.com/office/drawing/2014/main" id="{9E123B78-7D37-2B48-FABA-FC101BF05F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275744" y="2275052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7" name="直線コネクタ 866">
                <a:extLst>
                  <a:ext uri="{FF2B5EF4-FFF2-40B4-BE49-F238E27FC236}">
                    <a16:creationId xmlns:a16="http://schemas.microsoft.com/office/drawing/2014/main" id="{E8102B10-101E-8CAE-4B17-B7883039A8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247202" y="235833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8" name="直線コネクタ 867">
                <a:extLst>
                  <a:ext uri="{FF2B5EF4-FFF2-40B4-BE49-F238E27FC236}">
                    <a16:creationId xmlns:a16="http://schemas.microsoft.com/office/drawing/2014/main" id="{C8FCBB81-D62C-FAB5-6474-E76E338E0D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533170" y="228175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9" name="直線コネクタ 868">
                <a:extLst>
                  <a:ext uri="{FF2B5EF4-FFF2-40B4-BE49-F238E27FC236}">
                    <a16:creationId xmlns:a16="http://schemas.microsoft.com/office/drawing/2014/main" id="{412F660C-7766-A253-9543-C8B6367482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380770" y="2579852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0" name="直線コネクタ 869">
                <a:extLst>
                  <a:ext uri="{FF2B5EF4-FFF2-40B4-BE49-F238E27FC236}">
                    <a16:creationId xmlns:a16="http://schemas.microsoft.com/office/drawing/2014/main" id="{990A038F-6EA1-5C9D-A198-7AE5B79AD7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361693" y="235194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1" name="直線コネクタ 870">
                <a:extLst>
                  <a:ext uri="{FF2B5EF4-FFF2-40B4-BE49-F238E27FC236}">
                    <a16:creationId xmlns:a16="http://schemas.microsoft.com/office/drawing/2014/main" id="{B33699D0-5BE8-3D71-1D11-4DF553F10E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325368" y="2435232"/>
                <a:ext cx="543622" cy="387688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2" name="直線コネクタ 871">
                <a:extLst>
                  <a:ext uri="{FF2B5EF4-FFF2-40B4-BE49-F238E27FC236}">
                    <a16:creationId xmlns:a16="http://schemas.microsoft.com/office/drawing/2014/main" id="{23262092-6194-9713-9FB6-CD7A3D0623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1067714" y="2358652"/>
                <a:ext cx="137470" cy="268783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3" name="直線コネクタ 872">
                <a:extLst>
                  <a:ext uri="{FF2B5EF4-FFF2-40B4-BE49-F238E27FC236}">
                    <a16:creationId xmlns:a16="http://schemas.microsoft.com/office/drawing/2014/main" id="{A05ED822-3A6D-0C12-5B99-AC75E3CE55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669297" y="2645885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直線コネクタ 873">
                <a:extLst>
                  <a:ext uri="{FF2B5EF4-FFF2-40B4-BE49-F238E27FC236}">
                    <a16:creationId xmlns:a16="http://schemas.microsoft.com/office/drawing/2014/main" id="{20019C94-BB53-9E4F-86CE-8EA9E21A53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508634" y="2172725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5" name="直線コネクタ 874">
                <a:extLst>
                  <a:ext uri="{FF2B5EF4-FFF2-40B4-BE49-F238E27FC236}">
                    <a16:creationId xmlns:a16="http://schemas.microsoft.com/office/drawing/2014/main" id="{E2F013E3-BBB0-965B-0D8D-3B1225F847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480092" y="2256011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直線コネクタ 875">
                <a:extLst>
                  <a:ext uri="{FF2B5EF4-FFF2-40B4-BE49-F238E27FC236}">
                    <a16:creationId xmlns:a16="http://schemas.microsoft.com/office/drawing/2014/main" id="{D76F30B4-FF93-ABAA-ADE2-5969E7E81B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66060" y="2179431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直線コネクタ 876">
                <a:extLst>
                  <a:ext uri="{FF2B5EF4-FFF2-40B4-BE49-F238E27FC236}">
                    <a16:creationId xmlns:a16="http://schemas.microsoft.com/office/drawing/2014/main" id="{06891B0B-DE3C-0CF7-B34B-C89F4313F5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13660" y="2477525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8" name="直線コネクタ 877">
                <a:extLst>
                  <a:ext uri="{FF2B5EF4-FFF2-40B4-BE49-F238E27FC236}">
                    <a16:creationId xmlns:a16="http://schemas.microsoft.com/office/drawing/2014/main" id="{1D399B48-878E-8999-FAAE-CABD3ED8E5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77460" y="2434547"/>
                <a:ext cx="562805" cy="356275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9" name="直線コネクタ 878">
                <a:extLst>
                  <a:ext uri="{FF2B5EF4-FFF2-40B4-BE49-F238E27FC236}">
                    <a16:creationId xmlns:a16="http://schemas.microsoft.com/office/drawing/2014/main" id="{59B2FEE8-3F01-AE79-347F-FC02D302C1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697701" y="2201343"/>
                <a:ext cx="364896" cy="169595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0" name="直線コネクタ 879">
                <a:extLst>
                  <a:ext uri="{FF2B5EF4-FFF2-40B4-BE49-F238E27FC236}">
                    <a16:creationId xmlns:a16="http://schemas.microsoft.com/office/drawing/2014/main" id="{A9A7729D-82D8-7747-0444-B8F2FDEC83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121993" y="2556772"/>
                <a:ext cx="259566" cy="266148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3" name="正方形/長方形 792">
              <a:extLst>
                <a:ext uri="{FF2B5EF4-FFF2-40B4-BE49-F238E27FC236}">
                  <a16:creationId xmlns:a16="http://schemas.microsoft.com/office/drawing/2014/main" id="{189D7013-9169-255E-BE45-287191C3D01B}"/>
                </a:ext>
              </a:extLst>
            </p:cNvPr>
            <p:cNvSpPr/>
            <p:nvPr/>
          </p:nvSpPr>
          <p:spPr>
            <a:xfrm>
              <a:off x="611992" y="2740990"/>
              <a:ext cx="3786757" cy="9982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94" name="正方形/長方形 793">
              <a:extLst>
                <a:ext uri="{FF2B5EF4-FFF2-40B4-BE49-F238E27FC236}">
                  <a16:creationId xmlns:a16="http://schemas.microsoft.com/office/drawing/2014/main" id="{35EF1F48-01D1-8714-FAB9-2DFC122D6B84}"/>
                </a:ext>
              </a:extLst>
            </p:cNvPr>
            <p:cNvSpPr/>
            <p:nvPr/>
          </p:nvSpPr>
          <p:spPr>
            <a:xfrm>
              <a:off x="611992" y="2876721"/>
              <a:ext cx="3786757" cy="7020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95" name="グループ化 794">
              <a:extLst>
                <a:ext uri="{FF2B5EF4-FFF2-40B4-BE49-F238E27FC236}">
                  <a16:creationId xmlns:a16="http://schemas.microsoft.com/office/drawing/2014/main" id="{C6CBF3D1-5E20-BE87-2803-539BE00AF898}"/>
                </a:ext>
              </a:extLst>
            </p:cNvPr>
            <p:cNvGrpSpPr/>
            <p:nvPr/>
          </p:nvGrpSpPr>
          <p:grpSpPr>
            <a:xfrm>
              <a:off x="740639" y="3717641"/>
              <a:ext cx="3658110" cy="718395"/>
              <a:chOff x="-3799247" y="2143177"/>
              <a:chExt cx="3658110" cy="718395"/>
            </a:xfrm>
          </p:grpSpPr>
          <p:cxnSp>
            <p:nvCxnSpPr>
              <p:cNvPr id="827" name="直線コネクタ 826">
                <a:extLst>
                  <a:ext uri="{FF2B5EF4-FFF2-40B4-BE49-F238E27FC236}">
                    <a16:creationId xmlns:a16="http://schemas.microsoft.com/office/drawing/2014/main" id="{8E6EECDA-F3E4-54C9-55D0-8F3B872274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66186" y="2251972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直線コネクタ 827">
                <a:extLst>
                  <a:ext uri="{FF2B5EF4-FFF2-40B4-BE49-F238E27FC236}">
                    <a16:creationId xmlns:a16="http://schemas.microsoft.com/office/drawing/2014/main" id="{47D50A8E-6B0E-950D-CBF1-656EAD8477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737644" y="233525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直線コネクタ 828">
                <a:extLst>
                  <a:ext uri="{FF2B5EF4-FFF2-40B4-BE49-F238E27FC236}">
                    <a16:creationId xmlns:a16="http://schemas.microsoft.com/office/drawing/2014/main" id="{3AEAB612-4D9E-68A1-1697-08FA3DCA93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023612" y="225867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直線コネクタ 829">
                <a:extLst>
                  <a:ext uri="{FF2B5EF4-FFF2-40B4-BE49-F238E27FC236}">
                    <a16:creationId xmlns:a16="http://schemas.microsoft.com/office/drawing/2014/main" id="{34D567BF-D3B0-4296-9FBA-76AC562DBC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71212" y="2556772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直線コネクタ 830">
                <a:extLst>
                  <a:ext uri="{FF2B5EF4-FFF2-40B4-BE49-F238E27FC236}">
                    <a16:creationId xmlns:a16="http://schemas.microsoft.com/office/drawing/2014/main" id="{048FE850-E49C-8FF4-2CA6-641D5E96F4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799247" y="214808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直線コネクタ 831">
                <a:extLst>
                  <a:ext uri="{FF2B5EF4-FFF2-40B4-BE49-F238E27FC236}">
                    <a16:creationId xmlns:a16="http://schemas.microsoft.com/office/drawing/2014/main" id="{F14AC70F-4196-F20F-FB04-529DE17999B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770705" y="223137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直線コネクタ 832">
                <a:extLst>
                  <a:ext uri="{FF2B5EF4-FFF2-40B4-BE49-F238E27FC236}">
                    <a16:creationId xmlns:a16="http://schemas.microsoft.com/office/drawing/2014/main" id="{FBB8544A-C522-F863-89EE-3AEE035B73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043349" y="2143177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直線コネクタ 833">
                <a:extLst>
                  <a:ext uri="{FF2B5EF4-FFF2-40B4-BE49-F238E27FC236}">
                    <a16:creationId xmlns:a16="http://schemas.microsoft.com/office/drawing/2014/main" id="{84540E93-015E-ED0C-1B7F-C8866914D3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4273" y="2452886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直線コネクタ 834">
                <a:extLst>
                  <a:ext uri="{FF2B5EF4-FFF2-40B4-BE49-F238E27FC236}">
                    <a16:creationId xmlns:a16="http://schemas.microsoft.com/office/drawing/2014/main" id="{7481E40C-3129-0157-65EA-56E652BDAB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608711" y="245288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直線コネクタ 835">
                <a:extLst>
                  <a:ext uri="{FF2B5EF4-FFF2-40B4-BE49-F238E27FC236}">
                    <a16:creationId xmlns:a16="http://schemas.microsoft.com/office/drawing/2014/main" id="{E2003159-F53D-6969-445C-3DAB8B7219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580169" y="253617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直線コネクタ 836">
                <a:extLst>
                  <a:ext uri="{FF2B5EF4-FFF2-40B4-BE49-F238E27FC236}">
                    <a16:creationId xmlns:a16="http://schemas.microsoft.com/office/drawing/2014/main" id="{A20E4000-25FC-C332-05F2-BC8E1F1565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866137" y="245959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直線コネクタ 837">
                <a:extLst>
                  <a:ext uri="{FF2B5EF4-FFF2-40B4-BE49-F238E27FC236}">
                    <a16:creationId xmlns:a16="http://schemas.microsoft.com/office/drawing/2014/main" id="{F91EA41B-D077-EB52-0DB5-B2CEAD03BE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441894" y="2614658"/>
                <a:ext cx="470394" cy="17744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直線コネクタ 838">
                <a:extLst>
                  <a:ext uri="{FF2B5EF4-FFF2-40B4-BE49-F238E27FC236}">
                    <a16:creationId xmlns:a16="http://schemas.microsoft.com/office/drawing/2014/main" id="{89784087-112A-3389-6D30-D7B6FDC7F5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275744" y="2275052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直線コネクタ 839">
                <a:extLst>
                  <a:ext uri="{FF2B5EF4-FFF2-40B4-BE49-F238E27FC236}">
                    <a16:creationId xmlns:a16="http://schemas.microsoft.com/office/drawing/2014/main" id="{E7594D8E-0376-A1B9-13AA-AEC063FD32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247202" y="235833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直線コネクタ 840">
                <a:extLst>
                  <a:ext uri="{FF2B5EF4-FFF2-40B4-BE49-F238E27FC236}">
                    <a16:creationId xmlns:a16="http://schemas.microsoft.com/office/drawing/2014/main" id="{9AB795CF-C63E-D794-2FFF-181569AF61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533170" y="228175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直線コネクタ 841">
                <a:extLst>
                  <a:ext uri="{FF2B5EF4-FFF2-40B4-BE49-F238E27FC236}">
                    <a16:creationId xmlns:a16="http://schemas.microsoft.com/office/drawing/2014/main" id="{6DBA0C0E-7EDE-2290-EA93-BB2194AC81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380770" y="2579852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直線コネクタ 842">
                <a:extLst>
                  <a:ext uri="{FF2B5EF4-FFF2-40B4-BE49-F238E27FC236}">
                    <a16:creationId xmlns:a16="http://schemas.microsoft.com/office/drawing/2014/main" id="{4CAFFDFA-FD6C-DA6D-1351-A77B9AC91B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361693" y="235194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直線コネクタ 843">
                <a:extLst>
                  <a:ext uri="{FF2B5EF4-FFF2-40B4-BE49-F238E27FC236}">
                    <a16:creationId xmlns:a16="http://schemas.microsoft.com/office/drawing/2014/main" id="{E80EA300-6E02-2E4C-5762-59D5CCA6B2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325368" y="2435232"/>
                <a:ext cx="543622" cy="387688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直線コネクタ 844">
                <a:extLst>
                  <a:ext uri="{FF2B5EF4-FFF2-40B4-BE49-F238E27FC236}">
                    <a16:creationId xmlns:a16="http://schemas.microsoft.com/office/drawing/2014/main" id="{A5EDAFCF-0050-0A5F-2C53-D92B6672D9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1067714" y="2358652"/>
                <a:ext cx="137470" cy="268783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直線コネクタ 845">
                <a:extLst>
                  <a:ext uri="{FF2B5EF4-FFF2-40B4-BE49-F238E27FC236}">
                    <a16:creationId xmlns:a16="http://schemas.microsoft.com/office/drawing/2014/main" id="{7CE5759A-5C10-28F4-8A16-2F9A5C272F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669297" y="2645885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直線コネクタ 846">
                <a:extLst>
                  <a:ext uri="{FF2B5EF4-FFF2-40B4-BE49-F238E27FC236}">
                    <a16:creationId xmlns:a16="http://schemas.microsoft.com/office/drawing/2014/main" id="{4F96A2E0-EB07-8D24-1F39-3F9878FF80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508634" y="2172725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直線コネクタ 847">
                <a:extLst>
                  <a:ext uri="{FF2B5EF4-FFF2-40B4-BE49-F238E27FC236}">
                    <a16:creationId xmlns:a16="http://schemas.microsoft.com/office/drawing/2014/main" id="{83E4F254-333F-5647-5ECB-99311097C5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480092" y="2256011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9" name="直線コネクタ 848">
                <a:extLst>
                  <a:ext uri="{FF2B5EF4-FFF2-40B4-BE49-F238E27FC236}">
                    <a16:creationId xmlns:a16="http://schemas.microsoft.com/office/drawing/2014/main" id="{072B14B4-D736-4ADF-0146-BA38BB88C2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66060" y="2179431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0" name="直線コネクタ 849">
                <a:extLst>
                  <a:ext uri="{FF2B5EF4-FFF2-40B4-BE49-F238E27FC236}">
                    <a16:creationId xmlns:a16="http://schemas.microsoft.com/office/drawing/2014/main" id="{8ADF3665-C4EF-552D-393D-F619433E8F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13660" y="2477525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直線コネクタ 850">
                <a:extLst>
                  <a:ext uri="{FF2B5EF4-FFF2-40B4-BE49-F238E27FC236}">
                    <a16:creationId xmlns:a16="http://schemas.microsoft.com/office/drawing/2014/main" id="{D8A793C3-FD2F-4AAE-26D1-14718A6AFC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77460" y="2434547"/>
                <a:ext cx="562805" cy="356275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2" name="直線コネクタ 851">
                <a:extLst>
                  <a:ext uri="{FF2B5EF4-FFF2-40B4-BE49-F238E27FC236}">
                    <a16:creationId xmlns:a16="http://schemas.microsoft.com/office/drawing/2014/main" id="{3E3882CA-A24C-FA2F-8FE7-859F3FC4C1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697701" y="2201343"/>
                <a:ext cx="364896" cy="169595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3" name="直線コネクタ 852">
                <a:extLst>
                  <a:ext uri="{FF2B5EF4-FFF2-40B4-BE49-F238E27FC236}">
                    <a16:creationId xmlns:a16="http://schemas.microsoft.com/office/drawing/2014/main" id="{3C66BAC5-83AF-C88B-F442-215F57DC04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121993" y="2556772"/>
                <a:ext cx="259566" cy="266148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6" name="爆発: 8 pt 795">
              <a:extLst>
                <a:ext uri="{FF2B5EF4-FFF2-40B4-BE49-F238E27FC236}">
                  <a16:creationId xmlns:a16="http://schemas.microsoft.com/office/drawing/2014/main" id="{8802498B-DFDB-A87C-D41C-8823D8163860}"/>
                </a:ext>
              </a:extLst>
            </p:cNvPr>
            <p:cNvSpPr/>
            <p:nvPr/>
          </p:nvSpPr>
          <p:spPr>
            <a:xfrm>
              <a:off x="1295244" y="2661396"/>
              <a:ext cx="396060" cy="268657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7" name="爆発: 8 pt 796">
              <a:extLst>
                <a:ext uri="{FF2B5EF4-FFF2-40B4-BE49-F238E27FC236}">
                  <a16:creationId xmlns:a16="http://schemas.microsoft.com/office/drawing/2014/main" id="{31453DB9-A7BF-EF1D-F1A1-280F5D3FD994}"/>
                </a:ext>
              </a:extLst>
            </p:cNvPr>
            <p:cNvSpPr/>
            <p:nvPr/>
          </p:nvSpPr>
          <p:spPr>
            <a:xfrm>
              <a:off x="3028866" y="2574416"/>
              <a:ext cx="409663" cy="329851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98" name="右矢印 299">
              <a:extLst>
                <a:ext uri="{FF2B5EF4-FFF2-40B4-BE49-F238E27FC236}">
                  <a16:creationId xmlns:a16="http://schemas.microsoft.com/office/drawing/2014/main" id="{25377FFC-8FB7-34C9-BDE3-1FA9E2763075}"/>
                </a:ext>
              </a:extLst>
            </p:cNvPr>
            <p:cNvSpPr/>
            <p:nvPr/>
          </p:nvSpPr>
          <p:spPr>
            <a:xfrm rot="5400000">
              <a:off x="1520566" y="3083054"/>
              <a:ext cx="352475" cy="264583"/>
            </a:xfrm>
            <a:prstGeom prst="rightArrow">
              <a:avLst/>
            </a:prstGeom>
            <a:solidFill>
              <a:srgbClr val="D5955B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99" name="右矢印 299">
              <a:extLst>
                <a:ext uri="{FF2B5EF4-FFF2-40B4-BE49-F238E27FC236}">
                  <a16:creationId xmlns:a16="http://schemas.microsoft.com/office/drawing/2014/main" id="{F45A7B8D-A92A-0E2C-C39D-9A405A26F394}"/>
                </a:ext>
              </a:extLst>
            </p:cNvPr>
            <p:cNvSpPr/>
            <p:nvPr/>
          </p:nvSpPr>
          <p:spPr>
            <a:xfrm rot="5400000">
              <a:off x="1276091" y="3076704"/>
              <a:ext cx="352475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00" name="右矢印 301">
              <a:extLst>
                <a:ext uri="{FF2B5EF4-FFF2-40B4-BE49-F238E27FC236}">
                  <a16:creationId xmlns:a16="http://schemas.microsoft.com/office/drawing/2014/main" id="{2721D7F9-9EB0-29CE-8C8B-7C335CD04A7B}"/>
                </a:ext>
              </a:extLst>
            </p:cNvPr>
            <p:cNvSpPr/>
            <p:nvPr/>
          </p:nvSpPr>
          <p:spPr>
            <a:xfrm rot="7530731" flipH="1" flipV="1">
              <a:off x="1782222" y="2214890"/>
              <a:ext cx="960791" cy="254423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01" name="右矢印 301">
              <a:extLst>
                <a:ext uri="{FF2B5EF4-FFF2-40B4-BE49-F238E27FC236}">
                  <a16:creationId xmlns:a16="http://schemas.microsoft.com/office/drawing/2014/main" id="{ECC40AB5-CCC1-BDDA-6859-55A3B5C605FA}"/>
                </a:ext>
              </a:extLst>
            </p:cNvPr>
            <p:cNvSpPr/>
            <p:nvPr/>
          </p:nvSpPr>
          <p:spPr>
            <a:xfrm rot="3522338" flipH="1" flipV="1">
              <a:off x="2343295" y="2228311"/>
              <a:ext cx="960791" cy="254423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02" name="テキスト ボックス 801">
              <a:extLst>
                <a:ext uri="{FF2B5EF4-FFF2-40B4-BE49-F238E27FC236}">
                  <a16:creationId xmlns:a16="http://schemas.microsoft.com/office/drawing/2014/main" id="{8CD4E33A-BBAC-21DE-598B-3877823BD2BA}"/>
                </a:ext>
              </a:extLst>
            </p:cNvPr>
            <p:cNvSpPr txBox="1"/>
            <p:nvPr/>
          </p:nvSpPr>
          <p:spPr>
            <a:xfrm>
              <a:off x="2395736" y="1617257"/>
              <a:ext cx="362695" cy="401755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>
                <a:defRPr/>
              </a:pPr>
              <a:r>
                <a:rPr kumimoji="0" lang="en-US" altLang="ja-JP" b="1" kern="0" dirty="0">
                  <a:highlight>
                    <a:srgbClr val="FFFF00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e-</a:t>
              </a:r>
              <a:endParaRPr kumimoji="0" lang="ja-JP" altLang="en-US" b="1" kern="0" baseline="-250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03" name="テキスト ボックス 802">
              <a:extLst>
                <a:ext uri="{FF2B5EF4-FFF2-40B4-BE49-F238E27FC236}">
                  <a16:creationId xmlns:a16="http://schemas.microsoft.com/office/drawing/2014/main" id="{D76DB7EB-4011-39E8-3480-B8C9E54E4F91}"/>
                </a:ext>
              </a:extLst>
            </p:cNvPr>
            <p:cNvSpPr txBox="1"/>
            <p:nvPr/>
          </p:nvSpPr>
          <p:spPr>
            <a:xfrm>
              <a:off x="1823203" y="3055907"/>
              <a:ext cx="360000" cy="288000"/>
            </a:xfrm>
            <a:prstGeom prst="rect">
              <a:avLst/>
            </a:prstGeom>
            <a:solidFill>
              <a:sysClr val="window" lastClr="FFFFFF">
                <a:alpha val="70000"/>
              </a:sysClr>
            </a:solidFill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ja-JP" b="1" kern="0" dirty="0">
                  <a:solidFill>
                    <a:srgbClr val="D5955B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H</a:t>
              </a:r>
              <a:r>
                <a:rPr kumimoji="0" lang="en-US" altLang="ja-JP" b="1" kern="0" baseline="30000" dirty="0">
                  <a:solidFill>
                    <a:srgbClr val="D5955B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+</a:t>
              </a:r>
              <a:endParaRPr kumimoji="0" lang="ja-JP" altLang="en-US" b="1" kern="0" baseline="30000" dirty="0">
                <a:solidFill>
                  <a:srgbClr val="D5955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04" name="テキスト ボックス 803">
              <a:extLst>
                <a:ext uri="{FF2B5EF4-FFF2-40B4-BE49-F238E27FC236}">
                  <a16:creationId xmlns:a16="http://schemas.microsoft.com/office/drawing/2014/main" id="{E27DED7B-9434-6C95-9407-AEA2D646CC8F}"/>
                </a:ext>
              </a:extLst>
            </p:cNvPr>
            <p:cNvSpPr txBox="1"/>
            <p:nvPr/>
          </p:nvSpPr>
          <p:spPr>
            <a:xfrm>
              <a:off x="774478" y="3067218"/>
              <a:ext cx="504000" cy="324000"/>
            </a:xfrm>
            <a:prstGeom prst="rect">
              <a:avLst/>
            </a:prstGeom>
            <a:solidFill>
              <a:sysClr val="window" lastClr="FFFFFF">
                <a:alpha val="70000"/>
              </a:sysClr>
            </a:solidFill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ja-JP" b="1" kern="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H</a:t>
              </a:r>
              <a:r>
                <a:rPr kumimoji="0" lang="en-US" altLang="ja-JP" b="1" kern="0" baseline="-2500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</a:t>
              </a:r>
              <a:r>
                <a:rPr kumimoji="0" lang="en-US" altLang="ja-JP" b="1" kern="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O</a:t>
              </a:r>
              <a:endParaRPr kumimoji="0" lang="ja-JP" altLang="en-US" b="1" kern="0" baseline="30000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05" name="右矢印 299">
              <a:extLst>
                <a:ext uri="{FF2B5EF4-FFF2-40B4-BE49-F238E27FC236}">
                  <a16:creationId xmlns:a16="http://schemas.microsoft.com/office/drawing/2014/main" id="{EE0471D4-A6E8-8697-013A-7BB3DAB6F6AF}"/>
                </a:ext>
              </a:extLst>
            </p:cNvPr>
            <p:cNvSpPr/>
            <p:nvPr/>
          </p:nvSpPr>
          <p:spPr>
            <a:xfrm rot="4660157">
              <a:off x="912166" y="2222855"/>
              <a:ext cx="644242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06" name="右矢印 299">
              <a:extLst>
                <a:ext uri="{FF2B5EF4-FFF2-40B4-BE49-F238E27FC236}">
                  <a16:creationId xmlns:a16="http://schemas.microsoft.com/office/drawing/2014/main" id="{52FC1C52-D0E1-C59F-55AF-979902E7EEC4}"/>
                </a:ext>
              </a:extLst>
            </p:cNvPr>
            <p:cNvSpPr/>
            <p:nvPr/>
          </p:nvSpPr>
          <p:spPr>
            <a:xfrm rot="4660157">
              <a:off x="2770797" y="2155125"/>
              <a:ext cx="644242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07" name="テキスト ボックス 806">
              <a:extLst>
                <a:ext uri="{FF2B5EF4-FFF2-40B4-BE49-F238E27FC236}">
                  <a16:creationId xmlns:a16="http://schemas.microsoft.com/office/drawing/2014/main" id="{97ADBAFF-4F3A-0273-DA7C-F9CB36E4AEE4}"/>
                </a:ext>
              </a:extLst>
            </p:cNvPr>
            <p:cNvSpPr txBox="1"/>
            <p:nvPr/>
          </p:nvSpPr>
          <p:spPr>
            <a:xfrm>
              <a:off x="829831" y="1756255"/>
              <a:ext cx="688196" cy="401755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ja-JP" b="1" kern="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H</a:t>
              </a:r>
              <a:r>
                <a:rPr kumimoji="0" lang="en-US" altLang="ja-JP" b="1" kern="0" baseline="-2500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</a:t>
              </a:r>
              <a:r>
                <a:rPr kumimoji="0" lang="en-US" altLang="ja-JP" b="1" kern="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O</a:t>
              </a:r>
              <a:endParaRPr kumimoji="0" lang="ja-JP" altLang="en-US" b="1" kern="0" baseline="30000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08" name="テキスト ボックス 807">
              <a:extLst>
                <a:ext uri="{FF2B5EF4-FFF2-40B4-BE49-F238E27FC236}">
                  <a16:creationId xmlns:a16="http://schemas.microsoft.com/office/drawing/2014/main" id="{E26A5F8D-93BD-A22D-B51C-513E51696EF3}"/>
                </a:ext>
              </a:extLst>
            </p:cNvPr>
            <p:cNvSpPr txBox="1"/>
            <p:nvPr/>
          </p:nvSpPr>
          <p:spPr>
            <a:xfrm>
              <a:off x="1596443" y="1617256"/>
              <a:ext cx="288541" cy="276999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>
                <a:defRPr/>
              </a:pPr>
              <a:r>
                <a:rPr kumimoji="0" lang="en-US" altLang="ja-JP" b="1" kern="0" dirty="0">
                  <a:solidFill>
                    <a:srgbClr val="00B05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O</a:t>
              </a:r>
              <a:r>
                <a:rPr kumimoji="0" lang="en-US" altLang="ja-JP" b="1" kern="0" baseline="-25000" dirty="0">
                  <a:solidFill>
                    <a:srgbClr val="00B05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endParaRPr kumimoji="0" lang="ja-JP" altLang="en-US" b="1" kern="0" baseline="-250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09" name="フリーフォーム: 図形 808">
              <a:extLst>
                <a:ext uri="{FF2B5EF4-FFF2-40B4-BE49-F238E27FC236}">
                  <a16:creationId xmlns:a16="http://schemas.microsoft.com/office/drawing/2014/main" id="{74322ED0-4922-65C0-B27F-26B474A26C97}"/>
                </a:ext>
              </a:extLst>
            </p:cNvPr>
            <p:cNvSpPr/>
            <p:nvPr/>
          </p:nvSpPr>
          <p:spPr>
            <a:xfrm>
              <a:off x="1683049" y="1932195"/>
              <a:ext cx="190500" cy="777240"/>
            </a:xfrm>
            <a:custGeom>
              <a:avLst/>
              <a:gdLst>
                <a:gd name="csX0" fmla="*/ 0 w 190500"/>
                <a:gd name="csY0" fmla="*/ 777240 h 777240"/>
                <a:gd name="csX1" fmla="*/ 68580 w 190500"/>
                <a:gd name="csY1" fmla="*/ 754380 h 777240"/>
                <a:gd name="csX2" fmla="*/ 99060 w 190500"/>
                <a:gd name="csY2" fmla="*/ 746760 h 777240"/>
                <a:gd name="csX3" fmla="*/ 121920 w 190500"/>
                <a:gd name="csY3" fmla="*/ 723900 h 777240"/>
                <a:gd name="csX4" fmla="*/ 144780 w 190500"/>
                <a:gd name="csY4" fmla="*/ 708660 h 777240"/>
                <a:gd name="csX5" fmla="*/ 190500 w 190500"/>
                <a:gd name="csY5" fmla="*/ 640080 h 777240"/>
                <a:gd name="csX6" fmla="*/ 152400 w 190500"/>
                <a:gd name="csY6" fmla="*/ 548640 h 777240"/>
                <a:gd name="csX7" fmla="*/ 137160 w 190500"/>
                <a:gd name="csY7" fmla="*/ 525780 h 777240"/>
                <a:gd name="csX8" fmla="*/ 129540 w 190500"/>
                <a:gd name="csY8" fmla="*/ 495300 h 777240"/>
                <a:gd name="csX9" fmla="*/ 106680 w 190500"/>
                <a:gd name="csY9" fmla="*/ 449580 h 777240"/>
                <a:gd name="csX10" fmla="*/ 114300 w 190500"/>
                <a:gd name="csY10" fmla="*/ 266700 h 777240"/>
                <a:gd name="csX11" fmla="*/ 152400 w 190500"/>
                <a:gd name="csY11" fmla="*/ 213360 h 777240"/>
                <a:gd name="csX12" fmla="*/ 175260 w 190500"/>
                <a:gd name="csY12" fmla="*/ 160020 h 777240"/>
                <a:gd name="csX13" fmla="*/ 137160 w 190500"/>
                <a:gd name="csY13" fmla="*/ 7620 h 777240"/>
                <a:gd name="csX14" fmla="*/ 129540 w 190500"/>
                <a:gd name="csY14" fmla="*/ 0 h 7772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90500" h="777240">
                  <a:moveTo>
                    <a:pt x="0" y="777240"/>
                  </a:moveTo>
                  <a:cubicBezTo>
                    <a:pt x="22860" y="769620"/>
                    <a:pt x="45549" y="761466"/>
                    <a:pt x="68580" y="754380"/>
                  </a:cubicBezTo>
                  <a:cubicBezTo>
                    <a:pt x="78590" y="751300"/>
                    <a:pt x="89967" y="751956"/>
                    <a:pt x="99060" y="746760"/>
                  </a:cubicBezTo>
                  <a:cubicBezTo>
                    <a:pt x="108416" y="741413"/>
                    <a:pt x="113641" y="730799"/>
                    <a:pt x="121920" y="723900"/>
                  </a:cubicBezTo>
                  <a:cubicBezTo>
                    <a:pt x="128955" y="718037"/>
                    <a:pt x="138304" y="715136"/>
                    <a:pt x="144780" y="708660"/>
                  </a:cubicBezTo>
                  <a:cubicBezTo>
                    <a:pt x="172962" y="680478"/>
                    <a:pt x="174548" y="671985"/>
                    <a:pt x="190500" y="640080"/>
                  </a:cubicBezTo>
                  <a:cubicBezTo>
                    <a:pt x="176649" y="603144"/>
                    <a:pt x="170542" y="580389"/>
                    <a:pt x="152400" y="548640"/>
                  </a:cubicBezTo>
                  <a:cubicBezTo>
                    <a:pt x="147856" y="540689"/>
                    <a:pt x="142240" y="533400"/>
                    <a:pt x="137160" y="525780"/>
                  </a:cubicBezTo>
                  <a:cubicBezTo>
                    <a:pt x="134620" y="515620"/>
                    <a:pt x="133429" y="505024"/>
                    <a:pt x="129540" y="495300"/>
                  </a:cubicBezTo>
                  <a:cubicBezTo>
                    <a:pt x="123212" y="479480"/>
                    <a:pt x="107813" y="466581"/>
                    <a:pt x="106680" y="449580"/>
                  </a:cubicBezTo>
                  <a:cubicBezTo>
                    <a:pt x="102621" y="388702"/>
                    <a:pt x="107800" y="327366"/>
                    <a:pt x="114300" y="266700"/>
                  </a:cubicBezTo>
                  <a:cubicBezTo>
                    <a:pt x="117459" y="237217"/>
                    <a:pt x="137541" y="234163"/>
                    <a:pt x="152400" y="213360"/>
                  </a:cubicBezTo>
                  <a:cubicBezTo>
                    <a:pt x="164170" y="196882"/>
                    <a:pt x="169042" y="178675"/>
                    <a:pt x="175260" y="160020"/>
                  </a:cubicBezTo>
                  <a:cubicBezTo>
                    <a:pt x="166744" y="23760"/>
                    <a:pt x="196433" y="66893"/>
                    <a:pt x="137160" y="7620"/>
                  </a:cubicBezTo>
                  <a:lnTo>
                    <a:pt x="12954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0" name="フリーフォーム: 図形 809">
              <a:extLst>
                <a:ext uri="{FF2B5EF4-FFF2-40B4-BE49-F238E27FC236}">
                  <a16:creationId xmlns:a16="http://schemas.microsoft.com/office/drawing/2014/main" id="{768EE982-B17D-20B7-2CD7-F44DC1A62C46}"/>
                </a:ext>
              </a:extLst>
            </p:cNvPr>
            <p:cNvSpPr/>
            <p:nvPr/>
          </p:nvSpPr>
          <p:spPr>
            <a:xfrm rot="20918758">
              <a:off x="3306109" y="1987440"/>
              <a:ext cx="251460" cy="647700"/>
            </a:xfrm>
            <a:custGeom>
              <a:avLst/>
              <a:gdLst>
                <a:gd name="csX0" fmla="*/ 0 w 251460"/>
                <a:gd name="csY0" fmla="*/ 647700 h 647700"/>
                <a:gd name="csX1" fmla="*/ 38100 w 251460"/>
                <a:gd name="csY1" fmla="*/ 579120 h 647700"/>
                <a:gd name="csX2" fmla="*/ 60960 w 251460"/>
                <a:gd name="csY2" fmla="*/ 518160 h 647700"/>
                <a:gd name="csX3" fmla="*/ 68580 w 251460"/>
                <a:gd name="csY3" fmla="*/ 297180 h 647700"/>
                <a:gd name="csX4" fmla="*/ 76200 w 251460"/>
                <a:gd name="csY4" fmla="*/ 266700 h 647700"/>
                <a:gd name="csX5" fmla="*/ 99060 w 251460"/>
                <a:gd name="csY5" fmla="*/ 213360 h 647700"/>
                <a:gd name="csX6" fmla="*/ 137160 w 251460"/>
                <a:gd name="csY6" fmla="*/ 160020 h 647700"/>
                <a:gd name="csX7" fmla="*/ 167640 w 251460"/>
                <a:gd name="csY7" fmla="*/ 106680 h 647700"/>
                <a:gd name="csX8" fmla="*/ 190500 w 251460"/>
                <a:gd name="csY8" fmla="*/ 76200 h 647700"/>
                <a:gd name="csX9" fmla="*/ 198120 w 251460"/>
                <a:gd name="csY9" fmla="*/ 45720 h 647700"/>
                <a:gd name="csX10" fmla="*/ 220980 w 251460"/>
                <a:gd name="csY10" fmla="*/ 30480 h 647700"/>
                <a:gd name="csX11" fmla="*/ 251460 w 251460"/>
                <a:gd name="csY11" fmla="*/ 0 h 6477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51460" h="647700">
                  <a:moveTo>
                    <a:pt x="0" y="647700"/>
                  </a:moveTo>
                  <a:cubicBezTo>
                    <a:pt x="16487" y="620221"/>
                    <a:pt x="25607" y="607230"/>
                    <a:pt x="38100" y="579120"/>
                  </a:cubicBezTo>
                  <a:cubicBezTo>
                    <a:pt x="50249" y="551785"/>
                    <a:pt x="52582" y="543295"/>
                    <a:pt x="60960" y="518160"/>
                  </a:cubicBezTo>
                  <a:cubicBezTo>
                    <a:pt x="63500" y="444500"/>
                    <a:pt x="64121" y="370749"/>
                    <a:pt x="68580" y="297180"/>
                  </a:cubicBezTo>
                  <a:cubicBezTo>
                    <a:pt x="69214" y="286726"/>
                    <a:pt x="73323" y="276770"/>
                    <a:pt x="76200" y="266700"/>
                  </a:cubicBezTo>
                  <a:cubicBezTo>
                    <a:pt x="82306" y="245328"/>
                    <a:pt x="87449" y="233680"/>
                    <a:pt x="99060" y="213360"/>
                  </a:cubicBezTo>
                  <a:cubicBezTo>
                    <a:pt x="109322" y="195402"/>
                    <a:pt x="125478" y="176375"/>
                    <a:pt x="137160" y="160020"/>
                  </a:cubicBezTo>
                  <a:cubicBezTo>
                    <a:pt x="179108" y="101292"/>
                    <a:pt x="122992" y="178116"/>
                    <a:pt x="167640" y="106680"/>
                  </a:cubicBezTo>
                  <a:cubicBezTo>
                    <a:pt x="174371" y="95910"/>
                    <a:pt x="182880" y="86360"/>
                    <a:pt x="190500" y="76200"/>
                  </a:cubicBezTo>
                  <a:cubicBezTo>
                    <a:pt x="193040" y="66040"/>
                    <a:pt x="192311" y="54434"/>
                    <a:pt x="198120" y="45720"/>
                  </a:cubicBezTo>
                  <a:cubicBezTo>
                    <a:pt x="203200" y="38100"/>
                    <a:pt x="213945" y="36343"/>
                    <a:pt x="220980" y="30480"/>
                  </a:cubicBezTo>
                  <a:lnTo>
                    <a:pt x="25146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11" name="グループ化 810">
              <a:extLst>
                <a:ext uri="{FF2B5EF4-FFF2-40B4-BE49-F238E27FC236}">
                  <a16:creationId xmlns:a16="http://schemas.microsoft.com/office/drawing/2014/main" id="{ADCF3E8F-C083-0FC2-26F2-D54E781F2F29}"/>
                </a:ext>
              </a:extLst>
            </p:cNvPr>
            <p:cNvGrpSpPr/>
            <p:nvPr/>
          </p:nvGrpSpPr>
          <p:grpSpPr>
            <a:xfrm>
              <a:off x="572073" y="4369235"/>
              <a:ext cx="3786757" cy="872390"/>
              <a:chOff x="-3930376" y="4349660"/>
              <a:chExt cx="3786757" cy="872390"/>
            </a:xfrm>
          </p:grpSpPr>
          <p:sp>
            <p:nvSpPr>
              <p:cNvPr id="824" name="正方形/長方形 823">
                <a:extLst>
                  <a:ext uri="{FF2B5EF4-FFF2-40B4-BE49-F238E27FC236}">
                    <a16:creationId xmlns:a16="http://schemas.microsoft.com/office/drawing/2014/main" id="{E604D536-3652-010D-96D9-B0F13240C338}"/>
                  </a:ext>
                </a:extLst>
              </p:cNvPr>
              <p:cNvSpPr/>
              <p:nvPr/>
            </p:nvSpPr>
            <p:spPr>
              <a:xfrm>
                <a:off x="-3930376" y="4359244"/>
                <a:ext cx="3786757" cy="86280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5" name="正方形/長方形 824">
                <a:extLst>
                  <a:ext uri="{FF2B5EF4-FFF2-40B4-BE49-F238E27FC236}">
                    <a16:creationId xmlns:a16="http://schemas.microsoft.com/office/drawing/2014/main" id="{04E2E61E-1AA3-37DF-9921-D203D9DF1FA0}"/>
                  </a:ext>
                </a:extLst>
              </p:cNvPr>
              <p:cNvSpPr/>
              <p:nvPr/>
            </p:nvSpPr>
            <p:spPr>
              <a:xfrm>
                <a:off x="-1686538" y="4349660"/>
                <a:ext cx="1150442" cy="5979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6" name="正方形/長方形 825">
                <a:extLst>
                  <a:ext uri="{FF2B5EF4-FFF2-40B4-BE49-F238E27FC236}">
                    <a16:creationId xmlns:a16="http://schemas.microsoft.com/office/drawing/2014/main" id="{4192DC9E-492A-5D21-DFB4-6D411C33B4F8}"/>
                  </a:ext>
                </a:extLst>
              </p:cNvPr>
              <p:cNvSpPr/>
              <p:nvPr/>
            </p:nvSpPr>
            <p:spPr>
              <a:xfrm>
                <a:off x="-3520587" y="4359185"/>
                <a:ext cx="1150442" cy="5979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12" name="右矢印 299">
              <a:extLst>
                <a:ext uri="{FF2B5EF4-FFF2-40B4-BE49-F238E27FC236}">
                  <a16:creationId xmlns:a16="http://schemas.microsoft.com/office/drawing/2014/main" id="{061315CB-42FD-D068-EABF-DFFC2C785B5B}"/>
                </a:ext>
              </a:extLst>
            </p:cNvPr>
            <p:cNvSpPr/>
            <p:nvPr/>
          </p:nvSpPr>
          <p:spPr>
            <a:xfrm rot="5400000">
              <a:off x="941241" y="4058259"/>
              <a:ext cx="984072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13" name="爆発: 8 pt 812">
              <a:extLst>
                <a:ext uri="{FF2B5EF4-FFF2-40B4-BE49-F238E27FC236}">
                  <a16:creationId xmlns:a16="http://schemas.microsoft.com/office/drawing/2014/main" id="{78FB6300-44FB-C2EB-6A76-D2F8D4F2EC1B}"/>
                </a:ext>
              </a:extLst>
            </p:cNvPr>
            <p:cNvSpPr/>
            <p:nvPr/>
          </p:nvSpPr>
          <p:spPr>
            <a:xfrm>
              <a:off x="1453947" y="3480174"/>
              <a:ext cx="504001" cy="331317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4" name="右矢印 299">
              <a:extLst>
                <a:ext uri="{FF2B5EF4-FFF2-40B4-BE49-F238E27FC236}">
                  <a16:creationId xmlns:a16="http://schemas.microsoft.com/office/drawing/2014/main" id="{DF130F6D-2B41-1CC9-63C0-A49CACCD62B5}"/>
                </a:ext>
              </a:extLst>
            </p:cNvPr>
            <p:cNvSpPr/>
            <p:nvPr/>
          </p:nvSpPr>
          <p:spPr>
            <a:xfrm rot="5400000">
              <a:off x="3164881" y="3057686"/>
              <a:ext cx="352475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15" name="右矢印 299">
              <a:extLst>
                <a:ext uri="{FF2B5EF4-FFF2-40B4-BE49-F238E27FC236}">
                  <a16:creationId xmlns:a16="http://schemas.microsoft.com/office/drawing/2014/main" id="{27280AE5-9DF1-0B39-9C64-A84B98434484}"/>
                </a:ext>
              </a:extLst>
            </p:cNvPr>
            <p:cNvSpPr/>
            <p:nvPr/>
          </p:nvSpPr>
          <p:spPr>
            <a:xfrm rot="5400000">
              <a:off x="1267847" y="4121062"/>
              <a:ext cx="858464" cy="264583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16" name="テキスト ボックス 815">
              <a:extLst>
                <a:ext uri="{FF2B5EF4-FFF2-40B4-BE49-F238E27FC236}">
                  <a16:creationId xmlns:a16="http://schemas.microsoft.com/office/drawing/2014/main" id="{82534EA2-EA2B-5E5D-FC5F-40F75F9E13D4}"/>
                </a:ext>
              </a:extLst>
            </p:cNvPr>
            <p:cNvSpPr txBox="1"/>
            <p:nvPr/>
          </p:nvSpPr>
          <p:spPr>
            <a:xfrm>
              <a:off x="1589679" y="4682586"/>
              <a:ext cx="486098" cy="401755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kumimoji="0" lang="en-US" altLang="ja-JP" b="1" kern="0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H</a:t>
              </a:r>
              <a:r>
                <a:rPr kumimoji="0" lang="en-US" altLang="ja-JP" b="1" kern="0" baseline="-25000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endParaRPr kumimoji="0" lang="ja-JP" altLang="en-US" b="1" kern="0" baseline="-250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17" name="右矢印 299">
              <a:extLst>
                <a:ext uri="{FF2B5EF4-FFF2-40B4-BE49-F238E27FC236}">
                  <a16:creationId xmlns:a16="http://schemas.microsoft.com/office/drawing/2014/main" id="{6B2419BC-CB96-93A9-CC92-ECBADDB860C7}"/>
                </a:ext>
              </a:extLst>
            </p:cNvPr>
            <p:cNvSpPr/>
            <p:nvPr/>
          </p:nvSpPr>
          <p:spPr>
            <a:xfrm rot="5400000">
              <a:off x="2910704" y="3083054"/>
              <a:ext cx="352475" cy="264583"/>
            </a:xfrm>
            <a:prstGeom prst="rightArrow">
              <a:avLst/>
            </a:prstGeom>
            <a:solidFill>
              <a:srgbClr val="D5955B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18" name="爆発: 8 pt 817">
              <a:extLst>
                <a:ext uri="{FF2B5EF4-FFF2-40B4-BE49-F238E27FC236}">
                  <a16:creationId xmlns:a16="http://schemas.microsoft.com/office/drawing/2014/main" id="{8C1C05AC-65F0-731F-E4F1-48A5E7236119}"/>
                </a:ext>
              </a:extLst>
            </p:cNvPr>
            <p:cNvSpPr/>
            <p:nvPr/>
          </p:nvSpPr>
          <p:spPr>
            <a:xfrm>
              <a:off x="2881289" y="3550189"/>
              <a:ext cx="424845" cy="311013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9" name="右矢印 299">
              <a:extLst>
                <a:ext uri="{FF2B5EF4-FFF2-40B4-BE49-F238E27FC236}">
                  <a16:creationId xmlns:a16="http://schemas.microsoft.com/office/drawing/2014/main" id="{C4948956-4C17-7A96-F673-D2992B361671}"/>
                </a:ext>
              </a:extLst>
            </p:cNvPr>
            <p:cNvSpPr/>
            <p:nvPr/>
          </p:nvSpPr>
          <p:spPr>
            <a:xfrm rot="5400000">
              <a:off x="2620405" y="4109023"/>
              <a:ext cx="858464" cy="264583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20" name="右矢印 299">
              <a:extLst>
                <a:ext uri="{FF2B5EF4-FFF2-40B4-BE49-F238E27FC236}">
                  <a16:creationId xmlns:a16="http://schemas.microsoft.com/office/drawing/2014/main" id="{77E077C4-72B3-A027-1ADD-B1324745CE46}"/>
                </a:ext>
              </a:extLst>
            </p:cNvPr>
            <p:cNvSpPr/>
            <p:nvPr/>
          </p:nvSpPr>
          <p:spPr>
            <a:xfrm rot="5400000">
              <a:off x="2849081" y="4058259"/>
              <a:ext cx="984072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21" name="テキスト ボックス 820">
              <a:extLst>
                <a:ext uri="{FF2B5EF4-FFF2-40B4-BE49-F238E27FC236}">
                  <a16:creationId xmlns:a16="http://schemas.microsoft.com/office/drawing/2014/main" id="{09EE05C4-08C2-326E-CB83-5C2357AEB4FF}"/>
                </a:ext>
              </a:extLst>
            </p:cNvPr>
            <p:cNvSpPr txBox="1"/>
            <p:nvPr/>
          </p:nvSpPr>
          <p:spPr>
            <a:xfrm>
              <a:off x="2296659" y="4608626"/>
              <a:ext cx="362695" cy="401755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>
                <a:defRPr/>
              </a:pPr>
              <a:r>
                <a:rPr kumimoji="0" lang="en-US" altLang="ja-JP" b="1" kern="0" dirty="0">
                  <a:highlight>
                    <a:srgbClr val="FFFF00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e-</a:t>
              </a:r>
              <a:endParaRPr kumimoji="0" lang="ja-JP" altLang="en-US" b="1" kern="0" baseline="-250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22" name="右矢印 301">
              <a:extLst>
                <a:ext uri="{FF2B5EF4-FFF2-40B4-BE49-F238E27FC236}">
                  <a16:creationId xmlns:a16="http://schemas.microsoft.com/office/drawing/2014/main" id="{AAE32E69-EB60-98E0-526A-436A22B3ECEF}"/>
                </a:ext>
              </a:extLst>
            </p:cNvPr>
            <p:cNvSpPr/>
            <p:nvPr/>
          </p:nvSpPr>
          <p:spPr>
            <a:xfrm rot="7530731" flipH="1" flipV="1">
              <a:off x="2247934" y="4029394"/>
              <a:ext cx="960791" cy="254423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23" name="右矢印 301">
              <a:extLst>
                <a:ext uri="{FF2B5EF4-FFF2-40B4-BE49-F238E27FC236}">
                  <a16:creationId xmlns:a16="http://schemas.microsoft.com/office/drawing/2014/main" id="{7D5C5B07-9DA0-CD78-4C9A-8D725075D7F9}"/>
                </a:ext>
              </a:extLst>
            </p:cNvPr>
            <p:cNvSpPr/>
            <p:nvPr/>
          </p:nvSpPr>
          <p:spPr>
            <a:xfrm rot="3522338" flipH="1" flipV="1">
              <a:off x="1610264" y="3986971"/>
              <a:ext cx="960791" cy="254423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890" name="テキスト ボックス 889">
            <a:extLst>
              <a:ext uri="{FF2B5EF4-FFF2-40B4-BE49-F238E27FC236}">
                <a16:creationId xmlns:a16="http://schemas.microsoft.com/office/drawing/2014/main" id="{EC1D430F-6537-5889-16ED-960D824C4308}"/>
              </a:ext>
            </a:extLst>
          </p:cNvPr>
          <p:cNvSpPr txBox="1"/>
          <p:nvPr/>
        </p:nvSpPr>
        <p:spPr>
          <a:xfrm>
            <a:off x="4642253" y="1867449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Channel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91" name="テキスト ボックス 890">
            <a:extLst>
              <a:ext uri="{FF2B5EF4-FFF2-40B4-BE49-F238E27FC236}">
                <a16:creationId xmlns:a16="http://schemas.microsoft.com/office/drawing/2014/main" id="{0F18BE3E-30A0-0DA8-9706-AA8A3634AF63}"/>
              </a:ext>
            </a:extLst>
          </p:cNvPr>
          <p:cNvSpPr txBox="1"/>
          <p:nvPr/>
        </p:nvSpPr>
        <p:spPr>
          <a:xfrm>
            <a:off x="4642253" y="3895290"/>
            <a:ext cx="187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Catalyst Layer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92" name="右中かっこ 891">
            <a:extLst>
              <a:ext uri="{FF2B5EF4-FFF2-40B4-BE49-F238E27FC236}">
                <a16:creationId xmlns:a16="http://schemas.microsoft.com/office/drawing/2014/main" id="{A3AA1C4F-DED9-15B9-E30B-7CCE9093777A}"/>
              </a:ext>
            </a:extLst>
          </p:cNvPr>
          <p:cNvSpPr/>
          <p:nvPr/>
        </p:nvSpPr>
        <p:spPr>
          <a:xfrm>
            <a:off x="4485495" y="2522520"/>
            <a:ext cx="171766" cy="612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3" name="右中かっこ 892">
            <a:extLst>
              <a:ext uri="{FF2B5EF4-FFF2-40B4-BE49-F238E27FC236}">
                <a16:creationId xmlns:a16="http://schemas.microsoft.com/office/drawing/2014/main" id="{65C91987-73CE-EA6E-C2F7-EE6875B8F04B}"/>
              </a:ext>
            </a:extLst>
          </p:cNvPr>
          <p:cNvSpPr/>
          <p:nvPr/>
        </p:nvSpPr>
        <p:spPr>
          <a:xfrm>
            <a:off x="4485495" y="4177801"/>
            <a:ext cx="171766" cy="612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4" name="右中かっこ 893">
            <a:extLst>
              <a:ext uri="{FF2B5EF4-FFF2-40B4-BE49-F238E27FC236}">
                <a16:creationId xmlns:a16="http://schemas.microsoft.com/office/drawing/2014/main" id="{1CB8F25F-432A-FBE7-2654-CA580D6B6253}"/>
              </a:ext>
            </a:extLst>
          </p:cNvPr>
          <p:cNvSpPr/>
          <p:nvPr/>
        </p:nvSpPr>
        <p:spPr>
          <a:xfrm>
            <a:off x="4479270" y="3276067"/>
            <a:ext cx="171766" cy="612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95" name="直線矢印コネクタ 894">
            <a:extLst>
              <a:ext uri="{FF2B5EF4-FFF2-40B4-BE49-F238E27FC236}">
                <a16:creationId xmlns:a16="http://schemas.microsoft.com/office/drawing/2014/main" id="{EC49D8DC-0413-4017-C2CB-339F5A24931F}"/>
              </a:ext>
            </a:extLst>
          </p:cNvPr>
          <p:cNvCxnSpPr>
            <a:cxnSpLocks/>
            <a:stCxn id="784" idx="1"/>
          </p:cNvCxnSpPr>
          <p:nvPr/>
        </p:nvCxnSpPr>
        <p:spPr>
          <a:xfrm flipH="1">
            <a:off x="4474949" y="3186912"/>
            <a:ext cx="167305" cy="26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6" name="直線矢印コネクタ 895">
            <a:extLst>
              <a:ext uri="{FF2B5EF4-FFF2-40B4-BE49-F238E27FC236}">
                <a16:creationId xmlns:a16="http://schemas.microsoft.com/office/drawing/2014/main" id="{41E8B76F-AE39-D65B-6B4F-C51FD10B142D}"/>
              </a:ext>
            </a:extLst>
          </p:cNvPr>
          <p:cNvCxnSpPr>
            <a:cxnSpLocks/>
          </p:cNvCxnSpPr>
          <p:nvPr/>
        </p:nvCxnSpPr>
        <p:spPr>
          <a:xfrm flipH="1" flipV="1">
            <a:off x="4426619" y="4074166"/>
            <a:ext cx="250604" cy="83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7" name="直線矢印コネクタ 896">
            <a:extLst>
              <a:ext uri="{FF2B5EF4-FFF2-40B4-BE49-F238E27FC236}">
                <a16:creationId xmlns:a16="http://schemas.microsoft.com/office/drawing/2014/main" id="{73307D3D-0FF5-426B-2661-BE8D74560207}"/>
              </a:ext>
            </a:extLst>
          </p:cNvPr>
          <p:cNvCxnSpPr>
            <a:cxnSpLocks/>
            <a:stCxn id="890" idx="1"/>
          </p:cNvCxnSpPr>
          <p:nvPr/>
        </p:nvCxnSpPr>
        <p:spPr>
          <a:xfrm flipH="1">
            <a:off x="3801849" y="2052115"/>
            <a:ext cx="840404" cy="818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8" name="直線矢印コネクタ 897">
            <a:extLst>
              <a:ext uri="{FF2B5EF4-FFF2-40B4-BE49-F238E27FC236}">
                <a16:creationId xmlns:a16="http://schemas.microsoft.com/office/drawing/2014/main" id="{96EE6D69-CEA8-E3CD-8103-B705AB3B9580}"/>
              </a:ext>
            </a:extLst>
          </p:cNvPr>
          <p:cNvCxnSpPr>
            <a:cxnSpLocks/>
          </p:cNvCxnSpPr>
          <p:nvPr/>
        </p:nvCxnSpPr>
        <p:spPr>
          <a:xfrm flipH="1" flipV="1">
            <a:off x="3812270" y="5144007"/>
            <a:ext cx="829983" cy="1074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9" name="テキスト ボックス 898">
            <a:extLst>
              <a:ext uri="{FF2B5EF4-FFF2-40B4-BE49-F238E27FC236}">
                <a16:creationId xmlns:a16="http://schemas.microsoft.com/office/drawing/2014/main" id="{B0AB1B69-2A4A-7B6B-F527-C0FA156C2C02}"/>
              </a:ext>
            </a:extLst>
          </p:cNvPr>
          <p:cNvSpPr txBox="1"/>
          <p:nvPr/>
        </p:nvSpPr>
        <p:spPr>
          <a:xfrm>
            <a:off x="4626325" y="5041893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Channel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00" name="テキスト ボックス 899">
            <a:extLst>
              <a:ext uri="{FF2B5EF4-FFF2-40B4-BE49-F238E27FC236}">
                <a16:creationId xmlns:a16="http://schemas.microsoft.com/office/drawing/2014/main" id="{64754557-416E-026A-FBF4-B2F8A1D00696}"/>
              </a:ext>
            </a:extLst>
          </p:cNvPr>
          <p:cNvSpPr txBox="1"/>
          <p:nvPr/>
        </p:nvSpPr>
        <p:spPr>
          <a:xfrm>
            <a:off x="47240" y="1607199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Anode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01" name="テキスト ボックス 900">
            <a:extLst>
              <a:ext uri="{FF2B5EF4-FFF2-40B4-BE49-F238E27FC236}">
                <a16:creationId xmlns:a16="http://schemas.microsoft.com/office/drawing/2014/main" id="{682F1BB3-325D-54DB-F73B-CA77FB5FB3F9}"/>
              </a:ext>
            </a:extLst>
          </p:cNvPr>
          <p:cNvSpPr txBox="1"/>
          <p:nvPr/>
        </p:nvSpPr>
        <p:spPr>
          <a:xfrm>
            <a:off x="47239" y="5267618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Cathode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02" name="テキスト ボックス 901">
            <a:extLst>
              <a:ext uri="{FF2B5EF4-FFF2-40B4-BE49-F238E27FC236}">
                <a16:creationId xmlns:a16="http://schemas.microsoft.com/office/drawing/2014/main" id="{65B2D8BF-69A3-7A01-035B-9D89298C0635}"/>
              </a:ext>
            </a:extLst>
          </p:cNvPr>
          <p:cNvSpPr txBox="1"/>
          <p:nvPr/>
        </p:nvSpPr>
        <p:spPr>
          <a:xfrm>
            <a:off x="4642253" y="3357031"/>
            <a:ext cx="90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PEM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03" name="テキスト ボックス 902">
            <a:extLst>
              <a:ext uri="{FF2B5EF4-FFF2-40B4-BE49-F238E27FC236}">
                <a16:creationId xmlns:a16="http://schemas.microsoft.com/office/drawing/2014/main" id="{A627B93B-2A9E-1396-938D-853779390F3E}"/>
              </a:ext>
            </a:extLst>
          </p:cNvPr>
          <p:cNvSpPr txBox="1"/>
          <p:nvPr/>
        </p:nvSpPr>
        <p:spPr>
          <a:xfrm>
            <a:off x="4642253" y="4332661"/>
            <a:ext cx="85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PTL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5353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91F52-6931-3D39-8085-0CA8C82FA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70E1D4EE-B359-0850-1FC0-DFA7E1B96E79}"/>
              </a:ext>
            </a:extLst>
          </p:cNvPr>
          <p:cNvSpPr txBox="1"/>
          <p:nvPr/>
        </p:nvSpPr>
        <p:spPr>
          <a:xfrm>
            <a:off x="829056" y="5959426"/>
            <a:ext cx="10594848" cy="608619"/>
          </a:xfrm>
          <a:prstGeom prst="rect">
            <a:avLst/>
          </a:prstGeom>
          <a:solidFill>
            <a:srgbClr val="FF99FF">
              <a:alpha val="5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Anode reactions are inhibited by poor contact or water blockage.</a:t>
            </a:r>
          </a:p>
        </p:txBody>
      </p:sp>
      <p:sp>
        <p:nvSpPr>
          <p:cNvPr id="666" name="テキスト ボックス 665">
            <a:extLst>
              <a:ext uri="{FF2B5EF4-FFF2-40B4-BE49-F238E27FC236}">
                <a16:creationId xmlns:a16="http://schemas.microsoft.com/office/drawing/2014/main" id="{02270916-C142-960E-547E-504347749B30}"/>
              </a:ext>
            </a:extLst>
          </p:cNvPr>
          <p:cNvSpPr txBox="1"/>
          <p:nvPr/>
        </p:nvSpPr>
        <p:spPr>
          <a:xfrm>
            <a:off x="562742" y="886455"/>
            <a:ext cx="4193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Schematic of water electrolyzer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3C7E35A-63A5-8BB5-2A7B-51AA5B46EDA3}"/>
              </a:ext>
            </a:extLst>
          </p:cNvPr>
          <p:cNvSpPr txBox="1"/>
          <p:nvPr/>
        </p:nvSpPr>
        <p:spPr>
          <a:xfrm>
            <a:off x="124303" y="239405"/>
            <a:ext cx="2798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1. Introduction</a:t>
            </a:r>
            <a:endParaRPr kumimoji="1" lang="ja-JP" altLang="en-US" sz="2400" dirty="0"/>
          </a:p>
        </p:txBody>
      </p:sp>
      <p:sp>
        <p:nvSpPr>
          <p:cNvPr id="784" name="テキスト ボックス 783">
            <a:extLst>
              <a:ext uri="{FF2B5EF4-FFF2-40B4-BE49-F238E27FC236}">
                <a16:creationId xmlns:a16="http://schemas.microsoft.com/office/drawing/2014/main" id="{4637744A-E232-9520-DFF8-4D6DF179B362}"/>
              </a:ext>
            </a:extLst>
          </p:cNvPr>
          <p:cNvSpPr txBox="1"/>
          <p:nvPr/>
        </p:nvSpPr>
        <p:spPr>
          <a:xfrm>
            <a:off x="4642254" y="3002246"/>
            <a:ext cx="187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CL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85" name="テキスト ボックス 784">
            <a:extLst>
              <a:ext uri="{FF2B5EF4-FFF2-40B4-BE49-F238E27FC236}">
                <a16:creationId xmlns:a16="http://schemas.microsoft.com/office/drawing/2014/main" id="{B0216F24-582C-CDAB-40E4-FB093779147C}"/>
              </a:ext>
            </a:extLst>
          </p:cNvPr>
          <p:cNvSpPr txBox="1"/>
          <p:nvPr/>
        </p:nvSpPr>
        <p:spPr>
          <a:xfrm>
            <a:off x="4642253" y="2653530"/>
            <a:ext cx="75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PTL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86" name="グループ化 785">
            <a:extLst>
              <a:ext uri="{FF2B5EF4-FFF2-40B4-BE49-F238E27FC236}">
                <a16:creationId xmlns:a16="http://schemas.microsoft.com/office/drawing/2014/main" id="{0DEC2794-BFDE-2199-41C1-0EC9D37B119F}"/>
              </a:ext>
            </a:extLst>
          </p:cNvPr>
          <p:cNvGrpSpPr/>
          <p:nvPr/>
        </p:nvGrpSpPr>
        <p:grpSpPr>
          <a:xfrm>
            <a:off x="572073" y="1647715"/>
            <a:ext cx="3828776" cy="4000310"/>
            <a:chOff x="572073" y="1241315"/>
            <a:chExt cx="3828776" cy="4000310"/>
          </a:xfrm>
        </p:grpSpPr>
        <p:sp>
          <p:nvSpPr>
            <p:cNvPr id="787" name="正方形/長方形 786">
              <a:extLst>
                <a:ext uri="{FF2B5EF4-FFF2-40B4-BE49-F238E27FC236}">
                  <a16:creationId xmlns:a16="http://schemas.microsoft.com/office/drawing/2014/main" id="{768EBB0B-520B-E8BA-53FD-BE87C0200CAB}"/>
                </a:ext>
              </a:extLst>
            </p:cNvPr>
            <p:cNvSpPr/>
            <p:nvPr/>
          </p:nvSpPr>
          <p:spPr>
            <a:xfrm>
              <a:off x="614092" y="1241315"/>
              <a:ext cx="3786757" cy="8628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8" name="正方形/長方形 787">
              <a:extLst>
                <a:ext uri="{FF2B5EF4-FFF2-40B4-BE49-F238E27FC236}">
                  <a16:creationId xmlns:a16="http://schemas.microsoft.com/office/drawing/2014/main" id="{6847996C-DD79-3CDC-0765-1D76742D6383}"/>
                </a:ext>
              </a:extLst>
            </p:cNvPr>
            <p:cNvSpPr/>
            <p:nvPr/>
          </p:nvSpPr>
          <p:spPr>
            <a:xfrm>
              <a:off x="2857930" y="1507956"/>
              <a:ext cx="1150442" cy="59798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9" name="正方形/長方形 788">
              <a:extLst>
                <a:ext uri="{FF2B5EF4-FFF2-40B4-BE49-F238E27FC236}">
                  <a16:creationId xmlns:a16="http://schemas.microsoft.com/office/drawing/2014/main" id="{3D4B18B8-A98F-2CDA-DF64-445886D32B0F}"/>
                </a:ext>
              </a:extLst>
            </p:cNvPr>
            <p:cNvSpPr/>
            <p:nvPr/>
          </p:nvSpPr>
          <p:spPr>
            <a:xfrm>
              <a:off x="1023881" y="1507956"/>
              <a:ext cx="1150442" cy="59798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0" name="正方形/長方形 789">
              <a:extLst>
                <a:ext uri="{FF2B5EF4-FFF2-40B4-BE49-F238E27FC236}">
                  <a16:creationId xmlns:a16="http://schemas.microsoft.com/office/drawing/2014/main" id="{B7E50448-A25F-37E3-6E74-52D3125DD3EF}"/>
                </a:ext>
              </a:extLst>
            </p:cNvPr>
            <p:cNvSpPr/>
            <p:nvPr/>
          </p:nvSpPr>
          <p:spPr>
            <a:xfrm>
              <a:off x="611992" y="2104121"/>
              <a:ext cx="3786757" cy="64424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91" name="グループ化 790">
              <a:extLst>
                <a:ext uri="{FF2B5EF4-FFF2-40B4-BE49-F238E27FC236}">
                  <a16:creationId xmlns:a16="http://schemas.microsoft.com/office/drawing/2014/main" id="{11191030-AE3A-8D5F-F109-9AFD355109BF}"/>
                </a:ext>
              </a:extLst>
            </p:cNvPr>
            <p:cNvGrpSpPr/>
            <p:nvPr/>
          </p:nvGrpSpPr>
          <p:grpSpPr>
            <a:xfrm>
              <a:off x="1448833" y="1507956"/>
              <a:ext cx="2233401" cy="1426000"/>
              <a:chOff x="-3053616" y="1574741"/>
              <a:chExt cx="2233401" cy="1426000"/>
            </a:xfrm>
            <a:solidFill>
              <a:schemeClr val="bg1"/>
            </a:solidFill>
          </p:grpSpPr>
          <p:sp>
            <p:nvSpPr>
              <p:cNvPr id="881" name="楕円 880">
                <a:extLst>
                  <a:ext uri="{FF2B5EF4-FFF2-40B4-BE49-F238E27FC236}">
                    <a16:creationId xmlns:a16="http://schemas.microsoft.com/office/drawing/2014/main" id="{3CFA16F9-688C-BBDD-6B70-6DD8DFC45A40}"/>
                  </a:ext>
                </a:extLst>
              </p:cNvPr>
              <p:cNvSpPr/>
              <p:nvPr/>
            </p:nvSpPr>
            <p:spPr>
              <a:xfrm>
                <a:off x="-2755900" y="1996679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2" name="楕円 881">
                <a:extLst>
                  <a:ext uri="{FF2B5EF4-FFF2-40B4-BE49-F238E27FC236}">
                    <a16:creationId xmlns:a16="http://schemas.microsoft.com/office/drawing/2014/main" id="{0DFBE009-2F43-16BF-813D-9266D14C56FD}"/>
                  </a:ext>
                </a:extLst>
              </p:cNvPr>
              <p:cNvSpPr/>
              <p:nvPr/>
            </p:nvSpPr>
            <p:spPr>
              <a:xfrm>
                <a:off x="-2947548" y="2225707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3" name="楕円 882">
                <a:extLst>
                  <a:ext uri="{FF2B5EF4-FFF2-40B4-BE49-F238E27FC236}">
                    <a16:creationId xmlns:a16="http://schemas.microsoft.com/office/drawing/2014/main" id="{18FC0F7B-67A0-BDAD-98AF-FD3242406B8D}"/>
                  </a:ext>
                </a:extLst>
              </p:cNvPr>
              <p:cNvSpPr/>
              <p:nvPr/>
            </p:nvSpPr>
            <p:spPr>
              <a:xfrm>
                <a:off x="-2755900" y="2454735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4" name="楕円 883">
                <a:extLst>
                  <a:ext uri="{FF2B5EF4-FFF2-40B4-BE49-F238E27FC236}">
                    <a16:creationId xmlns:a16="http://schemas.microsoft.com/office/drawing/2014/main" id="{6427133D-DF4D-5BEC-3E01-D7895F932996}"/>
                  </a:ext>
                </a:extLst>
              </p:cNvPr>
              <p:cNvSpPr/>
              <p:nvPr/>
            </p:nvSpPr>
            <p:spPr>
              <a:xfrm>
                <a:off x="-3046433" y="2593081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5" name="楕円 884">
                <a:extLst>
                  <a:ext uri="{FF2B5EF4-FFF2-40B4-BE49-F238E27FC236}">
                    <a16:creationId xmlns:a16="http://schemas.microsoft.com/office/drawing/2014/main" id="{697E7BEC-F91F-AFC8-0B65-B7DA87514D84}"/>
                  </a:ext>
                </a:extLst>
              </p:cNvPr>
              <p:cNvSpPr/>
              <p:nvPr/>
            </p:nvSpPr>
            <p:spPr>
              <a:xfrm>
                <a:off x="-1450818" y="2708353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6" name="楕円 885">
                <a:extLst>
                  <a:ext uri="{FF2B5EF4-FFF2-40B4-BE49-F238E27FC236}">
                    <a16:creationId xmlns:a16="http://schemas.microsoft.com/office/drawing/2014/main" id="{512B6AD0-306C-EFAE-F980-BA6F0070EE3F}"/>
                  </a:ext>
                </a:extLst>
              </p:cNvPr>
              <p:cNvSpPr/>
              <p:nvPr/>
            </p:nvSpPr>
            <p:spPr>
              <a:xfrm>
                <a:off x="-1279135" y="2479389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7" name="楕円 886">
                <a:extLst>
                  <a:ext uri="{FF2B5EF4-FFF2-40B4-BE49-F238E27FC236}">
                    <a16:creationId xmlns:a16="http://schemas.microsoft.com/office/drawing/2014/main" id="{18AA80E1-12F4-C32E-C661-D2D0ACB6CB4B}"/>
                  </a:ext>
                </a:extLst>
              </p:cNvPr>
              <p:cNvSpPr/>
              <p:nvPr/>
            </p:nvSpPr>
            <p:spPr>
              <a:xfrm>
                <a:off x="-1298514" y="2176236"/>
                <a:ext cx="427774" cy="29238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8" name="楕円 887">
                <a:extLst>
                  <a:ext uri="{FF2B5EF4-FFF2-40B4-BE49-F238E27FC236}">
                    <a16:creationId xmlns:a16="http://schemas.microsoft.com/office/drawing/2014/main" id="{96B7E3A6-8336-E61E-292A-CF68BFC30121}"/>
                  </a:ext>
                </a:extLst>
              </p:cNvPr>
              <p:cNvSpPr/>
              <p:nvPr/>
            </p:nvSpPr>
            <p:spPr>
              <a:xfrm>
                <a:off x="-1352155" y="1780059"/>
                <a:ext cx="531940" cy="46053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9" name="楕円 888">
                <a:extLst>
                  <a:ext uri="{FF2B5EF4-FFF2-40B4-BE49-F238E27FC236}">
                    <a16:creationId xmlns:a16="http://schemas.microsoft.com/office/drawing/2014/main" id="{08E23395-2A5D-B4FE-578D-AAFA4BD46DC8}"/>
                  </a:ext>
                </a:extLst>
              </p:cNvPr>
              <p:cNvSpPr/>
              <p:nvPr/>
            </p:nvSpPr>
            <p:spPr>
              <a:xfrm>
                <a:off x="-3053616" y="1574741"/>
                <a:ext cx="531560" cy="499776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92" name="グループ化 791">
              <a:extLst>
                <a:ext uri="{FF2B5EF4-FFF2-40B4-BE49-F238E27FC236}">
                  <a16:creationId xmlns:a16="http://schemas.microsoft.com/office/drawing/2014/main" id="{835BF030-2373-7D28-275E-08E50C3D0136}"/>
                </a:ext>
              </a:extLst>
            </p:cNvPr>
            <p:cNvGrpSpPr/>
            <p:nvPr/>
          </p:nvGrpSpPr>
          <p:grpSpPr>
            <a:xfrm>
              <a:off x="703202" y="2063692"/>
              <a:ext cx="3658110" cy="718395"/>
              <a:chOff x="-3799247" y="2143177"/>
              <a:chExt cx="3658110" cy="718395"/>
            </a:xfrm>
          </p:grpSpPr>
          <p:cxnSp>
            <p:nvCxnSpPr>
              <p:cNvPr id="854" name="直線コネクタ 853">
                <a:extLst>
                  <a:ext uri="{FF2B5EF4-FFF2-40B4-BE49-F238E27FC236}">
                    <a16:creationId xmlns:a16="http://schemas.microsoft.com/office/drawing/2014/main" id="{7A6E3BBA-9871-90E9-321F-1E05CD2C70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66186" y="2251972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5" name="直線コネクタ 854">
                <a:extLst>
                  <a:ext uri="{FF2B5EF4-FFF2-40B4-BE49-F238E27FC236}">
                    <a16:creationId xmlns:a16="http://schemas.microsoft.com/office/drawing/2014/main" id="{E8756F1A-A89D-95BA-F649-7ED64D88E41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737644" y="233525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6" name="直線コネクタ 855">
                <a:extLst>
                  <a:ext uri="{FF2B5EF4-FFF2-40B4-BE49-F238E27FC236}">
                    <a16:creationId xmlns:a16="http://schemas.microsoft.com/office/drawing/2014/main" id="{C67058A6-B3F0-4C29-85A7-C45AEE69096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023612" y="225867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直線コネクタ 856">
                <a:extLst>
                  <a:ext uri="{FF2B5EF4-FFF2-40B4-BE49-F238E27FC236}">
                    <a16:creationId xmlns:a16="http://schemas.microsoft.com/office/drawing/2014/main" id="{A495DD4D-C432-BAA3-8D17-1028BA8219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71212" y="2556772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8" name="直線コネクタ 857">
                <a:extLst>
                  <a:ext uri="{FF2B5EF4-FFF2-40B4-BE49-F238E27FC236}">
                    <a16:creationId xmlns:a16="http://schemas.microsoft.com/office/drawing/2014/main" id="{6914649C-E5EE-79C1-EB80-025AE8EA9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799247" y="214808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直線コネクタ 858">
                <a:extLst>
                  <a:ext uri="{FF2B5EF4-FFF2-40B4-BE49-F238E27FC236}">
                    <a16:creationId xmlns:a16="http://schemas.microsoft.com/office/drawing/2014/main" id="{6114E5FF-C241-9AF0-48A8-41459A04B1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770705" y="223137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直線コネクタ 859">
                <a:extLst>
                  <a:ext uri="{FF2B5EF4-FFF2-40B4-BE49-F238E27FC236}">
                    <a16:creationId xmlns:a16="http://schemas.microsoft.com/office/drawing/2014/main" id="{3CEC7FE5-F3FE-4783-100C-20C32EF670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043349" y="2143177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直線コネクタ 860">
                <a:extLst>
                  <a:ext uri="{FF2B5EF4-FFF2-40B4-BE49-F238E27FC236}">
                    <a16:creationId xmlns:a16="http://schemas.microsoft.com/office/drawing/2014/main" id="{EB110BD4-4C3C-FB56-2059-686C1D4B9F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4273" y="2452886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直線コネクタ 861">
                <a:extLst>
                  <a:ext uri="{FF2B5EF4-FFF2-40B4-BE49-F238E27FC236}">
                    <a16:creationId xmlns:a16="http://schemas.microsoft.com/office/drawing/2014/main" id="{EF425477-22FA-2101-368C-88E09B785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608711" y="245288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直線コネクタ 862">
                <a:extLst>
                  <a:ext uri="{FF2B5EF4-FFF2-40B4-BE49-F238E27FC236}">
                    <a16:creationId xmlns:a16="http://schemas.microsoft.com/office/drawing/2014/main" id="{BA2F0EDD-620A-B716-740D-6E8CDE0BB5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580169" y="253617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直線コネクタ 863">
                <a:extLst>
                  <a:ext uri="{FF2B5EF4-FFF2-40B4-BE49-F238E27FC236}">
                    <a16:creationId xmlns:a16="http://schemas.microsoft.com/office/drawing/2014/main" id="{CB61D746-3757-31EA-3626-9ABD0F97DF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866137" y="245959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直線コネクタ 864">
                <a:extLst>
                  <a:ext uri="{FF2B5EF4-FFF2-40B4-BE49-F238E27FC236}">
                    <a16:creationId xmlns:a16="http://schemas.microsoft.com/office/drawing/2014/main" id="{CDEB5928-3BCA-CB18-4709-A5E7AE6AAA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441894" y="2614658"/>
                <a:ext cx="470394" cy="17744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直線コネクタ 865">
                <a:extLst>
                  <a:ext uri="{FF2B5EF4-FFF2-40B4-BE49-F238E27FC236}">
                    <a16:creationId xmlns:a16="http://schemas.microsoft.com/office/drawing/2014/main" id="{50694316-D5C7-2E05-CBD2-06EE27F991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275744" y="2275052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7" name="直線コネクタ 866">
                <a:extLst>
                  <a:ext uri="{FF2B5EF4-FFF2-40B4-BE49-F238E27FC236}">
                    <a16:creationId xmlns:a16="http://schemas.microsoft.com/office/drawing/2014/main" id="{D34FB466-6E36-7AC2-3F53-94B1399084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247202" y="235833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8" name="直線コネクタ 867">
                <a:extLst>
                  <a:ext uri="{FF2B5EF4-FFF2-40B4-BE49-F238E27FC236}">
                    <a16:creationId xmlns:a16="http://schemas.microsoft.com/office/drawing/2014/main" id="{BD7893D1-A7B4-800F-32C6-01D05F44A7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533170" y="228175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9" name="直線コネクタ 868">
                <a:extLst>
                  <a:ext uri="{FF2B5EF4-FFF2-40B4-BE49-F238E27FC236}">
                    <a16:creationId xmlns:a16="http://schemas.microsoft.com/office/drawing/2014/main" id="{FEC435ED-6709-A45B-6E05-A5C92E0F86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380770" y="2579852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0" name="直線コネクタ 869">
                <a:extLst>
                  <a:ext uri="{FF2B5EF4-FFF2-40B4-BE49-F238E27FC236}">
                    <a16:creationId xmlns:a16="http://schemas.microsoft.com/office/drawing/2014/main" id="{812AE8A4-5136-8590-882D-E10531CBB7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361693" y="235194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1" name="直線コネクタ 870">
                <a:extLst>
                  <a:ext uri="{FF2B5EF4-FFF2-40B4-BE49-F238E27FC236}">
                    <a16:creationId xmlns:a16="http://schemas.microsoft.com/office/drawing/2014/main" id="{849575BF-01A1-4C80-B8F4-F4992D2C3A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325368" y="2435232"/>
                <a:ext cx="543622" cy="387688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2" name="直線コネクタ 871">
                <a:extLst>
                  <a:ext uri="{FF2B5EF4-FFF2-40B4-BE49-F238E27FC236}">
                    <a16:creationId xmlns:a16="http://schemas.microsoft.com/office/drawing/2014/main" id="{22DF1F75-9F8F-BBE5-C400-325364DF3A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1067714" y="2358652"/>
                <a:ext cx="137470" cy="268783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3" name="直線コネクタ 872">
                <a:extLst>
                  <a:ext uri="{FF2B5EF4-FFF2-40B4-BE49-F238E27FC236}">
                    <a16:creationId xmlns:a16="http://schemas.microsoft.com/office/drawing/2014/main" id="{0DC5C46F-90A7-B486-FDFE-D71C8D9657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669297" y="2645885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直線コネクタ 873">
                <a:extLst>
                  <a:ext uri="{FF2B5EF4-FFF2-40B4-BE49-F238E27FC236}">
                    <a16:creationId xmlns:a16="http://schemas.microsoft.com/office/drawing/2014/main" id="{CDE8CB31-1F7F-E704-2FD8-5226549FCC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508634" y="2172725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5" name="直線コネクタ 874">
                <a:extLst>
                  <a:ext uri="{FF2B5EF4-FFF2-40B4-BE49-F238E27FC236}">
                    <a16:creationId xmlns:a16="http://schemas.microsoft.com/office/drawing/2014/main" id="{18CE133E-EDE9-D459-46D9-40BDB4B331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480092" y="2256011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直線コネクタ 875">
                <a:extLst>
                  <a:ext uri="{FF2B5EF4-FFF2-40B4-BE49-F238E27FC236}">
                    <a16:creationId xmlns:a16="http://schemas.microsoft.com/office/drawing/2014/main" id="{4533DE52-7B03-E6EE-2AAA-3E300754B3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66060" y="2179431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直線コネクタ 876">
                <a:extLst>
                  <a:ext uri="{FF2B5EF4-FFF2-40B4-BE49-F238E27FC236}">
                    <a16:creationId xmlns:a16="http://schemas.microsoft.com/office/drawing/2014/main" id="{472B9D8F-66AB-9CAE-5E24-C0D81DE237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13660" y="2477525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8" name="直線コネクタ 877">
                <a:extLst>
                  <a:ext uri="{FF2B5EF4-FFF2-40B4-BE49-F238E27FC236}">
                    <a16:creationId xmlns:a16="http://schemas.microsoft.com/office/drawing/2014/main" id="{B464B52D-0A5C-8DC3-CDD7-798645D368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77460" y="2434547"/>
                <a:ext cx="562805" cy="356275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9" name="直線コネクタ 878">
                <a:extLst>
                  <a:ext uri="{FF2B5EF4-FFF2-40B4-BE49-F238E27FC236}">
                    <a16:creationId xmlns:a16="http://schemas.microsoft.com/office/drawing/2014/main" id="{A45FD1D1-4B69-80F7-4606-925133AB10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697701" y="2201343"/>
                <a:ext cx="364896" cy="169595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0" name="直線コネクタ 879">
                <a:extLst>
                  <a:ext uri="{FF2B5EF4-FFF2-40B4-BE49-F238E27FC236}">
                    <a16:creationId xmlns:a16="http://schemas.microsoft.com/office/drawing/2014/main" id="{14A587A9-B875-C3BA-7600-E9104287CF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121993" y="2556772"/>
                <a:ext cx="259566" cy="266148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3" name="正方形/長方形 792">
              <a:extLst>
                <a:ext uri="{FF2B5EF4-FFF2-40B4-BE49-F238E27FC236}">
                  <a16:creationId xmlns:a16="http://schemas.microsoft.com/office/drawing/2014/main" id="{811EA156-A7FC-DAD6-E3BD-5DCDD209B195}"/>
                </a:ext>
              </a:extLst>
            </p:cNvPr>
            <p:cNvSpPr/>
            <p:nvPr/>
          </p:nvSpPr>
          <p:spPr>
            <a:xfrm>
              <a:off x="611992" y="2740990"/>
              <a:ext cx="3786757" cy="9982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94" name="正方形/長方形 793">
              <a:extLst>
                <a:ext uri="{FF2B5EF4-FFF2-40B4-BE49-F238E27FC236}">
                  <a16:creationId xmlns:a16="http://schemas.microsoft.com/office/drawing/2014/main" id="{70AC0E13-6306-6B00-4942-9F42F46FD55F}"/>
                </a:ext>
              </a:extLst>
            </p:cNvPr>
            <p:cNvSpPr/>
            <p:nvPr/>
          </p:nvSpPr>
          <p:spPr>
            <a:xfrm>
              <a:off x="611992" y="2876721"/>
              <a:ext cx="3786757" cy="7020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95" name="グループ化 794">
              <a:extLst>
                <a:ext uri="{FF2B5EF4-FFF2-40B4-BE49-F238E27FC236}">
                  <a16:creationId xmlns:a16="http://schemas.microsoft.com/office/drawing/2014/main" id="{998FE0FA-6FBC-7E6A-2DD2-C24E187A1B62}"/>
                </a:ext>
              </a:extLst>
            </p:cNvPr>
            <p:cNvGrpSpPr/>
            <p:nvPr/>
          </p:nvGrpSpPr>
          <p:grpSpPr>
            <a:xfrm>
              <a:off x="740639" y="3717641"/>
              <a:ext cx="3658110" cy="718395"/>
              <a:chOff x="-3799247" y="2143177"/>
              <a:chExt cx="3658110" cy="718395"/>
            </a:xfrm>
          </p:grpSpPr>
          <p:cxnSp>
            <p:nvCxnSpPr>
              <p:cNvPr id="827" name="直線コネクタ 826">
                <a:extLst>
                  <a:ext uri="{FF2B5EF4-FFF2-40B4-BE49-F238E27FC236}">
                    <a16:creationId xmlns:a16="http://schemas.microsoft.com/office/drawing/2014/main" id="{1CAD9147-E5C7-DD7D-1D75-E36CB5ACD1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766186" y="2251972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直線コネクタ 827">
                <a:extLst>
                  <a:ext uri="{FF2B5EF4-FFF2-40B4-BE49-F238E27FC236}">
                    <a16:creationId xmlns:a16="http://schemas.microsoft.com/office/drawing/2014/main" id="{57B1B5FD-7DFF-F84E-FCAF-2A3E36FA24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737644" y="233525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直線コネクタ 828">
                <a:extLst>
                  <a:ext uri="{FF2B5EF4-FFF2-40B4-BE49-F238E27FC236}">
                    <a16:creationId xmlns:a16="http://schemas.microsoft.com/office/drawing/2014/main" id="{5E7068D7-F436-032E-53B7-3F15283078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023612" y="225867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直線コネクタ 829">
                <a:extLst>
                  <a:ext uri="{FF2B5EF4-FFF2-40B4-BE49-F238E27FC236}">
                    <a16:creationId xmlns:a16="http://schemas.microsoft.com/office/drawing/2014/main" id="{A985314F-7567-9727-AFEF-63ABB6D5F5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871212" y="2556772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直線コネクタ 830">
                <a:extLst>
                  <a:ext uri="{FF2B5EF4-FFF2-40B4-BE49-F238E27FC236}">
                    <a16:creationId xmlns:a16="http://schemas.microsoft.com/office/drawing/2014/main" id="{A6CC0C71-ED36-458A-669C-F0DF6F11F4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799247" y="214808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直線コネクタ 831">
                <a:extLst>
                  <a:ext uri="{FF2B5EF4-FFF2-40B4-BE49-F238E27FC236}">
                    <a16:creationId xmlns:a16="http://schemas.microsoft.com/office/drawing/2014/main" id="{9B105B34-BC9D-CDB3-6E3A-1827CE421D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770705" y="223137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直線コネクタ 832">
                <a:extLst>
                  <a:ext uri="{FF2B5EF4-FFF2-40B4-BE49-F238E27FC236}">
                    <a16:creationId xmlns:a16="http://schemas.microsoft.com/office/drawing/2014/main" id="{C788899E-8CF7-6C70-5DF6-488A74A59C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043349" y="2143177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直線コネクタ 833">
                <a:extLst>
                  <a:ext uri="{FF2B5EF4-FFF2-40B4-BE49-F238E27FC236}">
                    <a16:creationId xmlns:a16="http://schemas.microsoft.com/office/drawing/2014/main" id="{75D21556-7AC2-013E-4506-03C4D9B06B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904273" y="2452886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直線コネクタ 834">
                <a:extLst>
                  <a:ext uri="{FF2B5EF4-FFF2-40B4-BE49-F238E27FC236}">
                    <a16:creationId xmlns:a16="http://schemas.microsoft.com/office/drawing/2014/main" id="{74ABE064-45B0-24F0-06D6-80472BFF52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608711" y="245288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直線コネクタ 835">
                <a:extLst>
                  <a:ext uri="{FF2B5EF4-FFF2-40B4-BE49-F238E27FC236}">
                    <a16:creationId xmlns:a16="http://schemas.microsoft.com/office/drawing/2014/main" id="{5F8DDEA1-823B-52D1-2EB8-18A90CA89E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580169" y="253617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直線コネクタ 836">
                <a:extLst>
                  <a:ext uri="{FF2B5EF4-FFF2-40B4-BE49-F238E27FC236}">
                    <a16:creationId xmlns:a16="http://schemas.microsoft.com/office/drawing/2014/main" id="{7882A2B6-E889-0A74-F561-BEBA9D0F77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866137" y="2459592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直線コネクタ 837">
                <a:extLst>
                  <a:ext uri="{FF2B5EF4-FFF2-40B4-BE49-F238E27FC236}">
                    <a16:creationId xmlns:a16="http://schemas.microsoft.com/office/drawing/2014/main" id="{D759455D-AB38-1B76-00A1-57603F072E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441894" y="2614658"/>
                <a:ext cx="470394" cy="17744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直線コネクタ 838">
                <a:extLst>
                  <a:ext uri="{FF2B5EF4-FFF2-40B4-BE49-F238E27FC236}">
                    <a16:creationId xmlns:a16="http://schemas.microsoft.com/office/drawing/2014/main" id="{7127F06D-E86C-A7C7-926F-715CF8677B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275744" y="2275052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直線コネクタ 839">
                <a:extLst>
                  <a:ext uri="{FF2B5EF4-FFF2-40B4-BE49-F238E27FC236}">
                    <a16:creationId xmlns:a16="http://schemas.microsoft.com/office/drawing/2014/main" id="{A97615BA-5BBD-7946-B65D-C465FB0633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247202" y="235833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直線コネクタ 840">
                <a:extLst>
                  <a:ext uri="{FF2B5EF4-FFF2-40B4-BE49-F238E27FC236}">
                    <a16:creationId xmlns:a16="http://schemas.microsoft.com/office/drawing/2014/main" id="{80266E48-3192-4F4A-F13C-3CA1341D75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533170" y="2281758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直線コネクタ 841">
                <a:extLst>
                  <a:ext uri="{FF2B5EF4-FFF2-40B4-BE49-F238E27FC236}">
                    <a16:creationId xmlns:a16="http://schemas.microsoft.com/office/drawing/2014/main" id="{0B5D8429-3318-5111-C097-01A483A1AB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380770" y="2579852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直線コネクタ 842">
                <a:extLst>
                  <a:ext uri="{FF2B5EF4-FFF2-40B4-BE49-F238E27FC236}">
                    <a16:creationId xmlns:a16="http://schemas.microsoft.com/office/drawing/2014/main" id="{985A768B-735F-0FBD-E0D4-9332B90A2B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361693" y="2351946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直線コネクタ 843">
                <a:extLst>
                  <a:ext uri="{FF2B5EF4-FFF2-40B4-BE49-F238E27FC236}">
                    <a16:creationId xmlns:a16="http://schemas.microsoft.com/office/drawing/2014/main" id="{7AEC3CE5-0335-7261-FDA4-08461DEA49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325368" y="2435232"/>
                <a:ext cx="543622" cy="387688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直線コネクタ 844">
                <a:extLst>
                  <a:ext uri="{FF2B5EF4-FFF2-40B4-BE49-F238E27FC236}">
                    <a16:creationId xmlns:a16="http://schemas.microsoft.com/office/drawing/2014/main" id="{2272C845-C2B9-8DF8-ED22-ED5384170E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1067714" y="2358652"/>
                <a:ext cx="137470" cy="268783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直線コネクタ 845">
                <a:extLst>
                  <a:ext uri="{FF2B5EF4-FFF2-40B4-BE49-F238E27FC236}">
                    <a16:creationId xmlns:a16="http://schemas.microsoft.com/office/drawing/2014/main" id="{CA53A5AB-5F52-782A-FA72-824E760F87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669297" y="2645885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直線コネクタ 846">
                <a:extLst>
                  <a:ext uri="{FF2B5EF4-FFF2-40B4-BE49-F238E27FC236}">
                    <a16:creationId xmlns:a16="http://schemas.microsoft.com/office/drawing/2014/main" id="{B9C1D6CF-367C-F309-237D-9A9D998D92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508634" y="2172725"/>
                <a:ext cx="609448" cy="408686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直線コネクタ 847">
                <a:extLst>
                  <a:ext uri="{FF2B5EF4-FFF2-40B4-BE49-F238E27FC236}">
                    <a16:creationId xmlns:a16="http://schemas.microsoft.com/office/drawing/2014/main" id="{522305B7-093D-731E-6C07-C3C2DD96E6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480092" y="2256011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9" name="直線コネクタ 848">
                <a:extLst>
                  <a:ext uri="{FF2B5EF4-FFF2-40B4-BE49-F238E27FC236}">
                    <a16:creationId xmlns:a16="http://schemas.microsoft.com/office/drawing/2014/main" id="{7D3B9CA8-A0A1-9DD4-863F-DA93A82659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66060" y="2179431"/>
                <a:ext cx="551405" cy="145694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0" name="直線コネクタ 849">
                <a:extLst>
                  <a:ext uri="{FF2B5EF4-FFF2-40B4-BE49-F238E27FC236}">
                    <a16:creationId xmlns:a16="http://schemas.microsoft.com/office/drawing/2014/main" id="{4E7CE18C-3819-E6D2-D97E-361845355E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13660" y="2477525"/>
                <a:ext cx="472523" cy="144937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直線コネクタ 850">
                <a:extLst>
                  <a:ext uri="{FF2B5EF4-FFF2-40B4-BE49-F238E27FC236}">
                    <a16:creationId xmlns:a16="http://schemas.microsoft.com/office/drawing/2014/main" id="{A14466EC-BE3E-7E16-CD11-AE10514F88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777460" y="2434547"/>
                <a:ext cx="562805" cy="356275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2" name="直線コネクタ 851">
                <a:extLst>
                  <a:ext uri="{FF2B5EF4-FFF2-40B4-BE49-F238E27FC236}">
                    <a16:creationId xmlns:a16="http://schemas.microsoft.com/office/drawing/2014/main" id="{ABF08A79-518F-803A-C4DF-CD28A44F0B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-697701" y="2201343"/>
                <a:ext cx="364896" cy="169595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3" name="直線コネクタ 852">
                <a:extLst>
                  <a:ext uri="{FF2B5EF4-FFF2-40B4-BE49-F238E27FC236}">
                    <a16:creationId xmlns:a16="http://schemas.microsoft.com/office/drawing/2014/main" id="{6E4EF56D-5CED-0E88-7240-FF018580B6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1121993" y="2556772"/>
                <a:ext cx="259566" cy="266148"/>
              </a:xfrm>
              <a:prstGeom prst="line">
                <a:avLst/>
              </a:prstGeom>
              <a:ln w="571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6" name="爆発: 8 pt 795">
              <a:extLst>
                <a:ext uri="{FF2B5EF4-FFF2-40B4-BE49-F238E27FC236}">
                  <a16:creationId xmlns:a16="http://schemas.microsoft.com/office/drawing/2014/main" id="{E0E5D87E-8705-FB80-9060-3974744054D0}"/>
                </a:ext>
              </a:extLst>
            </p:cNvPr>
            <p:cNvSpPr/>
            <p:nvPr/>
          </p:nvSpPr>
          <p:spPr>
            <a:xfrm>
              <a:off x="1295244" y="2661396"/>
              <a:ext cx="396060" cy="268657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7" name="爆発: 8 pt 796">
              <a:extLst>
                <a:ext uri="{FF2B5EF4-FFF2-40B4-BE49-F238E27FC236}">
                  <a16:creationId xmlns:a16="http://schemas.microsoft.com/office/drawing/2014/main" id="{275E4728-38A3-C209-DD13-1A09CFB8B00B}"/>
                </a:ext>
              </a:extLst>
            </p:cNvPr>
            <p:cNvSpPr/>
            <p:nvPr/>
          </p:nvSpPr>
          <p:spPr>
            <a:xfrm>
              <a:off x="3028866" y="2574416"/>
              <a:ext cx="409663" cy="329851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98" name="右矢印 299">
              <a:extLst>
                <a:ext uri="{FF2B5EF4-FFF2-40B4-BE49-F238E27FC236}">
                  <a16:creationId xmlns:a16="http://schemas.microsoft.com/office/drawing/2014/main" id="{1377074E-DE92-AD98-E6D0-B875B69C1B4F}"/>
                </a:ext>
              </a:extLst>
            </p:cNvPr>
            <p:cNvSpPr/>
            <p:nvPr/>
          </p:nvSpPr>
          <p:spPr>
            <a:xfrm rot="5400000">
              <a:off x="1520566" y="3083054"/>
              <a:ext cx="352475" cy="264583"/>
            </a:xfrm>
            <a:prstGeom prst="rightArrow">
              <a:avLst/>
            </a:prstGeom>
            <a:solidFill>
              <a:srgbClr val="D5955B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99" name="右矢印 299">
              <a:extLst>
                <a:ext uri="{FF2B5EF4-FFF2-40B4-BE49-F238E27FC236}">
                  <a16:creationId xmlns:a16="http://schemas.microsoft.com/office/drawing/2014/main" id="{23EDF016-FEAA-9E96-392E-14B0E50FE008}"/>
                </a:ext>
              </a:extLst>
            </p:cNvPr>
            <p:cNvSpPr/>
            <p:nvPr/>
          </p:nvSpPr>
          <p:spPr>
            <a:xfrm rot="5400000">
              <a:off x="1276091" y="3076704"/>
              <a:ext cx="352475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00" name="右矢印 301">
              <a:extLst>
                <a:ext uri="{FF2B5EF4-FFF2-40B4-BE49-F238E27FC236}">
                  <a16:creationId xmlns:a16="http://schemas.microsoft.com/office/drawing/2014/main" id="{CDAE6CF2-5C55-C33F-C7FE-E5582653FC75}"/>
                </a:ext>
              </a:extLst>
            </p:cNvPr>
            <p:cNvSpPr/>
            <p:nvPr/>
          </p:nvSpPr>
          <p:spPr>
            <a:xfrm rot="7530731" flipH="1" flipV="1">
              <a:off x="1782222" y="2214890"/>
              <a:ext cx="960791" cy="254423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01" name="右矢印 301">
              <a:extLst>
                <a:ext uri="{FF2B5EF4-FFF2-40B4-BE49-F238E27FC236}">
                  <a16:creationId xmlns:a16="http://schemas.microsoft.com/office/drawing/2014/main" id="{06BF5C06-859A-7222-1D60-14AD9A43A4CC}"/>
                </a:ext>
              </a:extLst>
            </p:cNvPr>
            <p:cNvSpPr/>
            <p:nvPr/>
          </p:nvSpPr>
          <p:spPr>
            <a:xfrm rot="3522338" flipH="1" flipV="1">
              <a:off x="2343295" y="2228311"/>
              <a:ext cx="960791" cy="254423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02" name="テキスト ボックス 801">
              <a:extLst>
                <a:ext uri="{FF2B5EF4-FFF2-40B4-BE49-F238E27FC236}">
                  <a16:creationId xmlns:a16="http://schemas.microsoft.com/office/drawing/2014/main" id="{AE7C2397-1FC6-31E7-401C-89B55CD21BE9}"/>
                </a:ext>
              </a:extLst>
            </p:cNvPr>
            <p:cNvSpPr txBox="1"/>
            <p:nvPr/>
          </p:nvSpPr>
          <p:spPr>
            <a:xfrm>
              <a:off x="2395736" y="1617257"/>
              <a:ext cx="362695" cy="401755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>
                <a:defRPr/>
              </a:pPr>
              <a:r>
                <a:rPr kumimoji="0" lang="en-US" altLang="ja-JP" b="1" kern="0" dirty="0">
                  <a:highlight>
                    <a:srgbClr val="FFFF00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e-</a:t>
              </a:r>
              <a:endParaRPr kumimoji="0" lang="ja-JP" altLang="en-US" b="1" kern="0" baseline="-250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03" name="テキスト ボックス 802">
              <a:extLst>
                <a:ext uri="{FF2B5EF4-FFF2-40B4-BE49-F238E27FC236}">
                  <a16:creationId xmlns:a16="http://schemas.microsoft.com/office/drawing/2014/main" id="{2AE69AD6-7017-4C4A-8076-3C5603E1CD48}"/>
                </a:ext>
              </a:extLst>
            </p:cNvPr>
            <p:cNvSpPr txBox="1"/>
            <p:nvPr/>
          </p:nvSpPr>
          <p:spPr>
            <a:xfrm>
              <a:off x="1823203" y="3055907"/>
              <a:ext cx="360000" cy="288000"/>
            </a:xfrm>
            <a:prstGeom prst="rect">
              <a:avLst/>
            </a:prstGeom>
            <a:solidFill>
              <a:sysClr val="window" lastClr="FFFFFF">
                <a:alpha val="70000"/>
              </a:sysClr>
            </a:solidFill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ja-JP" b="1" kern="0" dirty="0">
                  <a:solidFill>
                    <a:srgbClr val="D5955B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H</a:t>
              </a:r>
              <a:r>
                <a:rPr kumimoji="0" lang="en-US" altLang="ja-JP" b="1" kern="0" baseline="30000" dirty="0">
                  <a:solidFill>
                    <a:srgbClr val="D5955B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+</a:t>
              </a:r>
              <a:endParaRPr kumimoji="0" lang="ja-JP" altLang="en-US" b="1" kern="0" baseline="30000" dirty="0">
                <a:solidFill>
                  <a:srgbClr val="D5955B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04" name="テキスト ボックス 803">
              <a:extLst>
                <a:ext uri="{FF2B5EF4-FFF2-40B4-BE49-F238E27FC236}">
                  <a16:creationId xmlns:a16="http://schemas.microsoft.com/office/drawing/2014/main" id="{66FD32A1-D07F-B332-930A-F93EA668A9AB}"/>
                </a:ext>
              </a:extLst>
            </p:cNvPr>
            <p:cNvSpPr txBox="1"/>
            <p:nvPr/>
          </p:nvSpPr>
          <p:spPr>
            <a:xfrm>
              <a:off x="774478" y="3067218"/>
              <a:ext cx="504000" cy="324000"/>
            </a:xfrm>
            <a:prstGeom prst="rect">
              <a:avLst/>
            </a:prstGeom>
            <a:solidFill>
              <a:sysClr val="window" lastClr="FFFFFF">
                <a:alpha val="70000"/>
              </a:sysClr>
            </a:solidFill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ja-JP" b="1" kern="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H</a:t>
              </a:r>
              <a:r>
                <a:rPr kumimoji="0" lang="en-US" altLang="ja-JP" b="1" kern="0" baseline="-2500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</a:t>
              </a:r>
              <a:r>
                <a:rPr kumimoji="0" lang="en-US" altLang="ja-JP" b="1" kern="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O</a:t>
              </a:r>
              <a:endParaRPr kumimoji="0" lang="ja-JP" altLang="en-US" b="1" kern="0" baseline="30000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05" name="右矢印 299">
              <a:extLst>
                <a:ext uri="{FF2B5EF4-FFF2-40B4-BE49-F238E27FC236}">
                  <a16:creationId xmlns:a16="http://schemas.microsoft.com/office/drawing/2014/main" id="{3925A05B-5453-AC63-3B31-8D34797DF67C}"/>
                </a:ext>
              </a:extLst>
            </p:cNvPr>
            <p:cNvSpPr/>
            <p:nvPr/>
          </p:nvSpPr>
          <p:spPr>
            <a:xfrm rot="4660157">
              <a:off x="912166" y="2222855"/>
              <a:ext cx="644242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06" name="右矢印 299">
              <a:extLst>
                <a:ext uri="{FF2B5EF4-FFF2-40B4-BE49-F238E27FC236}">
                  <a16:creationId xmlns:a16="http://schemas.microsoft.com/office/drawing/2014/main" id="{4862F679-1A57-6BFF-0FD4-54026F18FC78}"/>
                </a:ext>
              </a:extLst>
            </p:cNvPr>
            <p:cNvSpPr/>
            <p:nvPr/>
          </p:nvSpPr>
          <p:spPr>
            <a:xfrm rot="4660157">
              <a:off x="2770797" y="2155125"/>
              <a:ext cx="644242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07" name="テキスト ボックス 806">
              <a:extLst>
                <a:ext uri="{FF2B5EF4-FFF2-40B4-BE49-F238E27FC236}">
                  <a16:creationId xmlns:a16="http://schemas.microsoft.com/office/drawing/2014/main" id="{4315468B-4805-7A0C-8911-7251B310F699}"/>
                </a:ext>
              </a:extLst>
            </p:cNvPr>
            <p:cNvSpPr txBox="1"/>
            <p:nvPr/>
          </p:nvSpPr>
          <p:spPr>
            <a:xfrm>
              <a:off x="829831" y="1756255"/>
              <a:ext cx="688196" cy="401755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en-US" altLang="ja-JP" b="1" kern="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H</a:t>
              </a:r>
              <a:r>
                <a:rPr kumimoji="0" lang="en-US" altLang="ja-JP" b="1" kern="0" baseline="-2500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</a:t>
              </a:r>
              <a:r>
                <a:rPr kumimoji="0" lang="en-US" altLang="ja-JP" b="1" kern="0" dirty="0">
                  <a:solidFill>
                    <a:srgbClr val="0033CC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O</a:t>
              </a:r>
              <a:endParaRPr kumimoji="0" lang="ja-JP" altLang="en-US" b="1" kern="0" baseline="30000" dirty="0">
                <a:solidFill>
                  <a:srgbClr val="0033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08" name="テキスト ボックス 807">
              <a:extLst>
                <a:ext uri="{FF2B5EF4-FFF2-40B4-BE49-F238E27FC236}">
                  <a16:creationId xmlns:a16="http://schemas.microsoft.com/office/drawing/2014/main" id="{3D81C6C0-046F-2E60-30DD-BDD1A6C58840}"/>
                </a:ext>
              </a:extLst>
            </p:cNvPr>
            <p:cNvSpPr txBox="1"/>
            <p:nvPr/>
          </p:nvSpPr>
          <p:spPr>
            <a:xfrm>
              <a:off x="1596443" y="1617256"/>
              <a:ext cx="288541" cy="276999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>
                <a:defRPr/>
              </a:pPr>
              <a:r>
                <a:rPr kumimoji="0" lang="en-US" altLang="ja-JP" b="1" kern="0" dirty="0">
                  <a:solidFill>
                    <a:srgbClr val="00B05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O</a:t>
              </a:r>
              <a:r>
                <a:rPr kumimoji="0" lang="en-US" altLang="ja-JP" b="1" kern="0" baseline="-25000" dirty="0">
                  <a:solidFill>
                    <a:srgbClr val="00B05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endParaRPr kumimoji="0" lang="ja-JP" altLang="en-US" b="1" kern="0" baseline="-250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09" name="フリーフォーム: 図形 808">
              <a:extLst>
                <a:ext uri="{FF2B5EF4-FFF2-40B4-BE49-F238E27FC236}">
                  <a16:creationId xmlns:a16="http://schemas.microsoft.com/office/drawing/2014/main" id="{F04312AC-3DB6-DE6A-F20B-D840F820C064}"/>
                </a:ext>
              </a:extLst>
            </p:cNvPr>
            <p:cNvSpPr/>
            <p:nvPr/>
          </p:nvSpPr>
          <p:spPr>
            <a:xfrm>
              <a:off x="1683049" y="1932195"/>
              <a:ext cx="190500" cy="777240"/>
            </a:xfrm>
            <a:custGeom>
              <a:avLst/>
              <a:gdLst>
                <a:gd name="csX0" fmla="*/ 0 w 190500"/>
                <a:gd name="csY0" fmla="*/ 777240 h 777240"/>
                <a:gd name="csX1" fmla="*/ 68580 w 190500"/>
                <a:gd name="csY1" fmla="*/ 754380 h 777240"/>
                <a:gd name="csX2" fmla="*/ 99060 w 190500"/>
                <a:gd name="csY2" fmla="*/ 746760 h 777240"/>
                <a:gd name="csX3" fmla="*/ 121920 w 190500"/>
                <a:gd name="csY3" fmla="*/ 723900 h 777240"/>
                <a:gd name="csX4" fmla="*/ 144780 w 190500"/>
                <a:gd name="csY4" fmla="*/ 708660 h 777240"/>
                <a:gd name="csX5" fmla="*/ 190500 w 190500"/>
                <a:gd name="csY5" fmla="*/ 640080 h 777240"/>
                <a:gd name="csX6" fmla="*/ 152400 w 190500"/>
                <a:gd name="csY6" fmla="*/ 548640 h 777240"/>
                <a:gd name="csX7" fmla="*/ 137160 w 190500"/>
                <a:gd name="csY7" fmla="*/ 525780 h 777240"/>
                <a:gd name="csX8" fmla="*/ 129540 w 190500"/>
                <a:gd name="csY8" fmla="*/ 495300 h 777240"/>
                <a:gd name="csX9" fmla="*/ 106680 w 190500"/>
                <a:gd name="csY9" fmla="*/ 449580 h 777240"/>
                <a:gd name="csX10" fmla="*/ 114300 w 190500"/>
                <a:gd name="csY10" fmla="*/ 266700 h 777240"/>
                <a:gd name="csX11" fmla="*/ 152400 w 190500"/>
                <a:gd name="csY11" fmla="*/ 213360 h 777240"/>
                <a:gd name="csX12" fmla="*/ 175260 w 190500"/>
                <a:gd name="csY12" fmla="*/ 160020 h 777240"/>
                <a:gd name="csX13" fmla="*/ 137160 w 190500"/>
                <a:gd name="csY13" fmla="*/ 7620 h 777240"/>
                <a:gd name="csX14" fmla="*/ 129540 w 190500"/>
                <a:gd name="csY14" fmla="*/ 0 h 77724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</a:cxnLst>
              <a:rect l="l" t="t" r="r" b="b"/>
              <a:pathLst>
                <a:path w="190500" h="777240">
                  <a:moveTo>
                    <a:pt x="0" y="777240"/>
                  </a:moveTo>
                  <a:cubicBezTo>
                    <a:pt x="22860" y="769620"/>
                    <a:pt x="45549" y="761466"/>
                    <a:pt x="68580" y="754380"/>
                  </a:cubicBezTo>
                  <a:cubicBezTo>
                    <a:pt x="78590" y="751300"/>
                    <a:pt x="89967" y="751956"/>
                    <a:pt x="99060" y="746760"/>
                  </a:cubicBezTo>
                  <a:cubicBezTo>
                    <a:pt x="108416" y="741413"/>
                    <a:pt x="113641" y="730799"/>
                    <a:pt x="121920" y="723900"/>
                  </a:cubicBezTo>
                  <a:cubicBezTo>
                    <a:pt x="128955" y="718037"/>
                    <a:pt x="138304" y="715136"/>
                    <a:pt x="144780" y="708660"/>
                  </a:cubicBezTo>
                  <a:cubicBezTo>
                    <a:pt x="172962" y="680478"/>
                    <a:pt x="174548" y="671985"/>
                    <a:pt x="190500" y="640080"/>
                  </a:cubicBezTo>
                  <a:cubicBezTo>
                    <a:pt x="176649" y="603144"/>
                    <a:pt x="170542" y="580389"/>
                    <a:pt x="152400" y="548640"/>
                  </a:cubicBezTo>
                  <a:cubicBezTo>
                    <a:pt x="147856" y="540689"/>
                    <a:pt x="142240" y="533400"/>
                    <a:pt x="137160" y="525780"/>
                  </a:cubicBezTo>
                  <a:cubicBezTo>
                    <a:pt x="134620" y="515620"/>
                    <a:pt x="133429" y="505024"/>
                    <a:pt x="129540" y="495300"/>
                  </a:cubicBezTo>
                  <a:cubicBezTo>
                    <a:pt x="123212" y="479480"/>
                    <a:pt x="107813" y="466581"/>
                    <a:pt x="106680" y="449580"/>
                  </a:cubicBezTo>
                  <a:cubicBezTo>
                    <a:pt x="102621" y="388702"/>
                    <a:pt x="107800" y="327366"/>
                    <a:pt x="114300" y="266700"/>
                  </a:cubicBezTo>
                  <a:cubicBezTo>
                    <a:pt x="117459" y="237217"/>
                    <a:pt x="137541" y="234163"/>
                    <a:pt x="152400" y="213360"/>
                  </a:cubicBezTo>
                  <a:cubicBezTo>
                    <a:pt x="164170" y="196882"/>
                    <a:pt x="169042" y="178675"/>
                    <a:pt x="175260" y="160020"/>
                  </a:cubicBezTo>
                  <a:cubicBezTo>
                    <a:pt x="166744" y="23760"/>
                    <a:pt x="196433" y="66893"/>
                    <a:pt x="137160" y="7620"/>
                  </a:cubicBezTo>
                  <a:lnTo>
                    <a:pt x="12954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0" name="フリーフォーム: 図形 809">
              <a:extLst>
                <a:ext uri="{FF2B5EF4-FFF2-40B4-BE49-F238E27FC236}">
                  <a16:creationId xmlns:a16="http://schemas.microsoft.com/office/drawing/2014/main" id="{E123B6EC-9B21-AB92-5C11-FB211A59357E}"/>
                </a:ext>
              </a:extLst>
            </p:cNvPr>
            <p:cNvSpPr/>
            <p:nvPr/>
          </p:nvSpPr>
          <p:spPr>
            <a:xfrm rot="20918758">
              <a:off x="3306109" y="1987440"/>
              <a:ext cx="251460" cy="647700"/>
            </a:xfrm>
            <a:custGeom>
              <a:avLst/>
              <a:gdLst>
                <a:gd name="csX0" fmla="*/ 0 w 251460"/>
                <a:gd name="csY0" fmla="*/ 647700 h 647700"/>
                <a:gd name="csX1" fmla="*/ 38100 w 251460"/>
                <a:gd name="csY1" fmla="*/ 579120 h 647700"/>
                <a:gd name="csX2" fmla="*/ 60960 w 251460"/>
                <a:gd name="csY2" fmla="*/ 518160 h 647700"/>
                <a:gd name="csX3" fmla="*/ 68580 w 251460"/>
                <a:gd name="csY3" fmla="*/ 297180 h 647700"/>
                <a:gd name="csX4" fmla="*/ 76200 w 251460"/>
                <a:gd name="csY4" fmla="*/ 266700 h 647700"/>
                <a:gd name="csX5" fmla="*/ 99060 w 251460"/>
                <a:gd name="csY5" fmla="*/ 213360 h 647700"/>
                <a:gd name="csX6" fmla="*/ 137160 w 251460"/>
                <a:gd name="csY6" fmla="*/ 160020 h 647700"/>
                <a:gd name="csX7" fmla="*/ 167640 w 251460"/>
                <a:gd name="csY7" fmla="*/ 106680 h 647700"/>
                <a:gd name="csX8" fmla="*/ 190500 w 251460"/>
                <a:gd name="csY8" fmla="*/ 76200 h 647700"/>
                <a:gd name="csX9" fmla="*/ 198120 w 251460"/>
                <a:gd name="csY9" fmla="*/ 45720 h 647700"/>
                <a:gd name="csX10" fmla="*/ 220980 w 251460"/>
                <a:gd name="csY10" fmla="*/ 30480 h 647700"/>
                <a:gd name="csX11" fmla="*/ 251460 w 251460"/>
                <a:gd name="csY11" fmla="*/ 0 h 64770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</a:cxnLst>
              <a:rect l="l" t="t" r="r" b="b"/>
              <a:pathLst>
                <a:path w="251460" h="647700">
                  <a:moveTo>
                    <a:pt x="0" y="647700"/>
                  </a:moveTo>
                  <a:cubicBezTo>
                    <a:pt x="16487" y="620221"/>
                    <a:pt x="25607" y="607230"/>
                    <a:pt x="38100" y="579120"/>
                  </a:cubicBezTo>
                  <a:cubicBezTo>
                    <a:pt x="50249" y="551785"/>
                    <a:pt x="52582" y="543295"/>
                    <a:pt x="60960" y="518160"/>
                  </a:cubicBezTo>
                  <a:cubicBezTo>
                    <a:pt x="63500" y="444500"/>
                    <a:pt x="64121" y="370749"/>
                    <a:pt x="68580" y="297180"/>
                  </a:cubicBezTo>
                  <a:cubicBezTo>
                    <a:pt x="69214" y="286726"/>
                    <a:pt x="73323" y="276770"/>
                    <a:pt x="76200" y="266700"/>
                  </a:cubicBezTo>
                  <a:cubicBezTo>
                    <a:pt x="82306" y="245328"/>
                    <a:pt x="87449" y="233680"/>
                    <a:pt x="99060" y="213360"/>
                  </a:cubicBezTo>
                  <a:cubicBezTo>
                    <a:pt x="109322" y="195402"/>
                    <a:pt x="125478" y="176375"/>
                    <a:pt x="137160" y="160020"/>
                  </a:cubicBezTo>
                  <a:cubicBezTo>
                    <a:pt x="179108" y="101292"/>
                    <a:pt x="122992" y="178116"/>
                    <a:pt x="167640" y="106680"/>
                  </a:cubicBezTo>
                  <a:cubicBezTo>
                    <a:pt x="174371" y="95910"/>
                    <a:pt x="182880" y="86360"/>
                    <a:pt x="190500" y="76200"/>
                  </a:cubicBezTo>
                  <a:cubicBezTo>
                    <a:pt x="193040" y="66040"/>
                    <a:pt x="192311" y="54434"/>
                    <a:pt x="198120" y="45720"/>
                  </a:cubicBezTo>
                  <a:cubicBezTo>
                    <a:pt x="203200" y="38100"/>
                    <a:pt x="213945" y="36343"/>
                    <a:pt x="220980" y="30480"/>
                  </a:cubicBezTo>
                  <a:lnTo>
                    <a:pt x="251460" y="0"/>
                  </a:lnTo>
                </a:path>
              </a:pathLst>
            </a:custGeom>
            <a:noFill/>
            <a:ln w="38100">
              <a:solidFill>
                <a:srgbClr val="00B050"/>
              </a:solidFill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11" name="グループ化 810">
              <a:extLst>
                <a:ext uri="{FF2B5EF4-FFF2-40B4-BE49-F238E27FC236}">
                  <a16:creationId xmlns:a16="http://schemas.microsoft.com/office/drawing/2014/main" id="{DC473815-E05F-F6DA-3592-9BCA6CCA2203}"/>
                </a:ext>
              </a:extLst>
            </p:cNvPr>
            <p:cNvGrpSpPr/>
            <p:nvPr/>
          </p:nvGrpSpPr>
          <p:grpSpPr>
            <a:xfrm>
              <a:off x="572073" y="4369235"/>
              <a:ext cx="3786757" cy="872390"/>
              <a:chOff x="-3930376" y="4349660"/>
              <a:chExt cx="3786757" cy="872390"/>
            </a:xfrm>
          </p:grpSpPr>
          <p:sp>
            <p:nvSpPr>
              <p:cNvPr id="824" name="正方形/長方形 823">
                <a:extLst>
                  <a:ext uri="{FF2B5EF4-FFF2-40B4-BE49-F238E27FC236}">
                    <a16:creationId xmlns:a16="http://schemas.microsoft.com/office/drawing/2014/main" id="{D013864A-1F38-0314-1458-A2F08E7FD9ED}"/>
                  </a:ext>
                </a:extLst>
              </p:cNvPr>
              <p:cNvSpPr/>
              <p:nvPr/>
            </p:nvSpPr>
            <p:spPr>
              <a:xfrm>
                <a:off x="-3930376" y="4359244"/>
                <a:ext cx="3786757" cy="86280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5" name="正方形/長方形 824">
                <a:extLst>
                  <a:ext uri="{FF2B5EF4-FFF2-40B4-BE49-F238E27FC236}">
                    <a16:creationId xmlns:a16="http://schemas.microsoft.com/office/drawing/2014/main" id="{DF080C8D-7E2B-924A-C7C2-A12ECB9B7595}"/>
                  </a:ext>
                </a:extLst>
              </p:cNvPr>
              <p:cNvSpPr/>
              <p:nvPr/>
            </p:nvSpPr>
            <p:spPr>
              <a:xfrm>
                <a:off x="-1686538" y="4349660"/>
                <a:ext cx="1150442" cy="5979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6" name="正方形/長方形 825">
                <a:extLst>
                  <a:ext uri="{FF2B5EF4-FFF2-40B4-BE49-F238E27FC236}">
                    <a16:creationId xmlns:a16="http://schemas.microsoft.com/office/drawing/2014/main" id="{0B371FA5-6922-D326-A67E-2FA1D16CAC33}"/>
                  </a:ext>
                </a:extLst>
              </p:cNvPr>
              <p:cNvSpPr/>
              <p:nvPr/>
            </p:nvSpPr>
            <p:spPr>
              <a:xfrm>
                <a:off x="-3520587" y="4359185"/>
                <a:ext cx="1150442" cy="5979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12" name="右矢印 299">
              <a:extLst>
                <a:ext uri="{FF2B5EF4-FFF2-40B4-BE49-F238E27FC236}">
                  <a16:creationId xmlns:a16="http://schemas.microsoft.com/office/drawing/2014/main" id="{DF340872-E700-6E11-B20F-11FBE9C66AFB}"/>
                </a:ext>
              </a:extLst>
            </p:cNvPr>
            <p:cNvSpPr/>
            <p:nvPr/>
          </p:nvSpPr>
          <p:spPr>
            <a:xfrm rot="5400000">
              <a:off x="941241" y="4058259"/>
              <a:ext cx="984072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13" name="爆発: 8 pt 812">
              <a:extLst>
                <a:ext uri="{FF2B5EF4-FFF2-40B4-BE49-F238E27FC236}">
                  <a16:creationId xmlns:a16="http://schemas.microsoft.com/office/drawing/2014/main" id="{C3BD0265-A071-ABAC-135F-B2F43D62B2DD}"/>
                </a:ext>
              </a:extLst>
            </p:cNvPr>
            <p:cNvSpPr/>
            <p:nvPr/>
          </p:nvSpPr>
          <p:spPr>
            <a:xfrm>
              <a:off x="1453947" y="3480174"/>
              <a:ext cx="504001" cy="331317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4" name="右矢印 299">
              <a:extLst>
                <a:ext uri="{FF2B5EF4-FFF2-40B4-BE49-F238E27FC236}">
                  <a16:creationId xmlns:a16="http://schemas.microsoft.com/office/drawing/2014/main" id="{48CA13A3-CCBE-1212-9C0A-46AA2B6F8452}"/>
                </a:ext>
              </a:extLst>
            </p:cNvPr>
            <p:cNvSpPr/>
            <p:nvPr/>
          </p:nvSpPr>
          <p:spPr>
            <a:xfrm rot="5400000">
              <a:off x="3164881" y="3057686"/>
              <a:ext cx="352475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15" name="右矢印 299">
              <a:extLst>
                <a:ext uri="{FF2B5EF4-FFF2-40B4-BE49-F238E27FC236}">
                  <a16:creationId xmlns:a16="http://schemas.microsoft.com/office/drawing/2014/main" id="{3D5B09DA-7532-8E33-EA09-89D783EE6B2C}"/>
                </a:ext>
              </a:extLst>
            </p:cNvPr>
            <p:cNvSpPr/>
            <p:nvPr/>
          </p:nvSpPr>
          <p:spPr>
            <a:xfrm rot="5400000">
              <a:off x="1267847" y="4121062"/>
              <a:ext cx="858464" cy="264583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16" name="テキスト ボックス 815">
              <a:extLst>
                <a:ext uri="{FF2B5EF4-FFF2-40B4-BE49-F238E27FC236}">
                  <a16:creationId xmlns:a16="http://schemas.microsoft.com/office/drawing/2014/main" id="{75157C9D-67A8-A1BB-58E9-18F609A1C392}"/>
                </a:ext>
              </a:extLst>
            </p:cNvPr>
            <p:cNvSpPr txBox="1"/>
            <p:nvPr/>
          </p:nvSpPr>
          <p:spPr>
            <a:xfrm>
              <a:off x="1589679" y="4682586"/>
              <a:ext cx="486098" cy="401755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kumimoji="0" lang="en-US" altLang="ja-JP" b="1" kern="0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H</a:t>
              </a:r>
              <a:r>
                <a:rPr kumimoji="0" lang="en-US" altLang="ja-JP" b="1" kern="0" baseline="-25000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endParaRPr kumimoji="0" lang="ja-JP" altLang="en-US" b="1" kern="0" baseline="-250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17" name="右矢印 299">
              <a:extLst>
                <a:ext uri="{FF2B5EF4-FFF2-40B4-BE49-F238E27FC236}">
                  <a16:creationId xmlns:a16="http://schemas.microsoft.com/office/drawing/2014/main" id="{7C51C3DB-5571-BDFD-077D-0D4BF604EDDA}"/>
                </a:ext>
              </a:extLst>
            </p:cNvPr>
            <p:cNvSpPr/>
            <p:nvPr/>
          </p:nvSpPr>
          <p:spPr>
            <a:xfrm rot="5400000">
              <a:off x="2910704" y="3083054"/>
              <a:ext cx="352475" cy="264583"/>
            </a:xfrm>
            <a:prstGeom prst="rightArrow">
              <a:avLst/>
            </a:prstGeom>
            <a:solidFill>
              <a:srgbClr val="D5955B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18" name="爆発: 8 pt 817">
              <a:extLst>
                <a:ext uri="{FF2B5EF4-FFF2-40B4-BE49-F238E27FC236}">
                  <a16:creationId xmlns:a16="http://schemas.microsoft.com/office/drawing/2014/main" id="{9D87A4B8-A8D8-8588-9A2D-9D461CA9E014}"/>
                </a:ext>
              </a:extLst>
            </p:cNvPr>
            <p:cNvSpPr/>
            <p:nvPr/>
          </p:nvSpPr>
          <p:spPr>
            <a:xfrm>
              <a:off x="2881289" y="3550189"/>
              <a:ext cx="424845" cy="311013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9" name="右矢印 299">
              <a:extLst>
                <a:ext uri="{FF2B5EF4-FFF2-40B4-BE49-F238E27FC236}">
                  <a16:creationId xmlns:a16="http://schemas.microsoft.com/office/drawing/2014/main" id="{1CF8BED1-90E2-27BB-43F2-E713574BC67E}"/>
                </a:ext>
              </a:extLst>
            </p:cNvPr>
            <p:cNvSpPr/>
            <p:nvPr/>
          </p:nvSpPr>
          <p:spPr>
            <a:xfrm rot="5400000">
              <a:off x="2620405" y="4109023"/>
              <a:ext cx="858464" cy="264583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20" name="右矢印 299">
              <a:extLst>
                <a:ext uri="{FF2B5EF4-FFF2-40B4-BE49-F238E27FC236}">
                  <a16:creationId xmlns:a16="http://schemas.microsoft.com/office/drawing/2014/main" id="{019E0CBC-5327-464E-F420-ADCC248FDD5E}"/>
                </a:ext>
              </a:extLst>
            </p:cNvPr>
            <p:cNvSpPr/>
            <p:nvPr/>
          </p:nvSpPr>
          <p:spPr>
            <a:xfrm rot="5400000">
              <a:off x="2849081" y="4058259"/>
              <a:ext cx="984072" cy="264583"/>
            </a:xfrm>
            <a:prstGeom prst="rightArrow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21" name="テキスト ボックス 820">
              <a:extLst>
                <a:ext uri="{FF2B5EF4-FFF2-40B4-BE49-F238E27FC236}">
                  <a16:creationId xmlns:a16="http://schemas.microsoft.com/office/drawing/2014/main" id="{26B31D44-0D7A-EDEE-9032-D7F617A250D0}"/>
                </a:ext>
              </a:extLst>
            </p:cNvPr>
            <p:cNvSpPr txBox="1"/>
            <p:nvPr/>
          </p:nvSpPr>
          <p:spPr>
            <a:xfrm>
              <a:off x="2296659" y="4608626"/>
              <a:ext cx="362695" cy="401755"/>
            </a:xfrm>
            <a:prstGeom prst="rect">
              <a:avLst/>
            </a:prstGeom>
            <a:noFill/>
            <a:effectLst>
              <a:softEdge rad="12700"/>
            </a:effectLst>
          </p:spPr>
          <p:txBody>
            <a:bodyPr wrap="none" lIns="0" tIns="0" rIns="0" bIns="0" rtlCol="0">
              <a:spAutoFit/>
            </a:bodyPr>
            <a:lstStyle/>
            <a:p>
              <a:pPr defTabSz="844083">
                <a:defRPr/>
              </a:pPr>
              <a:r>
                <a:rPr kumimoji="0" lang="en-US" altLang="ja-JP" b="1" kern="0" dirty="0">
                  <a:highlight>
                    <a:srgbClr val="FFFF00"/>
                  </a:highlight>
                  <a:latin typeface="Meiryo UI" panose="020B0604030504040204" pitchFamily="50" charset="-128"/>
                  <a:ea typeface="Meiryo UI" panose="020B0604030504040204" pitchFamily="50" charset="-128"/>
                </a:rPr>
                <a:t>e-</a:t>
              </a:r>
              <a:endParaRPr kumimoji="0" lang="ja-JP" altLang="en-US" b="1" kern="0" baseline="-25000" dirty="0">
                <a:highlight>
                  <a:srgbClr val="FFFF00"/>
                </a:highlight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22" name="右矢印 301">
              <a:extLst>
                <a:ext uri="{FF2B5EF4-FFF2-40B4-BE49-F238E27FC236}">
                  <a16:creationId xmlns:a16="http://schemas.microsoft.com/office/drawing/2014/main" id="{DD8A7DA9-D0BC-E074-4388-84AD6C4CFA64}"/>
                </a:ext>
              </a:extLst>
            </p:cNvPr>
            <p:cNvSpPr/>
            <p:nvPr/>
          </p:nvSpPr>
          <p:spPr>
            <a:xfrm rot="7530731" flipH="1" flipV="1">
              <a:off x="2247934" y="4029394"/>
              <a:ext cx="960791" cy="254423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23" name="右矢印 301">
              <a:extLst>
                <a:ext uri="{FF2B5EF4-FFF2-40B4-BE49-F238E27FC236}">
                  <a16:creationId xmlns:a16="http://schemas.microsoft.com/office/drawing/2014/main" id="{EB847AF4-3B1F-1F91-5812-E4F0785BB4A0}"/>
                </a:ext>
              </a:extLst>
            </p:cNvPr>
            <p:cNvSpPr/>
            <p:nvPr/>
          </p:nvSpPr>
          <p:spPr>
            <a:xfrm rot="3522338" flipH="1" flipV="1">
              <a:off x="1610264" y="3986971"/>
              <a:ext cx="960791" cy="254423"/>
            </a:xfrm>
            <a:prstGeom prst="right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890" name="テキスト ボックス 889">
            <a:extLst>
              <a:ext uri="{FF2B5EF4-FFF2-40B4-BE49-F238E27FC236}">
                <a16:creationId xmlns:a16="http://schemas.microsoft.com/office/drawing/2014/main" id="{EF510F17-A6FD-CBE2-8D3D-2D505A859222}"/>
              </a:ext>
            </a:extLst>
          </p:cNvPr>
          <p:cNvSpPr txBox="1"/>
          <p:nvPr/>
        </p:nvSpPr>
        <p:spPr>
          <a:xfrm>
            <a:off x="4642253" y="1867449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Channel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91" name="テキスト ボックス 890">
            <a:extLst>
              <a:ext uri="{FF2B5EF4-FFF2-40B4-BE49-F238E27FC236}">
                <a16:creationId xmlns:a16="http://schemas.microsoft.com/office/drawing/2014/main" id="{9EDCF285-CFCF-61A2-6D99-532710B1A961}"/>
              </a:ext>
            </a:extLst>
          </p:cNvPr>
          <p:cNvSpPr txBox="1"/>
          <p:nvPr/>
        </p:nvSpPr>
        <p:spPr>
          <a:xfrm>
            <a:off x="4642253" y="3895290"/>
            <a:ext cx="59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CL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92" name="右中かっこ 891">
            <a:extLst>
              <a:ext uri="{FF2B5EF4-FFF2-40B4-BE49-F238E27FC236}">
                <a16:creationId xmlns:a16="http://schemas.microsoft.com/office/drawing/2014/main" id="{9D637505-3238-2034-5489-8E01F5233BA7}"/>
              </a:ext>
            </a:extLst>
          </p:cNvPr>
          <p:cNvSpPr/>
          <p:nvPr/>
        </p:nvSpPr>
        <p:spPr>
          <a:xfrm>
            <a:off x="4485495" y="2522520"/>
            <a:ext cx="171766" cy="612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3" name="右中かっこ 892">
            <a:extLst>
              <a:ext uri="{FF2B5EF4-FFF2-40B4-BE49-F238E27FC236}">
                <a16:creationId xmlns:a16="http://schemas.microsoft.com/office/drawing/2014/main" id="{574FE4F0-D82C-C6B0-9AE1-DD736DBD3789}"/>
              </a:ext>
            </a:extLst>
          </p:cNvPr>
          <p:cNvSpPr/>
          <p:nvPr/>
        </p:nvSpPr>
        <p:spPr>
          <a:xfrm>
            <a:off x="4485495" y="4177801"/>
            <a:ext cx="171766" cy="612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4" name="右中かっこ 893">
            <a:extLst>
              <a:ext uri="{FF2B5EF4-FFF2-40B4-BE49-F238E27FC236}">
                <a16:creationId xmlns:a16="http://schemas.microsoft.com/office/drawing/2014/main" id="{777C996F-493F-FFE1-CA40-B11869EB68ED}"/>
              </a:ext>
            </a:extLst>
          </p:cNvPr>
          <p:cNvSpPr/>
          <p:nvPr/>
        </p:nvSpPr>
        <p:spPr>
          <a:xfrm>
            <a:off x="4479270" y="3276067"/>
            <a:ext cx="171766" cy="6120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95" name="直線矢印コネクタ 894">
            <a:extLst>
              <a:ext uri="{FF2B5EF4-FFF2-40B4-BE49-F238E27FC236}">
                <a16:creationId xmlns:a16="http://schemas.microsoft.com/office/drawing/2014/main" id="{17BF453E-B476-ECC4-2324-927C9B0D42E9}"/>
              </a:ext>
            </a:extLst>
          </p:cNvPr>
          <p:cNvCxnSpPr>
            <a:cxnSpLocks/>
            <a:stCxn id="784" idx="1"/>
          </p:cNvCxnSpPr>
          <p:nvPr/>
        </p:nvCxnSpPr>
        <p:spPr>
          <a:xfrm flipH="1">
            <a:off x="4474949" y="3186912"/>
            <a:ext cx="167305" cy="265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6" name="直線矢印コネクタ 895">
            <a:extLst>
              <a:ext uri="{FF2B5EF4-FFF2-40B4-BE49-F238E27FC236}">
                <a16:creationId xmlns:a16="http://schemas.microsoft.com/office/drawing/2014/main" id="{DC8758DF-2C00-60C6-1022-E10F6D9039DB}"/>
              </a:ext>
            </a:extLst>
          </p:cNvPr>
          <p:cNvCxnSpPr>
            <a:cxnSpLocks/>
          </p:cNvCxnSpPr>
          <p:nvPr/>
        </p:nvCxnSpPr>
        <p:spPr>
          <a:xfrm flipH="1" flipV="1">
            <a:off x="4426619" y="4074166"/>
            <a:ext cx="250604" cy="83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7" name="直線矢印コネクタ 896">
            <a:extLst>
              <a:ext uri="{FF2B5EF4-FFF2-40B4-BE49-F238E27FC236}">
                <a16:creationId xmlns:a16="http://schemas.microsoft.com/office/drawing/2014/main" id="{56121208-73EA-2EC1-9572-24B69C313EBA}"/>
              </a:ext>
            </a:extLst>
          </p:cNvPr>
          <p:cNvCxnSpPr>
            <a:cxnSpLocks/>
            <a:stCxn id="890" idx="1"/>
          </p:cNvCxnSpPr>
          <p:nvPr/>
        </p:nvCxnSpPr>
        <p:spPr>
          <a:xfrm flipH="1">
            <a:off x="3801849" y="2052115"/>
            <a:ext cx="840404" cy="818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8" name="直線矢印コネクタ 897">
            <a:extLst>
              <a:ext uri="{FF2B5EF4-FFF2-40B4-BE49-F238E27FC236}">
                <a16:creationId xmlns:a16="http://schemas.microsoft.com/office/drawing/2014/main" id="{3BA68DF3-B9EE-20D1-9208-F8DAFCE98368}"/>
              </a:ext>
            </a:extLst>
          </p:cNvPr>
          <p:cNvCxnSpPr>
            <a:cxnSpLocks/>
          </p:cNvCxnSpPr>
          <p:nvPr/>
        </p:nvCxnSpPr>
        <p:spPr>
          <a:xfrm flipH="1" flipV="1">
            <a:off x="3812270" y="5144007"/>
            <a:ext cx="829983" cy="1074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9" name="テキスト ボックス 898">
            <a:extLst>
              <a:ext uri="{FF2B5EF4-FFF2-40B4-BE49-F238E27FC236}">
                <a16:creationId xmlns:a16="http://schemas.microsoft.com/office/drawing/2014/main" id="{829174E3-5E67-A3E1-B761-FE21B37889BE}"/>
              </a:ext>
            </a:extLst>
          </p:cNvPr>
          <p:cNvSpPr txBox="1"/>
          <p:nvPr/>
        </p:nvSpPr>
        <p:spPr>
          <a:xfrm>
            <a:off x="4626325" y="5041893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Channel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00" name="テキスト ボックス 899">
            <a:extLst>
              <a:ext uri="{FF2B5EF4-FFF2-40B4-BE49-F238E27FC236}">
                <a16:creationId xmlns:a16="http://schemas.microsoft.com/office/drawing/2014/main" id="{84AAD3C6-CE1F-2C52-01BC-54A99EFB6DE5}"/>
              </a:ext>
            </a:extLst>
          </p:cNvPr>
          <p:cNvSpPr txBox="1"/>
          <p:nvPr/>
        </p:nvSpPr>
        <p:spPr>
          <a:xfrm>
            <a:off x="47240" y="1607199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Anode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01" name="テキスト ボックス 900">
            <a:extLst>
              <a:ext uri="{FF2B5EF4-FFF2-40B4-BE49-F238E27FC236}">
                <a16:creationId xmlns:a16="http://schemas.microsoft.com/office/drawing/2014/main" id="{18EAA785-1EBF-5EC1-1BC1-3870A3D10E10}"/>
              </a:ext>
            </a:extLst>
          </p:cNvPr>
          <p:cNvSpPr txBox="1"/>
          <p:nvPr/>
        </p:nvSpPr>
        <p:spPr>
          <a:xfrm>
            <a:off x="47239" y="5267618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Cathode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02" name="テキスト ボックス 901">
            <a:extLst>
              <a:ext uri="{FF2B5EF4-FFF2-40B4-BE49-F238E27FC236}">
                <a16:creationId xmlns:a16="http://schemas.microsoft.com/office/drawing/2014/main" id="{DDF6E9A7-D958-C9E6-0A2F-73207539155F}"/>
              </a:ext>
            </a:extLst>
          </p:cNvPr>
          <p:cNvSpPr txBox="1"/>
          <p:nvPr/>
        </p:nvSpPr>
        <p:spPr>
          <a:xfrm>
            <a:off x="4642253" y="3357031"/>
            <a:ext cx="90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PEM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03" name="テキスト ボックス 902">
            <a:extLst>
              <a:ext uri="{FF2B5EF4-FFF2-40B4-BE49-F238E27FC236}">
                <a16:creationId xmlns:a16="http://schemas.microsoft.com/office/drawing/2014/main" id="{CA518943-A7EA-4061-874C-1D6D860F790B}"/>
              </a:ext>
            </a:extLst>
          </p:cNvPr>
          <p:cNvSpPr txBox="1"/>
          <p:nvPr/>
        </p:nvSpPr>
        <p:spPr>
          <a:xfrm>
            <a:off x="4642253" y="4332661"/>
            <a:ext cx="85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PTL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73B68D3-FAB4-C666-85A1-2F4966FD07C7}"/>
              </a:ext>
            </a:extLst>
          </p:cNvPr>
          <p:cNvSpPr/>
          <p:nvPr/>
        </p:nvSpPr>
        <p:spPr>
          <a:xfrm>
            <a:off x="9889071" y="3955367"/>
            <a:ext cx="1942359" cy="12626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7466E765-5A3E-48AD-C838-72B5806755CB}"/>
              </a:ext>
            </a:extLst>
          </p:cNvPr>
          <p:cNvSpPr/>
          <p:nvPr/>
        </p:nvSpPr>
        <p:spPr>
          <a:xfrm>
            <a:off x="9979818" y="4561632"/>
            <a:ext cx="1859894" cy="6866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8BDCBAB-5C09-F4F2-10C8-5AB7074CD26D}"/>
              </a:ext>
            </a:extLst>
          </p:cNvPr>
          <p:cNvSpPr/>
          <p:nvPr/>
        </p:nvSpPr>
        <p:spPr>
          <a:xfrm>
            <a:off x="7110147" y="1548666"/>
            <a:ext cx="1942359" cy="12626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688550F-52EA-57E1-E1FD-829874D2D0D8}"/>
              </a:ext>
            </a:extLst>
          </p:cNvPr>
          <p:cNvSpPr/>
          <p:nvPr/>
        </p:nvSpPr>
        <p:spPr>
          <a:xfrm>
            <a:off x="9996738" y="1584007"/>
            <a:ext cx="1942359" cy="12626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897C295-E8A2-A858-B937-61BC4A29BDA5}"/>
              </a:ext>
            </a:extLst>
          </p:cNvPr>
          <p:cNvSpPr/>
          <p:nvPr/>
        </p:nvSpPr>
        <p:spPr>
          <a:xfrm>
            <a:off x="7181741" y="3990708"/>
            <a:ext cx="1942359" cy="12626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D30A5FC2-1686-1FDD-7F70-EFB30C693A38}"/>
              </a:ext>
            </a:extLst>
          </p:cNvPr>
          <p:cNvSpPr/>
          <p:nvPr/>
        </p:nvSpPr>
        <p:spPr>
          <a:xfrm>
            <a:off x="11451614" y="2266912"/>
            <a:ext cx="360000" cy="3600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65432220-1166-F9C3-31A5-13139326D5B8}"/>
              </a:ext>
            </a:extLst>
          </p:cNvPr>
          <p:cNvSpPr/>
          <p:nvPr/>
        </p:nvSpPr>
        <p:spPr>
          <a:xfrm>
            <a:off x="7240869" y="2272328"/>
            <a:ext cx="360000" cy="3600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C59CA91F-0680-57CB-782B-B691ACD4A313}"/>
              </a:ext>
            </a:extLst>
          </p:cNvPr>
          <p:cNvSpPr/>
          <p:nvPr/>
        </p:nvSpPr>
        <p:spPr>
          <a:xfrm>
            <a:off x="8521844" y="2272326"/>
            <a:ext cx="360000" cy="3600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F782284B-F0AD-3ECA-5C4E-A444BA889DDD}"/>
              </a:ext>
            </a:extLst>
          </p:cNvPr>
          <p:cNvSpPr/>
          <p:nvPr/>
        </p:nvSpPr>
        <p:spPr>
          <a:xfrm>
            <a:off x="9989570" y="2625273"/>
            <a:ext cx="1942522" cy="5174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36330B4-B56C-2179-1126-DD9C2E6AD644}"/>
              </a:ext>
            </a:extLst>
          </p:cNvPr>
          <p:cNvSpPr/>
          <p:nvPr/>
        </p:nvSpPr>
        <p:spPr>
          <a:xfrm>
            <a:off x="9989733" y="2751569"/>
            <a:ext cx="1942359" cy="2337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爆発: 8 pt 27">
            <a:extLst>
              <a:ext uri="{FF2B5EF4-FFF2-40B4-BE49-F238E27FC236}">
                <a16:creationId xmlns:a16="http://schemas.microsoft.com/office/drawing/2014/main" id="{46C3F6F9-EC5D-1598-C67B-D5BAC6504471}"/>
              </a:ext>
            </a:extLst>
          </p:cNvPr>
          <p:cNvSpPr/>
          <p:nvPr/>
        </p:nvSpPr>
        <p:spPr>
          <a:xfrm>
            <a:off x="11425571" y="2625273"/>
            <a:ext cx="409663" cy="32985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2FE7FD5D-3243-3B8E-5815-C19ADFCCD53E}"/>
              </a:ext>
            </a:extLst>
          </p:cNvPr>
          <p:cNvSpPr/>
          <p:nvPr/>
        </p:nvSpPr>
        <p:spPr>
          <a:xfrm>
            <a:off x="8720942" y="4605460"/>
            <a:ext cx="360000" cy="3600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6D66F6F-259D-E0A0-62E8-7A22C4B8E4FA}"/>
              </a:ext>
            </a:extLst>
          </p:cNvPr>
          <p:cNvSpPr/>
          <p:nvPr/>
        </p:nvSpPr>
        <p:spPr>
          <a:xfrm>
            <a:off x="7169998" y="4963821"/>
            <a:ext cx="1942522" cy="5174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75FC7EDE-EE77-C54D-75F8-5AAB5D480B26}"/>
              </a:ext>
            </a:extLst>
          </p:cNvPr>
          <p:cNvSpPr/>
          <p:nvPr/>
        </p:nvSpPr>
        <p:spPr>
          <a:xfrm>
            <a:off x="7170161" y="5090117"/>
            <a:ext cx="1942359" cy="2337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3F3586C1-E521-AE3F-5164-81C283510283}"/>
              </a:ext>
            </a:extLst>
          </p:cNvPr>
          <p:cNvSpPr/>
          <p:nvPr/>
        </p:nvSpPr>
        <p:spPr>
          <a:xfrm>
            <a:off x="8037459" y="4593984"/>
            <a:ext cx="360000" cy="3600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FA3AF24C-94FF-83E5-2C55-3F77E438E879}"/>
              </a:ext>
            </a:extLst>
          </p:cNvPr>
          <p:cNvSpPr/>
          <p:nvPr/>
        </p:nvSpPr>
        <p:spPr>
          <a:xfrm>
            <a:off x="8383469" y="4596758"/>
            <a:ext cx="360000" cy="3600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右矢印 299">
            <a:extLst>
              <a:ext uri="{FF2B5EF4-FFF2-40B4-BE49-F238E27FC236}">
                <a16:creationId xmlns:a16="http://schemas.microsoft.com/office/drawing/2014/main" id="{8BB0F3C6-E782-A37C-A927-287D7F161666}"/>
              </a:ext>
            </a:extLst>
          </p:cNvPr>
          <p:cNvSpPr/>
          <p:nvPr/>
        </p:nvSpPr>
        <p:spPr>
          <a:xfrm rot="5400000">
            <a:off x="11397830" y="3054303"/>
            <a:ext cx="465143" cy="237031"/>
          </a:xfrm>
          <a:prstGeom prst="rightArrow">
            <a:avLst/>
          </a:prstGeom>
          <a:solidFill>
            <a:srgbClr val="00B0F0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b="1" ker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CF58379C-944F-7A31-F0AE-5FC1FC7D0F70}"/>
              </a:ext>
            </a:extLst>
          </p:cNvPr>
          <p:cNvSpPr/>
          <p:nvPr/>
        </p:nvSpPr>
        <p:spPr>
          <a:xfrm>
            <a:off x="10102805" y="1906032"/>
            <a:ext cx="360000" cy="3600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F39F8A65-614F-14EB-370E-1FA8A30877B0}"/>
              </a:ext>
            </a:extLst>
          </p:cNvPr>
          <p:cNvSpPr/>
          <p:nvPr/>
        </p:nvSpPr>
        <p:spPr>
          <a:xfrm>
            <a:off x="7106482" y="2632512"/>
            <a:ext cx="1942522" cy="5174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DDFB2D94-BD67-19D0-928F-82FB0BAEF611}"/>
              </a:ext>
            </a:extLst>
          </p:cNvPr>
          <p:cNvSpPr/>
          <p:nvPr/>
        </p:nvSpPr>
        <p:spPr>
          <a:xfrm>
            <a:off x="7106645" y="2758808"/>
            <a:ext cx="1942359" cy="2337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77AD6E57-9CD3-1CEB-1D53-2D967FDD4715}"/>
              </a:ext>
            </a:extLst>
          </p:cNvPr>
          <p:cNvGrpSpPr/>
          <p:nvPr/>
        </p:nvGrpSpPr>
        <p:grpSpPr>
          <a:xfrm>
            <a:off x="11110176" y="1780562"/>
            <a:ext cx="432000" cy="838721"/>
            <a:chOff x="11110176" y="1780562"/>
            <a:chExt cx="432000" cy="838721"/>
          </a:xfrm>
        </p:grpSpPr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3FAC8E28-EF86-27C0-17D0-B823275B3170}"/>
                </a:ext>
              </a:extLst>
            </p:cNvPr>
            <p:cNvSpPr/>
            <p:nvPr/>
          </p:nvSpPr>
          <p:spPr>
            <a:xfrm>
              <a:off x="11362392" y="2475283"/>
              <a:ext cx="144000" cy="144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75FF96F2-96E1-8A4B-AEA6-C5FC913FB390}"/>
                </a:ext>
              </a:extLst>
            </p:cNvPr>
            <p:cNvSpPr/>
            <p:nvPr/>
          </p:nvSpPr>
          <p:spPr>
            <a:xfrm>
              <a:off x="11184265" y="2210929"/>
              <a:ext cx="288000" cy="288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楕円 43">
              <a:extLst>
                <a:ext uri="{FF2B5EF4-FFF2-40B4-BE49-F238E27FC236}">
                  <a16:creationId xmlns:a16="http://schemas.microsoft.com/office/drawing/2014/main" id="{F0374421-A416-68D5-7BB1-F08D1107B944}"/>
                </a:ext>
              </a:extLst>
            </p:cNvPr>
            <p:cNvSpPr/>
            <p:nvPr/>
          </p:nvSpPr>
          <p:spPr>
            <a:xfrm>
              <a:off x="11110176" y="1780562"/>
              <a:ext cx="432000" cy="432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5" name="爆発: 8 pt 44">
            <a:extLst>
              <a:ext uri="{FF2B5EF4-FFF2-40B4-BE49-F238E27FC236}">
                <a16:creationId xmlns:a16="http://schemas.microsoft.com/office/drawing/2014/main" id="{AFDF845B-3D80-20C3-A402-B88AB4F687C7}"/>
              </a:ext>
            </a:extLst>
          </p:cNvPr>
          <p:cNvSpPr/>
          <p:nvPr/>
        </p:nvSpPr>
        <p:spPr>
          <a:xfrm>
            <a:off x="8486441" y="2589932"/>
            <a:ext cx="409663" cy="32985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右矢印 299">
            <a:extLst>
              <a:ext uri="{FF2B5EF4-FFF2-40B4-BE49-F238E27FC236}">
                <a16:creationId xmlns:a16="http://schemas.microsoft.com/office/drawing/2014/main" id="{04C7C4FD-888B-B844-BE54-5129385D47C7}"/>
              </a:ext>
            </a:extLst>
          </p:cNvPr>
          <p:cNvSpPr/>
          <p:nvPr/>
        </p:nvSpPr>
        <p:spPr>
          <a:xfrm rot="5400000">
            <a:off x="8458700" y="3018962"/>
            <a:ext cx="465143" cy="237031"/>
          </a:xfrm>
          <a:prstGeom prst="rightArrow">
            <a:avLst/>
          </a:prstGeom>
          <a:solidFill>
            <a:srgbClr val="00B0F0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b="1" ker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爆発: 8 pt 46">
            <a:extLst>
              <a:ext uri="{FF2B5EF4-FFF2-40B4-BE49-F238E27FC236}">
                <a16:creationId xmlns:a16="http://schemas.microsoft.com/office/drawing/2014/main" id="{B54E901B-D2AE-D2B9-C1DC-511A7B196982}"/>
              </a:ext>
            </a:extLst>
          </p:cNvPr>
          <p:cNvSpPr/>
          <p:nvPr/>
        </p:nvSpPr>
        <p:spPr>
          <a:xfrm>
            <a:off x="7191206" y="2551928"/>
            <a:ext cx="409663" cy="32985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右矢印 299">
            <a:extLst>
              <a:ext uri="{FF2B5EF4-FFF2-40B4-BE49-F238E27FC236}">
                <a16:creationId xmlns:a16="http://schemas.microsoft.com/office/drawing/2014/main" id="{D737D612-CE18-EFC6-7365-BC98CC178F86}"/>
              </a:ext>
            </a:extLst>
          </p:cNvPr>
          <p:cNvSpPr/>
          <p:nvPr/>
        </p:nvSpPr>
        <p:spPr>
          <a:xfrm rot="5400000">
            <a:off x="7163465" y="2980958"/>
            <a:ext cx="465143" cy="237031"/>
          </a:xfrm>
          <a:prstGeom prst="rightArrow">
            <a:avLst/>
          </a:prstGeom>
          <a:solidFill>
            <a:srgbClr val="00B0F0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b="1" ker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楕円 55">
            <a:extLst>
              <a:ext uri="{FF2B5EF4-FFF2-40B4-BE49-F238E27FC236}">
                <a16:creationId xmlns:a16="http://schemas.microsoft.com/office/drawing/2014/main" id="{70532721-7CF7-0C1E-D235-E0C1AA941D2C}"/>
              </a:ext>
            </a:extLst>
          </p:cNvPr>
          <p:cNvSpPr/>
          <p:nvPr/>
        </p:nvSpPr>
        <p:spPr>
          <a:xfrm>
            <a:off x="11300768" y="4679027"/>
            <a:ext cx="360000" cy="3600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EB0640C8-8B6D-056B-305B-49D63D0627C3}"/>
              </a:ext>
            </a:extLst>
          </p:cNvPr>
          <p:cNvSpPr/>
          <p:nvPr/>
        </p:nvSpPr>
        <p:spPr>
          <a:xfrm>
            <a:off x="9885406" y="5039213"/>
            <a:ext cx="1942522" cy="5174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5FBBB5B4-91D7-68D3-97EA-7FF9CC788E55}"/>
              </a:ext>
            </a:extLst>
          </p:cNvPr>
          <p:cNvSpPr/>
          <p:nvPr/>
        </p:nvSpPr>
        <p:spPr>
          <a:xfrm>
            <a:off x="9885569" y="5165509"/>
            <a:ext cx="1942359" cy="2337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7" name="テキスト ボックス 926">
            <a:extLst>
              <a:ext uri="{FF2B5EF4-FFF2-40B4-BE49-F238E27FC236}">
                <a16:creationId xmlns:a16="http://schemas.microsoft.com/office/drawing/2014/main" id="{ADE16E51-895C-E533-8C89-5E9FA5A2980D}"/>
              </a:ext>
            </a:extLst>
          </p:cNvPr>
          <p:cNvSpPr txBox="1"/>
          <p:nvPr/>
        </p:nvSpPr>
        <p:spPr>
          <a:xfrm>
            <a:off x="7476592" y="1046826"/>
            <a:ext cx="1549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Good balance</a:t>
            </a:r>
          </a:p>
          <a:p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of transport</a:t>
            </a:r>
            <a:endParaRPr kumimoji="1"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28" name="テキスト ボックス 927">
            <a:extLst>
              <a:ext uri="{FF2B5EF4-FFF2-40B4-BE49-F238E27FC236}">
                <a16:creationId xmlns:a16="http://schemas.microsoft.com/office/drawing/2014/main" id="{E6F2E6B7-375A-044D-58AB-C22C916E3D8F}"/>
              </a:ext>
            </a:extLst>
          </p:cNvPr>
          <p:cNvSpPr txBox="1"/>
          <p:nvPr/>
        </p:nvSpPr>
        <p:spPr>
          <a:xfrm>
            <a:off x="10401184" y="1029767"/>
            <a:ext cx="1656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Poor PTL/CL contact</a:t>
            </a:r>
          </a:p>
        </p:txBody>
      </p:sp>
      <p:sp>
        <p:nvSpPr>
          <p:cNvPr id="929" name="テキスト ボックス 928">
            <a:extLst>
              <a:ext uri="{FF2B5EF4-FFF2-40B4-BE49-F238E27FC236}">
                <a16:creationId xmlns:a16="http://schemas.microsoft.com/office/drawing/2014/main" id="{CFF12F91-59CD-724A-7E62-7E30C1B9CEBB}"/>
              </a:ext>
            </a:extLst>
          </p:cNvPr>
          <p:cNvSpPr txBox="1"/>
          <p:nvPr/>
        </p:nvSpPr>
        <p:spPr>
          <a:xfrm>
            <a:off x="7526082" y="3511383"/>
            <a:ext cx="1942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Dense PTL blocks water transport</a:t>
            </a:r>
          </a:p>
        </p:txBody>
      </p:sp>
      <p:sp>
        <p:nvSpPr>
          <p:cNvPr id="930" name="テキスト ボックス 929">
            <a:extLst>
              <a:ext uri="{FF2B5EF4-FFF2-40B4-BE49-F238E27FC236}">
                <a16:creationId xmlns:a16="http://schemas.microsoft.com/office/drawing/2014/main" id="{0C14B27D-6DD7-F3E7-183A-8167B64AA68B}"/>
              </a:ext>
            </a:extLst>
          </p:cNvPr>
          <p:cNvSpPr txBox="1"/>
          <p:nvPr/>
        </p:nvSpPr>
        <p:spPr>
          <a:xfrm>
            <a:off x="10354718" y="3466472"/>
            <a:ext cx="1837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Bubbles blocks water transport</a:t>
            </a:r>
          </a:p>
        </p:txBody>
      </p:sp>
      <p:sp>
        <p:nvSpPr>
          <p:cNvPr id="931" name="楕円 930">
            <a:extLst>
              <a:ext uri="{FF2B5EF4-FFF2-40B4-BE49-F238E27FC236}">
                <a16:creationId xmlns:a16="http://schemas.microsoft.com/office/drawing/2014/main" id="{B6FFDCC5-DD37-45E4-15C5-9D7595B9C470}"/>
              </a:ext>
            </a:extLst>
          </p:cNvPr>
          <p:cNvSpPr/>
          <p:nvPr/>
        </p:nvSpPr>
        <p:spPr>
          <a:xfrm>
            <a:off x="7078328" y="1109558"/>
            <a:ext cx="360000" cy="3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37" name="グループ化 936">
            <a:extLst>
              <a:ext uri="{FF2B5EF4-FFF2-40B4-BE49-F238E27FC236}">
                <a16:creationId xmlns:a16="http://schemas.microsoft.com/office/drawing/2014/main" id="{CC3FC366-EE01-403C-F711-B539FD2B8C49}"/>
              </a:ext>
            </a:extLst>
          </p:cNvPr>
          <p:cNvGrpSpPr/>
          <p:nvPr/>
        </p:nvGrpSpPr>
        <p:grpSpPr>
          <a:xfrm>
            <a:off x="9665031" y="1038052"/>
            <a:ext cx="867821" cy="510110"/>
            <a:chOff x="5571079" y="-118306"/>
            <a:chExt cx="867821" cy="867821"/>
          </a:xfrm>
        </p:grpSpPr>
        <p:cxnSp>
          <p:nvCxnSpPr>
            <p:cNvPr id="933" name="直線コネクタ 932">
              <a:extLst>
                <a:ext uri="{FF2B5EF4-FFF2-40B4-BE49-F238E27FC236}">
                  <a16:creationId xmlns:a16="http://schemas.microsoft.com/office/drawing/2014/main" id="{199005D7-6212-628D-0095-A28E9D24BB9F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5571079" y="315605"/>
              <a:ext cx="86782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6" name="直線コネクタ 935">
              <a:extLst>
                <a:ext uri="{FF2B5EF4-FFF2-40B4-BE49-F238E27FC236}">
                  <a16:creationId xmlns:a16="http://schemas.microsoft.com/office/drawing/2014/main" id="{7D593FAA-586A-E35B-B3B7-B40E611B502D}"/>
                </a:ext>
              </a:extLst>
            </p:cNvPr>
            <p:cNvCxnSpPr>
              <a:cxnSpLocks/>
            </p:cNvCxnSpPr>
            <p:nvPr/>
          </p:nvCxnSpPr>
          <p:spPr>
            <a:xfrm rot="18900000" flipV="1">
              <a:off x="5571079" y="315605"/>
              <a:ext cx="86782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8" name="グループ化 937">
            <a:extLst>
              <a:ext uri="{FF2B5EF4-FFF2-40B4-BE49-F238E27FC236}">
                <a16:creationId xmlns:a16="http://schemas.microsoft.com/office/drawing/2014/main" id="{A4F3F339-F4EF-F66C-B5F1-4E323822CA21}"/>
              </a:ext>
            </a:extLst>
          </p:cNvPr>
          <p:cNvGrpSpPr/>
          <p:nvPr/>
        </p:nvGrpSpPr>
        <p:grpSpPr>
          <a:xfrm>
            <a:off x="6883230" y="3513648"/>
            <a:ext cx="867821" cy="510110"/>
            <a:chOff x="5571079" y="-118306"/>
            <a:chExt cx="867821" cy="867821"/>
          </a:xfrm>
        </p:grpSpPr>
        <p:cxnSp>
          <p:nvCxnSpPr>
            <p:cNvPr id="939" name="直線コネクタ 938">
              <a:extLst>
                <a:ext uri="{FF2B5EF4-FFF2-40B4-BE49-F238E27FC236}">
                  <a16:creationId xmlns:a16="http://schemas.microsoft.com/office/drawing/2014/main" id="{E653AEF1-D058-1E78-0F17-74D7BB94F4FF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5571079" y="315605"/>
              <a:ext cx="86782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直線コネクタ 939">
              <a:extLst>
                <a:ext uri="{FF2B5EF4-FFF2-40B4-BE49-F238E27FC236}">
                  <a16:creationId xmlns:a16="http://schemas.microsoft.com/office/drawing/2014/main" id="{F098A952-D5D2-4280-31D1-8A974E81CBB5}"/>
                </a:ext>
              </a:extLst>
            </p:cNvPr>
            <p:cNvCxnSpPr>
              <a:cxnSpLocks/>
            </p:cNvCxnSpPr>
            <p:nvPr/>
          </p:nvCxnSpPr>
          <p:spPr>
            <a:xfrm rot="18900000" flipV="1">
              <a:off x="5571079" y="315605"/>
              <a:ext cx="86782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1" name="グループ化 940">
            <a:extLst>
              <a:ext uri="{FF2B5EF4-FFF2-40B4-BE49-F238E27FC236}">
                <a16:creationId xmlns:a16="http://schemas.microsoft.com/office/drawing/2014/main" id="{2B1E0E0D-8ABE-7D4A-2921-23AF689FF876}"/>
              </a:ext>
            </a:extLst>
          </p:cNvPr>
          <p:cNvGrpSpPr/>
          <p:nvPr/>
        </p:nvGrpSpPr>
        <p:grpSpPr>
          <a:xfrm>
            <a:off x="9741049" y="3474318"/>
            <a:ext cx="867821" cy="510110"/>
            <a:chOff x="5571079" y="-118306"/>
            <a:chExt cx="867821" cy="867821"/>
          </a:xfrm>
        </p:grpSpPr>
        <p:cxnSp>
          <p:nvCxnSpPr>
            <p:cNvPr id="942" name="直線コネクタ 941">
              <a:extLst>
                <a:ext uri="{FF2B5EF4-FFF2-40B4-BE49-F238E27FC236}">
                  <a16:creationId xmlns:a16="http://schemas.microsoft.com/office/drawing/2014/main" id="{DEA893C4-10E4-7A94-7C61-03B4F01C7B9B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5571079" y="315605"/>
              <a:ext cx="86782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3" name="直線コネクタ 942">
              <a:extLst>
                <a:ext uri="{FF2B5EF4-FFF2-40B4-BE49-F238E27FC236}">
                  <a16:creationId xmlns:a16="http://schemas.microsoft.com/office/drawing/2014/main" id="{5252F22B-5143-B734-1B80-00AC586E5A8B}"/>
                </a:ext>
              </a:extLst>
            </p:cNvPr>
            <p:cNvCxnSpPr>
              <a:cxnSpLocks/>
            </p:cNvCxnSpPr>
            <p:nvPr/>
          </p:nvCxnSpPr>
          <p:spPr>
            <a:xfrm rot="18900000" flipV="1">
              <a:off x="5571079" y="315605"/>
              <a:ext cx="86782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1E9EB95-2F99-A452-7377-09A9561E4791}"/>
              </a:ext>
            </a:extLst>
          </p:cNvPr>
          <p:cNvSpPr/>
          <p:nvPr/>
        </p:nvSpPr>
        <p:spPr>
          <a:xfrm>
            <a:off x="3812270" y="3022862"/>
            <a:ext cx="431174" cy="110830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BF89D42-B04F-30CC-2340-E9931EBDBFE5}"/>
              </a:ext>
            </a:extLst>
          </p:cNvPr>
          <p:cNvCxnSpPr>
            <a:cxnSpLocks/>
          </p:cNvCxnSpPr>
          <p:nvPr/>
        </p:nvCxnSpPr>
        <p:spPr>
          <a:xfrm flipH="1">
            <a:off x="4194012" y="1604503"/>
            <a:ext cx="2827717" cy="13949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4F26404-2D66-1B0D-3051-8A6917681A4E}"/>
              </a:ext>
            </a:extLst>
          </p:cNvPr>
          <p:cNvCxnSpPr>
            <a:cxnSpLocks/>
          </p:cNvCxnSpPr>
          <p:nvPr/>
        </p:nvCxnSpPr>
        <p:spPr>
          <a:xfrm flipH="1">
            <a:off x="4257191" y="3251587"/>
            <a:ext cx="2741375" cy="9039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449C337-0101-39F4-92E0-137C65679CB6}"/>
              </a:ext>
            </a:extLst>
          </p:cNvPr>
          <p:cNvSpPr txBox="1"/>
          <p:nvPr/>
        </p:nvSpPr>
        <p:spPr>
          <a:xfrm>
            <a:off x="7145999" y="225049"/>
            <a:ext cx="4868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Variations in local structure and transport phenomena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3F0D9B5C-1241-BA5D-0AAA-3AA216EFC2C1}"/>
              </a:ext>
            </a:extLst>
          </p:cNvPr>
          <p:cNvGrpSpPr/>
          <p:nvPr/>
        </p:nvGrpSpPr>
        <p:grpSpPr>
          <a:xfrm flipH="1">
            <a:off x="7564593" y="1791744"/>
            <a:ext cx="432000" cy="838721"/>
            <a:chOff x="11110176" y="1780562"/>
            <a:chExt cx="432000" cy="838721"/>
          </a:xfrm>
        </p:grpSpPr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FCF707C2-9DBD-BFC1-FEB3-3411F80E0219}"/>
                </a:ext>
              </a:extLst>
            </p:cNvPr>
            <p:cNvSpPr/>
            <p:nvPr/>
          </p:nvSpPr>
          <p:spPr>
            <a:xfrm>
              <a:off x="11362392" y="2475283"/>
              <a:ext cx="144000" cy="144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7256A853-F9B4-B8A0-B1CB-3F6F0CCEACCC}"/>
                </a:ext>
              </a:extLst>
            </p:cNvPr>
            <p:cNvSpPr/>
            <p:nvPr/>
          </p:nvSpPr>
          <p:spPr>
            <a:xfrm>
              <a:off x="11184265" y="2210929"/>
              <a:ext cx="288000" cy="288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21F1EC47-D3E2-7BAB-BA63-486CE4C5EA95}"/>
                </a:ext>
              </a:extLst>
            </p:cNvPr>
            <p:cNvSpPr/>
            <p:nvPr/>
          </p:nvSpPr>
          <p:spPr>
            <a:xfrm>
              <a:off x="11110176" y="1780562"/>
              <a:ext cx="432000" cy="432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36F07C5-57B7-3F40-6D5B-B88901691DB4}"/>
              </a:ext>
            </a:extLst>
          </p:cNvPr>
          <p:cNvGrpSpPr/>
          <p:nvPr/>
        </p:nvGrpSpPr>
        <p:grpSpPr>
          <a:xfrm>
            <a:off x="8151076" y="1805962"/>
            <a:ext cx="432000" cy="838721"/>
            <a:chOff x="11110176" y="1780562"/>
            <a:chExt cx="432000" cy="838721"/>
          </a:xfrm>
        </p:grpSpPr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879454BE-8D62-A4F3-1219-6DE8E2700479}"/>
                </a:ext>
              </a:extLst>
            </p:cNvPr>
            <p:cNvSpPr/>
            <p:nvPr/>
          </p:nvSpPr>
          <p:spPr>
            <a:xfrm>
              <a:off x="11362392" y="2475283"/>
              <a:ext cx="144000" cy="144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2" name="楕円 931">
              <a:extLst>
                <a:ext uri="{FF2B5EF4-FFF2-40B4-BE49-F238E27FC236}">
                  <a16:creationId xmlns:a16="http://schemas.microsoft.com/office/drawing/2014/main" id="{F471F1A5-0E04-8A0A-0307-5B163499FD64}"/>
                </a:ext>
              </a:extLst>
            </p:cNvPr>
            <p:cNvSpPr/>
            <p:nvPr/>
          </p:nvSpPr>
          <p:spPr>
            <a:xfrm>
              <a:off x="11184265" y="2210929"/>
              <a:ext cx="288000" cy="288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4" name="楕円 933">
              <a:extLst>
                <a:ext uri="{FF2B5EF4-FFF2-40B4-BE49-F238E27FC236}">
                  <a16:creationId xmlns:a16="http://schemas.microsoft.com/office/drawing/2014/main" id="{A00F257A-02E9-EE6E-3CA3-20311AD12891}"/>
                </a:ext>
              </a:extLst>
            </p:cNvPr>
            <p:cNvSpPr/>
            <p:nvPr/>
          </p:nvSpPr>
          <p:spPr>
            <a:xfrm>
              <a:off x="11110176" y="1780562"/>
              <a:ext cx="432000" cy="432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35" name="楕円 934">
            <a:extLst>
              <a:ext uri="{FF2B5EF4-FFF2-40B4-BE49-F238E27FC236}">
                <a16:creationId xmlns:a16="http://schemas.microsoft.com/office/drawing/2014/main" id="{15E91CC7-F914-0BF1-8188-4D69ECC52F22}"/>
              </a:ext>
            </a:extLst>
          </p:cNvPr>
          <p:cNvSpPr/>
          <p:nvPr/>
        </p:nvSpPr>
        <p:spPr>
          <a:xfrm>
            <a:off x="7310818" y="4607027"/>
            <a:ext cx="360000" cy="3600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4" name="楕円 943">
            <a:extLst>
              <a:ext uri="{FF2B5EF4-FFF2-40B4-BE49-F238E27FC236}">
                <a16:creationId xmlns:a16="http://schemas.microsoft.com/office/drawing/2014/main" id="{4ECAF05B-0B4D-C53F-2C9B-88A9A2BA11B9}"/>
              </a:ext>
            </a:extLst>
          </p:cNvPr>
          <p:cNvSpPr/>
          <p:nvPr/>
        </p:nvSpPr>
        <p:spPr>
          <a:xfrm>
            <a:off x="7656828" y="4609801"/>
            <a:ext cx="360000" cy="3600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5" name="楕円 954">
            <a:extLst>
              <a:ext uri="{FF2B5EF4-FFF2-40B4-BE49-F238E27FC236}">
                <a16:creationId xmlns:a16="http://schemas.microsoft.com/office/drawing/2014/main" id="{14600BCA-17D1-4B73-836D-3256AEEECBAC}"/>
              </a:ext>
            </a:extLst>
          </p:cNvPr>
          <p:cNvSpPr/>
          <p:nvPr/>
        </p:nvSpPr>
        <p:spPr>
          <a:xfrm>
            <a:off x="10160226" y="4691912"/>
            <a:ext cx="360000" cy="3600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67AF47B8-472A-378F-7832-E5B92A37EB7B}"/>
              </a:ext>
            </a:extLst>
          </p:cNvPr>
          <p:cNvGrpSpPr/>
          <p:nvPr/>
        </p:nvGrpSpPr>
        <p:grpSpPr>
          <a:xfrm>
            <a:off x="7329610" y="4158658"/>
            <a:ext cx="1676648" cy="325143"/>
            <a:chOff x="12367089" y="4177801"/>
            <a:chExt cx="1676648" cy="325143"/>
          </a:xfrm>
        </p:grpSpPr>
        <p:sp>
          <p:nvSpPr>
            <p:cNvPr id="957" name="右矢印 299">
              <a:extLst>
                <a:ext uri="{FF2B5EF4-FFF2-40B4-BE49-F238E27FC236}">
                  <a16:creationId xmlns:a16="http://schemas.microsoft.com/office/drawing/2014/main" id="{C27C5F21-CF70-2A14-061E-4EC8BADCEC92}"/>
                </a:ext>
              </a:extLst>
            </p:cNvPr>
            <p:cNvSpPr/>
            <p:nvPr/>
          </p:nvSpPr>
          <p:spPr>
            <a:xfrm rot="5400000">
              <a:off x="13758612" y="4221857"/>
              <a:ext cx="325143" cy="237031"/>
            </a:xfrm>
            <a:prstGeom prst="rightArrow">
              <a:avLst/>
            </a:prstGeom>
            <a:solidFill>
              <a:srgbClr val="00B0F0"/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958" name="グループ化 957">
              <a:extLst>
                <a:ext uri="{FF2B5EF4-FFF2-40B4-BE49-F238E27FC236}">
                  <a16:creationId xmlns:a16="http://schemas.microsoft.com/office/drawing/2014/main" id="{806B46C3-64DE-4674-B666-DB42732BF3EC}"/>
                </a:ext>
              </a:extLst>
            </p:cNvPr>
            <p:cNvGrpSpPr/>
            <p:nvPr/>
          </p:nvGrpSpPr>
          <p:grpSpPr>
            <a:xfrm>
              <a:off x="13806705" y="4238625"/>
              <a:ext cx="237032" cy="120813"/>
              <a:chOff x="12917714" y="4539305"/>
              <a:chExt cx="711200" cy="468707"/>
            </a:xfrm>
          </p:grpSpPr>
          <p:cxnSp>
            <p:nvCxnSpPr>
              <p:cNvPr id="959" name="直線コネクタ 958">
                <a:extLst>
                  <a:ext uri="{FF2B5EF4-FFF2-40B4-BE49-F238E27FC236}">
                    <a16:creationId xmlns:a16="http://schemas.microsoft.com/office/drawing/2014/main" id="{857D25A0-9175-4470-BDAE-2E4586CC82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>
                <a:extLst>
                  <a:ext uri="{FF2B5EF4-FFF2-40B4-BE49-F238E27FC236}">
                    <a16:creationId xmlns:a16="http://schemas.microsoft.com/office/drawing/2014/main" id="{4DEBDAA5-C129-9A37-C625-A9428513DE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右矢印 299">
              <a:extLst>
                <a:ext uri="{FF2B5EF4-FFF2-40B4-BE49-F238E27FC236}">
                  <a16:creationId xmlns:a16="http://schemas.microsoft.com/office/drawing/2014/main" id="{56941685-4CF5-E36C-4F52-D18AB15F2C9F}"/>
                </a:ext>
              </a:extLst>
            </p:cNvPr>
            <p:cNvSpPr/>
            <p:nvPr/>
          </p:nvSpPr>
          <p:spPr>
            <a:xfrm rot="5400000">
              <a:off x="13415724" y="4221857"/>
              <a:ext cx="325143" cy="237031"/>
            </a:xfrm>
            <a:prstGeom prst="rightArrow">
              <a:avLst/>
            </a:prstGeom>
            <a:solidFill>
              <a:srgbClr val="00B0F0"/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0A2BADCF-ABBE-D046-D376-258F4DD92AFA}"/>
                </a:ext>
              </a:extLst>
            </p:cNvPr>
            <p:cNvGrpSpPr/>
            <p:nvPr/>
          </p:nvGrpSpPr>
          <p:grpSpPr>
            <a:xfrm>
              <a:off x="13463817" y="4238625"/>
              <a:ext cx="237032" cy="120813"/>
              <a:chOff x="12917714" y="4539305"/>
              <a:chExt cx="711200" cy="468707"/>
            </a:xfrm>
          </p:grpSpPr>
          <p:cxnSp>
            <p:nvCxnSpPr>
              <p:cNvPr id="68" name="直線コネクタ 67">
                <a:extLst>
                  <a:ext uri="{FF2B5EF4-FFF2-40B4-BE49-F238E27FC236}">
                    <a16:creationId xmlns:a16="http://schemas.microsoft.com/office/drawing/2014/main" id="{1F4EF7B8-B367-5060-AFF9-0B994CAF14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>
                <a:extLst>
                  <a:ext uri="{FF2B5EF4-FFF2-40B4-BE49-F238E27FC236}">
                    <a16:creationId xmlns:a16="http://schemas.microsoft.com/office/drawing/2014/main" id="{8D20B371-2683-A011-C85C-047EF67663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右矢印 299">
              <a:extLst>
                <a:ext uri="{FF2B5EF4-FFF2-40B4-BE49-F238E27FC236}">
                  <a16:creationId xmlns:a16="http://schemas.microsoft.com/office/drawing/2014/main" id="{178EAA0B-A072-4F2E-F7B0-3F3303E5BD89}"/>
                </a:ext>
              </a:extLst>
            </p:cNvPr>
            <p:cNvSpPr/>
            <p:nvPr/>
          </p:nvSpPr>
          <p:spPr>
            <a:xfrm rot="5400000">
              <a:off x="13052699" y="4221857"/>
              <a:ext cx="325143" cy="237031"/>
            </a:xfrm>
            <a:prstGeom prst="rightArrow">
              <a:avLst/>
            </a:prstGeom>
            <a:solidFill>
              <a:srgbClr val="00B0F0"/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72" name="グループ化 71">
              <a:extLst>
                <a:ext uri="{FF2B5EF4-FFF2-40B4-BE49-F238E27FC236}">
                  <a16:creationId xmlns:a16="http://schemas.microsoft.com/office/drawing/2014/main" id="{91E31C12-01FA-48D1-7BB3-186E51BED48D}"/>
                </a:ext>
              </a:extLst>
            </p:cNvPr>
            <p:cNvGrpSpPr/>
            <p:nvPr/>
          </p:nvGrpSpPr>
          <p:grpSpPr>
            <a:xfrm>
              <a:off x="13100792" y="4238625"/>
              <a:ext cx="237032" cy="120813"/>
              <a:chOff x="12917714" y="4539305"/>
              <a:chExt cx="711200" cy="468707"/>
            </a:xfrm>
          </p:grpSpPr>
          <p:cxnSp>
            <p:nvCxnSpPr>
              <p:cNvPr id="73" name="直線コネクタ 72">
                <a:extLst>
                  <a:ext uri="{FF2B5EF4-FFF2-40B4-BE49-F238E27FC236}">
                    <a16:creationId xmlns:a16="http://schemas.microsoft.com/office/drawing/2014/main" id="{D0461792-F333-AE26-34C5-631316A639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>
                <a:extLst>
                  <a:ext uri="{FF2B5EF4-FFF2-40B4-BE49-F238E27FC236}">
                    <a16:creationId xmlns:a16="http://schemas.microsoft.com/office/drawing/2014/main" id="{CDE0AB59-6505-AEB9-13AD-C85005A254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右矢印 299">
              <a:extLst>
                <a:ext uri="{FF2B5EF4-FFF2-40B4-BE49-F238E27FC236}">
                  <a16:creationId xmlns:a16="http://schemas.microsoft.com/office/drawing/2014/main" id="{70CAF30A-4ED8-433E-6353-AC1228EA2920}"/>
                </a:ext>
              </a:extLst>
            </p:cNvPr>
            <p:cNvSpPr/>
            <p:nvPr/>
          </p:nvSpPr>
          <p:spPr>
            <a:xfrm rot="5400000">
              <a:off x="12686058" y="4221857"/>
              <a:ext cx="325143" cy="237031"/>
            </a:xfrm>
            <a:prstGeom prst="rightArrow">
              <a:avLst/>
            </a:prstGeom>
            <a:solidFill>
              <a:srgbClr val="00B0F0"/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77" name="グループ化 76">
              <a:extLst>
                <a:ext uri="{FF2B5EF4-FFF2-40B4-BE49-F238E27FC236}">
                  <a16:creationId xmlns:a16="http://schemas.microsoft.com/office/drawing/2014/main" id="{20F2DCC5-07A2-1C95-6C3D-9B3D08C30544}"/>
                </a:ext>
              </a:extLst>
            </p:cNvPr>
            <p:cNvGrpSpPr/>
            <p:nvPr/>
          </p:nvGrpSpPr>
          <p:grpSpPr>
            <a:xfrm>
              <a:off x="12734151" y="4238625"/>
              <a:ext cx="237032" cy="120813"/>
              <a:chOff x="12917714" y="4539305"/>
              <a:chExt cx="711200" cy="468707"/>
            </a:xfrm>
          </p:grpSpPr>
          <p:cxnSp>
            <p:nvCxnSpPr>
              <p:cNvPr id="78" name="直線コネクタ 77">
                <a:extLst>
                  <a:ext uri="{FF2B5EF4-FFF2-40B4-BE49-F238E27FC236}">
                    <a16:creationId xmlns:a16="http://schemas.microsoft.com/office/drawing/2014/main" id="{7F409062-C51E-14AB-EB6A-32E101349E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78">
                <a:extLst>
                  <a:ext uri="{FF2B5EF4-FFF2-40B4-BE49-F238E27FC236}">
                    <a16:creationId xmlns:a16="http://schemas.microsoft.com/office/drawing/2014/main" id="{D47CFFA7-26DA-D959-A52C-1A2E93BB6A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右矢印 299">
              <a:extLst>
                <a:ext uri="{FF2B5EF4-FFF2-40B4-BE49-F238E27FC236}">
                  <a16:creationId xmlns:a16="http://schemas.microsoft.com/office/drawing/2014/main" id="{12FB9EDB-15F9-1D2F-74FC-C2F8D42A2B5B}"/>
                </a:ext>
              </a:extLst>
            </p:cNvPr>
            <p:cNvSpPr/>
            <p:nvPr/>
          </p:nvSpPr>
          <p:spPr>
            <a:xfrm rot="5400000">
              <a:off x="12323033" y="4221857"/>
              <a:ext cx="325143" cy="237031"/>
            </a:xfrm>
            <a:prstGeom prst="rightArrow">
              <a:avLst/>
            </a:prstGeom>
            <a:solidFill>
              <a:srgbClr val="00B0F0"/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2" name="グループ化 81">
              <a:extLst>
                <a:ext uri="{FF2B5EF4-FFF2-40B4-BE49-F238E27FC236}">
                  <a16:creationId xmlns:a16="http://schemas.microsoft.com/office/drawing/2014/main" id="{9A1180FC-08B8-F7F0-D98D-B313376DE54A}"/>
                </a:ext>
              </a:extLst>
            </p:cNvPr>
            <p:cNvGrpSpPr/>
            <p:nvPr/>
          </p:nvGrpSpPr>
          <p:grpSpPr>
            <a:xfrm>
              <a:off x="12371126" y="4238625"/>
              <a:ext cx="237032" cy="120813"/>
              <a:chOff x="12917714" y="4539305"/>
              <a:chExt cx="711200" cy="468707"/>
            </a:xfrm>
          </p:grpSpPr>
          <p:cxnSp>
            <p:nvCxnSpPr>
              <p:cNvPr id="83" name="直線コネクタ 82">
                <a:extLst>
                  <a:ext uri="{FF2B5EF4-FFF2-40B4-BE49-F238E27FC236}">
                    <a16:creationId xmlns:a16="http://schemas.microsoft.com/office/drawing/2014/main" id="{3A4D1678-8BF7-A2A4-7F9D-690D803C0F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>
                <a:extLst>
                  <a:ext uri="{FF2B5EF4-FFF2-40B4-BE49-F238E27FC236}">
                    <a16:creationId xmlns:a16="http://schemas.microsoft.com/office/drawing/2014/main" id="{686699B8-7628-B479-8865-6A0A663301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1FF6B29B-62F6-3B92-C74E-180AE5E85DDC}"/>
              </a:ext>
            </a:extLst>
          </p:cNvPr>
          <p:cNvGrpSpPr/>
          <p:nvPr/>
        </p:nvGrpSpPr>
        <p:grpSpPr>
          <a:xfrm>
            <a:off x="10018343" y="4169114"/>
            <a:ext cx="1676648" cy="325143"/>
            <a:chOff x="12367089" y="4177801"/>
            <a:chExt cx="1676648" cy="325143"/>
          </a:xfrm>
        </p:grpSpPr>
        <p:sp>
          <p:nvSpPr>
            <p:cNvPr id="87" name="右矢印 299">
              <a:extLst>
                <a:ext uri="{FF2B5EF4-FFF2-40B4-BE49-F238E27FC236}">
                  <a16:creationId xmlns:a16="http://schemas.microsoft.com/office/drawing/2014/main" id="{A107E54A-D001-D1AD-5F2E-E961FB06627A}"/>
                </a:ext>
              </a:extLst>
            </p:cNvPr>
            <p:cNvSpPr/>
            <p:nvPr/>
          </p:nvSpPr>
          <p:spPr>
            <a:xfrm rot="5400000">
              <a:off x="13758612" y="4221857"/>
              <a:ext cx="325143" cy="237031"/>
            </a:xfrm>
            <a:prstGeom prst="rightArrow">
              <a:avLst/>
            </a:prstGeom>
            <a:solidFill>
              <a:srgbClr val="00B0F0"/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345219B3-DC43-E9DA-8152-CD57280BFA99}"/>
                </a:ext>
              </a:extLst>
            </p:cNvPr>
            <p:cNvGrpSpPr/>
            <p:nvPr/>
          </p:nvGrpSpPr>
          <p:grpSpPr>
            <a:xfrm>
              <a:off x="13806705" y="4238625"/>
              <a:ext cx="237032" cy="120813"/>
              <a:chOff x="12917714" y="4539305"/>
              <a:chExt cx="711200" cy="468707"/>
            </a:xfrm>
          </p:grpSpPr>
          <p:cxnSp>
            <p:nvCxnSpPr>
              <p:cNvPr id="105" name="直線コネクタ 104">
                <a:extLst>
                  <a:ext uri="{FF2B5EF4-FFF2-40B4-BE49-F238E27FC236}">
                    <a16:creationId xmlns:a16="http://schemas.microsoft.com/office/drawing/2014/main" id="{82D019A8-96D2-AFA1-8A86-94A194552F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線コネクタ 105">
                <a:extLst>
                  <a:ext uri="{FF2B5EF4-FFF2-40B4-BE49-F238E27FC236}">
                    <a16:creationId xmlns:a16="http://schemas.microsoft.com/office/drawing/2014/main" id="{A2F760D5-7839-8E2B-053F-ACC69AEE93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右矢印 299">
              <a:extLst>
                <a:ext uri="{FF2B5EF4-FFF2-40B4-BE49-F238E27FC236}">
                  <a16:creationId xmlns:a16="http://schemas.microsoft.com/office/drawing/2014/main" id="{02F9E2E4-D7B0-F0AA-65D1-6F817BF1FEC7}"/>
                </a:ext>
              </a:extLst>
            </p:cNvPr>
            <p:cNvSpPr/>
            <p:nvPr/>
          </p:nvSpPr>
          <p:spPr>
            <a:xfrm rot="5400000">
              <a:off x="13415724" y="4221857"/>
              <a:ext cx="325143" cy="237031"/>
            </a:xfrm>
            <a:prstGeom prst="rightArrow">
              <a:avLst/>
            </a:prstGeom>
            <a:solidFill>
              <a:srgbClr val="00B0F0"/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90" name="グループ化 89">
              <a:extLst>
                <a:ext uri="{FF2B5EF4-FFF2-40B4-BE49-F238E27FC236}">
                  <a16:creationId xmlns:a16="http://schemas.microsoft.com/office/drawing/2014/main" id="{888D531D-72B6-C90F-37FA-98BD69639EBF}"/>
                </a:ext>
              </a:extLst>
            </p:cNvPr>
            <p:cNvGrpSpPr/>
            <p:nvPr/>
          </p:nvGrpSpPr>
          <p:grpSpPr>
            <a:xfrm>
              <a:off x="13463817" y="4238625"/>
              <a:ext cx="237032" cy="120813"/>
              <a:chOff x="12917714" y="4539305"/>
              <a:chExt cx="711200" cy="468707"/>
            </a:xfrm>
          </p:grpSpPr>
          <p:cxnSp>
            <p:nvCxnSpPr>
              <p:cNvPr id="103" name="直線コネクタ 102">
                <a:extLst>
                  <a:ext uri="{FF2B5EF4-FFF2-40B4-BE49-F238E27FC236}">
                    <a16:creationId xmlns:a16="http://schemas.microsoft.com/office/drawing/2014/main" id="{CDD15C48-6368-1250-9E2F-D4D048E8F4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コネクタ 103">
                <a:extLst>
                  <a:ext uri="{FF2B5EF4-FFF2-40B4-BE49-F238E27FC236}">
                    <a16:creationId xmlns:a16="http://schemas.microsoft.com/office/drawing/2014/main" id="{136D6B6A-3262-557A-4D17-FDA4ABEA5E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右矢印 299">
              <a:extLst>
                <a:ext uri="{FF2B5EF4-FFF2-40B4-BE49-F238E27FC236}">
                  <a16:creationId xmlns:a16="http://schemas.microsoft.com/office/drawing/2014/main" id="{90718FD4-6193-C9E6-97B0-265F7301F829}"/>
                </a:ext>
              </a:extLst>
            </p:cNvPr>
            <p:cNvSpPr/>
            <p:nvPr/>
          </p:nvSpPr>
          <p:spPr>
            <a:xfrm rot="5400000">
              <a:off x="13052699" y="4221857"/>
              <a:ext cx="325143" cy="237031"/>
            </a:xfrm>
            <a:prstGeom prst="rightArrow">
              <a:avLst/>
            </a:prstGeom>
            <a:solidFill>
              <a:srgbClr val="00B0F0"/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92" name="グループ化 91">
              <a:extLst>
                <a:ext uri="{FF2B5EF4-FFF2-40B4-BE49-F238E27FC236}">
                  <a16:creationId xmlns:a16="http://schemas.microsoft.com/office/drawing/2014/main" id="{4711738D-80E2-CB78-8CFD-6CF73A7756B1}"/>
                </a:ext>
              </a:extLst>
            </p:cNvPr>
            <p:cNvGrpSpPr/>
            <p:nvPr/>
          </p:nvGrpSpPr>
          <p:grpSpPr>
            <a:xfrm>
              <a:off x="13100792" y="4238625"/>
              <a:ext cx="237032" cy="120813"/>
              <a:chOff x="12917714" y="4539305"/>
              <a:chExt cx="711200" cy="468707"/>
            </a:xfrm>
          </p:grpSpPr>
          <p:cxnSp>
            <p:nvCxnSpPr>
              <p:cNvPr id="101" name="直線コネクタ 100">
                <a:extLst>
                  <a:ext uri="{FF2B5EF4-FFF2-40B4-BE49-F238E27FC236}">
                    <a16:creationId xmlns:a16="http://schemas.microsoft.com/office/drawing/2014/main" id="{BB860F7F-CC57-1832-17E7-AC1F538F9B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コネクタ 101">
                <a:extLst>
                  <a:ext uri="{FF2B5EF4-FFF2-40B4-BE49-F238E27FC236}">
                    <a16:creationId xmlns:a16="http://schemas.microsoft.com/office/drawing/2014/main" id="{7CC0BDB2-2FF1-54CE-640D-188BDDF37B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右矢印 299">
              <a:extLst>
                <a:ext uri="{FF2B5EF4-FFF2-40B4-BE49-F238E27FC236}">
                  <a16:creationId xmlns:a16="http://schemas.microsoft.com/office/drawing/2014/main" id="{01DE4C44-0AB6-FD13-8BCB-6E957F5DB9E5}"/>
                </a:ext>
              </a:extLst>
            </p:cNvPr>
            <p:cNvSpPr/>
            <p:nvPr/>
          </p:nvSpPr>
          <p:spPr>
            <a:xfrm rot="5400000">
              <a:off x="12686058" y="4221857"/>
              <a:ext cx="325143" cy="237031"/>
            </a:xfrm>
            <a:prstGeom prst="rightArrow">
              <a:avLst/>
            </a:prstGeom>
            <a:solidFill>
              <a:srgbClr val="00B0F0"/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94" name="グループ化 93">
              <a:extLst>
                <a:ext uri="{FF2B5EF4-FFF2-40B4-BE49-F238E27FC236}">
                  <a16:creationId xmlns:a16="http://schemas.microsoft.com/office/drawing/2014/main" id="{381BE281-A18D-5C06-213B-5FCBB245DC70}"/>
                </a:ext>
              </a:extLst>
            </p:cNvPr>
            <p:cNvGrpSpPr/>
            <p:nvPr/>
          </p:nvGrpSpPr>
          <p:grpSpPr>
            <a:xfrm>
              <a:off x="12734151" y="4238625"/>
              <a:ext cx="237032" cy="120813"/>
              <a:chOff x="12917714" y="4539305"/>
              <a:chExt cx="711200" cy="468707"/>
            </a:xfrm>
          </p:grpSpPr>
          <p:cxnSp>
            <p:nvCxnSpPr>
              <p:cNvPr id="99" name="直線コネクタ 98">
                <a:extLst>
                  <a:ext uri="{FF2B5EF4-FFF2-40B4-BE49-F238E27FC236}">
                    <a16:creationId xmlns:a16="http://schemas.microsoft.com/office/drawing/2014/main" id="{63262BAB-ADD2-A218-30BB-DFF048D414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線コネクタ 99">
                <a:extLst>
                  <a:ext uri="{FF2B5EF4-FFF2-40B4-BE49-F238E27FC236}">
                    <a16:creationId xmlns:a16="http://schemas.microsoft.com/office/drawing/2014/main" id="{EEF1D898-59F6-5F29-D79F-E98A98492B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右矢印 299">
              <a:extLst>
                <a:ext uri="{FF2B5EF4-FFF2-40B4-BE49-F238E27FC236}">
                  <a16:creationId xmlns:a16="http://schemas.microsoft.com/office/drawing/2014/main" id="{06885797-C27F-6992-66CB-A69CFD9B51C2}"/>
                </a:ext>
              </a:extLst>
            </p:cNvPr>
            <p:cNvSpPr/>
            <p:nvPr/>
          </p:nvSpPr>
          <p:spPr>
            <a:xfrm rot="5400000">
              <a:off x="12323033" y="4221857"/>
              <a:ext cx="325143" cy="237031"/>
            </a:xfrm>
            <a:prstGeom prst="rightArrow">
              <a:avLst/>
            </a:prstGeom>
            <a:solidFill>
              <a:srgbClr val="00B0F0"/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96" name="グループ化 95">
              <a:extLst>
                <a:ext uri="{FF2B5EF4-FFF2-40B4-BE49-F238E27FC236}">
                  <a16:creationId xmlns:a16="http://schemas.microsoft.com/office/drawing/2014/main" id="{912A7312-5D96-5E65-88D1-5A10784688C8}"/>
                </a:ext>
              </a:extLst>
            </p:cNvPr>
            <p:cNvGrpSpPr/>
            <p:nvPr/>
          </p:nvGrpSpPr>
          <p:grpSpPr>
            <a:xfrm>
              <a:off x="12371126" y="4238625"/>
              <a:ext cx="237032" cy="120813"/>
              <a:chOff x="12917714" y="4539305"/>
              <a:chExt cx="711200" cy="468707"/>
            </a:xfrm>
          </p:grpSpPr>
          <p:cxnSp>
            <p:nvCxnSpPr>
              <p:cNvPr id="97" name="直線コネクタ 96">
                <a:extLst>
                  <a:ext uri="{FF2B5EF4-FFF2-40B4-BE49-F238E27FC236}">
                    <a16:creationId xmlns:a16="http://schemas.microsoft.com/office/drawing/2014/main" id="{CF8CB01D-0F92-8772-41B0-8469044A0B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コネクタ 97">
                <a:extLst>
                  <a:ext uri="{FF2B5EF4-FFF2-40B4-BE49-F238E27FC236}">
                    <a16:creationId xmlns:a16="http://schemas.microsoft.com/office/drawing/2014/main" id="{D5E3FA81-6ABF-117D-7352-E36CFACC07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7999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FE7D7E4-20BD-FBFD-A33B-EF1800B732EE}"/>
              </a:ext>
            </a:extLst>
          </p:cNvPr>
          <p:cNvSpPr txBox="1"/>
          <p:nvPr/>
        </p:nvSpPr>
        <p:spPr>
          <a:xfrm>
            <a:off x="124303" y="239405"/>
            <a:ext cx="5132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2. Challenge &amp;</a:t>
            </a:r>
            <a:r>
              <a:rPr lang="en-US" altLang="ja-JP" sz="2400" dirty="0"/>
              <a:t> </a:t>
            </a:r>
            <a:r>
              <a:rPr kumimoji="1" lang="en-US" altLang="ja-JP" sz="2400" dirty="0"/>
              <a:t>Approach</a:t>
            </a:r>
            <a:endParaRPr kumimoji="1" lang="ja-JP" altLang="en-US" sz="2400" dirty="0"/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8BA3FA17-4EB1-8E33-CBA8-02E31EF10C00}"/>
              </a:ext>
            </a:extLst>
          </p:cNvPr>
          <p:cNvSpPr txBox="1"/>
          <p:nvPr/>
        </p:nvSpPr>
        <p:spPr>
          <a:xfrm>
            <a:off x="682752" y="5775906"/>
            <a:ext cx="10729900" cy="862806"/>
          </a:xfrm>
          <a:prstGeom prst="rect">
            <a:avLst/>
          </a:prstGeom>
          <a:solidFill>
            <a:srgbClr val="FF99FF">
              <a:alpha val="50000"/>
            </a:srgb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ja-JP" sz="2400" b="1" dirty="0"/>
              <a:t>Challenge: </a:t>
            </a:r>
          </a:p>
          <a:p>
            <a:r>
              <a:rPr lang="en-US" altLang="ja-JP" sz="2400" b="1" dirty="0"/>
              <a:t>Clarify reaction distributions based on local structure and transport.</a:t>
            </a:r>
            <a:endParaRPr kumimoji="1"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9" name="右矢印 299">
            <a:extLst>
              <a:ext uri="{FF2B5EF4-FFF2-40B4-BE49-F238E27FC236}">
                <a16:creationId xmlns:a16="http://schemas.microsoft.com/office/drawing/2014/main" id="{FD36DC3D-BE59-4666-AB84-5B45A0991CF1}"/>
              </a:ext>
            </a:extLst>
          </p:cNvPr>
          <p:cNvSpPr/>
          <p:nvPr/>
        </p:nvSpPr>
        <p:spPr>
          <a:xfrm rot="16200000">
            <a:off x="1935915" y="4391812"/>
            <a:ext cx="413980" cy="264586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b="1" ker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0" name="矢印: 右 229">
            <a:extLst>
              <a:ext uri="{FF2B5EF4-FFF2-40B4-BE49-F238E27FC236}">
                <a16:creationId xmlns:a16="http://schemas.microsoft.com/office/drawing/2014/main" id="{CD102C37-4ECC-1D36-34C9-11191B57269C}"/>
              </a:ext>
            </a:extLst>
          </p:cNvPr>
          <p:cNvSpPr/>
          <p:nvPr/>
        </p:nvSpPr>
        <p:spPr>
          <a:xfrm>
            <a:off x="232817" y="2986873"/>
            <a:ext cx="1041517" cy="703384"/>
          </a:xfrm>
          <a:prstGeom prst="rightArrow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直方体 233">
            <a:extLst>
              <a:ext uri="{FF2B5EF4-FFF2-40B4-BE49-F238E27FC236}">
                <a16:creationId xmlns:a16="http://schemas.microsoft.com/office/drawing/2014/main" id="{D0347511-8281-CC62-C7FD-F36E1EAB7897}"/>
              </a:ext>
            </a:extLst>
          </p:cNvPr>
          <p:cNvSpPr/>
          <p:nvPr/>
        </p:nvSpPr>
        <p:spPr>
          <a:xfrm>
            <a:off x="1703692" y="2571723"/>
            <a:ext cx="562709" cy="1800000"/>
          </a:xfrm>
          <a:prstGeom prst="cube">
            <a:avLst>
              <a:gd name="adj" fmla="val 18749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5" name="直方体 234">
            <a:extLst>
              <a:ext uri="{FF2B5EF4-FFF2-40B4-BE49-F238E27FC236}">
                <a16:creationId xmlns:a16="http://schemas.microsoft.com/office/drawing/2014/main" id="{B127C67D-5EF7-AB0F-EFA1-6967D8ED33B2}"/>
              </a:ext>
            </a:extLst>
          </p:cNvPr>
          <p:cNvSpPr/>
          <p:nvPr/>
        </p:nvSpPr>
        <p:spPr>
          <a:xfrm>
            <a:off x="1574738" y="2700677"/>
            <a:ext cx="562709" cy="1800000"/>
          </a:xfrm>
          <a:prstGeom prst="cube">
            <a:avLst>
              <a:gd name="adj" fmla="val 18749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6" name="テキスト ボックス 235">
            <a:extLst>
              <a:ext uri="{FF2B5EF4-FFF2-40B4-BE49-F238E27FC236}">
                <a16:creationId xmlns:a16="http://schemas.microsoft.com/office/drawing/2014/main" id="{654429DC-4AE0-3732-4A62-29CF3E69052F}"/>
              </a:ext>
            </a:extLst>
          </p:cNvPr>
          <p:cNvSpPr txBox="1"/>
          <p:nvPr/>
        </p:nvSpPr>
        <p:spPr>
          <a:xfrm>
            <a:off x="268476" y="868105"/>
            <a:ext cx="621572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Approach:</a:t>
            </a: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Operando X-ray CT visualization of local structure and transport.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7" name="右矢印 299">
            <a:extLst>
              <a:ext uri="{FF2B5EF4-FFF2-40B4-BE49-F238E27FC236}">
                <a16:creationId xmlns:a16="http://schemas.microsoft.com/office/drawing/2014/main" id="{D63959DB-06C9-34B8-1401-F89FADCE2BAF}"/>
              </a:ext>
            </a:extLst>
          </p:cNvPr>
          <p:cNvSpPr/>
          <p:nvPr/>
        </p:nvSpPr>
        <p:spPr>
          <a:xfrm rot="16200000">
            <a:off x="1593015" y="4607712"/>
            <a:ext cx="413980" cy="264586"/>
          </a:xfrm>
          <a:prstGeom prst="rightArrow">
            <a:avLst/>
          </a:prstGeom>
          <a:solidFill>
            <a:srgbClr val="00B0F0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b="1" ker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8" name="右矢印 299">
            <a:extLst>
              <a:ext uri="{FF2B5EF4-FFF2-40B4-BE49-F238E27FC236}">
                <a16:creationId xmlns:a16="http://schemas.microsoft.com/office/drawing/2014/main" id="{2F99DC71-249A-021A-7BAB-42EBB56B52A3}"/>
              </a:ext>
            </a:extLst>
          </p:cNvPr>
          <p:cNvSpPr/>
          <p:nvPr/>
        </p:nvSpPr>
        <p:spPr>
          <a:xfrm rot="16200000">
            <a:off x="1876318" y="2213478"/>
            <a:ext cx="413980" cy="383780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bg1"/>
              </a:gs>
              <a:gs pos="45000">
                <a:srgbClr val="FF0000"/>
              </a:gs>
              <a:gs pos="56000">
                <a:srgbClr val="FF0000"/>
              </a:gs>
              <a:gs pos="63000">
                <a:srgbClr val="00B0F0"/>
              </a:gs>
            </a:gsLst>
            <a:lin ang="5400000" scaled="1"/>
          </a:gra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b="1" ker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9" name="矢印: 右カーブ 238">
            <a:extLst>
              <a:ext uri="{FF2B5EF4-FFF2-40B4-BE49-F238E27FC236}">
                <a16:creationId xmlns:a16="http://schemas.microsoft.com/office/drawing/2014/main" id="{3A96B9ED-DC1C-1241-9F58-744B9FC34672}"/>
              </a:ext>
            </a:extLst>
          </p:cNvPr>
          <p:cNvSpPr/>
          <p:nvPr/>
        </p:nvSpPr>
        <p:spPr>
          <a:xfrm>
            <a:off x="1362024" y="3595832"/>
            <a:ext cx="506145" cy="665354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0" name="正方形/長方形 239">
            <a:extLst>
              <a:ext uri="{FF2B5EF4-FFF2-40B4-BE49-F238E27FC236}">
                <a16:creationId xmlns:a16="http://schemas.microsoft.com/office/drawing/2014/main" id="{E7443F26-0450-13F2-8054-F3F32F039FA8}"/>
              </a:ext>
            </a:extLst>
          </p:cNvPr>
          <p:cNvSpPr/>
          <p:nvPr/>
        </p:nvSpPr>
        <p:spPr>
          <a:xfrm>
            <a:off x="1590207" y="3524162"/>
            <a:ext cx="347679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1" name="直線コネクタ 240">
            <a:extLst>
              <a:ext uri="{FF2B5EF4-FFF2-40B4-BE49-F238E27FC236}">
                <a16:creationId xmlns:a16="http://schemas.microsoft.com/office/drawing/2014/main" id="{B49F612D-9E09-DF13-C379-2C96ADF3A1FF}"/>
              </a:ext>
            </a:extLst>
          </p:cNvPr>
          <p:cNvCxnSpPr/>
          <p:nvPr/>
        </p:nvCxnSpPr>
        <p:spPr>
          <a:xfrm>
            <a:off x="1576721" y="3610882"/>
            <a:ext cx="0" cy="1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2" name="テキスト ボックス 241">
            <a:extLst>
              <a:ext uri="{FF2B5EF4-FFF2-40B4-BE49-F238E27FC236}">
                <a16:creationId xmlns:a16="http://schemas.microsoft.com/office/drawing/2014/main" id="{549EC396-D05F-043C-ECDC-C3D08B11D746}"/>
              </a:ext>
            </a:extLst>
          </p:cNvPr>
          <p:cNvSpPr txBox="1"/>
          <p:nvPr/>
        </p:nvSpPr>
        <p:spPr>
          <a:xfrm>
            <a:off x="1971894" y="4674809"/>
            <a:ext cx="50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N</a:t>
            </a:r>
            <a:r>
              <a:rPr lang="en-US" altLang="ja-JP" baseline="-250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kumimoji="1" lang="en-US" altLang="ja-JP" baseline="-25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3" name="テキスト ボックス 242">
            <a:extLst>
              <a:ext uri="{FF2B5EF4-FFF2-40B4-BE49-F238E27FC236}">
                <a16:creationId xmlns:a16="http://schemas.microsoft.com/office/drawing/2014/main" id="{D0E7551D-A056-CAAE-CC77-BA36A2644FA4}"/>
              </a:ext>
            </a:extLst>
          </p:cNvPr>
          <p:cNvSpPr txBox="1"/>
          <p:nvPr/>
        </p:nvSpPr>
        <p:spPr>
          <a:xfrm>
            <a:off x="1457558" y="4921665"/>
            <a:ext cx="690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</a:t>
            </a:r>
            <a:r>
              <a:rPr lang="en-US" altLang="ja-JP" baseline="-250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</a:t>
            </a:r>
            <a:endParaRPr kumimoji="1" lang="en-US" altLang="ja-JP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4" name="テキスト ボックス 243">
            <a:extLst>
              <a:ext uri="{FF2B5EF4-FFF2-40B4-BE49-F238E27FC236}">
                <a16:creationId xmlns:a16="http://schemas.microsoft.com/office/drawing/2014/main" id="{51262B35-5954-89C5-BDFD-C4A4162DCD6A}"/>
              </a:ext>
            </a:extLst>
          </p:cNvPr>
          <p:cNvSpPr txBox="1"/>
          <p:nvPr/>
        </p:nvSpPr>
        <p:spPr>
          <a:xfrm>
            <a:off x="2136084" y="1958765"/>
            <a:ext cx="136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N</a:t>
            </a:r>
            <a:r>
              <a:rPr lang="en-US" altLang="ja-JP" baseline="-250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lang="en-US" altLang="ja-JP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</a:t>
            </a:r>
            <a:r>
              <a:rPr lang="en-US" altLang="ja-JP" baseline="-25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lang="en-US" altLang="ja-JP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</a:t>
            </a:r>
            <a:r>
              <a:rPr lang="en-US" altLang="ja-JP" baseline="-250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</a:t>
            </a:r>
            <a:endParaRPr kumimoji="1" lang="en-US" altLang="ja-JP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5" name="右矢印 299">
            <a:extLst>
              <a:ext uri="{FF2B5EF4-FFF2-40B4-BE49-F238E27FC236}">
                <a16:creationId xmlns:a16="http://schemas.microsoft.com/office/drawing/2014/main" id="{C4B14302-C8A5-3CBF-B3A0-5B332D7D3779}"/>
              </a:ext>
            </a:extLst>
          </p:cNvPr>
          <p:cNvSpPr/>
          <p:nvPr/>
        </p:nvSpPr>
        <p:spPr>
          <a:xfrm rot="16200000">
            <a:off x="1611154" y="2352545"/>
            <a:ext cx="413980" cy="383780"/>
          </a:xfrm>
          <a:prstGeom prst="rightArrow">
            <a:avLst/>
          </a:prstGeom>
          <a:gradFill>
            <a:gsLst>
              <a:gs pos="0">
                <a:srgbClr val="00B050"/>
              </a:gs>
              <a:gs pos="45000">
                <a:srgbClr val="00B050"/>
              </a:gs>
              <a:gs pos="54000">
                <a:srgbClr val="00B0F0"/>
              </a:gs>
            </a:gsLst>
            <a:lin ang="5400000" scaled="1"/>
          </a:gra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b="1" ker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6" name="テキスト ボックス 245">
            <a:extLst>
              <a:ext uri="{FF2B5EF4-FFF2-40B4-BE49-F238E27FC236}">
                <a16:creationId xmlns:a16="http://schemas.microsoft.com/office/drawing/2014/main" id="{2B16365B-465E-B2F0-C7DC-A6E44F7FE749}"/>
              </a:ext>
            </a:extLst>
          </p:cNvPr>
          <p:cNvSpPr txBox="1"/>
          <p:nvPr/>
        </p:nvSpPr>
        <p:spPr>
          <a:xfrm>
            <a:off x="887877" y="2101761"/>
            <a:ext cx="136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</a:t>
            </a:r>
            <a:r>
              <a:rPr lang="en-US" altLang="ja-JP" baseline="-250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lang="en-US" altLang="ja-JP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</a:t>
            </a:r>
            <a:r>
              <a:rPr lang="en-US" altLang="ja-JP" baseline="-250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</a:t>
            </a:r>
            <a:endParaRPr kumimoji="1" lang="en-US" altLang="ja-JP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5B0FE889-17A3-3B45-179B-5FDC77B88458}"/>
              </a:ext>
            </a:extLst>
          </p:cNvPr>
          <p:cNvSpPr txBox="1"/>
          <p:nvPr/>
        </p:nvSpPr>
        <p:spPr>
          <a:xfrm>
            <a:off x="332614" y="4617181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Anode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8" name="テキスト ボックス 247">
            <a:extLst>
              <a:ext uri="{FF2B5EF4-FFF2-40B4-BE49-F238E27FC236}">
                <a16:creationId xmlns:a16="http://schemas.microsoft.com/office/drawing/2014/main" id="{5385F443-DF96-DFF8-28AE-0A0A752F372E}"/>
              </a:ext>
            </a:extLst>
          </p:cNvPr>
          <p:cNvSpPr txBox="1"/>
          <p:nvPr/>
        </p:nvSpPr>
        <p:spPr>
          <a:xfrm>
            <a:off x="2529990" y="4163683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Cathode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49" name="直線矢印コネクタ 248">
            <a:extLst>
              <a:ext uri="{FF2B5EF4-FFF2-40B4-BE49-F238E27FC236}">
                <a16:creationId xmlns:a16="http://schemas.microsoft.com/office/drawing/2014/main" id="{3EE3C1FE-A9E4-3088-8B27-1D7096DA2123}"/>
              </a:ext>
            </a:extLst>
          </p:cNvPr>
          <p:cNvCxnSpPr>
            <a:cxnSpLocks/>
            <a:stCxn id="247" idx="0"/>
          </p:cNvCxnSpPr>
          <p:nvPr/>
        </p:nvCxnSpPr>
        <p:spPr>
          <a:xfrm flipV="1">
            <a:off x="926138" y="4299663"/>
            <a:ext cx="830296" cy="317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直線矢印コネクタ 249">
            <a:extLst>
              <a:ext uri="{FF2B5EF4-FFF2-40B4-BE49-F238E27FC236}">
                <a16:creationId xmlns:a16="http://schemas.microsoft.com/office/drawing/2014/main" id="{6C648BDD-8FFB-05BA-4EB2-31622C6611B3}"/>
              </a:ext>
            </a:extLst>
          </p:cNvPr>
          <p:cNvCxnSpPr>
            <a:cxnSpLocks/>
          </p:cNvCxnSpPr>
          <p:nvPr/>
        </p:nvCxnSpPr>
        <p:spPr>
          <a:xfrm flipH="1" flipV="1">
            <a:off x="2275198" y="4060314"/>
            <a:ext cx="261777" cy="2393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矢印: 右 2">
            <a:extLst>
              <a:ext uri="{FF2B5EF4-FFF2-40B4-BE49-F238E27FC236}">
                <a16:creationId xmlns:a16="http://schemas.microsoft.com/office/drawing/2014/main" id="{0A8B55D8-7897-9BB0-C3CD-761F86F53B4B}"/>
              </a:ext>
            </a:extLst>
          </p:cNvPr>
          <p:cNvSpPr/>
          <p:nvPr/>
        </p:nvSpPr>
        <p:spPr>
          <a:xfrm>
            <a:off x="2736357" y="2999236"/>
            <a:ext cx="803035" cy="703384"/>
          </a:xfrm>
          <a:prstGeom prst="rightArrow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2251CC1-F241-D980-FC3E-89601B594162}"/>
              </a:ext>
            </a:extLst>
          </p:cNvPr>
          <p:cNvSpPr/>
          <p:nvPr/>
        </p:nvSpPr>
        <p:spPr>
          <a:xfrm>
            <a:off x="4228644" y="2875883"/>
            <a:ext cx="1207477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二等辺三角形 4">
            <a:extLst>
              <a:ext uri="{FF2B5EF4-FFF2-40B4-BE49-F238E27FC236}">
                <a16:creationId xmlns:a16="http://schemas.microsoft.com/office/drawing/2014/main" id="{B75BCD48-30ED-98B1-B09F-27EDEBA64F38}"/>
              </a:ext>
            </a:extLst>
          </p:cNvPr>
          <p:cNvSpPr/>
          <p:nvPr/>
        </p:nvSpPr>
        <p:spPr>
          <a:xfrm rot="5400000">
            <a:off x="3490544" y="3007954"/>
            <a:ext cx="1277816" cy="66326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0778570E-1714-EA87-23A9-B0363A894D5B}"/>
              </a:ext>
            </a:extLst>
          </p:cNvPr>
          <p:cNvSpPr txBox="1"/>
          <p:nvPr/>
        </p:nvSpPr>
        <p:spPr>
          <a:xfrm>
            <a:off x="7145999" y="225049"/>
            <a:ext cx="4868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Suggested variation of local structure and transport phenomena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6492EC52-05A4-9A0C-9445-3C416F70C9AD}"/>
              </a:ext>
            </a:extLst>
          </p:cNvPr>
          <p:cNvSpPr/>
          <p:nvPr/>
        </p:nvSpPr>
        <p:spPr>
          <a:xfrm>
            <a:off x="9889071" y="3955367"/>
            <a:ext cx="1942359" cy="12626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楕円 102">
            <a:extLst>
              <a:ext uri="{FF2B5EF4-FFF2-40B4-BE49-F238E27FC236}">
                <a16:creationId xmlns:a16="http://schemas.microsoft.com/office/drawing/2014/main" id="{05EDB372-00F3-1CCE-A6E6-380383810B8E}"/>
              </a:ext>
            </a:extLst>
          </p:cNvPr>
          <p:cNvSpPr/>
          <p:nvPr/>
        </p:nvSpPr>
        <p:spPr>
          <a:xfrm>
            <a:off x="9979818" y="4561632"/>
            <a:ext cx="1859894" cy="68662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9FAE9B0A-EE6F-481E-2EE1-6949A2180A79}"/>
              </a:ext>
            </a:extLst>
          </p:cNvPr>
          <p:cNvSpPr/>
          <p:nvPr/>
        </p:nvSpPr>
        <p:spPr>
          <a:xfrm>
            <a:off x="7110147" y="1548666"/>
            <a:ext cx="1942359" cy="12626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正方形/長方形 107">
            <a:extLst>
              <a:ext uri="{FF2B5EF4-FFF2-40B4-BE49-F238E27FC236}">
                <a16:creationId xmlns:a16="http://schemas.microsoft.com/office/drawing/2014/main" id="{7B56B817-9DDA-AEF1-2C3D-61A0DFBACCB4}"/>
              </a:ext>
            </a:extLst>
          </p:cNvPr>
          <p:cNvSpPr/>
          <p:nvPr/>
        </p:nvSpPr>
        <p:spPr>
          <a:xfrm>
            <a:off x="9996738" y="1584007"/>
            <a:ext cx="1942359" cy="12626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正方形/長方形 108">
            <a:extLst>
              <a:ext uri="{FF2B5EF4-FFF2-40B4-BE49-F238E27FC236}">
                <a16:creationId xmlns:a16="http://schemas.microsoft.com/office/drawing/2014/main" id="{6E87AFF0-0AB6-4DE6-AF7A-CDABED7148CD}"/>
              </a:ext>
            </a:extLst>
          </p:cNvPr>
          <p:cNvSpPr/>
          <p:nvPr/>
        </p:nvSpPr>
        <p:spPr>
          <a:xfrm>
            <a:off x="7181741" y="3990708"/>
            <a:ext cx="1942359" cy="126260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楕円 109">
            <a:extLst>
              <a:ext uri="{FF2B5EF4-FFF2-40B4-BE49-F238E27FC236}">
                <a16:creationId xmlns:a16="http://schemas.microsoft.com/office/drawing/2014/main" id="{D3EB8C1F-B810-F716-2FE7-BD70F26BCDC8}"/>
              </a:ext>
            </a:extLst>
          </p:cNvPr>
          <p:cNvSpPr/>
          <p:nvPr/>
        </p:nvSpPr>
        <p:spPr>
          <a:xfrm>
            <a:off x="11451614" y="2266912"/>
            <a:ext cx="360000" cy="3600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楕円 110">
            <a:extLst>
              <a:ext uri="{FF2B5EF4-FFF2-40B4-BE49-F238E27FC236}">
                <a16:creationId xmlns:a16="http://schemas.microsoft.com/office/drawing/2014/main" id="{1CCF697C-9C01-5223-3C9D-7E334A01BCFF}"/>
              </a:ext>
            </a:extLst>
          </p:cNvPr>
          <p:cNvSpPr/>
          <p:nvPr/>
        </p:nvSpPr>
        <p:spPr>
          <a:xfrm>
            <a:off x="7240869" y="2272328"/>
            <a:ext cx="360000" cy="3600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楕円 111">
            <a:extLst>
              <a:ext uri="{FF2B5EF4-FFF2-40B4-BE49-F238E27FC236}">
                <a16:creationId xmlns:a16="http://schemas.microsoft.com/office/drawing/2014/main" id="{DD491169-4BA9-CA04-7313-E597C2F53F6C}"/>
              </a:ext>
            </a:extLst>
          </p:cNvPr>
          <p:cNvSpPr/>
          <p:nvPr/>
        </p:nvSpPr>
        <p:spPr>
          <a:xfrm>
            <a:off x="8521844" y="2272326"/>
            <a:ext cx="360000" cy="3600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正方形/長方形 112">
            <a:extLst>
              <a:ext uri="{FF2B5EF4-FFF2-40B4-BE49-F238E27FC236}">
                <a16:creationId xmlns:a16="http://schemas.microsoft.com/office/drawing/2014/main" id="{ED12E3DA-2AEA-16C7-F808-EE840F3B1831}"/>
              </a:ext>
            </a:extLst>
          </p:cNvPr>
          <p:cNvSpPr/>
          <p:nvPr/>
        </p:nvSpPr>
        <p:spPr>
          <a:xfrm>
            <a:off x="9989570" y="2625273"/>
            <a:ext cx="1942522" cy="5174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E8B68C08-4181-C65E-60B8-5746292AA610}"/>
              </a:ext>
            </a:extLst>
          </p:cNvPr>
          <p:cNvSpPr/>
          <p:nvPr/>
        </p:nvSpPr>
        <p:spPr>
          <a:xfrm>
            <a:off x="9989733" y="2751569"/>
            <a:ext cx="1942359" cy="2337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爆発: 8 pt 114">
            <a:extLst>
              <a:ext uri="{FF2B5EF4-FFF2-40B4-BE49-F238E27FC236}">
                <a16:creationId xmlns:a16="http://schemas.microsoft.com/office/drawing/2014/main" id="{4079267F-E792-0179-3997-118EC4ABA726}"/>
              </a:ext>
            </a:extLst>
          </p:cNvPr>
          <p:cNvSpPr/>
          <p:nvPr/>
        </p:nvSpPr>
        <p:spPr>
          <a:xfrm>
            <a:off x="11425571" y="2625273"/>
            <a:ext cx="409663" cy="32985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6" name="楕円 115">
            <a:extLst>
              <a:ext uri="{FF2B5EF4-FFF2-40B4-BE49-F238E27FC236}">
                <a16:creationId xmlns:a16="http://schemas.microsoft.com/office/drawing/2014/main" id="{98195B35-BE61-1AB3-2CA1-041F940DFB2F}"/>
              </a:ext>
            </a:extLst>
          </p:cNvPr>
          <p:cNvSpPr/>
          <p:nvPr/>
        </p:nvSpPr>
        <p:spPr>
          <a:xfrm>
            <a:off x="8720942" y="4605460"/>
            <a:ext cx="360000" cy="3600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263A0A8A-07C8-8534-EB4C-A938FADE3E75}"/>
              </a:ext>
            </a:extLst>
          </p:cNvPr>
          <p:cNvSpPr/>
          <p:nvPr/>
        </p:nvSpPr>
        <p:spPr>
          <a:xfrm>
            <a:off x="7169998" y="4963821"/>
            <a:ext cx="1942522" cy="5174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0" name="正方形/長方形 119">
            <a:extLst>
              <a:ext uri="{FF2B5EF4-FFF2-40B4-BE49-F238E27FC236}">
                <a16:creationId xmlns:a16="http://schemas.microsoft.com/office/drawing/2014/main" id="{24026105-5400-35DD-0854-04C2DCC41B74}"/>
              </a:ext>
            </a:extLst>
          </p:cNvPr>
          <p:cNvSpPr/>
          <p:nvPr/>
        </p:nvSpPr>
        <p:spPr>
          <a:xfrm>
            <a:off x="7170161" y="5090117"/>
            <a:ext cx="1942359" cy="2337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楕円 120">
            <a:extLst>
              <a:ext uri="{FF2B5EF4-FFF2-40B4-BE49-F238E27FC236}">
                <a16:creationId xmlns:a16="http://schemas.microsoft.com/office/drawing/2014/main" id="{B12CCB8F-1F8D-C20F-D279-0B6E55431722}"/>
              </a:ext>
            </a:extLst>
          </p:cNvPr>
          <p:cNvSpPr/>
          <p:nvPr/>
        </p:nvSpPr>
        <p:spPr>
          <a:xfrm>
            <a:off x="8037459" y="4593984"/>
            <a:ext cx="360000" cy="3600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楕円 121">
            <a:extLst>
              <a:ext uri="{FF2B5EF4-FFF2-40B4-BE49-F238E27FC236}">
                <a16:creationId xmlns:a16="http://schemas.microsoft.com/office/drawing/2014/main" id="{CCDF56D2-124F-0809-CFAC-0182E2E44554}"/>
              </a:ext>
            </a:extLst>
          </p:cNvPr>
          <p:cNvSpPr/>
          <p:nvPr/>
        </p:nvSpPr>
        <p:spPr>
          <a:xfrm>
            <a:off x="8383469" y="4596758"/>
            <a:ext cx="360000" cy="3600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右矢印 299">
            <a:extLst>
              <a:ext uri="{FF2B5EF4-FFF2-40B4-BE49-F238E27FC236}">
                <a16:creationId xmlns:a16="http://schemas.microsoft.com/office/drawing/2014/main" id="{AD080CEB-1B57-885F-42E2-EC5CB0F4F2C1}"/>
              </a:ext>
            </a:extLst>
          </p:cNvPr>
          <p:cNvSpPr/>
          <p:nvPr/>
        </p:nvSpPr>
        <p:spPr>
          <a:xfrm rot="5400000">
            <a:off x="11397830" y="3054303"/>
            <a:ext cx="465143" cy="237031"/>
          </a:xfrm>
          <a:prstGeom prst="rightArrow">
            <a:avLst/>
          </a:prstGeom>
          <a:solidFill>
            <a:srgbClr val="00B0F0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b="1" ker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4" name="楕円 123">
            <a:extLst>
              <a:ext uri="{FF2B5EF4-FFF2-40B4-BE49-F238E27FC236}">
                <a16:creationId xmlns:a16="http://schemas.microsoft.com/office/drawing/2014/main" id="{1277D85D-AB1E-F79B-4C08-246DF191B146}"/>
              </a:ext>
            </a:extLst>
          </p:cNvPr>
          <p:cNvSpPr/>
          <p:nvPr/>
        </p:nvSpPr>
        <p:spPr>
          <a:xfrm>
            <a:off x="10102805" y="1906032"/>
            <a:ext cx="360000" cy="3600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正方形/長方形 124">
            <a:extLst>
              <a:ext uri="{FF2B5EF4-FFF2-40B4-BE49-F238E27FC236}">
                <a16:creationId xmlns:a16="http://schemas.microsoft.com/office/drawing/2014/main" id="{214E4DD2-E6DC-DA1E-AEB5-72AFE6394235}"/>
              </a:ext>
            </a:extLst>
          </p:cNvPr>
          <p:cNvSpPr/>
          <p:nvPr/>
        </p:nvSpPr>
        <p:spPr>
          <a:xfrm>
            <a:off x="7106482" y="2632512"/>
            <a:ext cx="1942522" cy="5174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6" name="正方形/長方形 125">
            <a:extLst>
              <a:ext uri="{FF2B5EF4-FFF2-40B4-BE49-F238E27FC236}">
                <a16:creationId xmlns:a16="http://schemas.microsoft.com/office/drawing/2014/main" id="{E745F114-BAB7-6EDA-C315-70D42E8860FE}"/>
              </a:ext>
            </a:extLst>
          </p:cNvPr>
          <p:cNvSpPr/>
          <p:nvPr/>
        </p:nvSpPr>
        <p:spPr>
          <a:xfrm>
            <a:off x="7106645" y="2758808"/>
            <a:ext cx="1942359" cy="2337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7" name="グループ化 126">
            <a:extLst>
              <a:ext uri="{FF2B5EF4-FFF2-40B4-BE49-F238E27FC236}">
                <a16:creationId xmlns:a16="http://schemas.microsoft.com/office/drawing/2014/main" id="{7B14E9F7-D8EC-99B6-8E46-26DB1959E9F3}"/>
              </a:ext>
            </a:extLst>
          </p:cNvPr>
          <p:cNvGrpSpPr/>
          <p:nvPr/>
        </p:nvGrpSpPr>
        <p:grpSpPr>
          <a:xfrm>
            <a:off x="11110176" y="1780562"/>
            <a:ext cx="432000" cy="838721"/>
            <a:chOff x="11110176" y="1780562"/>
            <a:chExt cx="432000" cy="838721"/>
          </a:xfrm>
        </p:grpSpPr>
        <p:sp>
          <p:nvSpPr>
            <p:cNvPr id="128" name="楕円 127">
              <a:extLst>
                <a:ext uri="{FF2B5EF4-FFF2-40B4-BE49-F238E27FC236}">
                  <a16:creationId xmlns:a16="http://schemas.microsoft.com/office/drawing/2014/main" id="{0105096C-8466-9A9D-11B3-B75FE9AF2F0B}"/>
                </a:ext>
              </a:extLst>
            </p:cNvPr>
            <p:cNvSpPr/>
            <p:nvPr/>
          </p:nvSpPr>
          <p:spPr>
            <a:xfrm>
              <a:off x="11362392" y="2475283"/>
              <a:ext cx="144000" cy="144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楕円 128">
              <a:extLst>
                <a:ext uri="{FF2B5EF4-FFF2-40B4-BE49-F238E27FC236}">
                  <a16:creationId xmlns:a16="http://schemas.microsoft.com/office/drawing/2014/main" id="{C323C545-474F-DED5-A4C1-ABDDB3F566E9}"/>
                </a:ext>
              </a:extLst>
            </p:cNvPr>
            <p:cNvSpPr/>
            <p:nvPr/>
          </p:nvSpPr>
          <p:spPr>
            <a:xfrm>
              <a:off x="11184265" y="2210929"/>
              <a:ext cx="288000" cy="288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楕円 129">
              <a:extLst>
                <a:ext uri="{FF2B5EF4-FFF2-40B4-BE49-F238E27FC236}">
                  <a16:creationId xmlns:a16="http://schemas.microsoft.com/office/drawing/2014/main" id="{B32D9A9C-AA8B-7AF5-70DD-171D46DDBA16}"/>
                </a:ext>
              </a:extLst>
            </p:cNvPr>
            <p:cNvSpPr/>
            <p:nvPr/>
          </p:nvSpPr>
          <p:spPr>
            <a:xfrm>
              <a:off x="11110176" y="1780562"/>
              <a:ext cx="432000" cy="432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1" name="爆発: 8 pt 130">
            <a:extLst>
              <a:ext uri="{FF2B5EF4-FFF2-40B4-BE49-F238E27FC236}">
                <a16:creationId xmlns:a16="http://schemas.microsoft.com/office/drawing/2014/main" id="{AB58649C-CA68-8264-A3BB-89AC73C989D6}"/>
              </a:ext>
            </a:extLst>
          </p:cNvPr>
          <p:cNvSpPr/>
          <p:nvPr/>
        </p:nvSpPr>
        <p:spPr>
          <a:xfrm>
            <a:off x="8486441" y="2589932"/>
            <a:ext cx="409663" cy="32985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2" name="右矢印 299">
            <a:extLst>
              <a:ext uri="{FF2B5EF4-FFF2-40B4-BE49-F238E27FC236}">
                <a16:creationId xmlns:a16="http://schemas.microsoft.com/office/drawing/2014/main" id="{7372A9BA-1E35-D020-162F-066B07C0E656}"/>
              </a:ext>
            </a:extLst>
          </p:cNvPr>
          <p:cNvSpPr/>
          <p:nvPr/>
        </p:nvSpPr>
        <p:spPr>
          <a:xfrm rot="5400000">
            <a:off x="8458700" y="3018962"/>
            <a:ext cx="465143" cy="237031"/>
          </a:xfrm>
          <a:prstGeom prst="rightArrow">
            <a:avLst/>
          </a:prstGeom>
          <a:solidFill>
            <a:srgbClr val="00B0F0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b="1" ker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3" name="爆発: 8 pt 132">
            <a:extLst>
              <a:ext uri="{FF2B5EF4-FFF2-40B4-BE49-F238E27FC236}">
                <a16:creationId xmlns:a16="http://schemas.microsoft.com/office/drawing/2014/main" id="{EA35C9DD-2A59-C9C3-F720-12472ED1E9A9}"/>
              </a:ext>
            </a:extLst>
          </p:cNvPr>
          <p:cNvSpPr/>
          <p:nvPr/>
        </p:nvSpPr>
        <p:spPr>
          <a:xfrm>
            <a:off x="7191206" y="2551928"/>
            <a:ext cx="409663" cy="32985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4" name="右矢印 299">
            <a:extLst>
              <a:ext uri="{FF2B5EF4-FFF2-40B4-BE49-F238E27FC236}">
                <a16:creationId xmlns:a16="http://schemas.microsoft.com/office/drawing/2014/main" id="{1EEDE408-4EC5-0DB8-5C18-1E620C3D6126}"/>
              </a:ext>
            </a:extLst>
          </p:cNvPr>
          <p:cNvSpPr/>
          <p:nvPr/>
        </p:nvSpPr>
        <p:spPr>
          <a:xfrm rot="5400000">
            <a:off x="7163465" y="2980958"/>
            <a:ext cx="465143" cy="237031"/>
          </a:xfrm>
          <a:prstGeom prst="rightArrow">
            <a:avLst/>
          </a:prstGeom>
          <a:solidFill>
            <a:srgbClr val="00B0F0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b="1" ker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5" name="楕円 134">
            <a:extLst>
              <a:ext uri="{FF2B5EF4-FFF2-40B4-BE49-F238E27FC236}">
                <a16:creationId xmlns:a16="http://schemas.microsoft.com/office/drawing/2014/main" id="{ABF1871E-8418-34B5-A8FC-8416FE01EA99}"/>
              </a:ext>
            </a:extLst>
          </p:cNvPr>
          <p:cNvSpPr/>
          <p:nvPr/>
        </p:nvSpPr>
        <p:spPr>
          <a:xfrm>
            <a:off x="11300768" y="4679027"/>
            <a:ext cx="360000" cy="3600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9253EBF5-8353-E96D-90D6-9E10AFD23AE1}"/>
              </a:ext>
            </a:extLst>
          </p:cNvPr>
          <p:cNvSpPr/>
          <p:nvPr/>
        </p:nvSpPr>
        <p:spPr>
          <a:xfrm>
            <a:off x="9885406" y="5039213"/>
            <a:ext cx="1942522" cy="5174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7" name="正方形/長方形 136">
            <a:extLst>
              <a:ext uri="{FF2B5EF4-FFF2-40B4-BE49-F238E27FC236}">
                <a16:creationId xmlns:a16="http://schemas.microsoft.com/office/drawing/2014/main" id="{9365A69D-C54A-DA10-F33C-56B08BDCA528}"/>
              </a:ext>
            </a:extLst>
          </p:cNvPr>
          <p:cNvSpPr/>
          <p:nvPr/>
        </p:nvSpPr>
        <p:spPr>
          <a:xfrm>
            <a:off x="9885569" y="5165509"/>
            <a:ext cx="1942359" cy="2337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D4095C49-F21C-283E-5663-DF8FB81E0AC0}"/>
              </a:ext>
            </a:extLst>
          </p:cNvPr>
          <p:cNvSpPr txBox="1"/>
          <p:nvPr/>
        </p:nvSpPr>
        <p:spPr>
          <a:xfrm>
            <a:off x="7476592" y="1046826"/>
            <a:ext cx="1549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Good balance</a:t>
            </a:r>
          </a:p>
          <a:p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of transport</a:t>
            </a:r>
            <a:endParaRPr kumimoji="1"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EA7ED875-B0FE-5C99-2A06-59F9F8F78CA1}"/>
              </a:ext>
            </a:extLst>
          </p:cNvPr>
          <p:cNvSpPr txBox="1"/>
          <p:nvPr/>
        </p:nvSpPr>
        <p:spPr>
          <a:xfrm>
            <a:off x="10401184" y="1029767"/>
            <a:ext cx="1656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Less contact</a:t>
            </a:r>
          </a:p>
          <a:p>
            <a:r>
              <a:rPr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of PTL and CL</a:t>
            </a:r>
            <a:endParaRPr kumimoji="1" lang="en-US" altLang="ja-JP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8364F24C-2A32-C6CA-483E-F006D74719AD}"/>
              </a:ext>
            </a:extLst>
          </p:cNvPr>
          <p:cNvSpPr txBox="1"/>
          <p:nvPr/>
        </p:nvSpPr>
        <p:spPr>
          <a:xfrm>
            <a:off x="7526082" y="3511383"/>
            <a:ext cx="128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Dense PTL</a:t>
            </a:r>
          </a:p>
          <a:p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block water</a:t>
            </a:r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2B129F5F-2D44-DACC-83FF-8C36AE864B64}"/>
              </a:ext>
            </a:extLst>
          </p:cNvPr>
          <p:cNvSpPr txBox="1"/>
          <p:nvPr/>
        </p:nvSpPr>
        <p:spPr>
          <a:xfrm>
            <a:off x="10354719" y="3466472"/>
            <a:ext cx="1456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Bubble</a:t>
            </a:r>
          </a:p>
          <a:p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block water</a:t>
            </a:r>
          </a:p>
        </p:txBody>
      </p:sp>
      <p:sp>
        <p:nvSpPr>
          <p:cNvPr id="142" name="楕円 141">
            <a:extLst>
              <a:ext uri="{FF2B5EF4-FFF2-40B4-BE49-F238E27FC236}">
                <a16:creationId xmlns:a16="http://schemas.microsoft.com/office/drawing/2014/main" id="{949A9C9C-DE8A-34B4-CFB8-D2708279D4F2}"/>
              </a:ext>
            </a:extLst>
          </p:cNvPr>
          <p:cNvSpPr/>
          <p:nvPr/>
        </p:nvSpPr>
        <p:spPr>
          <a:xfrm>
            <a:off x="7078328" y="1109558"/>
            <a:ext cx="360000" cy="360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3" name="グループ化 142">
            <a:extLst>
              <a:ext uri="{FF2B5EF4-FFF2-40B4-BE49-F238E27FC236}">
                <a16:creationId xmlns:a16="http://schemas.microsoft.com/office/drawing/2014/main" id="{A21302CC-71DA-3403-A481-CB01EAB5CE4F}"/>
              </a:ext>
            </a:extLst>
          </p:cNvPr>
          <p:cNvGrpSpPr/>
          <p:nvPr/>
        </p:nvGrpSpPr>
        <p:grpSpPr>
          <a:xfrm>
            <a:off x="9665031" y="1038052"/>
            <a:ext cx="867821" cy="510110"/>
            <a:chOff x="5571079" y="-118306"/>
            <a:chExt cx="867821" cy="867821"/>
          </a:xfrm>
        </p:grpSpPr>
        <p:cxnSp>
          <p:nvCxnSpPr>
            <p:cNvPr id="144" name="直線コネクタ 143">
              <a:extLst>
                <a:ext uri="{FF2B5EF4-FFF2-40B4-BE49-F238E27FC236}">
                  <a16:creationId xmlns:a16="http://schemas.microsoft.com/office/drawing/2014/main" id="{C69B28F1-B0E8-FDAD-7903-6F45594C41F5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5571079" y="315605"/>
              <a:ext cx="86782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>
              <a:extLst>
                <a:ext uri="{FF2B5EF4-FFF2-40B4-BE49-F238E27FC236}">
                  <a16:creationId xmlns:a16="http://schemas.microsoft.com/office/drawing/2014/main" id="{1405D5E3-74B0-F8CA-6970-FCFFD5F30A58}"/>
                </a:ext>
              </a:extLst>
            </p:cNvPr>
            <p:cNvCxnSpPr>
              <a:cxnSpLocks/>
            </p:cNvCxnSpPr>
            <p:nvPr/>
          </p:nvCxnSpPr>
          <p:spPr>
            <a:xfrm rot="18900000" flipV="1">
              <a:off x="5571079" y="315605"/>
              <a:ext cx="86782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グループ化 145">
            <a:extLst>
              <a:ext uri="{FF2B5EF4-FFF2-40B4-BE49-F238E27FC236}">
                <a16:creationId xmlns:a16="http://schemas.microsoft.com/office/drawing/2014/main" id="{50934B32-6E7B-8675-B77D-B94205874385}"/>
              </a:ext>
            </a:extLst>
          </p:cNvPr>
          <p:cNvGrpSpPr/>
          <p:nvPr/>
        </p:nvGrpSpPr>
        <p:grpSpPr>
          <a:xfrm>
            <a:off x="6883230" y="3513648"/>
            <a:ext cx="867821" cy="510110"/>
            <a:chOff x="5571079" y="-118306"/>
            <a:chExt cx="867821" cy="867821"/>
          </a:xfrm>
        </p:grpSpPr>
        <p:cxnSp>
          <p:nvCxnSpPr>
            <p:cNvPr id="147" name="直線コネクタ 146">
              <a:extLst>
                <a:ext uri="{FF2B5EF4-FFF2-40B4-BE49-F238E27FC236}">
                  <a16:creationId xmlns:a16="http://schemas.microsoft.com/office/drawing/2014/main" id="{58EC8224-A923-2A7D-95F4-DEDE6E740C3B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5571079" y="315605"/>
              <a:ext cx="86782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コネクタ 147">
              <a:extLst>
                <a:ext uri="{FF2B5EF4-FFF2-40B4-BE49-F238E27FC236}">
                  <a16:creationId xmlns:a16="http://schemas.microsoft.com/office/drawing/2014/main" id="{1DF2D6C5-1D1B-3B6D-8493-9D6FB53005B1}"/>
                </a:ext>
              </a:extLst>
            </p:cNvPr>
            <p:cNvCxnSpPr>
              <a:cxnSpLocks/>
            </p:cNvCxnSpPr>
            <p:nvPr/>
          </p:nvCxnSpPr>
          <p:spPr>
            <a:xfrm rot="18900000" flipV="1">
              <a:off x="5571079" y="315605"/>
              <a:ext cx="86782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グループ化 148">
            <a:extLst>
              <a:ext uri="{FF2B5EF4-FFF2-40B4-BE49-F238E27FC236}">
                <a16:creationId xmlns:a16="http://schemas.microsoft.com/office/drawing/2014/main" id="{AE2CECF0-3CAB-88BA-106E-AEDDC868543F}"/>
              </a:ext>
            </a:extLst>
          </p:cNvPr>
          <p:cNvGrpSpPr/>
          <p:nvPr/>
        </p:nvGrpSpPr>
        <p:grpSpPr>
          <a:xfrm>
            <a:off x="9741049" y="3474318"/>
            <a:ext cx="867821" cy="510110"/>
            <a:chOff x="5571079" y="-118306"/>
            <a:chExt cx="867821" cy="867821"/>
          </a:xfrm>
        </p:grpSpPr>
        <p:cxnSp>
          <p:nvCxnSpPr>
            <p:cNvPr id="153" name="直線コネクタ 152">
              <a:extLst>
                <a:ext uri="{FF2B5EF4-FFF2-40B4-BE49-F238E27FC236}">
                  <a16:creationId xmlns:a16="http://schemas.microsoft.com/office/drawing/2014/main" id="{2484AFF2-5CD1-4244-0D55-8476266354AD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5571079" y="315605"/>
              <a:ext cx="86782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コネクタ 153">
              <a:extLst>
                <a:ext uri="{FF2B5EF4-FFF2-40B4-BE49-F238E27FC236}">
                  <a16:creationId xmlns:a16="http://schemas.microsoft.com/office/drawing/2014/main" id="{9F8EF3AB-A3BE-56B9-1139-65DD2D32583C}"/>
                </a:ext>
              </a:extLst>
            </p:cNvPr>
            <p:cNvCxnSpPr>
              <a:cxnSpLocks/>
            </p:cNvCxnSpPr>
            <p:nvPr/>
          </p:nvCxnSpPr>
          <p:spPr>
            <a:xfrm rot="18900000" flipV="1">
              <a:off x="5571079" y="315605"/>
              <a:ext cx="867821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グループ化 154">
            <a:extLst>
              <a:ext uri="{FF2B5EF4-FFF2-40B4-BE49-F238E27FC236}">
                <a16:creationId xmlns:a16="http://schemas.microsoft.com/office/drawing/2014/main" id="{12B17539-EC22-CA9F-A32B-5E19FD187678}"/>
              </a:ext>
            </a:extLst>
          </p:cNvPr>
          <p:cNvGrpSpPr/>
          <p:nvPr/>
        </p:nvGrpSpPr>
        <p:grpSpPr>
          <a:xfrm flipH="1">
            <a:off x="7564593" y="1791744"/>
            <a:ext cx="432000" cy="838721"/>
            <a:chOff x="11110176" y="1780562"/>
            <a:chExt cx="432000" cy="838721"/>
          </a:xfrm>
        </p:grpSpPr>
        <p:sp>
          <p:nvSpPr>
            <p:cNvPr id="156" name="楕円 155">
              <a:extLst>
                <a:ext uri="{FF2B5EF4-FFF2-40B4-BE49-F238E27FC236}">
                  <a16:creationId xmlns:a16="http://schemas.microsoft.com/office/drawing/2014/main" id="{CB878764-0E4D-A59C-E8B5-86CAF79AAFBF}"/>
                </a:ext>
              </a:extLst>
            </p:cNvPr>
            <p:cNvSpPr/>
            <p:nvPr/>
          </p:nvSpPr>
          <p:spPr>
            <a:xfrm>
              <a:off x="11362392" y="2475283"/>
              <a:ext cx="144000" cy="144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楕円 156">
              <a:extLst>
                <a:ext uri="{FF2B5EF4-FFF2-40B4-BE49-F238E27FC236}">
                  <a16:creationId xmlns:a16="http://schemas.microsoft.com/office/drawing/2014/main" id="{9B7DA0B3-58B9-2C97-62D0-964A593F6C56}"/>
                </a:ext>
              </a:extLst>
            </p:cNvPr>
            <p:cNvSpPr/>
            <p:nvPr/>
          </p:nvSpPr>
          <p:spPr>
            <a:xfrm>
              <a:off x="11184265" y="2210929"/>
              <a:ext cx="288000" cy="288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楕円 160">
              <a:extLst>
                <a:ext uri="{FF2B5EF4-FFF2-40B4-BE49-F238E27FC236}">
                  <a16:creationId xmlns:a16="http://schemas.microsoft.com/office/drawing/2014/main" id="{C1615A4A-A6FC-57A1-E984-7B4900ADEE47}"/>
                </a:ext>
              </a:extLst>
            </p:cNvPr>
            <p:cNvSpPr/>
            <p:nvPr/>
          </p:nvSpPr>
          <p:spPr>
            <a:xfrm>
              <a:off x="11110176" y="1780562"/>
              <a:ext cx="432000" cy="432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2" name="グループ化 161">
            <a:extLst>
              <a:ext uri="{FF2B5EF4-FFF2-40B4-BE49-F238E27FC236}">
                <a16:creationId xmlns:a16="http://schemas.microsoft.com/office/drawing/2014/main" id="{5679FA33-B999-E5F8-9816-D65550FE18A1}"/>
              </a:ext>
            </a:extLst>
          </p:cNvPr>
          <p:cNvGrpSpPr/>
          <p:nvPr/>
        </p:nvGrpSpPr>
        <p:grpSpPr>
          <a:xfrm>
            <a:off x="8151076" y="1805962"/>
            <a:ext cx="432000" cy="838721"/>
            <a:chOff x="11110176" y="1780562"/>
            <a:chExt cx="432000" cy="838721"/>
          </a:xfrm>
        </p:grpSpPr>
        <p:sp>
          <p:nvSpPr>
            <p:cNvPr id="163" name="楕円 162">
              <a:extLst>
                <a:ext uri="{FF2B5EF4-FFF2-40B4-BE49-F238E27FC236}">
                  <a16:creationId xmlns:a16="http://schemas.microsoft.com/office/drawing/2014/main" id="{D4CC4E53-B37A-A349-99BF-2A9E39E7719B}"/>
                </a:ext>
              </a:extLst>
            </p:cNvPr>
            <p:cNvSpPr/>
            <p:nvPr/>
          </p:nvSpPr>
          <p:spPr>
            <a:xfrm>
              <a:off x="11362392" y="2475283"/>
              <a:ext cx="144000" cy="144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楕円 163">
              <a:extLst>
                <a:ext uri="{FF2B5EF4-FFF2-40B4-BE49-F238E27FC236}">
                  <a16:creationId xmlns:a16="http://schemas.microsoft.com/office/drawing/2014/main" id="{2FF08CC9-40D9-B6EB-EFCB-278DFDE56308}"/>
                </a:ext>
              </a:extLst>
            </p:cNvPr>
            <p:cNvSpPr/>
            <p:nvPr/>
          </p:nvSpPr>
          <p:spPr>
            <a:xfrm>
              <a:off x="11184265" y="2210929"/>
              <a:ext cx="288000" cy="288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楕円 166">
              <a:extLst>
                <a:ext uri="{FF2B5EF4-FFF2-40B4-BE49-F238E27FC236}">
                  <a16:creationId xmlns:a16="http://schemas.microsoft.com/office/drawing/2014/main" id="{F939DE07-E927-5DCE-3387-FD1BD3BE94BD}"/>
                </a:ext>
              </a:extLst>
            </p:cNvPr>
            <p:cNvSpPr/>
            <p:nvPr/>
          </p:nvSpPr>
          <p:spPr>
            <a:xfrm>
              <a:off x="11110176" y="1780562"/>
              <a:ext cx="432000" cy="432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8" name="楕円 167">
            <a:extLst>
              <a:ext uri="{FF2B5EF4-FFF2-40B4-BE49-F238E27FC236}">
                <a16:creationId xmlns:a16="http://schemas.microsoft.com/office/drawing/2014/main" id="{465F3B30-E724-57F3-E163-BD0CA47A8AD5}"/>
              </a:ext>
            </a:extLst>
          </p:cNvPr>
          <p:cNvSpPr/>
          <p:nvPr/>
        </p:nvSpPr>
        <p:spPr>
          <a:xfrm>
            <a:off x="7310818" y="4607027"/>
            <a:ext cx="360000" cy="3600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楕円 181">
            <a:extLst>
              <a:ext uri="{FF2B5EF4-FFF2-40B4-BE49-F238E27FC236}">
                <a16:creationId xmlns:a16="http://schemas.microsoft.com/office/drawing/2014/main" id="{B00A45A1-FBB2-6E04-63BE-70E29425BE88}"/>
              </a:ext>
            </a:extLst>
          </p:cNvPr>
          <p:cNvSpPr/>
          <p:nvPr/>
        </p:nvSpPr>
        <p:spPr>
          <a:xfrm>
            <a:off x="7656828" y="4609801"/>
            <a:ext cx="360000" cy="3600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楕円 182">
            <a:extLst>
              <a:ext uri="{FF2B5EF4-FFF2-40B4-BE49-F238E27FC236}">
                <a16:creationId xmlns:a16="http://schemas.microsoft.com/office/drawing/2014/main" id="{97F9CCB5-11F5-493B-495C-1F9CC5E7DF8C}"/>
              </a:ext>
            </a:extLst>
          </p:cNvPr>
          <p:cNvSpPr/>
          <p:nvPr/>
        </p:nvSpPr>
        <p:spPr>
          <a:xfrm>
            <a:off x="10160226" y="4691912"/>
            <a:ext cx="360000" cy="36000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7" name="グループ化 186">
            <a:extLst>
              <a:ext uri="{FF2B5EF4-FFF2-40B4-BE49-F238E27FC236}">
                <a16:creationId xmlns:a16="http://schemas.microsoft.com/office/drawing/2014/main" id="{C746E838-BCCA-3A88-6E99-197EF4A62471}"/>
              </a:ext>
            </a:extLst>
          </p:cNvPr>
          <p:cNvGrpSpPr/>
          <p:nvPr/>
        </p:nvGrpSpPr>
        <p:grpSpPr>
          <a:xfrm>
            <a:off x="7329610" y="4158658"/>
            <a:ext cx="1676648" cy="325143"/>
            <a:chOff x="12367089" y="4177801"/>
            <a:chExt cx="1676648" cy="325143"/>
          </a:xfrm>
        </p:grpSpPr>
        <p:sp>
          <p:nvSpPr>
            <p:cNvPr id="188" name="右矢印 299">
              <a:extLst>
                <a:ext uri="{FF2B5EF4-FFF2-40B4-BE49-F238E27FC236}">
                  <a16:creationId xmlns:a16="http://schemas.microsoft.com/office/drawing/2014/main" id="{CDA9CDF7-03CC-874A-2BB0-DEB2102F3B78}"/>
                </a:ext>
              </a:extLst>
            </p:cNvPr>
            <p:cNvSpPr/>
            <p:nvPr/>
          </p:nvSpPr>
          <p:spPr>
            <a:xfrm rot="5400000">
              <a:off x="13758612" y="4221857"/>
              <a:ext cx="325143" cy="237031"/>
            </a:xfrm>
            <a:prstGeom prst="rightArrow">
              <a:avLst/>
            </a:prstGeom>
            <a:solidFill>
              <a:srgbClr val="00B0F0"/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189" name="グループ化 188">
              <a:extLst>
                <a:ext uri="{FF2B5EF4-FFF2-40B4-BE49-F238E27FC236}">
                  <a16:creationId xmlns:a16="http://schemas.microsoft.com/office/drawing/2014/main" id="{0AA28D27-8F8C-7645-5058-DDECBF9A54FA}"/>
                </a:ext>
              </a:extLst>
            </p:cNvPr>
            <p:cNvGrpSpPr/>
            <p:nvPr/>
          </p:nvGrpSpPr>
          <p:grpSpPr>
            <a:xfrm>
              <a:off x="13806705" y="4238625"/>
              <a:ext cx="237032" cy="120813"/>
              <a:chOff x="12917714" y="4539305"/>
              <a:chExt cx="711200" cy="468707"/>
            </a:xfrm>
          </p:grpSpPr>
          <p:cxnSp>
            <p:nvCxnSpPr>
              <p:cNvPr id="259" name="直線コネクタ 258">
                <a:extLst>
                  <a:ext uri="{FF2B5EF4-FFF2-40B4-BE49-F238E27FC236}">
                    <a16:creationId xmlns:a16="http://schemas.microsoft.com/office/drawing/2014/main" id="{09C4BDD2-BA67-E31C-AD17-46B3F73FC1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線コネクタ 259">
                <a:extLst>
                  <a:ext uri="{FF2B5EF4-FFF2-40B4-BE49-F238E27FC236}">
                    <a16:creationId xmlns:a16="http://schemas.microsoft.com/office/drawing/2014/main" id="{11F2DE0B-2AED-C988-6DEF-620D9AA6D78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0" name="右矢印 299">
              <a:extLst>
                <a:ext uri="{FF2B5EF4-FFF2-40B4-BE49-F238E27FC236}">
                  <a16:creationId xmlns:a16="http://schemas.microsoft.com/office/drawing/2014/main" id="{31697A29-1AA1-9C28-1397-60C034BC1C1D}"/>
                </a:ext>
              </a:extLst>
            </p:cNvPr>
            <p:cNvSpPr/>
            <p:nvPr/>
          </p:nvSpPr>
          <p:spPr>
            <a:xfrm rot="5400000">
              <a:off x="13415724" y="4221857"/>
              <a:ext cx="325143" cy="237031"/>
            </a:xfrm>
            <a:prstGeom prst="rightArrow">
              <a:avLst/>
            </a:prstGeom>
            <a:solidFill>
              <a:srgbClr val="00B0F0"/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191" name="グループ化 190">
              <a:extLst>
                <a:ext uri="{FF2B5EF4-FFF2-40B4-BE49-F238E27FC236}">
                  <a16:creationId xmlns:a16="http://schemas.microsoft.com/office/drawing/2014/main" id="{ABADF9DB-C925-59DA-C110-C1C62C193D39}"/>
                </a:ext>
              </a:extLst>
            </p:cNvPr>
            <p:cNvGrpSpPr/>
            <p:nvPr/>
          </p:nvGrpSpPr>
          <p:grpSpPr>
            <a:xfrm>
              <a:off x="13463817" y="4238625"/>
              <a:ext cx="237032" cy="120813"/>
              <a:chOff x="12917714" y="4539305"/>
              <a:chExt cx="711200" cy="468707"/>
            </a:xfrm>
          </p:grpSpPr>
          <p:cxnSp>
            <p:nvCxnSpPr>
              <p:cNvPr id="257" name="直線コネクタ 256">
                <a:extLst>
                  <a:ext uri="{FF2B5EF4-FFF2-40B4-BE49-F238E27FC236}">
                    <a16:creationId xmlns:a16="http://schemas.microsoft.com/office/drawing/2014/main" id="{940BA904-155E-4AF9-D489-F2C0C7299A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直線コネクタ 257">
                <a:extLst>
                  <a:ext uri="{FF2B5EF4-FFF2-40B4-BE49-F238E27FC236}">
                    <a16:creationId xmlns:a16="http://schemas.microsoft.com/office/drawing/2014/main" id="{1E6945FC-67D7-477E-B1F0-1FFA475F13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2" name="右矢印 299">
              <a:extLst>
                <a:ext uri="{FF2B5EF4-FFF2-40B4-BE49-F238E27FC236}">
                  <a16:creationId xmlns:a16="http://schemas.microsoft.com/office/drawing/2014/main" id="{C4B750DD-CAD1-B731-3348-EDBC92EE9D39}"/>
                </a:ext>
              </a:extLst>
            </p:cNvPr>
            <p:cNvSpPr/>
            <p:nvPr/>
          </p:nvSpPr>
          <p:spPr>
            <a:xfrm rot="5400000">
              <a:off x="13052699" y="4221857"/>
              <a:ext cx="325143" cy="237031"/>
            </a:xfrm>
            <a:prstGeom prst="rightArrow">
              <a:avLst/>
            </a:prstGeom>
            <a:solidFill>
              <a:srgbClr val="00B0F0"/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13" name="グループ化 212">
              <a:extLst>
                <a:ext uri="{FF2B5EF4-FFF2-40B4-BE49-F238E27FC236}">
                  <a16:creationId xmlns:a16="http://schemas.microsoft.com/office/drawing/2014/main" id="{ECA930EF-F8C7-D93E-965A-1A2573743F46}"/>
                </a:ext>
              </a:extLst>
            </p:cNvPr>
            <p:cNvGrpSpPr/>
            <p:nvPr/>
          </p:nvGrpSpPr>
          <p:grpSpPr>
            <a:xfrm>
              <a:off x="13100792" y="4238625"/>
              <a:ext cx="237032" cy="120813"/>
              <a:chOff x="12917714" y="4539305"/>
              <a:chExt cx="711200" cy="468707"/>
            </a:xfrm>
          </p:grpSpPr>
          <p:cxnSp>
            <p:nvCxnSpPr>
              <p:cNvPr id="255" name="直線コネクタ 254">
                <a:extLst>
                  <a:ext uri="{FF2B5EF4-FFF2-40B4-BE49-F238E27FC236}">
                    <a16:creationId xmlns:a16="http://schemas.microsoft.com/office/drawing/2014/main" id="{97777A2A-1337-C155-A4F2-62B67EA14B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直線コネクタ 255">
                <a:extLst>
                  <a:ext uri="{FF2B5EF4-FFF2-40B4-BE49-F238E27FC236}">
                    <a16:creationId xmlns:a16="http://schemas.microsoft.com/office/drawing/2014/main" id="{02497246-E3E9-E7FB-A2B2-A07B69E5DF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4" name="右矢印 299">
              <a:extLst>
                <a:ext uri="{FF2B5EF4-FFF2-40B4-BE49-F238E27FC236}">
                  <a16:creationId xmlns:a16="http://schemas.microsoft.com/office/drawing/2014/main" id="{5D480103-26F8-AE01-FA33-A8EE9496FF3B}"/>
                </a:ext>
              </a:extLst>
            </p:cNvPr>
            <p:cNvSpPr/>
            <p:nvPr/>
          </p:nvSpPr>
          <p:spPr>
            <a:xfrm rot="5400000">
              <a:off x="12686058" y="4221857"/>
              <a:ext cx="325143" cy="237031"/>
            </a:xfrm>
            <a:prstGeom prst="rightArrow">
              <a:avLst/>
            </a:prstGeom>
            <a:solidFill>
              <a:srgbClr val="00B0F0"/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15" name="グループ化 214">
              <a:extLst>
                <a:ext uri="{FF2B5EF4-FFF2-40B4-BE49-F238E27FC236}">
                  <a16:creationId xmlns:a16="http://schemas.microsoft.com/office/drawing/2014/main" id="{881816A8-B62E-219D-30B1-AE184077A051}"/>
                </a:ext>
              </a:extLst>
            </p:cNvPr>
            <p:cNvGrpSpPr/>
            <p:nvPr/>
          </p:nvGrpSpPr>
          <p:grpSpPr>
            <a:xfrm>
              <a:off x="12734151" y="4238625"/>
              <a:ext cx="237032" cy="120813"/>
              <a:chOff x="12917714" y="4539305"/>
              <a:chExt cx="711200" cy="468707"/>
            </a:xfrm>
          </p:grpSpPr>
          <p:cxnSp>
            <p:nvCxnSpPr>
              <p:cNvPr id="253" name="直線コネクタ 252">
                <a:extLst>
                  <a:ext uri="{FF2B5EF4-FFF2-40B4-BE49-F238E27FC236}">
                    <a16:creationId xmlns:a16="http://schemas.microsoft.com/office/drawing/2014/main" id="{4FA5C604-CF4B-660C-CF13-1450C5B9CB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直線コネクタ 253">
                <a:extLst>
                  <a:ext uri="{FF2B5EF4-FFF2-40B4-BE49-F238E27FC236}">
                    <a16:creationId xmlns:a16="http://schemas.microsoft.com/office/drawing/2014/main" id="{130E671F-C1E4-1A27-70BB-FF6CADBF65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6" name="右矢印 299">
              <a:extLst>
                <a:ext uri="{FF2B5EF4-FFF2-40B4-BE49-F238E27FC236}">
                  <a16:creationId xmlns:a16="http://schemas.microsoft.com/office/drawing/2014/main" id="{FD12F60E-2EC8-8FF3-24C6-3F1B35569660}"/>
                </a:ext>
              </a:extLst>
            </p:cNvPr>
            <p:cNvSpPr/>
            <p:nvPr/>
          </p:nvSpPr>
          <p:spPr>
            <a:xfrm rot="5400000">
              <a:off x="12323033" y="4221857"/>
              <a:ext cx="325143" cy="237031"/>
            </a:xfrm>
            <a:prstGeom prst="rightArrow">
              <a:avLst/>
            </a:prstGeom>
            <a:solidFill>
              <a:srgbClr val="00B0F0"/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28" name="グループ化 227">
              <a:extLst>
                <a:ext uri="{FF2B5EF4-FFF2-40B4-BE49-F238E27FC236}">
                  <a16:creationId xmlns:a16="http://schemas.microsoft.com/office/drawing/2014/main" id="{26B942D9-C600-2EA8-1BAB-F2247D04939E}"/>
                </a:ext>
              </a:extLst>
            </p:cNvPr>
            <p:cNvGrpSpPr/>
            <p:nvPr/>
          </p:nvGrpSpPr>
          <p:grpSpPr>
            <a:xfrm>
              <a:off x="12371126" y="4238625"/>
              <a:ext cx="237032" cy="120813"/>
              <a:chOff x="12917714" y="4539305"/>
              <a:chExt cx="711200" cy="468707"/>
            </a:xfrm>
          </p:grpSpPr>
          <p:cxnSp>
            <p:nvCxnSpPr>
              <p:cNvPr id="251" name="直線コネクタ 250">
                <a:extLst>
                  <a:ext uri="{FF2B5EF4-FFF2-40B4-BE49-F238E27FC236}">
                    <a16:creationId xmlns:a16="http://schemas.microsoft.com/office/drawing/2014/main" id="{53EBC288-7A9C-0F01-E1CE-0A463D0254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直線コネクタ 251">
                <a:extLst>
                  <a:ext uri="{FF2B5EF4-FFF2-40B4-BE49-F238E27FC236}">
                    <a16:creationId xmlns:a16="http://schemas.microsoft.com/office/drawing/2014/main" id="{19CB4899-330C-D137-7BD5-4B9BCACDF7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1" name="グループ化 260">
            <a:extLst>
              <a:ext uri="{FF2B5EF4-FFF2-40B4-BE49-F238E27FC236}">
                <a16:creationId xmlns:a16="http://schemas.microsoft.com/office/drawing/2014/main" id="{72490C7C-A446-F667-65B2-B5628EEBDD52}"/>
              </a:ext>
            </a:extLst>
          </p:cNvPr>
          <p:cNvGrpSpPr/>
          <p:nvPr/>
        </p:nvGrpSpPr>
        <p:grpSpPr>
          <a:xfrm>
            <a:off x="10018343" y="4169114"/>
            <a:ext cx="1676648" cy="325143"/>
            <a:chOff x="12367089" y="4177801"/>
            <a:chExt cx="1676648" cy="325143"/>
          </a:xfrm>
        </p:grpSpPr>
        <p:sp>
          <p:nvSpPr>
            <p:cNvPr id="262" name="右矢印 299">
              <a:extLst>
                <a:ext uri="{FF2B5EF4-FFF2-40B4-BE49-F238E27FC236}">
                  <a16:creationId xmlns:a16="http://schemas.microsoft.com/office/drawing/2014/main" id="{EA50F0E9-080D-FEE6-43E3-5DCFC1C70095}"/>
                </a:ext>
              </a:extLst>
            </p:cNvPr>
            <p:cNvSpPr/>
            <p:nvPr/>
          </p:nvSpPr>
          <p:spPr>
            <a:xfrm rot="5400000">
              <a:off x="13758612" y="4221857"/>
              <a:ext cx="325143" cy="237031"/>
            </a:xfrm>
            <a:prstGeom prst="rightArrow">
              <a:avLst/>
            </a:prstGeom>
            <a:solidFill>
              <a:srgbClr val="00B0F0"/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63" name="グループ化 262">
              <a:extLst>
                <a:ext uri="{FF2B5EF4-FFF2-40B4-BE49-F238E27FC236}">
                  <a16:creationId xmlns:a16="http://schemas.microsoft.com/office/drawing/2014/main" id="{A69D0077-BE0B-BF2C-FB39-3F5699C5264E}"/>
                </a:ext>
              </a:extLst>
            </p:cNvPr>
            <p:cNvGrpSpPr/>
            <p:nvPr/>
          </p:nvGrpSpPr>
          <p:grpSpPr>
            <a:xfrm>
              <a:off x="13806705" y="4238625"/>
              <a:ext cx="237032" cy="120813"/>
              <a:chOff x="12917714" y="4539305"/>
              <a:chExt cx="711200" cy="468707"/>
            </a:xfrm>
          </p:grpSpPr>
          <p:cxnSp>
            <p:nvCxnSpPr>
              <p:cNvPr id="280" name="直線コネクタ 279">
                <a:extLst>
                  <a:ext uri="{FF2B5EF4-FFF2-40B4-BE49-F238E27FC236}">
                    <a16:creationId xmlns:a16="http://schemas.microsoft.com/office/drawing/2014/main" id="{97F4BAE1-25A7-D0D9-B760-AD283AFB85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直線コネクタ 280">
                <a:extLst>
                  <a:ext uri="{FF2B5EF4-FFF2-40B4-BE49-F238E27FC236}">
                    <a16:creationId xmlns:a16="http://schemas.microsoft.com/office/drawing/2014/main" id="{8C3DEE59-7091-7F69-02F5-3AC5DF9D11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4" name="右矢印 299">
              <a:extLst>
                <a:ext uri="{FF2B5EF4-FFF2-40B4-BE49-F238E27FC236}">
                  <a16:creationId xmlns:a16="http://schemas.microsoft.com/office/drawing/2014/main" id="{2366281F-8BBA-75A5-7BB2-CFDD3F1336CE}"/>
                </a:ext>
              </a:extLst>
            </p:cNvPr>
            <p:cNvSpPr/>
            <p:nvPr/>
          </p:nvSpPr>
          <p:spPr>
            <a:xfrm rot="5400000">
              <a:off x="13415724" y="4221857"/>
              <a:ext cx="325143" cy="237031"/>
            </a:xfrm>
            <a:prstGeom prst="rightArrow">
              <a:avLst/>
            </a:prstGeom>
            <a:solidFill>
              <a:srgbClr val="00B0F0"/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65" name="グループ化 264">
              <a:extLst>
                <a:ext uri="{FF2B5EF4-FFF2-40B4-BE49-F238E27FC236}">
                  <a16:creationId xmlns:a16="http://schemas.microsoft.com/office/drawing/2014/main" id="{12D61082-690B-8B3F-2CF1-D4A47E6CAAF6}"/>
                </a:ext>
              </a:extLst>
            </p:cNvPr>
            <p:cNvGrpSpPr/>
            <p:nvPr/>
          </p:nvGrpSpPr>
          <p:grpSpPr>
            <a:xfrm>
              <a:off x="13463817" y="4238625"/>
              <a:ext cx="237032" cy="120813"/>
              <a:chOff x="12917714" y="4539305"/>
              <a:chExt cx="711200" cy="468707"/>
            </a:xfrm>
          </p:grpSpPr>
          <p:cxnSp>
            <p:nvCxnSpPr>
              <p:cNvPr id="278" name="直線コネクタ 277">
                <a:extLst>
                  <a:ext uri="{FF2B5EF4-FFF2-40B4-BE49-F238E27FC236}">
                    <a16:creationId xmlns:a16="http://schemas.microsoft.com/office/drawing/2014/main" id="{6E86F11D-04A0-E0D2-F971-C4A162956A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直線コネクタ 278">
                <a:extLst>
                  <a:ext uri="{FF2B5EF4-FFF2-40B4-BE49-F238E27FC236}">
                    <a16:creationId xmlns:a16="http://schemas.microsoft.com/office/drawing/2014/main" id="{E04B8136-CBDB-FFC4-3FA7-802F2ADC65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" name="右矢印 299">
              <a:extLst>
                <a:ext uri="{FF2B5EF4-FFF2-40B4-BE49-F238E27FC236}">
                  <a16:creationId xmlns:a16="http://schemas.microsoft.com/office/drawing/2014/main" id="{80F9E352-CFA0-8A3C-0C8D-FCC32C7FE3FF}"/>
                </a:ext>
              </a:extLst>
            </p:cNvPr>
            <p:cNvSpPr/>
            <p:nvPr/>
          </p:nvSpPr>
          <p:spPr>
            <a:xfrm rot="5400000">
              <a:off x="13052699" y="4221857"/>
              <a:ext cx="325143" cy="237031"/>
            </a:xfrm>
            <a:prstGeom prst="rightArrow">
              <a:avLst/>
            </a:prstGeom>
            <a:solidFill>
              <a:srgbClr val="00B0F0"/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67" name="グループ化 266">
              <a:extLst>
                <a:ext uri="{FF2B5EF4-FFF2-40B4-BE49-F238E27FC236}">
                  <a16:creationId xmlns:a16="http://schemas.microsoft.com/office/drawing/2014/main" id="{85104502-893F-9C09-7104-4B141D53DA50}"/>
                </a:ext>
              </a:extLst>
            </p:cNvPr>
            <p:cNvGrpSpPr/>
            <p:nvPr/>
          </p:nvGrpSpPr>
          <p:grpSpPr>
            <a:xfrm>
              <a:off x="13100792" y="4238625"/>
              <a:ext cx="237032" cy="120813"/>
              <a:chOff x="12917714" y="4539305"/>
              <a:chExt cx="711200" cy="468707"/>
            </a:xfrm>
          </p:grpSpPr>
          <p:cxnSp>
            <p:nvCxnSpPr>
              <p:cNvPr id="276" name="直線コネクタ 275">
                <a:extLst>
                  <a:ext uri="{FF2B5EF4-FFF2-40B4-BE49-F238E27FC236}">
                    <a16:creationId xmlns:a16="http://schemas.microsoft.com/office/drawing/2014/main" id="{7BD67015-1463-A6EB-946F-950AC16515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直線コネクタ 276">
                <a:extLst>
                  <a:ext uri="{FF2B5EF4-FFF2-40B4-BE49-F238E27FC236}">
                    <a16:creationId xmlns:a16="http://schemas.microsoft.com/office/drawing/2014/main" id="{7EA593A4-D9A5-1F99-70C3-93D840498D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8" name="右矢印 299">
              <a:extLst>
                <a:ext uri="{FF2B5EF4-FFF2-40B4-BE49-F238E27FC236}">
                  <a16:creationId xmlns:a16="http://schemas.microsoft.com/office/drawing/2014/main" id="{F5C2C9C2-78BD-4E1A-9657-3AA946CAAF8C}"/>
                </a:ext>
              </a:extLst>
            </p:cNvPr>
            <p:cNvSpPr/>
            <p:nvPr/>
          </p:nvSpPr>
          <p:spPr>
            <a:xfrm rot="5400000">
              <a:off x="12686058" y="4221857"/>
              <a:ext cx="325143" cy="237031"/>
            </a:xfrm>
            <a:prstGeom prst="rightArrow">
              <a:avLst/>
            </a:prstGeom>
            <a:solidFill>
              <a:srgbClr val="00B0F0"/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69" name="グループ化 268">
              <a:extLst>
                <a:ext uri="{FF2B5EF4-FFF2-40B4-BE49-F238E27FC236}">
                  <a16:creationId xmlns:a16="http://schemas.microsoft.com/office/drawing/2014/main" id="{73200D6C-AB4E-6C92-F217-8FF3FC08A019}"/>
                </a:ext>
              </a:extLst>
            </p:cNvPr>
            <p:cNvGrpSpPr/>
            <p:nvPr/>
          </p:nvGrpSpPr>
          <p:grpSpPr>
            <a:xfrm>
              <a:off x="12734151" y="4238625"/>
              <a:ext cx="237032" cy="120813"/>
              <a:chOff x="12917714" y="4539305"/>
              <a:chExt cx="711200" cy="468707"/>
            </a:xfrm>
          </p:grpSpPr>
          <p:cxnSp>
            <p:nvCxnSpPr>
              <p:cNvPr id="274" name="直線コネクタ 273">
                <a:extLst>
                  <a:ext uri="{FF2B5EF4-FFF2-40B4-BE49-F238E27FC236}">
                    <a16:creationId xmlns:a16="http://schemas.microsoft.com/office/drawing/2014/main" id="{097949E1-E310-6651-CE9A-B5C5F57220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直線コネクタ 274">
                <a:extLst>
                  <a:ext uri="{FF2B5EF4-FFF2-40B4-BE49-F238E27FC236}">
                    <a16:creationId xmlns:a16="http://schemas.microsoft.com/office/drawing/2014/main" id="{CBFD8CE9-06A6-F0DC-7715-1D048FC20A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0" name="右矢印 299">
              <a:extLst>
                <a:ext uri="{FF2B5EF4-FFF2-40B4-BE49-F238E27FC236}">
                  <a16:creationId xmlns:a16="http://schemas.microsoft.com/office/drawing/2014/main" id="{EF29BD96-674D-D62C-B111-7A7FBBA1BE71}"/>
                </a:ext>
              </a:extLst>
            </p:cNvPr>
            <p:cNvSpPr/>
            <p:nvPr/>
          </p:nvSpPr>
          <p:spPr>
            <a:xfrm rot="5400000">
              <a:off x="12323033" y="4221857"/>
              <a:ext cx="325143" cy="237031"/>
            </a:xfrm>
            <a:prstGeom prst="rightArrow">
              <a:avLst/>
            </a:prstGeom>
            <a:solidFill>
              <a:srgbClr val="00B0F0"/>
            </a:solidFill>
            <a:ln w="381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4408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ja-JP" altLang="en-US" b="1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71" name="グループ化 270">
              <a:extLst>
                <a:ext uri="{FF2B5EF4-FFF2-40B4-BE49-F238E27FC236}">
                  <a16:creationId xmlns:a16="http://schemas.microsoft.com/office/drawing/2014/main" id="{FB3F9D77-9E5A-EA62-EB1D-6622FBEA8113}"/>
                </a:ext>
              </a:extLst>
            </p:cNvPr>
            <p:cNvGrpSpPr/>
            <p:nvPr/>
          </p:nvGrpSpPr>
          <p:grpSpPr>
            <a:xfrm>
              <a:off x="12371126" y="4238625"/>
              <a:ext cx="237032" cy="120813"/>
              <a:chOff x="12917714" y="4539305"/>
              <a:chExt cx="711200" cy="468707"/>
            </a:xfrm>
          </p:grpSpPr>
          <p:cxnSp>
            <p:nvCxnSpPr>
              <p:cNvPr id="272" name="直線コネクタ 271">
                <a:extLst>
                  <a:ext uri="{FF2B5EF4-FFF2-40B4-BE49-F238E27FC236}">
                    <a16:creationId xmlns:a16="http://schemas.microsoft.com/office/drawing/2014/main" id="{C364FC9D-6223-6737-42CB-F2DF83ADB9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直線コネクタ 272">
                <a:extLst>
                  <a:ext uri="{FF2B5EF4-FFF2-40B4-BE49-F238E27FC236}">
                    <a16:creationId xmlns:a16="http://schemas.microsoft.com/office/drawing/2014/main" id="{44B163C0-DC31-A0BB-8883-BFD6A2FF6C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917714" y="4539305"/>
                <a:ext cx="711200" cy="46870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2" name="テキスト ボックス 281">
            <a:extLst>
              <a:ext uri="{FF2B5EF4-FFF2-40B4-BE49-F238E27FC236}">
                <a16:creationId xmlns:a16="http://schemas.microsoft.com/office/drawing/2014/main" id="{1C090556-C235-D469-E31E-DDE89D2928A4}"/>
              </a:ext>
            </a:extLst>
          </p:cNvPr>
          <p:cNvSpPr txBox="1"/>
          <p:nvPr/>
        </p:nvSpPr>
        <p:spPr>
          <a:xfrm>
            <a:off x="3993693" y="2370146"/>
            <a:ext cx="2080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>
                <a:latin typeface="Meiryo UI" panose="020B0604030504040204" pitchFamily="50" charset="-128"/>
                <a:ea typeface="Meiryo UI" panose="020B0604030504040204" pitchFamily="50" charset="-128"/>
              </a:rPr>
              <a:t>X-ray Camera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05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3513E-FF3F-03E5-323E-6D150EDF2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右矢印 299">
            <a:extLst>
              <a:ext uri="{FF2B5EF4-FFF2-40B4-BE49-F238E27FC236}">
                <a16:creationId xmlns:a16="http://schemas.microsoft.com/office/drawing/2014/main" id="{4A9BE891-3286-D6DB-E1F7-D4D6D6DD7FBF}"/>
              </a:ext>
            </a:extLst>
          </p:cNvPr>
          <p:cNvSpPr/>
          <p:nvPr/>
        </p:nvSpPr>
        <p:spPr>
          <a:xfrm rot="16200000">
            <a:off x="1935915" y="4391812"/>
            <a:ext cx="413980" cy="264586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b="1" ker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ED8C25EA-5245-87A2-E6E0-3CF50164199A}"/>
              </a:ext>
            </a:extLst>
          </p:cNvPr>
          <p:cNvSpPr/>
          <p:nvPr/>
        </p:nvSpPr>
        <p:spPr>
          <a:xfrm>
            <a:off x="232817" y="2986873"/>
            <a:ext cx="1041517" cy="703384"/>
          </a:xfrm>
          <a:prstGeom prst="rightArrow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方体 11">
            <a:extLst>
              <a:ext uri="{FF2B5EF4-FFF2-40B4-BE49-F238E27FC236}">
                <a16:creationId xmlns:a16="http://schemas.microsoft.com/office/drawing/2014/main" id="{61138A9B-E1FA-7BE2-122F-2DF9688FABA0}"/>
              </a:ext>
            </a:extLst>
          </p:cNvPr>
          <p:cNvSpPr/>
          <p:nvPr/>
        </p:nvSpPr>
        <p:spPr>
          <a:xfrm>
            <a:off x="1703692" y="2571723"/>
            <a:ext cx="562709" cy="1800000"/>
          </a:xfrm>
          <a:prstGeom prst="cube">
            <a:avLst>
              <a:gd name="adj" fmla="val 18749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直方体 12">
            <a:extLst>
              <a:ext uri="{FF2B5EF4-FFF2-40B4-BE49-F238E27FC236}">
                <a16:creationId xmlns:a16="http://schemas.microsoft.com/office/drawing/2014/main" id="{2506C72E-376F-6A34-D65D-83559152AAD9}"/>
              </a:ext>
            </a:extLst>
          </p:cNvPr>
          <p:cNvSpPr/>
          <p:nvPr/>
        </p:nvSpPr>
        <p:spPr>
          <a:xfrm>
            <a:off x="1574738" y="2700677"/>
            <a:ext cx="562709" cy="1800000"/>
          </a:xfrm>
          <a:prstGeom prst="cube">
            <a:avLst>
              <a:gd name="adj" fmla="val 18749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73CBCD5-32AD-5C9E-CFA9-D4653BD298A7}"/>
              </a:ext>
            </a:extLst>
          </p:cNvPr>
          <p:cNvSpPr txBox="1"/>
          <p:nvPr/>
        </p:nvSpPr>
        <p:spPr>
          <a:xfrm>
            <a:off x="124303" y="239405"/>
            <a:ext cx="2798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2. Experimental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3872D28-DC6D-5E31-6048-767473035640}"/>
              </a:ext>
            </a:extLst>
          </p:cNvPr>
          <p:cNvSpPr txBox="1"/>
          <p:nvPr/>
        </p:nvSpPr>
        <p:spPr>
          <a:xfrm>
            <a:off x="118763" y="1133587"/>
            <a:ext cx="5533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Schematic of Operand X-ray CT measurement during water electrolysis.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6" name="右矢印 299">
            <a:extLst>
              <a:ext uri="{FF2B5EF4-FFF2-40B4-BE49-F238E27FC236}">
                <a16:creationId xmlns:a16="http://schemas.microsoft.com/office/drawing/2014/main" id="{B3E179AC-E46F-F0DB-BBC7-6730B074B973}"/>
              </a:ext>
            </a:extLst>
          </p:cNvPr>
          <p:cNvSpPr/>
          <p:nvPr/>
        </p:nvSpPr>
        <p:spPr>
          <a:xfrm rot="16200000">
            <a:off x="1593015" y="4607712"/>
            <a:ext cx="413980" cy="264586"/>
          </a:xfrm>
          <a:prstGeom prst="rightArrow">
            <a:avLst/>
          </a:prstGeom>
          <a:solidFill>
            <a:srgbClr val="00B0F0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b="1" ker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8" name="右矢印 299">
            <a:extLst>
              <a:ext uri="{FF2B5EF4-FFF2-40B4-BE49-F238E27FC236}">
                <a16:creationId xmlns:a16="http://schemas.microsoft.com/office/drawing/2014/main" id="{AAF97B8B-01C3-55AA-C8C6-3795CB245D6E}"/>
              </a:ext>
            </a:extLst>
          </p:cNvPr>
          <p:cNvSpPr/>
          <p:nvPr/>
        </p:nvSpPr>
        <p:spPr>
          <a:xfrm rot="16200000">
            <a:off x="1876318" y="2213478"/>
            <a:ext cx="413980" cy="383780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bg1"/>
              </a:gs>
              <a:gs pos="45000">
                <a:srgbClr val="FF0000"/>
              </a:gs>
              <a:gs pos="56000">
                <a:srgbClr val="FF0000"/>
              </a:gs>
              <a:gs pos="63000">
                <a:srgbClr val="00B0F0"/>
              </a:gs>
            </a:gsLst>
            <a:lin ang="5400000" scaled="1"/>
          </a:gra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b="1" ker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0" name="矢印: 右カーブ 119">
            <a:extLst>
              <a:ext uri="{FF2B5EF4-FFF2-40B4-BE49-F238E27FC236}">
                <a16:creationId xmlns:a16="http://schemas.microsoft.com/office/drawing/2014/main" id="{11644D87-9969-65F1-D529-E92AFC38EE94}"/>
              </a:ext>
            </a:extLst>
          </p:cNvPr>
          <p:cNvSpPr/>
          <p:nvPr/>
        </p:nvSpPr>
        <p:spPr>
          <a:xfrm>
            <a:off x="1362024" y="3595832"/>
            <a:ext cx="506145" cy="665354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427BFD25-D869-A884-1C9A-DB757CC7EB9D}"/>
              </a:ext>
            </a:extLst>
          </p:cNvPr>
          <p:cNvSpPr/>
          <p:nvPr/>
        </p:nvSpPr>
        <p:spPr>
          <a:xfrm>
            <a:off x="1590207" y="3524162"/>
            <a:ext cx="347679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3" name="直線コネクタ 122">
            <a:extLst>
              <a:ext uri="{FF2B5EF4-FFF2-40B4-BE49-F238E27FC236}">
                <a16:creationId xmlns:a16="http://schemas.microsoft.com/office/drawing/2014/main" id="{ADEEF756-7700-AE51-82DE-7ACFAEBEBDEB}"/>
              </a:ext>
            </a:extLst>
          </p:cNvPr>
          <p:cNvCxnSpPr/>
          <p:nvPr/>
        </p:nvCxnSpPr>
        <p:spPr>
          <a:xfrm>
            <a:off x="1576721" y="3610882"/>
            <a:ext cx="0" cy="1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D3C78294-4872-473F-6BF5-C8C3902D3679}"/>
              </a:ext>
            </a:extLst>
          </p:cNvPr>
          <p:cNvSpPr txBox="1"/>
          <p:nvPr/>
        </p:nvSpPr>
        <p:spPr>
          <a:xfrm>
            <a:off x="1971894" y="4674809"/>
            <a:ext cx="50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N</a:t>
            </a:r>
            <a:r>
              <a:rPr lang="en-US" altLang="ja-JP" baseline="-250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kumimoji="1" lang="en-US" altLang="ja-JP" baseline="-25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24F8A4DC-E4B1-9FE9-22CB-89237D7E6D95}"/>
              </a:ext>
            </a:extLst>
          </p:cNvPr>
          <p:cNvSpPr txBox="1"/>
          <p:nvPr/>
        </p:nvSpPr>
        <p:spPr>
          <a:xfrm>
            <a:off x="1457558" y="4921665"/>
            <a:ext cx="690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</a:t>
            </a:r>
            <a:r>
              <a:rPr lang="en-US" altLang="ja-JP" baseline="-250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</a:t>
            </a:r>
            <a:endParaRPr kumimoji="1" lang="en-US" altLang="ja-JP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0EE63FE1-A7AC-D806-E2C9-853E12D7347B}"/>
              </a:ext>
            </a:extLst>
          </p:cNvPr>
          <p:cNvSpPr txBox="1"/>
          <p:nvPr/>
        </p:nvSpPr>
        <p:spPr>
          <a:xfrm>
            <a:off x="2136084" y="1958765"/>
            <a:ext cx="136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N</a:t>
            </a:r>
            <a:r>
              <a:rPr lang="en-US" altLang="ja-JP" baseline="-250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lang="en-US" altLang="ja-JP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</a:t>
            </a:r>
            <a:r>
              <a:rPr lang="en-US" altLang="ja-JP" baseline="-25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lang="en-US" altLang="ja-JP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</a:t>
            </a:r>
            <a:r>
              <a:rPr lang="en-US" altLang="ja-JP" baseline="-250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</a:t>
            </a:r>
            <a:endParaRPr kumimoji="1" lang="en-US" altLang="ja-JP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7" name="右矢印 299">
            <a:extLst>
              <a:ext uri="{FF2B5EF4-FFF2-40B4-BE49-F238E27FC236}">
                <a16:creationId xmlns:a16="http://schemas.microsoft.com/office/drawing/2014/main" id="{E9E548D1-C710-A3F1-5F3B-3DCBF109FDE1}"/>
              </a:ext>
            </a:extLst>
          </p:cNvPr>
          <p:cNvSpPr/>
          <p:nvPr/>
        </p:nvSpPr>
        <p:spPr>
          <a:xfrm rot="16200000">
            <a:off x="1611154" y="2352545"/>
            <a:ext cx="413980" cy="383780"/>
          </a:xfrm>
          <a:prstGeom prst="rightArrow">
            <a:avLst/>
          </a:prstGeom>
          <a:gradFill>
            <a:gsLst>
              <a:gs pos="0">
                <a:srgbClr val="00B050"/>
              </a:gs>
              <a:gs pos="45000">
                <a:srgbClr val="00B050"/>
              </a:gs>
              <a:gs pos="54000">
                <a:srgbClr val="00B0F0"/>
              </a:gs>
            </a:gsLst>
            <a:lin ang="5400000" scaled="1"/>
          </a:gra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b="1" ker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59F7BAE7-2B36-7239-063D-0E144BE99E0A}"/>
              </a:ext>
            </a:extLst>
          </p:cNvPr>
          <p:cNvSpPr txBox="1"/>
          <p:nvPr/>
        </p:nvSpPr>
        <p:spPr>
          <a:xfrm>
            <a:off x="887877" y="2101761"/>
            <a:ext cx="136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</a:t>
            </a:r>
            <a:r>
              <a:rPr lang="en-US" altLang="ja-JP" baseline="-250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lang="en-US" altLang="ja-JP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</a:t>
            </a:r>
            <a:r>
              <a:rPr lang="en-US" altLang="ja-JP" baseline="-250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</a:t>
            </a:r>
            <a:endParaRPr kumimoji="1" lang="en-US" altLang="ja-JP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7F376BE2-AB08-F037-6D87-ADEEAC47587F}"/>
              </a:ext>
            </a:extLst>
          </p:cNvPr>
          <p:cNvSpPr txBox="1"/>
          <p:nvPr/>
        </p:nvSpPr>
        <p:spPr>
          <a:xfrm>
            <a:off x="332614" y="4617181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Anode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EDDB5F78-C005-3319-4B27-F903A871F911}"/>
              </a:ext>
            </a:extLst>
          </p:cNvPr>
          <p:cNvSpPr txBox="1"/>
          <p:nvPr/>
        </p:nvSpPr>
        <p:spPr>
          <a:xfrm>
            <a:off x="2529990" y="4163683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Cathode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2" name="直線矢印コネクタ 131">
            <a:extLst>
              <a:ext uri="{FF2B5EF4-FFF2-40B4-BE49-F238E27FC236}">
                <a16:creationId xmlns:a16="http://schemas.microsoft.com/office/drawing/2014/main" id="{498683AA-79BC-2A2F-4699-64986E909FE1}"/>
              </a:ext>
            </a:extLst>
          </p:cNvPr>
          <p:cNvCxnSpPr>
            <a:cxnSpLocks/>
            <a:stCxn id="129" idx="0"/>
          </p:cNvCxnSpPr>
          <p:nvPr/>
        </p:nvCxnSpPr>
        <p:spPr>
          <a:xfrm flipV="1">
            <a:off x="926138" y="4299663"/>
            <a:ext cx="830296" cy="317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35">
            <a:extLst>
              <a:ext uri="{FF2B5EF4-FFF2-40B4-BE49-F238E27FC236}">
                <a16:creationId xmlns:a16="http://schemas.microsoft.com/office/drawing/2014/main" id="{8C494A46-603A-1718-6FDD-2D146045E76F}"/>
              </a:ext>
            </a:extLst>
          </p:cNvPr>
          <p:cNvCxnSpPr>
            <a:cxnSpLocks/>
          </p:cNvCxnSpPr>
          <p:nvPr/>
        </p:nvCxnSpPr>
        <p:spPr>
          <a:xfrm flipH="1" flipV="1">
            <a:off x="2275198" y="4060314"/>
            <a:ext cx="261777" cy="2393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C798E52-F6FB-60DF-CA0E-0B805BF633ED}"/>
              </a:ext>
            </a:extLst>
          </p:cNvPr>
          <p:cNvSpPr/>
          <p:nvPr/>
        </p:nvSpPr>
        <p:spPr>
          <a:xfrm>
            <a:off x="6082844" y="1072971"/>
            <a:ext cx="6021787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Conducted at BL33XU (Toyota BL) at SPring-8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・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X-ray Energy 27 keV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・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Scan time 2 sec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・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Voxel resolution 3  </a:t>
            </a:r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μm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Sample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・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An-PTL :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Titanium paper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・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An-CL  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: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IrOx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+ </a:t>
            </a:r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Nafion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・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Membrane : NR211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・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Ca-CL  : Pt/C + </a:t>
            </a:r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Nafion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・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Ca-PTL :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Carbon – paper</a:t>
            </a:r>
          </a:p>
          <a:p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Procedure </a:t>
            </a: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1. Scan under dry condition</a:t>
            </a: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2. Scan under water supplying condition</a:t>
            </a: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3. Scan under water electrolysis operation</a:t>
            </a:r>
          </a:p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18" name="Picture 5" descr="\\Fscl2vs2\12_labs\分析部\2019\量子ビーム解析研\06_TBL\Photo\SPring-8.jpg">
            <a:extLst>
              <a:ext uri="{FF2B5EF4-FFF2-40B4-BE49-F238E27FC236}">
                <a16:creationId xmlns:a16="http://schemas.microsoft.com/office/drawing/2014/main" id="{BA95FD69-8D20-F987-6645-99AD333C2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404" y="1416816"/>
            <a:ext cx="1651802" cy="12392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845DB11A-4169-8171-CA47-4D0CB0CE5583}"/>
              </a:ext>
            </a:extLst>
          </p:cNvPr>
          <p:cNvGrpSpPr/>
          <p:nvPr/>
        </p:nvGrpSpPr>
        <p:grpSpPr>
          <a:xfrm>
            <a:off x="10395831" y="1823393"/>
            <a:ext cx="1658601" cy="1347765"/>
            <a:chOff x="10319631" y="2442518"/>
            <a:chExt cx="1658601" cy="1347765"/>
          </a:xfrm>
        </p:grpSpPr>
        <p:sp>
          <p:nvSpPr>
            <p:cNvPr id="23" name="吹き出し: 四角形 22">
              <a:extLst>
                <a:ext uri="{FF2B5EF4-FFF2-40B4-BE49-F238E27FC236}">
                  <a16:creationId xmlns:a16="http://schemas.microsoft.com/office/drawing/2014/main" id="{186A7CAB-C2B9-DFFF-625A-2CD24A57E8F7}"/>
                </a:ext>
              </a:extLst>
            </p:cNvPr>
            <p:cNvSpPr/>
            <p:nvPr/>
          </p:nvSpPr>
          <p:spPr>
            <a:xfrm>
              <a:off x="10319631" y="2442518"/>
              <a:ext cx="1658601" cy="1347765"/>
            </a:xfrm>
            <a:prstGeom prst="wedgeRectCallout">
              <a:avLst>
                <a:gd name="adj1" fmla="val -88023"/>
                <a:gd name="adj2" fmla="val -4562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D8F54430-9468-4743-937F-F7F96680E364}"/>
                </a:ext>
              </a:extLst>
            </p:cNvPr>
            <p:cNvGrpSpPr/>
            <p:nvPr/>
          </p:nvGrpSpPr>
          <p:grpSpPr>
            <a:xfrm>
              <a:off x="10410035" y="2553227"/>
              <a:ext cx="1530098" cy="1222365"/>
              <a:chOff x="10410035" y="3296177"/>
              <a:chExt cx="1530098" cy="1222365"/>
            </a:xfrm>
          </p:grpSpPr>
          <p:pic>
            <p:nvPicPr>
              <p:cNvPr id="19" name="Picture 6" descr="\\Fscl2vs2\12_labs\分析部\2019\量子ビーム解析研\06_TBL\Photo\実験棟.jpg">
                <a:extLst>
                  <a:ext uri="{FF2B5EF4-FFF2-40B4-BE49-F238E27FC236}">
                    <a16:creationId xmlns:a16="http://schemas.microsoft.com/office/drawing/2014/main" id="{3356983B-7ECB-145F-4F01-633DBD5EE1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58250" y="3296177"/>
                <a:ext cx="1442696" cy="102423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</p:spPr>
          </p:pic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504C591C-4956-7D5D-BD25-B79DA4922868}"/>
                  </a:ext>
                </a:extLst>
              </p:cNvPr>
              <p:cNvSpPr txBox="1"/>
              <p:nvPr/>
            </p:nvSpPr>
            <p:spPr>
              <a:xfrm>
                <a:off x="10410035" y="3306229"/>
                <a:ext cx="15300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Toyota Beamline</a:t>
                </a:r>
                <a:endParaRPr kumimoji="1" lang="ja-JP" alt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5831928-441B-0AD6-D36F-A07D54C2903C}"/>
                  </a:ext>
                </a:extLst>
              </p:cNvPr>
              <p:cNvSpPr txBox="1"/>
              <p:nvPr/>
            </p:nvSpPr>
            <p:spPr>
              <a:xfrm>
                <a:off x="10548964" y="4179988"/>
                <a:ext cx="13003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Since 2009</a:t>
                </a:r>
                <a:endParaRPr kumimoji="1" lang="ja-JP" alt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</p:grpSp>
      <p:sp>
        <p:nvSpPr>
          <p:cNvPr id="154" name="矢印: 右 153">
            <a:extLst>
              <a:ext uri="{FF2B5EF4-FFF2-40B4-BE49-F238E27FC236}">
                <a16:creationId xmlns:a16="http://schemas.microsoft.com/office/drawing/2014/main" id="{28C7D5C9-0F6C-818A-2214-265272AC842F}"/>
              </a:ext>
            </a:extLst>
          </p:cNvPr>
          <p:cNvSpPr/>
          <p:nvPr/>
        </p:nvSpPr>
        <p:spPr>
          <a:xfrm>
            <a:off x="2736357" y="2999236"/>
            <a:ext cx="803035" cy="703384"/>
          </a:xfrm>
          <a:prstGeom prst="rightArrow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正方形/長方形 154">
            <a:extLst>
              <a:ext uri="{FF2B5EF4-FFF2-40B4-BE49-F238E27FC236}">
                <a16:creationId xmlns:a16="http://schemas.microsoft.com/office/drawing/2014/main" id="{C919CF53-84A9-4F21-4B7A-3C906A4C6BFD}"/>
              </a:ext>
            </a:extLst>
          </p:cNvPr>
          <p:cNvSpPr/>
          <p:nvPr/>
        </p:nvSpPr>
        <p:spPr>
          <a:xfrm>
            <a:off x="4228644" y="2875883"/>
            <a:ext cx="1207477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二等辺三角形 155">
            <a:extLst>
              <a:ext uri="{FF2B5EF4-FFF2-40B4-BE49-F238E27FC236}">
                <a16:creationId xmlns:a16="http://schemas.microsoft.com/office/drawing/2014/main" id="{86F3EA12-C201-05CF-91DA-B6E889B01197}"/>
              </a:ext>
            </a:extLst>
          </p:cNvPr>
          <p:cNvSpPr/>
          <p:nvPr/>
        </p:nvSpPr>
        <p:spPr>
          <a:xfrm rot="5400000">
            <a:off x="3490544" y="3007954"/>
            <a:ext cx="1277816" cy="66326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2B63A9F8-8213-5677-51A9-C6230C997197}"/>
              </a:ext>
            </a:extLst>
          </p:cNvPr>
          <p:cNvSpPr txBox="1"/>
          <p:nvPr/>
        </p:nvSpPr>
        <p:spPr>
          <a:xfrm>
            <a:off x="3993693" y="2370146"/>
            <a:ext cx="2080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>
                <a:latin typeface="Meiryo UI" panose="020B0604030504040204" pitchFamily="50" charset="-128"/>
                <a:ea typeface="Meiryo UI" panose="020B0604030504040204" pitchFamily="50" charset="-128"/>
              </a:rPr>
              <a:t>X-ray Camera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3065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C418A-421A-116A-60BA-25C164F8B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右矢印 299">
            <a:extLst>
              <a:ext uri="{FF2B5EF4-FFF2-40B4-BE49-F238E27FC236}">
                <a16:creationId xmlns:a16="http://schemas.microsoft.com/office/drawing/2014/main" id="{7BAE246C-64D8-4EFD-BBB9-970B817B81A1}"/>
              </a:ext>
            </a:extLst>
          </p:cNvPr>
          <p:cNvSpPr/>
          <p:nvPr/>
        </p:nvSpPr>
        <p:spPr>
          <a:xfrm rot="16200000">
            <a:off x="1935915" y="4391812"/>
            <a:ext cx="413980" cy="264586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b="1" ker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C2DECDF9-F73D-B7AC-EE94-990D059F968B}"/>
              </a:ext>
            </a:extLst>
          </p:cNvPr>
          <p:cNvSpPr/>
          <p:nvPr/>
        </p:nvSpPr>
        <p:spPr>
          <a:xfrm>
            <a:off x="232817" y="2986873"/>
            <a:ext cx="1041517" cy="703384"/>
          </a:xfrm>
          <a:prstGeom prst="rightArrow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3A3DB237-19AF-A378-CA2E-0CC2C355F8E7}"/>
              </a:ext>
            </a:extLst>
          </p:cNvPr>
          <p:cNvSpPr/>
          <p:nvPr/>
        </p:nvSpPr>
        <p:spPr>
          <a:xfrm>
            <a:off x="2736357" y="2999236"/>
            <a:ext cx="803035" cy="703384"/>
          </a:xfrm>
          <a:prstGeom prst="rightArrow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80A33CA-A214-9A2A-CB10-B91CDB231ACE}"/>
              </a:ext>
            </a:extLst>
          </p:cNvPr>
          <p:cNvSpPr/>
          <p:nvPr/>
        </p:nvSpPr>
        <p:spPr>
          <a:xfrm>
            <a:off x="4228644" y="2875883"/>
            <a:ext cx="1207477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16855E48-47AA-EDE5-7517-6AC9BCBCD658}"/>
              </a:ext>
            </a:extLst>
          </p:cNvPr>
          <p:cNvSpPr/>
          <p:nvPr/>
        </p:nvSpPr>
        <p:spPr>
          <a:xfrm rot="5400000">
            <a:off x="3490544" y="3007954"/>
            <a:ext cx="1277816" cy="663262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方体 11">
            <a:extLst>
              <a:ext uri="{FF2B5EF4-FFF2-40B4-BE49-F238E27FC236}">
                <a16:creationId xmlns:a16="http://schemas.microsoft.com/office/drawing/2014/main" id="{2146C6E3-3EB6-2A1E-A21F-093A72D4AB31}"/>
              </a:ext>
            </a:extLst>
          </p:cNvPr>
          <p:cNvSpPr/>
          <p:nvPr/>
        </p:nvSpPr>
        <p:spPr>
          <a:xfrm>
            <a:off x="1703692" y="2571723"/>
            <a:ext cx="562709" cy="1800000"/>
          </a:xfrm>
          <a:prstGeom prst="cube">
            <a:avLst>
              <a:gd name="adj" fmla="val 18749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直方体 12">
            <a:extLst>
              <a:ext uri="{FF2B5EF4-FFF2-40B4-BE49-F238E27FC236}">
                <a16:creationId xmlns:a16="http://schemas.microsoft.com/office/drawing/2014/main" id="{55EB8A1B-98C0-2EAF-0065-9416EF7744BF}"/>
              </a:ext>
            </a:extLst>
          </p:cNvPr>
          <p:cNvSpPr/>
          <p:nvPr/>
        </p:nvSpPr>
        <p:spPr>
          <a:xfrm>
            <a:off x="1574738" y="2700677"/>
            <a:ext cx="562709" cy="1800000"/>
          </a:xfrm>
          <a:prstGeom prst="cube">
            <a:avLst>
              <a:gd name="adj" fmla="val 18749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23CFD98-3670-2819-7AD5-5610A01F80B3}"/>
              </a:ext>
            </a:extLst>
          </p:cNvPr>
          <p:cNvSpPr txBox="1"/>
          <p:nvPr/>
        </p:nvSpPr>
        <p:spPr>
          <a:xfrm>
            <a:off x="124303" y="239405"/>
            <a:ext cx="2798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2. Experimental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938A42-826C-4F79-DCD2-3F42CEAE05A8}"/>
              </a:ext>
            </a:extLst>
          </p:cNvPr>
          <p:cNvSpPr txBox="1"/>
          <p:nvPr/>
        </p:nvSpPr>
        <p:spPr>
          <a:xfrm>
            <a:off x="118763" y="1133587"/>
            <a:ext cx="5533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Schematic of Operand X-ray CT measurement of during water electrolysis.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6" name="右矢印 299">
            <a:extLst>
              <a:ext uri="{FF2B5EF4-FFF2-40B4-BE49-F238E27FC236}">
                <a16:creationId xmlns:a16="http://schemas.microsoft.com/office/drawing/2014/main" id="{DE44D823-3596-FE99-B5F1-1F3EFC0622BC}"/>
              </a:ext>
            </a:extLst>
          </p:cNvPr>
          <p:cNvSpPr/>
          <p:nvPr/>
        </p:nvSpPr>
        <p:spPr>
          <a:xfrm rot="16200000">
            <a:off x="1593015" y="4607712"/>
            <a:ext cx="413980" cy="264586"/>
          </a:xfrm>
          <a:prstGeom prst="rightArrow">
            <a:avLst/>
          </a:prstGeom>
          <a:solidFill>
            <a:srgbClr val="00B0F0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b="1" ker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8" name="右矢印 299">
            <a:extLst>
              <a:ext uri="{FF2B5EF4-FFF2-40B4-BE49-F238E27FC236}">
                <a16:creationId xmlns:a16="http://schemas.microsoft.com/office/drawing/2014/main" id="{CD0FACD3-85A4-0E54-2DD8-60328B835B54}"/>
              </a:ext>
            </a:extLst>
          </p:cNvPr>
          <p:cNvSpPr/>
          <p:nvPr/>
        </p:nvSpPr>
        <p:spPr>
          <a:xfrm rot="16200000">
            <a:off x="1876318" y="2213478"/>
            <a:ext cx="413980" cy="383780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bg1"/>
              </a:gs>
              <a:gs pos="45000">
                <a:srgbClr val="FF0000"/>
              </a:gs>
              <a:gs pos="56000">
                <a:srgbClr val="FF0000"/>
              </a:gs>
              <a:gs pos="63000">
                <a:srgbClr val="00B0F0"/>
              </a:gs>
            </a:gsLst>
            <a:lin ang="5400000" scaled="1"/>
          </a:gra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b="1" ker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0" name="矢印: 右カーブ 119">
            <a:extLst>
              <a:ext uri="{FF2B5EF4-FFF2-40B4-BE49-F238E27FC236}">
                <a16:creationId xmlns:a16="http://schemas.microsoft.com/office/drawing/2014/main" id="{5F765D45-EBFD-E4A5-9F0A-C3702A6EA6C0}"/>
              </a:ext>
            </a:extLst>
          </p:cNvPr>
          <p:cNvSpPr/>
          <p:nvPr/>
        </p:nvSpPr>
        <p:spPr>
          <a:xfrm>
            <a:off x="1362024" y="3595832"/>
            <a:ext cx="506145" cy="665354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1" name="正方形/長方形 120">
            <a:extLst>
              <a:ext uri="{FF2B5EF4-FFF2-40B4-BE49-F238E27FC236}">
                <a16:creationId xmlns:a16="http://schemas.microsoft.com/office/drawing/2014/main" id="{E40741FD-3501-614E-BF71-7947971341E0}"/>
              </a:ext>
            </a:extLst>
          </p:cNvPr>
          <p:cNvSpPr/>
          <p:nvPr/>
        </p:nvSpPr>
        <p:spPr>
          <a:xfrm>
            <a:off x="1590207" y="3524162"/>
            <a:ext cx="347679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3" name="直線コネクタ 122">
            <a:extLst>
              <a:ext uri="{FF2B5EF4-FFF2-40B4-BE49-F238E27FC236}">
                <a16:creationId xmlns:a16="http://schemas.microsoft.com/office/drawing/2014/main" id="{6AAEBF7E-A433-BE80-E2AB-42C328C78A0F}"/>
              </a:ext>
            </a:extLst>
          </p:cNvPr>
          <p:cNvCxnSpPr/>
          <p:nvPr/>
        </p:nvCxnSpPr>
        <p:spPr>
          <a:xfrm>
            <a:off x="1576721" y="3610882"/>
            <a:ext cx="0" cy="167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646048F1-96F5-27B1-D80D-35D4AB6C9483}"/>
              </a:ext>
            </a:extLst>
          </p:cNvPr>
          <p:cNvSpPr txBox="1"/>
          <p:nvPr/>
        </p:nvSpPr>
        <p:spPr>
          <a:xfrm>
            <a:off x="1971894" y="4674809"/>
            <a:ext cx="50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N</a:t>
            </a:r>
            <a:r>
              <a:rPr lang="en-US" altLang="ja-JP" baseline="-250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kumimoji="1" lang="en-US" altLang="ja-JP" baseline="-25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0CF4E4DA-0B11-01AB-0312-A897D9F1807E}"/>
              </a:ext>
            </a:extLst>
          </p:cNvPr>
          <p:cNvSpPr txBox="1"/>
          <p:nvPr/>
        </p:nvSpPr>
        <p:spPr>
          <a:xfrm>
            <a:off x="1457558" y="4921665"/>
            <a:ext cx="690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</a:t>
            </a:r>
            <a:r>
              <a:rPr lang="en-US" altLang="ja-JP" baseline="-250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</a:t>
            </a:r>
            <a:endParaRPr kumimoji="1" lang="en-US" altLang="ja-JP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487EFA9A-AF85-9C7B-F371-264250143514}"/>
              </a:ext>
            </a:extLst>
          </p:cNvPr>
          <p:cNvSpPr txBox="1"/>
          <p:nvPr/>
        </p:nvSpPr>
        <p:spPr>
          <a:xfrm>
            <a:off x="2136084" y="1958765"/>
            <a:ext cx="136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N</a:t>
            </a:r>
            <a:r>
              <a:rPr lang="en-US" altLang="ja-JP" baseline="-250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lang="en-US" altLang="ja-JP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</a:t>
            </a:r>
            <a:r>
              <a:rPr lang="en-US" altLang="ja-JP" baseline="-250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lang="en-US" altLang="ja-JP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</a:t>
            </a:r>
            <a:r>
              <a:rPr lang="en-US" altLang="ja-JP" baseline="-250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</a:t>
            </a:r>
            <a:endParaRPr kumimoji="1" lang="en-US" altLang="ja-JP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7" name="右矢印 299">
            <a:extLst>
              <a:ext uri="{FF2B5EF4-FFF2-40B4-BE49-F238E27FC236}">
                <a16:creationId xmlns:a16="http://schemas.microsoft.com/office/drawing/2014/main" id="{D14F1D94-871B-4399-5E53-5B78B0CB9121}"/>
              </a:ext>
            </a:extLst>
          </p:cNvPr>
          <p:cNvSpPr/>
          <p:nvPr/>
        </p:nvSpPr>
        <p:spPr>
          <a:xfrm rot="16200000">
            <a:off x="1611154" y="2352545"/>
            <a:ext cx="413980" cy="383780"/>
          </a:xfrm>
          <a:prstGeom prst="rightArrow">
            <a:avLst/>
          </a:prstGeom>
          <a:gradFill>
            <a:gsLst>
              <a:gs pos="0">
                <a:srgbClr val="00B050"/>
              </a:gs>
              <a:gs pos="45000">
                <a:srgbClr val="00B050"/>
              </a:gs>
              <a:gs pos="54000">
                <a:srgbClr val="00B0F0"/>
              </a:gs>
            </a:gsLst>
            <a:lin ang="5400000" scaled="1"/>
          </a:gra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440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b="1" kern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5CBA38C7-B5DA-51A7-2772-BF36B17D2C88}"/>
              </a:ext>
            </a:extLst>
          </p:cNvPr>
          <p:cNvSpPr txBox="1"/>
          <p:nvPr/>
        </p:nvSpPr>
        <p:spPr>
          <a:xfrm>
            <a:off x="887877" y="2101761"/>
            <a:ext cx="136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</a:t>
            </a:r>
            <a:r>
              <a:rPr lang="en-US" altLang="ja-JP" baseline="-250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,</a:t>
            </a:r>
            <a:r>
              <a:rPr lang="en-US" altLang="ja-JP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</a:t>
            </a:r>
            <a:r>
              <a:rPr lang="en-US" altLang="ja-JP" baseline="-25000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en-US" altLang="ja-JP" dirty="0">
                <a:solidFill>
                  <a:srgbClr val="00B0F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</a:t>
            </a:r>
            <a:endParaRPr kumimoji="1" lang="en-US" altLang="ja-JP" dirty="0">
              <a:solidFill>
                <a:srgbClr val="00B0F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40E8C575-5F9E-3CDF-92D7-7647D6A8A580}"/>
              </a:ext>
            </a:extLst>
          </p:cNvPr>
          <p:cNvSpPr txBox="1"/>
          <p:nvPr/>
        </p:nvSpPr>
        <p:spPr>
          <a:xfrm>
            <a:off x="332614" y="4617181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Anode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447348BF-74F4-13F4-E126-A46DFAC4205D}"/>
              </a:ext>
            </a:extLst>
          </p:cNvPr>
          <p:cNvSpPr txBox="1"/>
          <p:nvPr/>
        </p:nvSpPr>
        <p:spPr>
          <a:xfrm>
            <a:off x="2529990" y="4163683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Cathode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2" name="直線矢印コネクタ 131">
            <a:extLst>
              <a:ext uri="{FF2B5EF4-FFF2-40B4-BE49-F238E27FC236}">
                <a16:creationId xmlns:a16="http://schemas.microsoft.com/office/drawing/2014/main" id="{5520CE2E-BBE0-CE02-FA01-B041C6811D92}"/>
              </a:ext>
            </a:extLst>
          </p:cNvPr>
          <p:cNvCxnSpPr>
            <a:cxnSpLocks/>
            <a:stCxn id="129" idx="0"/>
          </p:cNvCxnSpPr>
          <p:nvPr/>
        </p:nvCxnSpPr>
        <p:spPr>
          <a:xfrm flipV="1">
            <a:off x="926138" y="4299663"/>
            <a:ext cx="830296" cy="317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35">
            <a:extLst>
              <a:ext uri="{FF2B5EF4-FFF2-40B4-BE49-F238E27FC236}">
                <a16:creationId xmlns:a16="http://schemas.microsoft.com/office/drawing/2014/main" id="{CC93FF77-5B75-0F02-D472-C330FE5AE3E3}"/>
              </a:ext>
            </a:extLst>
          </p:cNvPr>
          <p:cNvCxnSpPr>
            <a:cxnSpLocks/>
          </p:cNvCxnSpPr>
          <p:nvPr/>
        </p:nvCxnSpPr>
        <p:spPr>
          <a:xfrm flipH="1" flipV="1">
            <a:off x="2275198" y="4060314"/>
            <a:ext cx="261777" cy="2393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F37FFB9E-329E-6E31-5CC8-9C2B4575CC2B}"/>
              </a:ext>
            </a:extLst>
          </p:cNvPr>
          <p:cNvGrpSpPr>
            <a:grpSpLocks noChangeAspect="1"/>
          </p:cNvGrpSpPr>
          <p:nvPr/>
        </p:nvGrpSpPr>
        <p:grpSpPr>
          <a:xfrm>
            <a:off x="6807539" y="1998571"/>
            <a:ext cx="2006656" cy="2068525"/>
            <a:chOff x="6424304" y="1542416"/>
            <a:chExt cx="2808672" cy="2895269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9A26F37-8B3F-0E16-65F6-FEF955248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722" t="117" r="722" b="-93"/>
            <a:stretch>
              <a:fillRect/>
            </a:stretch>
          </p:blipFill>
          <p:spPr>
            <a:xfrm>
              <a:off x="7033904" y="1542416"/>
              <a:ext cx="2199072" cy="2218994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D39F4CFA-52C6-4FA7-C044-7BC06C824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722" t="117" r="722" b="-93"/>
            <a:stretch>
              <a:fillRect/>
            </a:stretch>
          </p:blipFill>
          <p:spPr>
            <a:xfrm>
              <a:off x="6881504" y="1732916"/>
              <a:ext cx="2199072" cy="2218994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D697DFC5-A924-C7D5-3068-C127CF693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722" t="117" r="722" b="-93"/>
            <a:stretch>
              <a:fillRect/>
            </a:stretch>
          </p:blipFill>
          <p:spPr>
            <a:xfrm>
              <a:off x="6729104" y="1885316"/>
              <a:ext cx="2199072" cy="2218994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3B63B2B4-CDCA-836D-3272-87A354B84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722" t="117" r="722" b="-93"/>
            <a:stretch>
              <a:fillRect/>
            </a:stretch>
          </p:blipFill>
          <p:spPr>
            <a:xfrm>
              <a:off x="6576704" y="2056766"/>
              <a:ext cx="2199072" cy="2218994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0622F494-A222-836F-0DA9-1EA765F89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722" t="117" r="722" b="-93"/>
            <a:stretch>
              <a:fillRect/>
            </a:stretch>
          </p:blipFill>
          <p:spPr>
            <a:xfrm>
              <a:off x="6424304" y="2218691"/>
              <a:ext cx="2199072" cy="2218994"/>
            </a:xfrm>
            <a:prstGeom prst="rect">
              <a:avLst/>
            </a:prstGeom>
          </p:spPr>
        </p:pic>
      </p:grpSp>
      <p:pic>
        <p:nvPicPr>
          <p:cNvPr id="23" name="図 22">
            <a:extLst>
              <a:ext uri="{FF2B5EF4-FFF2-40B4-BE49-F238E27FC236}">
                <a16:creationId xmlns:a16="http://schemas.microsoft.com/office/drawing/2014/main" id="{CEA49DE8-2CD8-1BDA-41BC-29E6AE89D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6" t="26054" r="12500" b="18792"/>
          <a:stretch>
            <a:fillRect/>
          </a:stretch>
        </p:blipFill>
        <p:spPr>
          <a:xfrm>
            <a:off x="9384024" y="5439497"/>
            <a:ext cx="2229922" cy="1236573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D35A817A-ED41-2F58-B8E4-F669E18480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940" y="4602446"/>
            <a:ext cx="2929204" cy="2196903"/>
          </a:xfrm>
          <a:prstGeom prst="rect">
            <a:avLst/>
          </a:prstGeom>
        </p:spPr>
      </p:pic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B7BD8B40-DAF8-E3F0-20C0-4824ED80D012}"/>
              </a:ext>
            </a:extLst>
          </p:cNvPr>
          <p:cNvGrpSpPr/>
          <p:nvPr/>
        </p:nvGrpSpPr>
        <p:grpSpPr>
          <a:xfrm>
            <a:off x="8020367" y="2007630"/>
            <a:ext cx="3062183" cy="2048382"/>
            <a:chOff x="8002335" y="2450921"/>
            <a:chExt cx="3062183" cy="2048382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E82A66AA-71C8-9066-A313-90AA9488B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4673" t="38642" r="24363" b="46375"/>
            <a:stretch>
              <a:fillRect/>
            </a:stretch>
          </p:blipFill>
          <p:spPr>
            <a:xfrm>
              <a:off x="9579329" y="2450921"/>
              <a:ext cx="1485189" cy="2048382"/>
            </a:xfrm>
            <a:prstGeom prst="rect">
              <a:avLst/>
            </a:prstGeom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2B8400FF-FE2B-E035-CFE7-E2954C7057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2335" y="3530477"/>
              <a:ext cx="128925" cy="2062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B038C8F5-E8C5-12E4-E4ED-2BEC4F1448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41718" y="2577965"/>
              <a:ext cx="934394" cy="95142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59CDC4E9-11D1-EE9B-1C9A-A0FB710105CB}"/>
                </a:ext>
              </a:extLst>
            </p:cNvPr>
            <p:cNvCxnSpPr>
              <a:cxnSpLocks/>
            </p:cNvCxnSpPr>
            <p:nvPr/>
          </p:nvCxnSpPr>
          <p:spPr>
            <a:xfrm>
              <a:off x="8125681" y="3739736"/>
              <a:ext cx="934394" cy="70245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3580842A-E1D2-4A75-AA9B-583A731EAAE0}"/>
              </a:ext>
            </a:extLst>
          </p:cNvPr>
          <p:cNvCxnSpPr>
            <a:cxnSpLocks/>
          </p:cNvCxnSpPr>
          <p:nvPr/>
        </p:nvCxnSpPr>
        <p:spPr>
          <a:xfrm>
            <a:off x="6807539" y="4204467"/>
            <a:ext cx="157112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968D0FEC-4892-04FD-E1BA-93FA73B41FCA}"/>
              </a:ext>
            </a:extLst>
          </p:cNvPr>
          <p:cNvCxnSpPr>
            <a:cxnSpLocks/>
          </p:cNvCxnSpPr>
          <p:nvPr/>
        </p:nvCxnSpPr>
        <p:spPr>
          <a:xfrm flipV="1">
            <a:off x="6664664" y="2481736"/>
            <a:ext cx="0" cy="159454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A29DECA-B504-69FD-F45A-31610CC8902D}"/>
              </a:ext>
            </a:extLst>
          </p:cNvPr>
          <p:cNvSpPr txBox="1"/>
          <p:nvPr/>
        </p:nvSpPr>
        <p:spPr>
          <a:xfrm>
            <a:off x="11289520" y="2862091"/>
            <a:ext cx="549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CL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FB80ABC-2663-E1D0-3C80-C29B14C0A846}"/>
              </a:ext>
            </a:extLst>
          </p:cNvPr>
          <p:cNvSpPr txBox="1"/>
          <p:nvPr/>
        </p:nvSpPr>
        <p:spPr>
          <a:xfrm>
            <a:off x="11278308" y="2359813"/>
            <a:ext cx="620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PTL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5A51E89-1049-DBFF-B809-8FEA7BEF1F82}"/>
              </a:ext>
            </a:extLst>
          </p:cNvPr>
          <p:cNvSpPr txBox="1"/>
          <p:nvPr/>
        </p:nvSpPr>
        <p:spPr>
          <a:xfrm>
            <a:off x="11569046" y="3015979"/>
            <a:ext cx="673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PEM</a:t>
            </a:r>
          </a:p>
        </p:txBody>
      </p:sp>
      <p:sp>
        <p:nvSpPr>
          <p:cNvPr id="48" name="右中かっこ 47">
            <a:extLst>
              <a:ext uri="{FF2B5EF4-FFF2-40B4-BE49-F238E27FC236}">
                <a16:creationId xmlns:a16="http://schemas.microsoft.com/office/drawing/2014/main" id="{E4362A28-89A3-DE21-382B-E8C44CD027D7}"/>
              </a:ext>
            </a:extLst>
          </p:cNvPr>
          <p:cNvSpPr/>
          <p:nvPr/>
        </p:nvSpPr>
        <p:spPr>
          <a:xfrm>
            <a:off x="11151269" y="2027003"/>
            <a:ext cx="171766" cy="95134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右中かっこ 48">
            <a:extLst>
              <a:ext uri="{FF2B5EF4-FFF2-40B4-BE49-F238E27FC236}">
                <a16:creationId xmlns:a16="http://schemas.microsoft.com/office/drawing/2014/main" id="{89A823BD-6AEF-7918-A83D-8BA2255E3993}"/>
              </a:ext>
            </a:extLst>
          </p:cNvPr>
          <p:cNvSpPr/>
          <p:nvPr/>
        </p:nvSpPr>
        <p:spPr>
          <a:xfrm>
            <a:off x="11119048" y="3365361"/>
            <a:ext cx="171766" cy="69064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5836247F-20A4-6997-6647-32EF0D668D75}"/>
              </a:ext>
            </a:extLst>
          </p:cNvPr>
          <p:cNvCxnSpPr>
            <a:cxnSpLocks/>
          </p:cNvCxnSpPr>
          <p:nvPr/>
        </p:nvCxnSpPr>
        <p:spPr>
          <a:xfrm flipH="1" flipV="1">
            <a:off x="11082550" y="3040681"/>
            <a:ext cx="252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64E788F-618E-CF7C-60F5-96A521947C3B}"/>
              </a:ext>
            </a:extLst>
          </p:cNvPr>
          <p:cNvSpPr txBox="1"/>
          <p:nvPr/>
        </p:nvSpPr>
        <p:spPr>
          <a:xfrm>
            <a:off x="11283093" y="3523058"/>
            <a:ext cx="825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PTL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20099AA5-2E72-C7B1-7DF1-D6B42C922F91}"/>
              </a:ext>
            </a:extLst>
          </p:cNvPr>
          <p:cNvCxnSpPr>
            <a:cxnSpLocks/>
          </p:cNvCxnSpPr>
          <p:nvPr/>
        </p:nvCxnSpPr>
        <p:spPr>
          <a:xfrm flipH="1" flipV="1">
            <a:off x="11081574" y="3159586"/>
            <a:ext cx="5007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36B53406-F7BB-84DD-B1BD-02F33B716A35}"/>
              </a:ext>
            </a:extLst>
          </p:cNvPr>
          <p:cNvSpPr txBox="1"/>
          <p:nvPr/>
        </p:nvSpPr>
        <p:spPr>
          <a:xfrm>
            <a:off x="11276571" y="3136007"/>
            <a:ext cx="549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CL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F6983ABB-D1DD-6931-F597-45067F408175}"/>
              </a:ext>
            </a:extLst>
          </p:cNvPr>
          <p:cNvCxnSpPr>
            <a:cxnSpLocks/>
          </p:cNvCxnSpPr>
          <p:nvPr/>
        </p:nvCxnSpPr>
        <p:spPr>
          <a:xfrm flipH="1" flipV="1">
            <a:off x="11082550" y="3280866"/>
            <a:ext cx="252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9C245CB4-EEEB-6E31-D068-3DAAF12FA94C}"/>
              </a:ext>
            </a:extLst>
          </p:cNvPr>
          <p:cNvCxnSpPr>
            <a:cxnSpLocks/>
          </p:cNvCxnSpPr>
          <p:nvPr/>
        </p:nvCxnSpPr>
        <p:spPr>
          <a:xfrm flipV="1">
            <a:off x="6422408" y="4794132"/>
            <a:ext cx="903596" cy="58576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210DEABC-6097-B9C5-018A-A45E0A8A87E9}"/>
              </a:ext>
            </a:extLst>
          </p:cNvPr>
          <p:cNvCxnSpPr>
            <a:cxnSpLocks/>
          </p:cNvCxnSpPr>
          <p:nvPr/>
        </p:nvCxnSpPr>
        <p:spPr>
          <a:xfrm flipH="1" flipV="1">
            <a:off x="6302420" y="5516753"/>
            <a:ext cx="119988" cy="69313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28A7D76E-97B5-865E-B97B-D3A1062A6262}"/>
              </a:ext>
            </a:extLst>
          </p:cNvPr>
          <p:cNvCxnSpPr/>
          <p:nvPr/>
        </p:nvCxnSpPr>
        <p:spPr>
          <a:xfrm>
            <a:off x="6521957" y="5752645"/>
            <a:ext cx="28861" cy="1476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00384214-1399-2FE6-0D6B-2F0D42D7384F}"/>
              </a:ext>
            </a:extLst>
          </p:cNvPr>
          <p:cNvCxnSpPr>
            <a:cxnSpLocks/>
          </p:cNvCxnSpPr>
          <p:nvPr/>
        </p:nvCxnSpPr>
        <p:spPr>
          <a:xfrm>
            <a:off x="6517195" y="5751373"/>
            <a:ext cx="1368000" cy="43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3F6AAFAA-1762-C2F1-C5C0-780D975D86E5}"/>
              </a:ext>
            </a:extLst>
          </p:cNvPr>
          <p:cNvCxnSpPr>
            <a:cxnSpLocks/>
          </p:cNvCxnSpPr>
          <p:nvPr/>
        </p:nvCxnSpPr>
        <p:spPr>
          <a:xfrm>
            <a:off x="6548438" y="5895521"/>
            <a:ext cx="1350168" cy="4452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1B37BE58-AEB3-3717-176C-4AD2ADA9B5E5}"/>
              </a:ext>
            </a:extLst>
          </p:cNvPr>
          <p:cNvCxnSpPr>
            <a:cxnSpLocks/>
          </p:cNvCxnSpPr>
          <p:nvPr/>
        </p:nvCxnSpPr>
        <p:spPr>
          <a:xfrm flipV="1">
            <a:off x="7885195" y="5404983"/>
            <a:ext cx="796843" cy="7742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8E3529A1-1638-3FC7-A6DE-506006D98532}"/>
              </a:ext>
            </a:extLst>
          </p:cNvPr>
          <p:cNvCxnSpPr>
            <a:cxnSpLocks/>
          </p:cNvCxnSpPr>
          <p:nvPr/>
        </p:nvCxnSpPr>
        <p:spPr>
          <a:xfrm flipV="1">
            <a:off x="7889958" y="5599471"/>
            <a:ext cx="792080" cy="7422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A0B643C6-8BDD-B30F-FAFA-2BF03A657DF4}"/>
              </a:ext>
            </a:extLst>
          </p:cNvPr>
          <p:cNvCxnSpPr>
            <a:cxnSpLocks/>
          </p:cNvCxnSpPr>
          <p:nvPr/>
        </p:nvCxnSpPr>
        <p:spPr>
          <a:xfrm>
            <a:off x="7889081" y="6176508"/>
            <a:ext cx="16669" cy="171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7D8DE328-8584-DDBE-ACF6-0D1580598F42}"/>
              </a:ext>
            </a:extLst>
          </p:cNvPr>
          <p:cNvCxnSpPr>
            <a:cxnSpLocks/>
          </p:cNvCxnSpPr>
          <p:nvPr/>
        </p:nvCxnSpPr>
        <p:spPr>
          <a:xfrm>
            <a:off x="8680687" y="5396828"/>
            <a:ext cx="3732" cy="2153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399124EE-F8A0-EAF8-2C6E-5AFDAE02E8B6}"/>
              </a:ext>
            </a:extLst>
          </p:cNvPr>
          <p:cNvCxnSpPr>
            <a:cxnSpLocks/>
          </p:cNvCxnSpPr>
          <p:nvPr/>
        </p:nvCxnSpPr>
        <p:spPr>
          <a:xfrm flipV="1">
            <a:off x="8677256" y="5439497"/>
            <a:ext cx="1662699" cy="365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2B4651DB-AD40-B03F-774A-288D353DDC84}"/>
              </a:ext>
            </a:extLst>
          </p:cNvPr>
          <p:cNvCxnSpPr>
            <a:cxnSpLocks/>
          </p:cNvCxnSpPr>
          <p:nvPr/>
        </p:nvCxnSpPr>
        <p:spPr>
          <a:xfrm>
            <a:off x="7854196" y="6255363"/>
            <a:ext cx="16544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F23A3185-44D4-9E6D-7C8F-8151118E9824}"/>
              </a:ext>
            </a:extLst>
          </p:cNvPr>
          <p:cNvSpPr txBox="1"/>
          <p:nvPr/>
        </p:nvSpPr>
        <p:spPr>
          <a:xfrm>
            <a:off x="6431321" y="1165114"/>
            <a:ext cx="4900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A series of sliced X-ray CT images.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F92BC2C4-9122-70C3-2DF0-3B117C2A650D}"/>
              </a:ext>
            </a:extLst>
          </p:cNvPr>
          <p:cNvSpPr txBox="1"/>
          <p:nvPr/>
        </p:nvSpPr>
        <p:spPr>
          <a:xfrm>
            <a:off x="7701984" y="4432460"/>
            <a:ext cx="314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Segmented 3D image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1" name="直線矢印コネクタ 110">
            <a:extLst>
              <a:ext uri="{FF2B5EF4-FFF2-40B4-BE49-F238E27FC236}">
                <a16:creationId xmlns:a16="http://schemas.microsoft.com/office/drawing/2014/main" id="{0EA08EF2-78C8-B2E8-967F-D4F2E4782292}"/>
              </a:ext>
            </a:extLst>
          </p:cNvPr>
          <p:cNvCxnSpPr>
            <a:cxnSpLocks/>
          </p:cNvCxnSpPr>
          <p:nvPr/>
        </p:nvCxnSpPr>
        <p:spPr>
          <a:xfrm flipV="1">
            <a:off x="6664664" y="1958765"/>
            <a:ext cx="469522" cy="51232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BEE1DD62-5967-37DF-6101-C50516CE4CC7}"/>
              </a:ext>
            </a:extLst>
          </p:cNvPr>
          <p:cNvSpPr txBox="1"/>
          <p:nvPr/>
        </p:nvSpPr>
        <p:spPr>
          <a:xfrm>
            <a:off x="7160107" y="4170232"/>
            <a:ext cx="1047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3 mm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653C991C-30EC-2BAA-0B91-83CF833F1E02}"/>
              </a:ext>
            </a:extLst>
          </p:cNvPr>
          <p:cNvSpPr txBox="1"/>
          <p:nvPr/>
        </p:nvSpPr>
        <p:spPr>
          <a:xfrm>
            <a:off x="5796760" y="2986873"/>
            <a:ext cx="95871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3 mm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07C144DD-1FE5-7F97-3345-64B6968854BA}"/>
              </a:ext>
            </a:extLst>
          </p:cNvPr>
          <p:cNvSpPr txBox="1"/>
          <p:nvPr/>
        </p:nvSpPr>
        <p:spPr>
          <a:xfrm>
            <a:off x="6178250" y="2019066"/>
            <a:ext cx="8048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2.3 mm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BC3C1F1B-9C90-8B3D-8ED0-16B5235AA261}"/>
              </a:ext>
            </a:extLst>
          </p:cNvPr>
          <p:cNvSpPr txBox="1"/>
          <p:nvPr/>
        </p:nvSpPr>
        <p:spPr>
          <a:xfrm>
            <a:off x="5208218" y="5752486"/>
            <a:ext cx="1102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1.2 mm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7" name="直線矢印コネクタ 136">
            <a:extLst>
              <a:ext uri="{FF2B5EF4-FFF2-40B4-BE49-F238E27FC236}">
                <a16:creationId xmlns:a16="http://schemas.microsoft.com/office/drawing/2014/main" id="{8C96B672-84C1-AFAE-842C-BCEA4BDBB1DE}"/>
              </a:ext>
            </a:extLst>
          </p:cNvPr>
          <p:cNvCxnSpPr>
            <a:cxnSpLocks/>
          </p:cNvCxnSpPr>
          <p:nvPr/>
        </p:nvCxnSpPr>
        <p:spPr>
          <a:xfrm flipH="1" flipV="1">
            <a:off x="6580699" y="6290296"/>
            <a:ext cx="1230167" cy="47408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29031DFF-B527-9AD1-6131-BC1A820247D6}"/>
              </a:ext>
            </a:extLst>
          </p:cNvPr>
          <p:cNvSpPr txBox="1"/>
          <p:nvPr/>
        </p:nvSpPr>
        <p:spPr>
          <a:xfrm>
            <a:off x="6422408" y="6535319"/>
            <a:ext cx="8048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2.4 mm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045F476E-0E69-6933-CA9A-EEAB70DFD483}"/>
              </a:ext>
            </a:extLst>
          </p:cNvPr>
          <p:cNvSpPr txBox="1"/>
          <p:nvPr/>
        </p:nvSpPr>
        <p:spPr>
          <a:xfrm>
            <a:off x="5769593" y="4812232"/>
            <a:ext cx="1102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2.3 mm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44" name="直線矢印コネクタ 143">
            <a:extLst>
              <a:ext uri="{FF2B5EF4-FFF2-40B4-BE49-F238E27FC236}">
                <a16:creationId xmlns:a16="http://schemas.microsoft.com/office/drawing/2014/main" id="{87442315-B204-4864-DBD2-1F424AB8545C}"/>
              </a:ext>
            </a:extLst>
          </p:cNvPr>
          <p:cNvCxnSpPr>
            <a:cxnSpLocks/>
          </p:cNvCxnSpPr>
          <p:nvPr/>
        </p:nvCxnSpPr>
        <p:spPr>
          <a:xfrm flipV="1">
            <a:off x="9384024" y="2027003"/>
            <a:ext cx="0" cy="20492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2B1AB9F4-2574-2491-DA68-2BD4B07A22FB}"/>
              </a:ext>
            </a:extLst>
          </p:cNvPr>
          <p:cNvSpPr txBox="1"/>
          <p:nvPr/>
        </p:nvSpPr>
        <p:spPr>
          <a:xfrm>
            <a:off x="9027851" y="2744531"/>
            <a:ext cx="458859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460</a:t>
            </a:r>
          </a:p>
          <a:p>
            <a:pPr algn="r"/>
            <a:r>
              <a:rPr lang="en-US" altLang="ja-JP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μm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9B9AFE62-45DD-06F7-2C24-9F3BC38972B5}"/>
              </a:ext>
            </a:extLst>
          </p:cNvPr>
          <p:cNvSpPr txBox="1"/>
          <p:nvPr/>
        </p:nvSpPr>
        <p:spPr>
          <a:xfrm>
            <a:off x="3993693" y="2370146"/>
            <a:ext cx="2080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>
                <a:latin typeface="Meiryo UI" panose="020B0604030504040204" pitchFamily="50" charset="-128"/>
                <a:ea typeface="Meiryo UI" panose="020B0604030504040204" pitchFamily="50" charset="-128"/>
              </a:rPr>
              <a:t>X-ray Camera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2392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C8521-2913-1B1F-E68B-7A92D896D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D5B46F-D3A5-4A55-DFDB-30CF84FB0059}"/>
              </a:ext>
            </a:extLst>
          </p:cNvPr>
          <p:cNvSpPr txBox="1"/>
          <p:nvPr/>
        </p:nvSpPr>
        <p:spPr>
          <a:xfrm>
            <a:off x="124303" y="239405"/>
            <a:ext cx="370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3. Result &amp; Discussion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C8150C0-D0F2-4BA6-E895-1D209AF533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23249" r="8630" b="14781"/>
          <a:stretch>
            <a:fillRect/>
          </a:stretch>
        </p:blipFill>
        <p:spPr>
          <a:xfrm>
            <a:off x="3280874" y="1372118"/>
            <a:ext cx="8244406" cy="4457181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22D6DD4A-ACDB-8098-3BD7-58F85EA53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64" y="2368770"/>
            <a:ext cx="2958139" cy="238103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B13FFAF-AD83-1B4F-A03F-B02BC6C42DA2}"/>
              </a:ext>
            </a:extLst>
          </p:cNvPr>
          <p:cNvSpPr txBox="1"/>
          <p:nvPr/>
        </p:nvSpPr>
        <p:spPr>
          <a:xfrm>
            <a:off x="2195727" y="4439515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Cathode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36193C-580D-5148-7FA8-536B9EB4163F}"/>
              </a:ext>
            </a:extLst>
          </p:cNvPr>
          <p:cNvSpPr txBox="1"/>
          <p:nvPr/>
        </p:nvSpPr>
        <p:spPr>
          <a:xfrm>
            <a:off x="2272598" y="2368770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Anode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EB56915-E0B3-749C-2037-6D8A9FBE0FAD}"/>
              </a:ext>
            </a:extLst>
          </p:cNvPr>
          <p:cNvSpPr/>
          <p:nvPr/>
        </p:nvSpPr>
        <p:spPr>
          <a:xfrm>
            <a:off x="347764" y="3083779"/>
            <a:ext cx="2268436" cy="141749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BF675CDA-84F9-CD93-0A5C-455D7C619301}"/>
              </a:ext>
            </a:extLst>
          </p:cNvPr>
          <p:cNvCxnSpPr>
            <a:cxnSpLocks/>
          </p:cNvCxnSpPr>
          <p:nvPr/>
        </p:nvCxnSpPr>
        <p:spPr>
          <a:xfrm flipH="1">
            <a:off x="2616200" y="2852402"/>
            <a:ext cx="1214655" cy="3435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C82DF3B-DC18-CE1A-39D3-3C96283B7BDF}"/>
              </a:ext>
            </a:extLst>
          </p:cNvPr>
          <p:cNvCxnSpPr>
            <a:cxnSpLocks/>
          </p:cNvCxnSpPr>
          <p:nvPr/>
        </p:nvCxnSpPr>
        <p:spPr>
          <a:xfrm flipH="1" flipV="1">
            <a:off x="2616200" y="3250791"/>
            <a:ext cx="888426" cy="10469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5025C05-AAF8-C600-0942-23761DBA90EE}"/>
              </a:ext>
            </a:extLst>
          </p:cNvPr>
          <p:cNvSpPr/>
          <p:nvPr/>
        </p:nvSpPr>
        <p:spPr>
          <a:xfrm>
            <a:off x="366814" y="3236180"/>
            <a:ext cx="2268436" cy="91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FFE1569-C2C2-C906-C144-9C27E810B673}"/>
              </a:ext>
            </a:extLst>
          </p:cNvPr>
          <p:cNvSpPr txBox="1"/>
          <p:nvPr/>
        </p:nvSpPr>
        <p:spPr>
          <a:xfrm>
            <a:off x="4847771" y="1002786"/>
            <a:ext cx="494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(1) 3D image of CL contacting PTL.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6BBD8DC-83D0-0589-19C4-CBE06DF396D2}"/>
              </a:ext>
            </a:extLst>
          </p:cNvPr>
          <p:cNvSpPr txBox="1"/>
          <p:nvPr/>
        </p:nvSpPr>
        <p:spPr>
          <a:xfrm>
            <a:off x="2635250" y="5994721"/>
            <a:ext cx="6953703" cy="562703"/>
          </a:xfrm>
          <a:prstGeom prst="rect">
            <a:avLst/>
          </a:prstGeom>
          <a:solidFill>
            <a:srgbClr val="FF99FF">
              <a:alpha val="5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ja-JP" sz="2400" b="1" dirty="0"/>
              <a:t>Heterogeneous CL/PTL contact is observed.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4B5B4A11-8595-9EC9-5DE8-F39E19402220}"/>
              </a:ext>
            </a:extLst>
          </p:cNvPr>
          <p:cNvGrpSpPr/>
          <p:nvPr/>
        </p:nvGrpSpPr>
        <p:grpSpPr>
          <a:xfrm>
            <a:off x="7978621" y="2087442"/>
            <a:ext cx="4230383" cy="2106295"/>
            <a:chOff x="7978621" y="2087442"/>
            <a:chExt cx="4230383" cy="2106295"/>
          </a:xfrm>
        </p:grpSpPr>
        <p:sp>
          <p:nvSpPr>
            <p:cNvPr id="26" name="平行四辺形 25">
              <a:extLst>
                <a:ext uri="{FF2B5EF4-FFF2-40B4-BE49-F238E27FC236}">
                  <a16:creationId xmlns:a16="http://schemas.microsoft.com/office/drawing/2014/main" id="{0E145B9E-DF15-F9BD-604E-8AD3F7551AE3}"/>
                </a:ext>
              </a:extLst>
            </p:cNvPr>
            <p:cNvSpPr/>
            <p:nvPr/>
          </p:nvSpPr>
          <p:spPr>
            <a:xfrm rot="11902890">
              <a:off x="7978621" y="2282052"/>
              <a:ext cx="716034" cy="354974"/>
            </a:xfrm>
            <a:prstGeom prst="parallelogram">
              <a:avLst>
                <a:gd name="adj" fmla="val 98694"/>
              </a:avLst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吹き出し: 四角形 26">
              <a:extLst>
                <a:ext uri="{FF2B5EF4-FFF2-40B4-BE49-F238E27FC236}">
                  <a16:creationId xmlns:a16="http://schemas.microsoft.com/office/drawing/2014/main" id="{839ACB8C-DE9A-B527-DA8C-97BC94BFF2FE}"/>
                </a:ext>
              </a:extLst>
            </p:cNvPr>
            <p:cNvSpPr/>
            <p:nvPr/>
          </p:nvSpPr>
          <p:spPr>
            <a:xfrm>
              <a:off x="9112913" y="2117395"/>
              <a:ext cx="2934166" cy="2076342"/>
            </a:xfrm>
            <a:prstGeom prst="wedgeRectCallout">
              <a:avLst>
                <a:gd name="adj1" fmla="val -71239"/>
                <a:gd name="adj2" fmla="val -2932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2BEB616F-9D46-A182-4E31-30D97BD9CE04}"/>
                </a:ext>
              </a:extLst>
            </p:cNvPr>
            <p:cNvSpPr txBox="1"/>
            <p:nvPr/>
          </p:nvSpPr>
          <p:spPr>
            <a:xfrm>
              <a:off x="9112913" y="2087442"/>
              <a:ext cx="3096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“Dense” implies blocked water transport</a:t>
              </a:r>
            </a:p>
          </p:txBody>
        </p:sp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91AA2D74-79CD-19B1-966D-B719F2D20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97470" y="2771398"/>
              <a:ext cx="1357628" cy="1337059"/>
            </a:xfrm>
            <a:prstGeom prst="rect">
              <a:avLst/>
            </a:prstGeom>
          </p:spPr>
        </p:pic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B33BD6DB-E744-BF23-B649-A9A9FD03E7EF}"/>
              </a:ext>
            </a:extLst>
          </p:cNvPr>
          <p:cNvGrpSpPr/>
          <p:nvPr/>
        </p:nvGrpSpPr>
        <p:grpSpPr>
          <a:xfrm>
            <a:off x="5558367" y="2995637"/>
            <a:ext cx="3157847" cy="2622202"/>
            <a:chOff x="5558367" y="2995637"/>
            <a:chExt cx="3157847" cy="2622202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C6C15A93-A9E0-2A36-5ED5-F5ACC777EC6F}"/>
                </a:ext>
              </a:extLst>
            </p:cNvPr>
            <p:cNvGrpSpPr/>
            <p:nvPr/>
          </p:nvGrpSpPr>
          <p:grpSpPr>
            <a:xfrm>
              <a:off x="5558367" y="2995637"/>
              <a:ext cx="2995922" cy="2622202"/>
              <a:chOff x="5558367" y="2995637"/>
              <a:chExt cx="2995922" cy="2622202"/>
            </a:xfrm>
          </p:grpSpPr>
          <p:grpSp>
            <p:nvGrpSpPr>
              <p:cNvPr id="32" name="グループ化 31">
                <a:extLst>
                  <a:ext uri="{FF2B5EF4-FFF2-40B4-BE49-F238E27FC236}">
                    <a16:creationId xmlns:a16="http://schemas.microsoft.com/office/drawing/2014/main" id="{4CDFE67E-AD08-4495-E30D-BDC1CE1D2BB2}"/>
                  </a:ext>
                </a:extLst>
              </p:cNvPr>
              <p:cNvGrpSpPr/>
              <p:nvPr/>
            </p:nvGrpSpPr>
            <p:grpSpPr>
              <a:xfrm>
                <a:off x="5558367" y="2995637"/>
                <a:ext cx="2995922" cy="2565112"/>
                <a:chOff x="5558367" y="2995637"/>
                <a:chExt cx="2995922" cy="2565112"/>
              </a:xfrm>
            </p:grpSpPr>
            <p:sp>
              <p:nvSpPr>
                <p:cNvPr id="20" name="平行四辺形 19">
                  <a:extLst>
                    <a:ext uri="{FF2B5EF4-FFF2-40B4-BE49-F238E27FC236}">
                      <a16:creationId xmlns:a16="http://schemas.microsoft.com/office/drawing/2014/main" id="{A0F6EBF3-FF42-74C2-BCD0-5A9E93253F6E}"/>
                    </a:ext>
                  </a:extLst>
                </p:cNvPr>
                <p:cNvSpPr/>
                <p:nvPr/>
              </p:nvSpPr>
              <p:spPr>
                <a:xfrm rot="11902890">
                  <a:off x="5558367" y="2995637"/>
                  <a:ext cx="716034" cy="354974"/>
                </a:xfrm>
                <a:prstGeom prst="parallelogram">
                  <a:avLst>
                    <a:gd name="adj" fmla="val 98694"/>
                  </a:avLst>
                </a:prstGeom>
                <a:noFill/>
                <a:ln w="508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吹き出し: 四角形 20">
                  <a:extLst>
                    <a:ext uri="{FF2B5EF4-FFF2-40B4-BE49-F238E27FC236}">
                      <a16:creationId xmlns:a16="http://schemas.microsoft.com/office/drawing/2014/main" id="{16193A3A-293A-C54C-608A-1C5716548BE2}"/>
                    </a:ext>
                  </a:extLst>
                </p:cNvPr>
                <p:cNvSpPr/>
                <p:nvPr/>
              </p:nvSpPr>
              <p:spPr>
                <a:xfrm>
                  <a:off x="5620123" y="3484407"/>
                  <a:ext cx="2934166" cy="2076342"/>
                </a:xfrm>
                <a:prstGeom prst="wedgeRectCallout">
                  <a:avLst>
                    <a:gd name="adj1" fmla="val -32609"/>
                    <a:gd name="adj2" fmla="val -60521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7676DF1F-A4DE-460B-902E-8E1FE6ED82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93926" y="4121213"/>
                <a:ext cx="1348483" cy="1496626"/>
              </a:xfrm>
              <a:prstGeom prst="rect">
                <a:avLst/>
              </a:prstGeom>
            </p:spPr>
          </p:pic>
        </p:grp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B5EE9875-D6E2-5F03-662A-5224C9F26373}"/>
                </a:ext>
              </a:extLst>
            </p:cNvPr>
            <p:cNvSpPr txBox="1"/>
            <p:nvPr/>
          </p:nvSpPr>
          <p:spPr>
            <a:xfrm>
              <a:off x="5620123" y="3454454"/>
              <a:ext cx="3096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“Coarse” implies poor </a:t>
              </a:r>
              <a:r>
                <a: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PTL/CL contact.</a:t>
              </a:r>
              <a:endPara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484C8002-A084-3150-653C-FE5EE1521B90}"/>
              </a:ext>
            </a:extLst>
          </p:cNvPr>
          <p:cNvCxnSpPr>
            <a:cxnSpLocks/>
          </p:cNvCxnSpPr>
          <p:nvPr/>
        </p:nvCxnSpPr>
        <p:spPr>
          <a:xfrm flipV="1">
            <a:off x="3387610" y="1505167"/>
            <a:ext cx="3244054" cy="224217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FA3F532-CFFC-5162-C3C2-7850D2EA6953}"/>
              </a:ext>
            </a:extLst>
          </p:cNvPr>
          <p:cNvSpPr txBox="1"/>
          <p:nvPr/>
        </p:nvSpPr>
        <p:spPr>
          <a:xfrm>
            <a:off x="4217819" y="2127999"/>
            <a:ext cx="1102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2.3 mm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864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AB72E-61EE-A481-F8FA-80771B1C5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図 127">
            <a:extLst>
              <a:ext uri="{FF2B5EF4-FFF2-40B4-BE49-F238E27FC236}">
                <a16:creationId xmlns:a16="http://schemas.microsoft.com/office/drawing/2014/main" id="{2C016CFF-0F76-AA75-4DB8-25CB95D54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64" y="2368770"/>
            <a:ext cx="2958139" cy="238103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D43AD31-3290-67F2-5CCF-C1E5F4569A4E}"/>
              </a:ext>
            </a:extLst>
          </p:cNvPr>
          <p:cNvSpPr txBox="1"/>
          <p:nvPr/>
        </p:nvSpPr>
        <p:spPr>
          <a:xfrm>
            <a:off x="124303" y="239405"/>
            <a:ext cx="370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3. Result &amp; Discussion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3E65A95-9F88-9CB1-1BF4-0E3B50F44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t="26430" r="6090" b="19771"/>
          <a:stretch>
            <a:fillRect/>
          </a:stretch>
        </p:blipFill>
        <p:spPr>
          <a:xfrm>
            <a:off x="3382774" y="1437075"/>
            <a:ext cx="8779139" cy="4244419"/>
          </a:xfrm>
          <a:prstGeom prst="rect">
            <a:avLst/>
          </a:prstGeom>
        </p:spPr>
      </p:pic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7593CF49-1E04-84F4-9A92-C90FD1B39B18}"/>
              </a:ext>
            </a:extLst>
          </p:cNvPr>
          <p:cNvSpPr txBox="1"/>
          <p:nvPr/>
        </p:nvSpPr>
        <p:spPr>
          <a:xfrm>
            <a:off x="2195727" y="4439515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Cathode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C291E891-374A-8E3E-25A5-0ACD2108E6E9}"/>
              </a:ext>
            </a:extLst>
          </p:cNvPr>
          <p:cNvSpPr txBox="1"/>
          <p:nvPr/>
        </p:nvSpPr>
        <p:spPr>
          <a:xfrm>
            <a:off x="2272598" y="2368770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Anode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EC031167-8015-ECDB-3962-2E07A397375C}"/>
              </a:ext>
            </a:extLst>
          </p:cNvPr>
          <p:cNvSpPr/>
          <p:nvPr/>
        </p:nvSpPr>
        <p:spPr>
          <a:xfrm>
            <a:off x="347764" y="3083779"/>
            <a:ext cx="2268436" cy="1417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9C438DF0-0FD9-82CE-C861-CDF38383AC2D}"/>
              </a:ext>
            </a:extLst>
          </p:cNvPr>
          <p:cNvSpPr txBox="1"/>
          <p:nvPr/>
        </p:nvSpPr>
        <p:spPr>
          <a:xfrm>
            <a:off x="4030881" y="790744"/>
            <a:ext cx="797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(2) 3D image of An-PTL  during water electrolysis.</a:t>
            </a:r>
          </a:p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     Extracted as 60μm thickness domain which close to An-CL.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1" name="直線コネクタ 130">
            <a:extLst>
              <a:ext uri="{FF2B5EF4-FFF2-40B4-BE49-F238E27FC236}">
                <a16:creationId xmlns:a16="http://schemas.microsoft.com/office/drawing/2014/main" id="{ABC8CB7E-8B63-B3A3-3D11-F6BD388FD2BD}"/>
              </a:ext>
            </a:extLst>
          </p:cNvPr>
          <p:cNvCxnSpPr>
            <a:cxnSpLocks/>
          </p:cNvCxnSpPr>
          <p:nvPr/>
        </p:nvCxnSpPr>
        <p:spPr>
          <a:xfrm flipH="1">
            <a:off x="2616200" y="2738102"/>
            <a:ext cx="1214655" cy="3435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>
            <a:extLst>
              <a:ext uri="{FF2B5EF4-FFF2-40B4-BE49-F238E27FC236}">
                <a16:creationId xmlns:a16="http://schemas.microsoft.com/office/drawing/2014/main" id="{21785ADA-178E-DBB4-4C09-AE4CD7AF25F3}"/>
              </a:ext>
            </a:extLst>
          </p:cNvPr>
          <p:cNvCxnSpPr>
            <a:cxnSpLocks/>
          </p:cNvCxnSpPr>
          <p:nvPr/>
        </p:nvCxnSpPr>
        <p:spPr>
          <a:xfrm flipH="1" flipV="1">
            <a:off x="2616200" y="3250791"/>
            <a:ext cx="888426" cy="10469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FC027E4B-802C-A2E5-E801-629D74667113}"/>
              </a:ext>
            </a:extLst>
          </p:cNvPr>
          <p:cNvSpPr txBox="1"/>
          <p:nvPr/>
        </p:nvSpPr>
        <p:spPr>
          <a:xfrm>
            <a:off x="1658112" y="5850620"/>
            <a:ext cx="9095232" cy="603036"/>
          </a:xfrm>
          <a:prstGeom prst="rect">
            <a:avLst/>
          </a:prstGeom>
          <a:solidFill>
            <a:srgbClr val="FF99FF">
              <a:alpha val="50000"/>
            </a:srgbClr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ja-JP" sz="2400" b="1" dirty="0"/>
              <a:t>Heterogeneous water/oxygen distribution near Anode-CL.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42" name="グループ化 141">
            <a:extLst>
              <a:ext uri="{FF2B5EF4-FFF2-40B4-BE49-F238E27FC236}">
                <a16:creationId xmlns:a16="http://schemas.microsoft.com/office/drawing/2014/main" id="{02A72449-5690-8ACF-E8BB-0C731B82E6E6}"/>
              </a:ext>
            </a:extLst>
          </p:cNvPr>
          <p:cNvGrpSpPr/>
          <p:nvPr/>
        </p:nvGrpSpPr>
        <p:grpSpPr>
          <a:xfrm>
            <a:off x="4800628" y="3386164"/>
            <a:ext cx="5205359" cy="2245381"/>
            <a:chOff x="4800628" y="3386164"/>
            <a:chExt cx="5205359" cy="2245381"/>
          </a:xfrm>
        </p:grpSpPr>
        <p:sp>
          <p:nvSpPr>
            <p:cNvPr id="138" name="平行四辺形 137">
              <a:extLst>
                <a:ext uri="{FF2B5EF4-FFF2-40B4-BE49-F238E27FC236}">
                  <a16:creationId xmlns:a16="http://schemas.microsoft.com/office/drawing/2014/main" id="{EF8ABF22-1326-1DB4-BEA7-00EF81432314}"/>
                </a:ext>
              </a:extLst>
            </p:cNvPr>
            <p:cNvSpPr/>
            <p:nvPr/>
          </p:nvSpPr>
          <p:spPr>
            <a:xfrm rot="11902890">
              <a:off x="4800628" y="3386164"/>
              <a:ext cx="1961118" cy="1008325"/>
            </a:xfrm>
            <a:prstGeom prst="parallelogram">
              <a:avLst>
                <a:gd name="adj" fmla="val 81742"/>
              </a:avLst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吹き出し: 四角形 138">
              <a:extLst>
                <a:ext uri="{FF2B5EF4-FFF2-40B4-BE49-F238E27FC236}">
                  <a16:creationId xmlns:a16="http://schemas.microsoft.com/office/drawing/2014/main" id="{59191482-ED1E-FEA5-5444-74E7DFE3EAB6}"/>
                </a:ext>
              </a:extLst>
            </p:cNvPr>
            <p:cNvSpPr/>
            <p:nvPr/>
          </p:nvSpPr>
          <p:spPr>
            <a:xfrm>
              <a:off x="7162334" y="3555203"/>
              <a:ext cx="2517744" cy="2076342"/>
            </a:xfrm>
            <a:prstGeom prst="wedgeRectCallout">
              <a:avLst>
                <a:gd name="adj1" fmla="val -76433"/>
                <a:gd name="adj2" fmla="val -2565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0" name="図 139">
              <a:extLst>
                <a:ext uri="{FF2B5EF4-FFF2-40B4-BE49-F238E27FC236}">
                  <a16:creationId xmlns:a16="http://schemas.microsoft.com/office/drawing/2014/main" id="{398A717C-EEAA-2503-79EF-3470F354A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2343" y="4298211"/>
              <a:ext cx="1086594" cy="1164208"/>
            </a:xfrm>
            <a:prstGeom prst="rect">
              <a:avLst/>
            </a:prstGeom>
          </p:spPr>
        </p:pic>
        <p:sp>
          <p:nvSpPr>
            <p:cNvPr id="141" name="テキスト ボックス 140">
              <a:extLst>
                <a:ext uri="{FF2B5EF4-FFF2-40B4-BE49-F238E27FC236}">
                  <a16:creationId xmlns:a16="http://schemas.microsoft.com/office/drawing/2014/main" id="{113EB904-8B65-28A9-3509-FCB60B1BA2E8}"/>
                </a:ext>
              </a:extLst>
            </p:cNvPr>
            <p:cNvSpPr txBox="1"/>
            <p:nvPr/>
          </p:nvSpPr>
          <p:spPr>
            <a:xfrm>
              <a:off x="7162334" y="3525250"/>
              <a:ext cx="28436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Oxygen occupation  imply b</a:t>
              </a:r>
              <a:r>
                <a: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ubble block.</a:t>
              </a:r>
            </a:p>
          </p:txBody>
        </p:sp>
      </p:grpSp>
      <p:cxnSp>
        <p:nvCxnSpPr>
          <p:cNvPr id="146" name="直線矢印コネクタ 145">
            <a:extLst>
              <a:ext uri="{FF2B5EF4-FFF2-40B4-BE49-F238E27FC236}">
                <a16:creationId xmlns:a16="http://schemas.microsoft.com/office/drawing/2014/main" id="{6B222421-02CF-BCAC-7BC5-6B8053A5EC61}"/>
              </a:ext>
            </a:extLst>
          </p:cNvPr>
          <p:cNvCxnSpPr>
            <a:cxnSpLocks/>
          </p:cNvCxnSpPr>
          <p:nvPr/>
        </p:nvCxnSpPr>
        <p:spPr>
          <a:xfrm flipV="1">
            <a:off x="3387610" y="1505167"/>
            <a:ext cx="3244054" cy="224217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A761475E-9A36-F0AD-86E1-CE97CF2B8C41}"/>
              </a:ext>
            </a:extLst>
          </p:cNvPr>
          <p:cNvSpPr txBox="1"/>
          <p:nvPr/>
        </p:nvSpPr>
        <p:spPr>
          <a:xfrm>
            <a:off x="4217819" y="2127999"/>
            <a:ext cx="1102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2.3 mm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726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384BA-FC55-C7FA-7EE2-5E24B6322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558A6E1-B980-55F1-FA93-BF80303550C4}"/>
              </a:ext>
            </a:extLst>
          </p:cNvPr>
          <p:cNvSpPr txBox="1"/>
          <p:nvPr/>
        </p:nvSpPr>
        <p:spPr>
          <a:xfrm>
            <a:off x="124303" y="239405"/>
            <a:ext cx="370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3. Result &amp; Discussion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C8FF8B2-6C21-A6E7-65B2-626AE1DDE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" t="25313" r="8475" b="16270"/>
          <a:stretch>
            <a:fillRect/>
          </a:stretch>
        </p:blipFill>
        <p:spPr>
          <a:xfrm>
            <a:off x="3382774" y="1471060"/>
            <a:ext cx="8142476" cy="417726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ABA2A8D-B60F-4F69-8198-6257C69FD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64" y="2368770"/>
            <a:ext cx="2958139" cy="238103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C85CFD-3035-E632-7C6B-1562EC799E2E}"/>
              </a:ext>
            </a:extLst>
          </p:cNvPr>
          <p:cNvSpPr txBox="1"/>
          <p:nvPr/>
        </p:nvSpPr>
        <p:spPr>
          <a:xfrm>
            <a:off x="2195727" y="4439515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Cathode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F4FF94-0070-E440-95D1-C7430C94F7B0}"/>
              </a:ext>
            </a:extLst>
          </p:cNvPr>
          <p:cNvSpPr txBox="1"/>
          <p:nvPr/>
        </p:nvSpPr>
        <p:spPr>
          <a:xfrm>
            <a:off x="2272598" y="2368770"/>
            <a:ext cx="1187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Anode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E013A72-ECE6-9447-3F25-B1E2BC6A50EB}"/>
              </a:ext>
            </a:extLst>
          </p:cNvPr>
          <p:cNvSpPr/>
          <p:nvPr/>
        </p:nvSpPr>
        <p:spPr>
          <a:xfrm>
            <a:off x="347764" y="3083779"/>
            <a:ext cx="2268436" cy="141749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DF886BC-28D2-CF41-46AE-52F4A39EE28A}"/>
              </a:ext>
            </a:extLst>
          </p:cNvPr>
          <p:cNvCxnSpPr>
            <a:cxnSpLocks/>
          </p:cNvCxnSpPr>
          <p:nvPr/>
        </p:nvCxnSpPr>
        <p:spPr>
          <a:xfrm flipH="1">
            <a:off x="2643808" y="2852402"/>
            <a:ext cx="1187047" cy="94807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E211B5C-FEC8-D213-126F-06F51ED8E0C0}"/>
              </a:ext>
            </a:extLst>
          </p:cNvPr>
          <p:cNvCxnSpPr>
            <a:cxnSpLocks/>
          </p:cNvCxnSpPr>
          <p:nvPr/>
        </p:nvCxnSpPr>
        <p:spPr>
          <a:xfrm flipH="1" flipV="1">
            <a:off x="2712121" y="4012844"/>
            <a:ext cx="792505" cy="2849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9D1D982-F188-95FF-44F7-76A2B59D0AF6}"/>
              </a:ext>
            </a:extLst>
          </p:cNvPr>
          <p:cNvSpPr/>
          <p:nvPr/>
        </p:nvSpPr>
        <p:spPr>
          <a:xfrm>
            <a:off x="366814" y="3236180"/>
            <a:ext cx="2268436" cy="9184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707F4A6-EFB0-8019-5540-3E27B8964FD9}"/>
              </a:ext>
            </a:extLst>
          </p:cNvPr>
          <p:cNvSpPr/>
          <p:nvPr/>
        </p:nvSpPr>
        <p:spPr>
          <a:xfrm>
            <a:off x="366814" y="3871095"/>
            <a:ext cx="2268436" cy="1417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6957D96-8962-F896-5E53-5F36A38607BC}"/>
              </a:ext>
            </a:extLst>
          </p:cNvPr>
          <p:cNvSpPr txBox="1"/>
          <p:nvPr/>
        </p:nvSpPr>
        <p:spPr>
          <a:xfrm>
            <a:off x="4030881" y="790744"/>
            <a:ext cx="797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(3) 3D image of Ca-PTL  during water electrolysis.</a:t>
            </a:r>
          </a:p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    Extracted as 60μm thickness domain which close to Ca-CL.</a:t>
            </a:r>
            <a:endParaRPr kumimoji="1"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D7278F8-2C4E-43F7-7C03-45D388CDD6AE}"/>
              </a:ext>
            </a:extLst>
          </p:cNvPr>
          <p:cNvSpPr txBox="1"/>
          <p:nvPr/>
        </p:nvSpPr>
        <p:spPr>
          <a:xfrm>
            <a:off x="888005" y="5994003"/>
            <a:ext cx="10746956" cy="538597"/>
          </a:xfrm>
          <a:prstGeom prst="rect">
            <a:avLst/>
          </a:prstGeom>
          <a:solidFill>
            <a:srgbClr val="FF99FF">
              <a:alpha val="50000"/>
            </a:srgb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In Ca-PTL domain closing to Ca-CL, water distribute heterogeneously.</a:t>
            </a: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BC926471-964C-10D5-92EF-69CDBEE660F3}"/>
              </a:ext>
            </a:extLst>
          </p:cNvPr>
          <p:cNvGrpSpPr/>
          <p:nvPr/>
        </p:nvGrpSpPr>
        <p:grpSpPr>
          <a:xfrm>
            <a:off x="4960569" y="3794463"/>
            <a:ext cx="3767598" cy="1796018"/>
            <a:chOff x="4948616" y="3454454"/>
            <a:chExt cx="3767598" cy="1796018"/>
          </a:xfrm>
        </p:grpSpPr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691A24E9-070F-B7CF-64BB-9BEA73843988}"/>
                </a:ext>
              </a:extLst>
            </p:cNvPr>
            <p:cNvGrpSpPr/>
            <p:nvPr/>
          </p:nvGrpSpPr>
          <p:grpSpPr>
            <a:xfrm>
              <a:off x="4948616" y="3454454"/>
              <a:ext cx="3767598" cy="1796018"/>
              <a:chOff x="4948616" y="3454454"/>
              <a:chExt cx="3767598" cy="1796018"/>
            </a:xfrm>
          </p:grpSpPr>
          <p:grpSp>
            <p:nvGrpSpPr>
              <p:cNvPr id="30" name="グループ化 29">
                <a:extLst>
                  <a:ext uri="{FF2B5EF4-FFF2-40B4-BE49-F238E27FC236}">
                    <a16:creationId xmlns:a16="http://schemas.microsoft.com/office/drawing/2014/main" id="{1977D079-AA82-54A4-F639-1DA909B9D497}"/>
                  </a:ext>
                </a:extLst>
              </p:cNvPr>
              <p:cNvGrpSpPr/>
              <p:nvPr/>
            </p:nvGrpSpPr>
            <p:grpSpPr>
              <a:xfrm>
                <a:off x="4948616" y="3484407"/>
                <a:ext cx="3726807" cy="1766065"/>
                <a:chOff x="4948616" y="3484407"/>
                <a:chExt cx="3726807" cy="1766065"/>
              </a:xfrm>
            </p:grpSpPr>
            <p:sp>
              <p:nvSpPr>
                <p:cNvPr id="32" name="平行四辺形 31">
                  <a:extLst>
                    <a:ext uri="{FF2B5EF4-FFF2-40B4-BE49-F238E27FC236}">
                      <a16:creationId xmlns:a16="http://schemas.microsoft.com/office/drawing/2014/main" id="{13AF4B8C-3EF0-0AD2-BA4C-9CFC9332997E}"/>
                    </a:ext>
                  </a:extLst>
                </p:cNvPr>
                <p:cNvSpPr/>
                <p:nvPr/>
              </p:nvSpPr>
              <p:spPr>
                <a:xfrm rot="11902890">
                  <a:off x="4948616" y="3491895"/>
                  <a:ext cx="566291" cy="277302"/>
                </a:xfrm>
                <a:prstGeom prst="parallelogram">
                  <a:avLst>
                    <a:gd name="adj" fmla="val 91925"/>
                  </a:avLst>
                </a:prstGeom>
                <a:noFill/>
                <a:ln w="508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吹き出し: 四角形 32">
                  <a:extLst>
                    <a:ext uri="{FF2B5EF4-FFF2-40B4-BE49-F238E27FC236}">
                      <a16:creationId xmlns:a16="http://schemas.microsoft.com/office/drawing/2014/main" id="{DE7025CC-7F06-81A2-94CC-12EC94031D68}"/>
                    </a:ext>
                  </a:extLst>
                </p:cNvPr>
                <p:cNvSpPr/>
                <p:nvPr/>
              </p:nvSpPr>
              <p:spPr>
                <a:xfrm>
                  <a:off x="5620123" y="3484407"/>
                  <a:ext cx="3055300" cy="1766065"/>
                </a:xfrm>
                <a:prstGeom prst="wedgeRectCallout">
                  <a:avLst>
                    <a:gd name="adj1" fmla="val -61477"/>
                    <a:gd name="adj2" fmla="val -37806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B48214F2-60E4-EF89-99CD-8DC539D2516F}"/>
                  </a:ext>
                </a:extLst>
              </p:cNvPr>
              <p:cNvSpPr txBox="1"/>
              <p:nvPr/>
            </p:nvSpPr>
            <p:spPr>
              <a:xfrm>
                <a:off x="5620123" y="3454454"/>
                <a:ext cx="30960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“Water” implies activity at the </a:t>
                </a:r>
                <a:r>
                  <a:rPr kumimoji="1" lang="en-US" altLang="ja-JP" dirty="0" err="1">
                    <a:latin typeface="Meiryo UI" panose="020B0604030504040204" pitchFamily="50" charset="-128"/>
                    <a:ea typeface="Meiryo UI" panose="020B0604030504040204" pitchFamily="50" charset="-128"/>
                  </a:rPr>
                  <a:t>oposite</a:t>
                </a:r>
                <a:r>
                  <a:rPr kumimoji="1" lang="en-US" altLang="ja-JP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 Cathode-CL</a:t>
                </a:r>
                <a:r>
                  <a:rPr lang="en-US" altLang="ja-JP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.</a:t>
                </a:r>
                <a:endPara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2D4C2909-44B0-FD47-1D79-E4B6706FC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2514" y="4036101"/>
              <a:ext cx="2527372" cy="1214371"/>
            </a:xfrm>
            <a:prstGeom prst="rect">
              <a:avLst/>
            </a:prstGeom>
          </p:spPr>
        </p:pic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7833FC71-EF35-1064-0901-CA5EEEDBBC30}"/>
                </a:ext>
              </a:extLst>
            </p:cNvPr>
            <p:cNvSpPr txBox="1"/>
            <p:nvPr/>
          </p:nvSpPr>
          <p:spPr>
            <a:xfrm>
              <a:off x="6904813" y="4439515"/>
              <a:ext cx="442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or</a:t>
              </a:r>
              <a:endPara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16EFC667-08D0-9544-3D9A-62DB3A740D67}"/>
              </a:ext>
            </a:extLst>
          </p:cNvPr>
          <p:cNvGrpSpPr/>
          <p:nvPr/>
        </p:nvGrpSpPr>
        <p:grpSpPr>
          <a:xfrm>
            <a:off x="6301632" y="1704974"/>
            <a:ext cx="4939392" cy="1796018"/>
            <a:chOff x="4041779" y="3454454"/>
            <a:chExt cx="4939392" cy="1796018"/>
          </a:xfrm>
        </p:grpSpPr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D10CA395-327C-5AB6-9414-DC0469B78264}"/>
                </a:ext>
              </a:extLst>
            </p:cNvPr>
            <p:cNvGrpSpPr/>
            <p:nvPr/>
          </p:nvGrpSpPr>
          <p:grpSpPr>
            <a:xfrm>
              <a:off x="4041779" y="3454454"/>
              <a:ext cx="4939392" cy="1796018"/>
              <a:chOff x="4041779" y="3454454"/>
              <a:chExt cx="4939392" cy="1796018"/>
            </a:xfrm>
          </p:grpSpPr>
          <p:grpSp>
            <p:nvGrpSpPr>
              <p:cNvPr id="51" name="グループ化 50">
                <a:extLst>
                  <a:ext uri="{FF2B5EF4-FFF2-40B4-BE49-F238E27FC236}">
                    <a16:creationId xmlns:a16="http://schemas.microsoft.com/office/drawing/2014/main" id="{2CEB35DF-0866-70DC-55CE-FAC8591A2E1D}"/>
                  </a:ext>
                </a:extLst>
              </p:cNvPr>
              <p:cNvGrpSpPr/>
              <p:nvPr/>
            </p:nvGrpSpPr>
            <p:grpSpPr>
              <a:xfrm>
                <a:off x="4041779" y="3484407"/>
                <a:ext cx="4939391" cy="1766065"/>
                <a:chOff x="4041779" y="3484407"/>
                <a:chExt cx="4939391" cy="1766065"/>
              </a:xfrm>
            </p:grpSpPr>
            <p:sp>
              <p:nvSpPr>
                <p:cNvPr id="53" name="平行四辺形 52">
                  <a:extLst>
                    <a:ext uri="{FF2B5EF4-FFF2-40B4-BE49-F238E27FC236}">
                      <a16:creationId xmlns:a16="http://schemas.microsoft.com/office/drawing/2014/main" id="{E6C937BF-440A-005C-7C44-97CFB851C154}"/>
                    </a:ext>
                  </a:extLst>
                </p:cNvPr>
                <p:cNvSpPr/>
                <p:nvPr/>
              </p:nvSpPr>
              <p:spPr>
                <a:xfrm rot="11902890">
                  <a:off x="4041779" y="4112827"/>
                  <a:ext cx="901016" cy="400416"/>
                </a:xfrm>
                <a:prstGeom prst="parallelogram">
                  <a:avLst>
                    <a:gd name="adj" fmla="val 91925"/>
                  </a:avLst>
                </a:prstGeom>
                <a:noFill/>
                <a:ln w="508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4" name="吹き出し: 四角形 53">
                  <a:extLst>
                    <a:ext uri="{FF2B5EF4-FFF2-40B4-BE49-F238E27FC236}">
                      <a16:creationId xmlns:a16="http://schemas.microsoft.com/office/drawing/2014/main" id="{4994882B-C95A-4AE7-7177-5EE7F88B73B8}"/>
                    </a:ext>
                  </a:extLst>
                </p:cNvPr>
                <p:cNvSpPr/>
                <p:nvPr/>
              </p:nvSpPr>
              <p:spPr>
                <a:xfrm>
                  <a:off x="5620122" y="3484407"/>
                  <a:ext cx="3361048" cy="1766065"/>
                </a:xfrm>
                <a:prstGeom prst="wedgeRectCallout">
                  <a:avLst>
                    <a:gd name="adj1" fmla="val -85824"/>
                    <a:gd name="adj2" fmla="val -3829"/>
                  </a:avLst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3F7905A4-1A4F-93E3-E40E-44B207244EB7}"/>
                  </a:ext>
                </a:extLst>
              </p:cNvPr>
              <p:cNvSpPr txBox="1"/>
              <p:nvPr/>
            </p:nvSpPr>
            <p:spPr>
              <a:xfrm>
                <a:off x="5620123" y="3454454"/>
                <a:ext cx="33610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“Water</a:t>
                </a:r>
                <a:r>
                  <a:rPr kumimoji="1" lang="en-US" altLang="ja-JP">
                    <a:latin typeface="Meiryo UI" panose="020B0604030504040204" pitchFamily="50" charset="-128"/>
                    <a:ea typeface="Meiryo UI" panose="020B0604030504040204" pitchFamily="50" charset="-128"/>
                  </a:rPr>
                  <a:t>” implies </a:t>
                </a:r>
                <a:r>
                  <a:rPr kumimoji="1" lang="en-US" altLang="ja-JP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low activity at  the opposite Cathode-CL</a:t>
                </a:r>
                <a:r>
                  <a:rPr lang="en-US" altLang="ja-JP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.</a:t>
                </a:r>
                <a:endParaRPr kumimoji="1"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AA63C933-912A-BF0F-2737-3018D29C12FB}"/>
                </a:ext>
              </a:extLst>
            </p:cNvPr>
            <p:cNvSpPr txBox="1"/>
            <p:nvPr/>
          </p:nvSpPr>
          <p:spPr>
            <a:xfrm>
              <a:off x="6904813" y="4439515"/>
              <a:ext cx="442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or</a:t>
              </a:r>
              <a:endPara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28C201C-4754-B2AE-8AAD-B76687C15D03}"/>
              </a:ext>
            </a:extLst>
          </p:cNvPr>
          <p:cNvCxnSpPr>
            <a:cxnSpLocks/>
          </p:cNvCxnSpPr>
          <p:nvPr/>
        </p:nvCxnSpPr>
        <p:spPr>
          <a:xfrm flipV="1">
            <a:off x="3387610" y="1505167"/>
            <a:ext cx="3244054" cy="224217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A8CDDA5-EC65-0CF2-10F1-D84D241D1AAA}"/>
              </a:ext>
            </a:extLst>
          </p:cNvPr>
          <p:cNvSpPr txBox="1"/>
          <p:nvPr/>
        </p:nvSpPr>
        <p:spPr>
          <a:xfrm>
            <a:off x="4217819" y="2127999"/>
            <a:ext cx="1102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2.3 mm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7835690-A6C3-7A5A-DF70-B4119A608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8453" y="2252989"/>
            <a:ext cx="2934167" cy="121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5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2711</TotalTime>
  <Words>1221</Words>
  <Application>Microsoft Office PowerPoint</Application>
  <PresentationFormat>Grand écran</PresentationFormat>
  <Paragraphs>420</Paragraphs>
  <Slides>23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Meiryo UI</vt:lpstr>
      <vt:lpstr>游ゴシック</vt:lpstr>
      <vt:lpstr>游ゴシック Light</vt:lpstr>
      <vt:lpstr>Arial</vt:lpstr>
      <vt:lpstr>Office テーマ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Satoru Katoh / 加藤 悟</dc:creator>
  <cp:lastModifiedBy>joseph chaillot</cp:lastModifiedBy>
  <cp:revision>220</cp:revision>
  <dcterms:created xsi:type="dcterms:W3CDTF">2026-05-05T04:08:46Z</dcterms:created>
  <dcterms:modified xsi:type="dcterms:W3CDTF">2026-05-20T07:29:44Z</dcterms:modified>
</cp:coreProperties>
</file>